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112"/>
  </p:notesMasterIdLst>
  <p:sldIdLst>
    <p:sldId id="364" r:id="rId2"/>
    <p:sldId id="332" r:id="rId3"/>
    <p:sldId id="2147308029" r:id="rId4"/>
    <p:sldId id="6615" r:id="rId5"/>
    <p:sldId id="2147308028" r:id="rId6"/>
    <p:sldId id="6585" r:id="rId7"/>
    <p:sldId id="6588" r:id="rId8"/>
    <p:sldId id="2147307999" r:id="rId9"/>
    <p:sldId id="6595" r:id="rId10"/>
    <p:sldId id="6596" r:id="rId11"/>
    <p:sldId id="295" r:id="rId12"/>
    <p:sldId id="2147308010" r:id="rId13"/>
    <p:sldId id="2147308011" r:id="rId14"/>
    <p:sldId id="6589" r:id="rId15"/>
    <p:sldId id="6590" r:id="rId16"/>
    <p:sldId id="6591" r:id="rId17"/>
    <p:sldId id="2147308004" r:id="rId18"/>
    <p:sldId id="2147308005" r:id="rId19"/>
    <p:sldId id="2147308001" r:id="rId20"/>
    <p:sldId id="6430" r:id="rId21"/>
    <p:sldId id="6423" r:id="rId22"/>
    <p:sldId id="6592" r:id="rId23"/>
    <p:sldId id="2147308027" r:id="rId24"/>
    <p:sldId id="2147308030" r:id="rId25"/>
    <p:sldId id="641" r:id="rId26"/>
    <p:sldId id="2147308031" r:id="rId27"/>
    <p:sldId id="6598" r:id="rId28"/>
    <p:sldId id="2147308002" r:id="rId29"/>
    <p:sldId id="2147308003" r:id="rId30"/>
    <p:sldId id="2147308012" r:id="rId31"/>
    <p:sldId id="4533" r:id="rId32"/>
    <p:sldId id="1640" r:id="rId33"/>
    <p:sldId id="2002" r:id="rId34"/>
    <p:sldId id="2003" r:id="rId35"/>
    <p:sldId id="2001" r:id="rId36"/>
    <p:sldId id="1990" r:id="rId37"/>
    <p:sldId id="2147308018" r:id="rId38"/>
    <p:sldId id="2147308013" r:id="rId39"/>
    <p:sldId id="555" r:id="rId40"/>
    <p:sldId id="2147308014" r:id="rId41"/>
    <p:sldId id="6348" r:id="rId42"/>
    <p:sldId id="6453" r:id="rId43"/>
    <p:sldId id="6454" r:id="rId44"/>
    <p:sldId id="6455" r:id="rId45"/>
    <p:sldId id="2147308015" r:id="rId46"/>
    <p:sldId id="2147308016" r:id="rId47"/>
    <p:sldId id="2147308017" r:id="rId48"/>
    <p:sldId id="349" r:id="rId49"/>
    <p:sldId id="350" r:id="rId50"/>
    <p:sldId id="352" r:id="rId51"/>
    <p:sldId id="353" r:id="rId52"/>
    <p:sldId id="355" r:id="rId53"/>
    <p:sldId id="356" r:id="rId54"/>
    <p:sldId id="406" r:id="rId55"/>
    <p:sldId id="370" r:id="rId56"/>
    <p:sldId id="372" r:id="rId57"/>
    <p:sldId id="392" r:id="rId58"/>
    <p:sldId id="393" r:id="rId59"/>
    <p:sldId id="348" r:id="rId60"/>
    <p:sldId id="357" r:id="rId61"/>
    <p:sldId id="358" r:id="rId62"/>
    <p:sldId id="359" r:id="rId63"/>
    <p:sldId id="360" r:id="rId64"/>
    <p:sldId id="376" r:id="rId65"/>
    <p:sldId id="378" r:id="rId66"/>
    <p:sldId id="379" r:id="rId67"/>
    <p:sldId id="381" r:id="rId68"/>
    <p:sldId id="6616" r:id="rId69"/>
    <p:sldId id="6599" r:id="rId70"/>
    <p:sldId id="288" r:id="rId71"/>
    <p:sldId id="303" r:id="rId72"/>
    <p:sldId id="2007" r:id="rId73"/>
    <p:sldId id="4548" r:id="rId74"/>
    <p:sldId id="2147308006" r:id="rId75"/>
    <p:sldId id="2147308009" r:id="rId76"/>
    <p:sldId id="2019" r:id="rId77"/>
    <p:sldId id="2147308007" r:id="rId78"/>
    <p:sldId id="2147308008" r:id="rId79"/>
    <p:sldId id="6364" r:id="rId80"/>
    <p:sldId id="4543" r:id="rId81"/>
    <p:sldId id="342" r:id="rId82"/>
    <p:sldId id="305" r:id="rId83"/>
    <p:sldId id="6600" r:id="rId84"/>
    <p:sldId id="6601" r:id="rId85"/>
    <p:sldId id="6602" r:id="rId86"/>
    <p:sldId id="6347" r:id="rId87"/>
    <p:sldId id="2147308019" r:id="rId88"/>
    <p:sldId id="6349" r:id="rId89"/>
    <p:sldId id="2147308020" r:id="rId90"/>
    <p:sldId id="6594" r:id="rId91"/>
    <p:sldId id="6597" r:id="rId92"/>
    <p:sldId id="2147308021" r:id="rId93"/>
    <p:sldId id="2147308022" r:id="rId94"/>
    <p:sldId id="2147308023" r:id="rId95"/>
    <p:sldId id="2147308024" r:id="rId96"/>
    <p:sldId id="6603" r:id="rId97"/>
    <p:sldId id="2147308025" r:id="rId98"/>
    <p:sldId id="6356" r:id="rId99"/>
    <p:sldId id="6350" r:id="rId100"/>
    <p:sldId id="6351" r:id="rId101"/>
    <p:sldId id="6353" r:id="rId102"/>
    <p:sldId id="6357" r:id="rId103"/>
    <p:sldId id="6355" r:id="rId104"/>
    <p:sldId id="6359" r:id="rId105"/>
    <p:sldId id="6358" r:id="rId106"/>
    <p:sldId id="6612" r:id="rId107"/>
    <p:sldId id="6613" r:id="rId108"/>
    <p:sldId id="6614" r:id="rId109"/>
    <p:sldId id="2202" r:id="rId110"/>
    <p:sldId id="6566" r:id="rId11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BCEB12-E66C-D247-B195-E23310B3728A}">
          <p14:sldIdLst>
            <p14:sldId id="364"/>
            <p14:sldId id="332"/>
            <p14:sldId id="2147308029"/>
            <p14:sldId id="6615"/>
            <p14:sldId id="2147308028"/>
            <p14:sldId id="6585"/>
            <p14:sldId id="6588"/>
            <p14:sldId id="2147307999"/>
            <p14:sldId id="6595"/>
            <p14:sldId id="6596"/>
            <p14:sldId id="295"/>
            <p14:sldId id="2147308010"/>
            <p14:sldId id="2147308011"/>
          </p14:sldIdLst>
        </p14:section>
        <p14:section name="Feature Engineering" id="{A1D481DE-6821-4F47-9744-21B4905968E4}">
          <p14:sldIdLst>
            <p14:sldId id="6589"/>
            <p14:sldId id="6590"/>
            <p14:sldId id="6591"/>
            <p14:sldId id="2147308004"/>
            <p14:sldId id="2147308005"/>
            <p14:sldId id="2147308001"/>
            <p14:sldId id="6430"/>
            <p14:sldId id="6423"/>
            <p14:sldId id="6592"/>
          </p14:sldIdLst>
        </p14:section>
        <p14:section name="Training &amp; Model Building" id="{8A32D307-B96A-3046-817A-049B0A50D1C3}">
          <p14:sldIdLst>
            <p14:sldId id="2147308027"/>
            <p14:sldId id="2147308030"/>
            <p14:sldId id="641"/>
            <p14:sldId id="2147308031"/>
            <p14:sldId id="6598"/>
            <p14:sldId id="2147308002"/>
            <p14:sldId id="2147308003"/>
          </p14:sldIdLst>
        </p14:section>
        <p14:section name="Automatic Model Tuning" id="{4821E9C1-0CF6-574D-BDBE-694279038739}">
          <p14:sldIdLst>
            <p14:sldId id="2147308012"/>
            <p14:sldId id="4533"/>
            <p14:sldId id="1640"/>
            <p14:sldId id="2002"/>
            <p14:sldId id="2003"/>
            <p14:sldId id="2001"/>
            <p14:sldId id="1990"/>
          </p14:sldIdLst>
        </p14:section>
        <p14:section name="Managed Spot Training" id="{4295A5B1-1D2F-FA41-BA7F-FD7FABDF92FA}">
          <p14:sldIdLst>
            <p14:sldId id="2147308018"/>
            <p14:sldId id="2147308013"/>
            <p14:sldId id="555"/>
          </p14:sldIdLst>
        </p14:section>
        <p14:section name="Debugger" id="{DEF97836-442A-E443-850E-AB15261E5757}">
          <p14:sldIdLst>
            <p14:sldId id="2147308014"/>
            <p14:sldId id="6348"/>
            <p14:sldId id="6453"/>
            <p14:sldId id="6454"/>
            <p14:sldId id="6455"/>
          </p14:sldIdLst>
        </p14:section>
        <p14:section name="Distributed Training" id="{9B92F704-EBDD-8D41-8536-50C376C1A7B2}">
          <p14:sldIdLst>
            <p14:sldId id="2147308015"/>
            <p14:sldId id="2147308016"/>
            <p14:sldId id="2147308017"/>
            <p14:sldId id="349"/>
            <p14:sldId id="350"/>
            <p14:sldId id="352"/>
            <p14:sldId id="353"/>
            <p14:sldId id="355"/>
            <p14:sldId id="356"/>
            <p14:sldId id="406"/>
            <p14:sldId id="370"/>
            <p14:sldId id="372"/>
            <p14:sldId id="392"/>
            <p14:sldId id="393"/>
            <p14:sldId id="348"/>
            <p14:sldId id="357"/>
            <p14:sldId id="358"/>
            <p14:sldId id="359"/>
            <p14:sldId id="360"/>
            <p14:sldId id="376"/>
            <p14:sldId id="378"/>
            <p14:sldId id="379"/>
            <p14:sldId id="381"/>
          </p14:sldIdLst>
        </p14:section>
        <p14:section name="Model Deployment" id="{21771051-EAB7-E740-952E-DCCED55F1225}">
          <p14:sldIdLst>
            <p14:sldId id="6616"/>
            <p14:sldId id="6599"/>
            <p14:sldId id="288"/>
            <p14:sldId id="303"/>
            <p14:sldId id="2007"/>
            <p14:sldId id="4548"/>
            <p14:sldId id="2147308006"/>
            <p14:sldId id="2147308009"/>
            <p14:sldId id="2019"/>
            <p14:sldId id="2147308007"/>
            <p14:sldId id="2147308008"/>
            <p14:sldId id="6364"/>
            <p14:sldId id="4543"/>
            <p14:sldId id="342"/>
            <p14:sldId id="305"/>
          </p14:sldIdLst>
        </p14:section>
        <p14:section name="MLOPs" id="{FEFCECA4-FDEF-D746-B71B-F7620248A530}">
          <p14:sldIdLst>
            <p14:sldId id="6600"/>
            <p14:sldId id="6601"/>
            <p14:sldId id="6602"/>
            <p14:sldId id="6347"/>
            <p14:sldId id="2147308019"/>
            <p14:sldId id="6349"/>
            <p14:sldId id="2147308020"/>
            <p14:sldId id="6594"/>
            <p14:sldId id="6597"/>
            <p14:sldId id="2147308021"/>
            <p14:sldId id="2147308022"/>
            <p14:sldId id="2147308023"/>
            <p14:sldId id="2147308024"/>
            <p14:sldId id="6603"/>
            <p14:sldId id="2147308025"/>
            <p14:sldId id="6356"/>
            <p14:sldId id="6350"/>
            <p14:sldId id="6351"/>
            <p14:sldId id="6353"/>
            <p14:sldId id="6357"/>
            <p14:sldId id="6355"/>
            <p14:sldId id="6359"/>
            <p14:sldId id="6358"/>
            <p14:sldId id="6612"/>
            <p14:sldId id="6613"/>
            <p14:sldId id="6614"/>
          </p14:sldIdLst>
        </p14:section>
        <p14:section name="Next Steps" id="{360B94F5-26BE-104A-842B-8A415D7A3FBC}">
          <p14:sldIdLst>
            <p14:sldId id="2202"/>
            <p14:sldId id="65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85C1F1-00C3-7128-9378-BC72DE64CEAC}" name="Taylor Rozek" initials="TR" userId="S::taylorr@silverfoxprod.com::07d3a2ec-d343-419f-932b-51bf9a70720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hander Matrubhutam" initials="CM" lastIdx="3" clrIdx="0">
    <p:extLst>
      <p:ext uri="{19B8F6BF-5375-455C-9EA6-DF929625EA0E}">
        <p15:presenceInfo xmlns:p15="http://schemas.microsoft.com/office/powerpoint/2012/main" userId="Chander Matrubhutam" providerId="None"/>
      </p:ext>
    </p:extLst>
  </p:cmAuthor>
  <p:cmAuthor id="2" name="Kaylee Long" initials="KL" lastIdx="5" clrIdx="1">
    <p:extLst>
      <p:ext uri="{19B8F6BF-5375-455C-9EA6-DF929625EA0E}">
        <p15:presenceInfo xmlns:p15="http://schemas.microsoft.com/office/powerpoint/2012/main" userId="S::kayleem@silverfoxprod.com::9d14131b-82fd-4f53-9a25-2f09aef1df75" providerId="AD"/>
      </p:ext>
    </p:extLst>
  </p:cmAuthor>
  <p:cmAuthor id="3" name="Mark Stluka" initials="MS" lastIdx="7" clrIdx="2">
    <p:extLst>
      <p:ext uri="{19B8F6BF-5375-455C-9EA6-DF929625EA0E}">
        <p15:presenceInfo xmlns:p15="http://schemas.microsoft.com/office/powerpoint/2012/main" userId="S::marks@silverfoxprod.com::8fdd8c16-1c2b-4b61-8fe4-faba46c6bb93" providerId="AD"/>
      </p:ext>
    </p:extLst>
  </p:cmAuthor>
  <p:cmAuthor id="4" name="David Griffith" initials="DG" lastIdx="1" clrIdx="3">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A2"/>
    <a:srgbClr val="F4F4F3"/>
    <a:srgbClr val="262261"/>
    <a:srgbClr val="945CF2"/>
    <a:srgbClr val="4BB29A"/>
    <a:srgbClr val="945CF1"/>
    <a:srgbClr val="181635"/>
    <a:srgbClr val="2D2872"/>
    <a:srgbClr val="1D232E"/>
    <a:srgbClr val="1C2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416" autoAdjust="0"/>
    <p:restoredTop sz="93883" autoAdjust="0"/>
  </p:normalViewPr>
  <p:slideViewPr>
    <p:cSldViewPr snapToGrid="0">
      <p:cViewPr>
        <p:scale>
          <a:sx n="50" d="100"/>
          <a:sy n="50" d="100"/>
        </p:scale>
        <p:origin x="464" y="424"/>
      </p:cViewPr>
      <p:guideLst/>
    </p:cSldViewPr>
  </p:slideViewPr>
  <p:outlineViewPr>
    <p:cViewPr>
      <p:scale>
        <a:sx n="33" d="100"/>
        <a:sy n="33" d="100"/>
      </p:scale>
      <p:origin x="0" y="-5864"/>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118"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898257637595797E-2"/>
          <c:y val="7.0639080664318191E-2"/>
          <c:w val="0.41951444562194107"/>
          <c:h val="0.85016103743429416"/>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2-D6D1-49B9-9167-4F9D56E81E5A}"/>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D6D1-49B9-9167-4F9D56E81E5A}"/>
              </c:ext>
            </c:extLst>
          </c:dPt>
          <c:dPt>
            <c:idx val="2"/>
            <c:bubble3D val="0"/>
            <c:spPr>
              <a:solidFill>
                <a:srgbClr val="FC6204"/>
              </a:solidFill>
              <a:ln w="19050">
                <a:solidFill>
                  <a:schemeClr val="bg1"/>
                </a:solidFill>
              </a:ln>
              <a:effectLst/>
            </c:spPr>
            <c:extLst>
              <c:ext xmlns:c16="http://schemas.microsoft.com/office/drawing/2014/chart" uri="{C3380CC4-5D6E-409C-BE32-E72D297353CC}">
                <c16:uniqueId val="{00000004-D6D1-49B9-9167-4F9D56E81E5A}"/>
              </c:ext>
            </c:extLst>
          </c:dPt>
          <c:dPt>
            <c:idx val="3"/>
            <c:bubble3D val="0"/>
            <c:spPr>
              <a:solidFill>
                <a:schemeClr val="accent3"/>
              </a:solidFill>
              <a:ln w="19050">
                <a:solidFill>
                  <a:schemeClr val="bg1"/>
                </a:solidFill>
              </a:ln>
              <a:effectLst/>
            </c:spPr>
            <c:extLst>
              <c:ext xmlns:c16="http://schemas.microsoft.com/office/drawing/2014/chart" uri="{C3380CC4-5D6E-409C-BE32-E72D297353CC}">
                <c16:uniqueId val="{00000005-D6D1-49B9-9167-4F9D56E81E5A}"/>
              </c:ext>
            </c:extLst>
          </c:dPt>
          <c:dPt>
            <c:idx val="4"/>
            <c:bubble3D val="0"/>
            <c:spPr>
              <a:solidFill>
                <a:schemeClr val="accent4"/>
              </a:solidFill>
              <a:ln w="19050">
                <a:solidFill>
                  <a:schemeClr val="bg1"/>
                </a:solidFill>
              </a:ln>
              <a:effectLst/>
            </c:spPr>
            <c:extLst>
              <c:ext xmlns:c16="http://schemas.microsoft.com/office/drawing/2014/chart" uri="{C3380CC4-5D6E-409C-BE32-E72D297353CC}">
                <c16:uniqueId val="{00000007-D6D1-49B9-9167-4F9D56E81E5A}"/>
              </c:ext>
            </c:extLst>
          </c:dPt>
          <c:dPt>
            <c:idx val="5"/>
            <c:bubble3D val="0"/>
            <c:spPr>
              <a:solidFill>
                <a:schemeClr val="accent4">
                  <a:lumMod val="75000"/>
                </a:schemeClr>
              </a:solidFill>
              <a:ln w="19050">
                <a:solidFill>
                  <a:schemeClr val="bg1"/>
                </a:solidFill>
              </a:ln>
              <a:effectLst/>
            </c:spPr>
            <c:extLst>
              <c:ext xmlns:c16="http://schemas.microsoft.com/office/drawing/2014/chart" uri="{C3380CC4-5D6E-409C-BE32-E72D297353CC}">
                <c16:uniqueId val="{00000006-D6D1-49B9-9167-4F9D56E81E5A}"/>
              </c:ext>
            </c:extLst>
          </c:dPt>
          <c:dLbls>
            <c:dLbl>
              <c:idx val="0"/>
              <c:layout>
                <c:manualLayout>
                  <c:x val="4.6467875962370668E-2"/>
                  <c:y val="0.1669356241228549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D6D1-49B9-9167-4F9D56E81E5A}"/>
                </c:ext>
              </c:extLst>
            </c:dLbl>
            <c:dLbl>
              <c:idx val="1"/>
              <c:layout>
                <c:manualLayout>
                  <c:x val="-4.4355699782262906E-2"/>
                  <c:y val="0.1712160247413896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6D1-49B9-9167-4F9D56E81E5A}"/>
                </c:ext>
              </c:extLst>
            </c:dLbl>
            <c:dLbl>
              <c:idx val="2"/>
              <c:layout>
                <c:manualLayout>
                  <c:x val="-6.1253109223124977E-2"/>
                  <c:y val="-8.560801237069486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D6D1-49B9-9167-4F9D56E81E5A}"/>
                </c:ext>
              </c:extLst>
            </c:dLbl>
            <c:dLbl>
              <c:idx val="3"/>
              <c:layout>
                <c:manualLayout>
                  <c:x val="-5.0692228322586193E-2"/>
                  <c:y val="-0.1070100154633685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6D1-49B9-9167-4F9D56E81E5A}"/>
                </c:ext>
              </c:extLst>
            </c:dLbl>
            <c:dLbl>
              <c:idx val="4"/>
              <c:layout>
                <c:manualLayout>
                  <c:x val="-3.168264270161638E-2"/>
                  <c:y val="-0.1198512173189727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6D1-49B9-9167-4F9D56E81E5A}"/>
                </c:ext>
              </c:extLst>
            </c:dLbl>
            <c:dLbl>
              <c:idx val="5"/>
              <c:layout>
                <c:manualLayout>
                  <c:x val="0"/>
                  <c:y val="-0.12498904621888958"/>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6-D6D1-49B9-9167-4F9D56E81E5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Cleaning and organizing data</c:v>
                </c:pt>
                <c:pt idx="1">
                  <c:v>Collecting data sets</c:v>
                </c:pt>
                <c:pt idx="2">
                  <c:v>Mining data for patterns</c:v>
                </c:pt>
                <c:pt idx="3">
                  <c:v>Other</c:v>
                </c:pt>
                <c:pt idx="4">
                  <c:v>Refining algorithms</c:v>
                </c:pt>
                <c:pt idx="5">
                  <c:v>Building training sets</c:v>
                </c:pt>
              </c:strCache>
            </c:strRef>
          </c:cat>
          <c:val>
            <c:numRef>
              <c:f>Sheet1!$B$2:$B$7</c:f>
              <c:numCache>
                <c:formatCode>General</c:formatCode>
                <c:ptCount val="6"/>
                <c:pt idx="0">
                  <c:v>0.6</c:v>
                </c:pt>
                <c:pt idx="1">
                  <c:v>0.19</c:v>
                </c:pt>
                <c:pt idx="2">
                  <c:v>0.09</c:v>
                </c:pt>
                <c:pt idx="3">
                  <c:v>0.05</c:v>
                </c:pt>
                <c:pt idx="4">
                  <c:v>0.04</c:v>
                </c:pt>
                <c:pt idx="5">
                  <c:v>0.03</c:v>
                </c:pt>
              </c:numCache>
            </c:numRef>
          </c:val>
          <c:extLst>
            <c:ext xmlns:c16="http://schemas.microsoft.com/office/drawing/2014/chart" uri="{C3380CC4-5D6E-409C-BE32-E72D297353CC}">
              <c16:uniqueId val="{00000000-D6D1-49B9-9167-4F9D56E81E5A}"/>
            </c:ext>
          </c:extLst>
        </c:ser>
        <c:dLbls>
          <c:showLegendKey val="0"/>
          <c:showVal val="0"/>
          <c:showCatName val="0"/>
          <c:showSerName val="0"/>
          <c:showPercent val="0"/>
          <c:showBubbleSize val="0"/>
          <c:showLeaderLines val="1"/>
        </c:dLbls>
        <c:firstSliceAng val="0"/>
        <c:holeSize val="57"/>
      </c:doughnutChart>
      <c:spPr>
        <a:noFill/>
        <a:ln>
          <a:noFill/>
        </a:ln>
        <a:effectLst/>
      </c:spPr>
    </c:plotArea>
    <c:legend>
      <c:legendPos val="r"/>
      <c:layout>
        <c:manualLayout>
          <c:xMode val="edge"/>
          <c:yMode val="edge"/>
          <c:x val="0.52970913753290305"/>
          <c:y val="6.2461873915837116E-2"/>
          <c:w val="0.43438383330372959"/>
          <c:h val="0.78486066116348707"/>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cap="none" dirty="0">
                <a:solidFill>
                  <a:schemeClr val="accent1"/>
                </a:solidFill>
              </a:rPr>
              <a:t>BERT Scaling Efficiency</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Sheet1!$B$1</c:f>
              <c:strCache>
                <c:ptCount val="1"/>
                <c:pt idx="0">
                  <c:v>Scaling Efficiency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Sheet1!$A$2:$A$5</c:f>
              <c:numCache>
                <c:formatCode>General</c:formatCode>
                <c:ptCount val="4"/>
                <c:pt idx="0">
                  <c:v>64</c:v>
                </c:pt>
                <c:pt idx="1">
                  <c:v>128</c:v>
                </c:pt>
                <c:pt idx="2">
                  <c:v>256</c:v>
                </c:pt>
                <c:pt idx="3">
                  <c:v>512</c:v>
                </c:pt>
              </c:numCache>
            </c:numRef>
          </c:cat>
          <c:val>
            <c:numRef>
              <c:f>Sheet1!$B$2:$B$5</c:f>
              <c:numCache>
                <c:formatCode>0%</c:formatCode>
                <c:ptCount val="4"/>
                <c:pt idx="0">
                  <c:v>0.79200000000000004</c:v>
                </c:pt>
                <c:pt idx="1">
                  <c:v>0.73</c:v>
                </c:pt>
                <c:pt idx="2">
                  <c:v>0.66100000000000003</c:v>
                </c:pt>
                <c:pt idx="3">
                  <c:v>0.55700000000000005</c:v>
                </c:pt>
              </c:numCache>
            </c:numRef>
          </c:val>
          <c:extLst>
            <c:ext xmlns:c16="http://schemas.microsoft.com/office/drawing/2014/chart" uri="{C3380CC4-5D6E-409C-BE32-E72D297353CC}">
              <c16:uniqueId val="{00000000-1AD9-5E48-899B-97A1302C0E3A}"/>
            </c:ext>
          </c:extLst>
        </c:ser>
        <c:dLbls>
          <c:dLblPos val="inEnd"/>
          <c:showLegendKey val="0"/>
          <c:showVal val="1"/>
          <c:showCatName val="0"/>
          <c:showSerName val="0"/>
          <c:showPercent val="0"/>
          <c:showBubbleSize val="0"/>
        </c:dLbls>
        <c:gapWidth val="113"/>
        <c:overlap val="-59"/>
        <c:axId val="78222943"/>
        <c:axId val="78254127"/>
      </c:barChart>
      <c:catAx>
        <c:axId val="78222943"/>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254127"/>
        <c:crosses val="autoZero"/>
        <c:auto val="1"/>
        <c:lblAlgn val="ctr"/>
        <c:lblOffset val="100"/>
        <c:noMultiLvlLbl val="0"/>
      </c:catAx>
      <c:valAx>
        <c:axId val="78254127"/>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2229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20:25:40.441"/>
    </inkml:context>
    <inkml:brush xml:id="br0">
      <inkml:brushProperty name="width" value="0.05292" units="cm"/>
      <inkml:brushProperty name="height" value="0.05292" units="cm"/>
      <inkml:brushProperty name="color" value="#FF0000"/>
    </inkml:brush>
  </inkml:definitions>
  <inkml:trace contextRef="#ctx0" brushRef="#br0">6741 8741 24575,'0'0'0</inkml:trace>
  <inkml:trace contextRef="#ctx0" brushRef="#br0" timeOffset="174314">27961 11093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F1566-C2F7-4E08-ABD1-BEF96120CC5C}" type="datetimeFigureOut">
              <a:rPr lang="en-US" smtClean="0"/>
              <a:t>7/18/2022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0620A-227D-4A9C-B954-7529B959CAC1}" type="slidenum">
              <a:rPr lang="en-US" smtClean="0"/>
              <a:t>‹#›</a:t>
            </a:fld>
            <a:endParaRPr lang="en-US" dirty="0"/>
          </a:p>
        </p:txBody>
      </p:sp>
    </p:spTree>
    <p:extLst>
      <p:ext uri="{BB962C8B-B14F-4D97-AF65-F5344CB8AC3E}">
        <p14:creationId xmlns:p14="http://schemas.microsoft.com/office/powerpoint/2010/main" val="34254525"/>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general/latest/gr/glos-chap.html#[regress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aws.amazon.com/sagemaker/latest/dg/automatic-model-tuning-how-it-works.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aws.amazon.com/general/latest/gr/glos-chap.html#[regression]"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sagemaker/latest/dg/automatic-model-tuning-how-it-works.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aws.amazon.com/general/latest/gr/glos-chap.html#[regress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console.aws.amazon.com/servicecatalog/"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ocs.aws.amazon.com/servicecatalog/latest/adminguide/what-is_concepts.html" TargetMode="Externa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aws.amazon.com/sagemaker/latest/dg/sagemaker-projects-create.html"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1/I am going to talk about how Amazon SageMaker helps you to accelerate innovation using machine learning. </a:t>
            </a:r>
          </a:p>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2821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1/You can now use Amazon SageMaker Studio to do data processing, analytics, and machine learning workflows in one unified notebook. Just like you can write many different documents from one word processing program, from this universal notebook, you can access a wide a rang of data sources and write code for any transformation for a variety of data workloads.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2/SageMaker Studio Notebooks has built-in integration with Spark, Hive, and Presto running on Amazon EMR clusters and data lakes running on S3 with support for additional data sources coming in early 2022, so you can access and manipulate data without switching services.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3/You can browse and query data sources, explore metadata and schemas, and start processing jobs for analytics or machine learning workflows. You can code using you preferred framework to build, train, and deploy machine learning models— all without leaving the universal Amazon SageMaker Studio notebook.</a:t>
            </a:r>
          </a:p>
          <a:p>
            <a:endParaRPr lang="en-US" sz="1200" b="0" i="0" u="none" strike="noStrike" kern="1200" baseline="0" dirty="0">
              <a:solidFill>
                <a:schemeClr val="tx1"/>
              </a:solidFill>
              <a:latin typeface="+mn-lt"/>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800" b="1" dirty="0"/>
              <a:t>Transition: </a:t>
            </a:r>
            <a:r>
              <a:rPr lang="en-US" sz="800" b="0" dirty="0"/>
              <a:t>Let’s now explore the capabilities</a:t>
            </a:r>
            <a:r>
              <a:rPr lang="en-US" sz="800" b="0" baseline="0" dirty="0"/>
              <a:t> and benefits of SageMaker for training ML models. </a:t>
            </a:r>
            <a:endParaRPr lang="en-US" sz="800" dirty="0"/>
          </a:p>
          <a:p>
            <a:pPr marL="0" marR="0" lvl="0" indent="0" algn="l" defTabSz="914377" rtl="0" eaLnBrk="1" fontAlgn="auto" latinLnBrk="0" hangingPunct="1">
              <a:lnSpc>
                <a:spcPct val="100000"/>
              </a:lnSpc>
              <a:spcBef>
                <a:spcPts val="0"/>
              </a:spcBef>
              <a:spcAft>
                <a:spcPts val="0"/>
              </a:spcAft>
              <a:buClrTx/>
              <a:buSzTx/>
              <a:buFontTx/>
              <a:buNone/>
              <a:tabLst/>
              <a:defRPr/>
            </a:pPr>
            <a:br>
              <a:rPr lang="en-US" sz="600" dirty="0"/>
            </a:br>
            <a:endParaRPr lang="en-US" sz="300" dirty="0"/>
          </a:p>
          <a:p>
            <a:pPr defTabSz="2212230">
              <a:defRPr/>
            </a:pPr>
            <a:endParaRPr lang="en-US" sz="600" dirty="0"/>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11</a:t>
            </a:fld>
            <a:endParaRPr lang="en-US" dirty="0"/>
          </a:p>
        </p:txBody>
      </p:sp>
    </p:spTree>
    <p:extLst>
      <p:ext uri="{BB962C8B-B14F-4D97-AF65-F5344CB8AC3E}">
        <p14:creationId xmlns:p14="http://schemas.microsoft.com/office/powerpoint/2010/main" val="808167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12</a:t>
            </a:fld>
            <a:endParaRPr lang="en-US" dirty="0"/>
          </a:p>
        </p:txBody>
      </p:sp>
    </p:spTree>
    <p:extLst>
      <p:ext uri="{BB962C8B-B14F-4D97-AF65-F5344CB8AC3E}">
        <p14:creationId xmlns:p14="http://schemas.microsoft.com/office/powerpoint/2010/main" val="207582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Purpose-built tools to preparing data for ML</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t>1/There are two types of data: structured and unstructured. </a:t>
            </a:r>
          </a:p>
          <a:p>
            <a:endParaRPr lang="en-US" sz="1500" dirty="0"/>
          </a:p>
          <a:p>
            <a:r>
              <a:rPr lang="en-US" sz="1500" dirty="0"/>
              <a:t>2/Structured data is highly organized, quantitative data that is easily decipherable by machine learning. However, structured data makes up only a small percentage of all the data out there. </a:t>
            </a:r>
          </a:p>
          <a:p>
            <a:endParaRPr lang="en-US" sz="1500" dirty="0"/>
          </a:p>
          <a:p>
            <a:r>
              <a:rPr lang="en-US" sz="1500" dirty="0"/>
              <a:t>3/Unstructured data on the other hand is 80% of all data. This data is qualitative including things like images, hand-written notes, and geospatial data. It’s extremely valuable, but much harder to work with in the context of machine learning. </a:t>
            </a:r>
          </a:p>
          <a:p>
            <a:endParaRPr lang="en-US" sz="1500" dirty="0"/>
          </a:p>
          <a:p>
            <a:r>
              <a:rPr lang="en-US" sz="1500" b="1" dirty="0"/>
              <a:t>Transition:</a:t>
            </a:r>
            <a:r>
              <a:rPr lang="en-US" sz="1500" baseline="0" dirty="0"/>
              <a:t> </a:t>
            </a:r>
            <a:r>
              <a:rPr lang="en-US" sz="1500" dirty="0"/>
              <a:t>So we’ve spent a lot of energy on making data prep for all types of data better for our customers.</a:t>
            </a:r>
          </a:p>
        </p:txBody>
      </p:sp>
      <p:sp>
        <p:nvSpPr>
          <p:cNvPr id="4" name="Footer Placeholder 3"/>
          <p:cNvSpPr>
            <a:spLocks noGrp="1"/>
          </p:cNvSpPr>
          <p:nvPr>
            <p:ph type="ftr" sz="quarter" idx="4"/>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Amazon confidential</a:t>
            </a:r>
          </a:p>
        </p:txBody>
      </p:sp>
      <p:sp>
        <p:nvSpPr>
          <p:cNvPr id="5" name="Slide Number Placeholder 4"/>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A84B547-1FF8-499E-A944-3367292339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753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87650" y="417513"/>
            <a:ext cx="4025900" cy="2263775"/>
          </a:xfrm>
        </p:spPr>
      </p:sp>
      <p:sp>
        <p:nvSpPr>
          <p:cNvPr id="3" name="Notes Placeholder 2"/>
          <p:cNvSpPr>
            <a:spLocks noGrp="1"/>
          </p:cNvSpPr>
          <p:nvPr>
            <p:ph type="body" idx="1"/>
          </p:nvPr>
        </p:nvSpPr>
        <p:spPr>
          <a:xfrm>
            <a:off x="1051357" y="2886672"/>
            <a:ext cx="7640441" cy="2192786"/>
          </a:xfrm>
        </p:spPr>
        <p:txBody>
          <a:bodyPr/>
          <a:lstStyle/>
          <a:p>
            <a:pPr defTabSz="324248">
              <a:defRPr/>
            </a:pPr>
            <a:r>
              <a:rPr lang="en-US" sz="1500" dirty="0"/>
              <a:t>1/ We</a:t>
            </a:r>
            <a:r>
              <a:rPr lang="en-US" sz="1500" baseline="0" dirty="0"/>
              <a:t> </a:t>
            </a:r>
            <a:r>
              <a:rPr lang="en-US" sz="1500" dirty="0"/>
              <a:t>launched SageMaker Data Wrangler to</a:t>
            </a:r>
            <a:r>
              <a:rPr lang="en-US" sz="1500" baseline="0" dirty="0"/>
              <a:t> </a:t>
            </a:r>
            <a:r>
              <a:rPr lang="en-US" sz="1500" dirty="0"/>
              <a:t>easily aggregate and prepare data for machine learning without writing any code. With Data Wrangler, you can use a visual interface to access, cleanse, and explore data from a single visual interface. </a:t>
            </a:r>
          </a:p>
          <a:p>
            <a:pPr defTabSz="324248">
              <a:defRPr/>
            </a:pPr>
            <a:endParaRPr lang="en-US" sz="1500" dirty="0"/>
          </a:p>
          <a:p>
            <a:pPr defTabSz="324248">
              <a:defRPr/>
            </a:pPr>
            <a:r>
              <a:rPr lang="en-US" sz="1500" dirty="0"/>
              <a:t>2/Using SageMaker Data Wrangler’s data selection tool, you can choose the data you want from various data sources and import it with a single click. </a:t>
            </a:r>
          </a:p>
          <a:p>
            <a:pPr defTabSz="324248">
              <a:defRPr/>
            </a:pPr>
            <a:endParaRPr lang="en-US" sz="1500" dirty="0"/>
          </a:p>
          <a:p>
            <a:pPr defTabSz="324248">
              <a:defRPr/>
            </a:pPr>
            <a:r>
              <a:rPr lang="en-US" sz="1500" dirty="0"/>
              <a:t>3/SageMaker Data Wrangler contains over 300 built-in common data transformations so you can quickly normalize, transform, and combine features without having to write any code such as converting data types to a consistent format or formatting strings. With SageMaker Data Wrangler’s visualization templates, you can quickly preview and inspect that transformations are completed as you intended.  </a:t>
            </a:r>
          </a:p>
          <a:p>
            <a:endParaRPr lang="en-US" sz="15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kern="1200" dirty="0">
                <a:solidFill>
                  <a:schemeClr val="tx1"/>
                </a:solidFill>
                <a:effectLst/>
                <a:latin typeface="+mn-lt"/>
                <a:ea typeface="+mn-ea"/>
                <a:cs typeface="+mn-cs"/>
              </a:rPr>
              <a:t>Transition:</a:t>
            </a:r>
            <a:r>
              <a:rPr lang="en-US" sz="1500"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With SageMaker Data Wrangler, data scientists can easily prepare structured data for ML</a:t>
            </a:r>
            <a:r>
              <a:rPr lang="en-US" sz="1600" kern="1200" baseline="0" dirty="0">
                <a:solidFill>
                  <a:schemeClr val="tx1"/>
                </a:solidFill>
                <a:effectLst/>
                <a:latin typeface="+mn-lt"/>
                <a:ea typeface="+mn-ea"/>
                <a:cs typeface="+mn-cs"/>
              </a:rPr>
              <a:t> including model features. </a:t>
            </a:r>
            <a:r>
              <a:rPr lang="en-US" sz="1600" kern="1200" dirty="0">
                <a:solidFill>
                  <a:srgbClr val="FF0000"/>
                </a:solidFill>
                <a:effectLst/>
                <a:latin typeface="+mn-lt"/>
                <a:ea typeface="+mn-ea"/>
                <a:cs typeface="+mn-cs"/>
              </a:rPr>
              <a:t>Features </a:t>
            </a:r>
            <a:r>
              <a:rPr lang="en-US" sz="1600" kern="1200" dirty="0">
                <a:solidFill>
                  <a:schemeClr val="tx1"/>
                </a:solidFill>
                <a:effectLst/>
                <a:latin typeface="+mn-lt"/>
                <a:ea typeface="+mn-ea"/>
                <a:cs typeface="+mn-cs"/>
              </a:rPr>
              <a:t>represent relevant attributes or properties that your</a:t>
            </a:r>
            <a:r>
              <a:rPr lang="en-US" sz="1600" kern="1200" baseline="0" dirty="0">
                <a:solidFill>
                  <a:schemeClr val="tx1"/>
                </a:solidFill>
                <a:effectLst/>
                <a:latin typeface="+mn-lt"/>
                <a:ea typeface="+mn-ea"/>
                <a:cs typeface="+mn-cs"/>
              </a:rPr>
              <a:t> model uses for training and to make predictions. </a:t>
            </a:r>
            <a:r>
              <a:rPr lang="en-US" sz="1600" kern="1200" dirty="0">
                <a:solidFill>
                  <a:schemeClr val="tx1"/>
                </a:solidFill>
                <a:effectLst/>
                <a:latin typeface="+mn-lt"/>
                <a:ea typeface="+mn-ea"/>
                <a:cs typeface="+mn-cs"/>
              </a:rPr>
              <a:t>So for example, if we look at Intuit’s TurboTax contextual help model, which tries to provide the most relevant possible tax guidance to a tax filer, features would include data about the customer’s previous interactions.</a:t>
            </a:r>
            <a:r>
              <a:rPr lang="en-US" sz="1600" kern="1200" baseline="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Selecting which features your model will use for predictions is a high judgement call requiring</a:t>
            </a:r>
            <a:r>
              <a:rPr lang="en-US" sz="1600" kern="1200" baseline="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data scientists to</a:t>
            </a:r>
            <a:r>
              <a:rPr lang="en-US" sz="1600" kern="1200" baseline="0" dirty="0">
                <a:solidFill>
                  <a:schemeClr val="tx1"/>
                </a:solidFill>
                <a:effectLst/>
                <a:latin typeface="+mn-lt"/>
                <a:ea typeface="+mn-ea"/>
                <a:cs typeface="+mn-cs"/>
              </a:rPr>
              <a:t> apply</a:t>
            </a:r>
            <a:r>
              <a:rPr lang="en-US" sz="1600" kern="1200" dirty="0">
                <a:solidFill>
                  <a:schemeClr val="tx1"/>
                </a:solidFill>
                <a:effectLst/>
                <a:latin typeface="+mn-lt"/>
                <a:ea typeface="+mn-ea"/>
                <a:cs typeface="+mn-cs"/>
              </a:rPr>
              <a:t> </a:t>
            </a:r>
            <a:r>
              <a:rPr lang="en-US" sz="1600" b="0" i="0" kern="1200" dirty="0">
                <a:solidFill>
                  <a:schemeClr val="tx1"/>
                </a:solidFill>
                <a:effectLst/>
                <a:latin typeface="+mn-lt"/>
                <a:ea typeface="+mn-ea"/>
                <a:cs typeface="+mn-cs"/>
              </a:rPr>
              <a:t>domain knowledge to extract features from raw data.</a:t>
            </a:r>
            <a:r>
              <a:rPr lang="en-US" sz="1600" b="0" i="0" kern="1200" baseline="0" dirty="0">
                <a:solidFill>
                  <a:schemeClr val="tx1"/>
                </a:solidFill>
                <a:effectLst/>
                <a:latin typeface="+mn-lt"/>
                <a:ea typeface="+mn-ea"/>
                <a:cs typeface="+mn-cs"/>
              </a:rPr>
              <a:t> These f</a:t>
            </a:r>
            <a:r>
              <a:rPr lang="en-US" sz="1600" b="0" i="0" kern="1200" dirty="0">
                <a:solidFill>
                  <a:schemeClr val="tx1"/>
                </a:solidFill>
                <a:effectLst/>
                <a:latin typeface="+mn-lt"/>
                <a:ea typeface="+mn-ea"/>
                <a:cs typeface="+mn-cs"/>
              </a:rPr>
              <a:t>eatures are then used to train a</a:t>
            </a:r>
            <a:r>
              <a:rPr lang="en-US" sz="1600" b="0" i="0" kern="1200" baseline="0" dirty="0">
                <a:solidFill>
                  <a:schemeClr val="tx1"/>
                </a:solidFill>
                <a:effectLst/>
                <a:latin typeface="+mn-lt"/>
                <a:ea typeface="+mn-ea"/>
                <a:cs typeface="+mn-cs"/>
              </a:rPr>
              <a:t> model and used in inference, when the model is making a prediction.</a:t>
            </a:r>
          </a:p>
        </p:txBody>
      </p:sp>
      <p:sp>
        <p:nvSpPr>
          <p:cNvPr id="4" name="Slide Number Placeholder 3"/>
          <p:cNvSpPr>
            <a:spLocks noGrp="1"/>
          </p:cNvSpPr>
          <p:nvPr>
            <p:ph type="sldNum" sz="quarter" idx="5"/>
          </p:nvPr>
        </p:nvSpPr>
        <p:spPr/>
        <p:txBody>
          <a:bodyPr/>
          <a:lstStyle/>
          <a:p>
            <a:pPr marL="0" marR="0" lvl="0" indent="0" algn="r" defTabSz="324248" rtl="0" eaLnBrk="1" fontAlgn="auto" latinLnBrk="0" hangingPunct="1">
              <a:lnSpc>
                <a:spcPct val="100000"/>
              </a:lnSpc>
              <a:spcBef>
                <a:spcPts val="0"/>
              </a:spcBef>
              <a:spcAft>
                <a:spcPts val="0"/>
              </a:spcAft>
              <a:buClrTx/>
              <a:buSzTx/>
              <a:buFontTx/>
              <a:buNone/>
              <a:tabLst/>
              <a:defRPr/>
            </a:pPr>
            <a:fld id="{50FEC727-D989-674E-9D3E-241FB8FA89BC}" type="slidenum">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324248"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705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87650" y="417513"/>
            <a:ext cx="4025900" cy="2263775"/>
          </a:xfrm>
        </p:spPr>
      </p:sp>
      <p:sp>
        <p:nvSpPr>
          <p:cNvPr id="3" name="Notes Placeholder 2"/>
          <p:cNvSpPr>
            <a:spLocks noGrp="1"/>
          </p:cNvSpPr>
          <p:nvPr>
            <p:ph type="body" idx="1"/>
          </p:nvPr>
        </p:nvSpPr>
        <p:spPr>
          <a:xfrm>
            <a:off x="1051357" y="2886672"/>
            <a:ext cx="7640441" cy="2192786"/>
          </a:xfrm>
        </p:spPr>
        <p:txBody>
          <a:bodyPr/>
          <a:lstStyle/>
          <a:p>
            <a:pPr marL="0" marR="0" lvl="0" indent="0" algn="l" defTabSz="324248" rtl="0" eaLnBrk="1" fontAlgn="auto" latinLnBrk="0" hangingPunct="1">
              <a:lnSpc>
                <a:spcPct val="100000"/>
              </a:lnSpc>
              <a:spcBef>
                <a:spcPts val="0"/>
              </a:spcBef>
              <a:spcAft>
                <a:spcPts val="0"/>
              </a:spcAft>
              <a:buClrTx/>
              <a:buSzTx/>
              <a:buFontTx/>
              <a:buNone/>
              <a:tabLst/>
              <a:defRPr/>
            </a:pPr>
            <a:r>
              <a:rPr lang="en-US" sz="1600" b="0" i="0" kern="1200" baseline="0" dirty="0">
                <a:solidFill>
                  <a:schemeClr val="tx1"/>
                </a:solidFill>
                <a:effectLst/>
                <a:latin typeface="+mn-lt"/>
                <a:ea typeface="+mn-ea"/>
                <a:cs typeface="+mn-cs"/>
              </a:rPr>
              <a:t>For that we have </a:t>
            </a:r>
            <a:r>
              <a:rPr lang="en-US" sz="1600" b="0" i="0" kern="1200" baseline="0" dirty="0" err="1">
                <a:solidFill>
                  <a:schemeClr val="tx1"/>
                </a:solidFill>
                <a:effectLst/>
                <a:latin typeface="+mn-lt"/>
                <a:ea typeface="+mn-ea"/>
                <a:cs typeface="+mn-cs"/>
              </a:rPr>
              <a:t>SageMaker</a:t>
            </a:r>
            <a:r>
              <a:rPr lang="en-US" sz="1600" b="0" i="0" kern="1200" baseline="0" dirty="0">
                <a:solidFill>
                  <a:schemeClr val="tx1"/>
                </a:solidFill>
                <a:effectLst/>
                <a:latin typeface="+mn-lt"/>
                <a:ea typeface="+mn-ea"/>
                <a:cs typeface="+mn-cs"/>
              </a:rPr>
              <a:t> Processing job. It can be used for both structured and unstructured data.</a:t>
            </a:r>
          </a:p>
          <a:p>
            <a:pPr defTabSz="324248">
              <a:defRPr/>
            </a:pPr>
            <a:endParaRPr lang="en-US" sz="1600" b="0" i="0" kern="1200" baseline="0" dirty="0">
              <a:solidFill>
                <a:schemeClr val="tx1"/>
              </a:solidFill>
              <a:effectLst/>
              <a:latin typeface="+mn-lt"/>
              <a:ea typeface="+mn-ea"/>
              <a:cs typeface="+mn-cs"/>
            </a:endParaRPr>
          </a:p>
          <a:p>
            <a:pPr defTabSz="324248">
              <a:defRPr/>
            </a:pPr>
            <a:r>
              <a:rPr lang="en-CA" sz="1600" b="0" i="0" kern="1200" dirty="0">
                <a:solidFill>
                  <a:schemeClr val="tx1"/>
                </a:solidFill>
                <a:effectLst/>
                <a:latin typeface="+mn-lt"/>
                <a:ea typeface="+mn-ea"/>
                <a:cs typeface="+mn-cs"/>
              </a:rPr>
              <a:t>With Processing, you can use a simplified, managed experience on </a:t>
            </a:r>
            <a:r>
              <a:rPr lang="en-CA" sz="1600" b="0" i="0" kern="1200" dirty="0" err="1">
                <a:solidFill>
                  <a:schemeClr val="tx1"/>
                </a:solidFill>
                <a:effectLst/>
                <a:latin typeface="+mn-lt"/>
                <a:ea typeface="+mn-ea"/>
                <a:cs typeface="+mn-cs"/>
              </a:rPr>
              <a:t>SageMaker</a:t>
            </a:r>
            <a:r>
              <a:rPr lang="en-CA" sz="1600" b="0" i="0" kern="1200" dirty="0">
                <a:solidFill>
                  <a:schemeClr val="tx1"/>
                </a:solidFill>
                <a:effectLst/>
                <a:latin typeface="+mn-lt"/>
                <a:ea typeface="+mn-ea"/>
                <a:cs typeface="+mn-cs"/>
              </a:rPr>
              <a:t> to run your data processing workloads, such as feature engineering, data validation, model evaluation, and model interpretation. </a:t>
            </a:r>
          </a:p>
          <a:p>
            <a:pPr defTabSz="324248">
              <a:defRPr/>
            </a:pPr>
            <a:r>
              <a:rPr lang="en-CA" sz="1600" b="0" i="0" kern="1200" dirty="0">
                <a:solidFill>
                  <a:schemeClr val="tx1"/>
                </a:solidFill>
                <a:effectLst/>
                <a:latin typeface="+mn-lt"/>
                <a:ea typeface="+mn-ea"/>
                <a:cs typeface="+mn-cs"/>
              </a:rPr>
              <a:t>You can also use the Amazon </a:t>
            </a:r>
            <a:r>
              <a:rPr lang="en-CA" sz="1600" b="0" i="0" kern="1200" dirty="0" err="1">
                <a:solidFill>
                  <a:schemeClr val="tx1"/>
                </a:solidFill>
                <a:effectLst/>
                <a:latin typeface="+mn-lt"/>
                <a:ea typeface="+mn-ea"/>
                <a:cs typeface="+mn-cs"/>
              </a:rPr>
              <a:t>SageMaker</a:t>
            </a:r>
            <a:r>
              <a:rPr lang="en-CA" sz="1600" b="0" i="0" kern="1200" dirty="0">
                <a:solidFill>
                  <a:schemeClr val="tx1"/>
                </a:solidFill>
                <a:effectLst/>
                <a:latin typeface="+mn-lt"/>
                <a:ea typeface="+mn-ea"/>
                <a:cs typeface="+mn-cs"/>
              </a:rPr>
              <a:t> Processing APIs during the experimentation phase and after the code is deployed in production to evaluate performance.</a:t>
            </a:r>
            <a:endParaRPr lang="en-US" sz="2000" b="0" i="0" kern="1200" baseline="0" dirty="0">
              <a:solidFill>
                <a:schemeClr val="tx1"/>
              </a:solidFill>
              <a:effectLst/>
              <a:latin typeface="+mn-lt"/>
              <a:ea typeface="+mn-ea"/>
              <a:cs typeface="+mn-cs"/>
            </a:endParaRPr>
          </a:p>
          <a:p>
            <a:pPr defTabSz="324248">
              <a:defRPr/>
            </a:pPr>
            <a:endParaRPr lang="en-US" sz="2000" b="0" i="0" kern="1200" baseline="0" dirty="0">
              <a:solidFill>
                <a:schemeClr val="tx1"/>
              </a:solidFill>
              <a:effectLst/>
              <a:latin typeface="+mn-lt"/>
              <a:ea typeface="+mn-ea"/>
              <a:cs typeface="+mn-cs"/>
            </a:endParaRPr>
          </a:p>
          <a:p>
            <a:pPr defTabSz="324248">
              <a:defRPr/>
            </a:pPr>
            <a:endParaRPr lang="en-US" sz="1600" b="0" i="0" kern="1200" baseline="0" dirty="0">
              <a:solidFill>
                <a:schemeClr val="tx1"/>
              </a:solidFill>
              <a:effectLst/>
              <a:latin typeface="+mn-lt"/>
              <a:ea typeface="+mn-ea"/>
              <a:cs typeface="+mn-cs"/>
            </a:endParaRPr>
          </a:p>
          <a:p>
            <a:pPr defTabSz="324248">
              <a:defRPr/>
            </a:pPr>
            <a:r>
              <a:rPr lang="en-US" sz="1600" b="0" i="0" kern="1200" baseline="0" dirty="0">
                <a:solidFill>
                  <a:schemeClr val="tx1"/>
                </a:solidFill>
                <a:effectLst/>
                <a:latin typeface="+mn-lt"/>
                <a:ea typeface="+mn-ea"/>
                <a:cs typeface="+mn-cs"/>
              </a:rPr>
              <a:t>If you have large amount of data, it can help you to perform distributed processing of data as well. </a:t>
            </a:r>
          </a:p>
          <a:p>
            <a:pPr defTabSz="324248">
              <a:defRPr/>
            </a:pPr>
            <a:endParaRPr lang="en-US" sz="1600" b="0" i="0" kern="1200" baseline="0" dirty="0">
              <a:solidFill>
                <a:schemeClr val="tx1"/>
              </a:solidFill>
              <a:effectLst/>
              <a:latin typeface="+mn-lt"/>
              <a:ea typeface="+mn-ea"/>
              <a:cs typeface="+mn-cs"/>
            </a:endParaRPr>
          </a:p>
          <a:p>
            <a:pPr defTabSz="324248">
              <a:defRPr/>
            </a:pPr>
            <a:r>
              <a:rPr lang="en-US" sz="1600" b="0" i="0" kern="1200" baseline="0" dirty="0">
                <a:solidFill>
                  <a:schemeClr val="tx1"/>
                </a:solidFill>
                <a:effectLst/>
                <a:latin typeface="+mn-lt"/>
                <a:ea typeface="+mn-ea"/>
                <a:cs typeface="+mn-cs"/>
              </a:rPr>
              <a:t>You can bring your own script for feature engineering, and choose if you want to use built in containers provided by AWS or bring your own containers. </a:t>
            </a:r>
          </a:p>
          <a:p>
            <a:pPr defTabSz="324248">
              <a:defRPr/>
            </a:pPr>
            <a:r>
              <a:rPr lang="en-US" sz="1600" b="0" i="0" kern="1200" baseline="0" dirty="0">
                <a:solidFill>
                  <a:schemeClr val="tx1"/>
                </a:solidFill>
                <a:effectLst/>
                <a:latin typeface="+mn-lt"/>
                <a:ea typeface="+mn-ea"/>
                <a:cs typeface="+mn-cs"/>
              </a:rPr>
              <a:t>Currently, for processing the built-in containers include </a:t>
            </a:r>
            <a:r>
              <a:rPr lang="en-US" sz="1600" b="0" i="0" kern="1200" baseline="0" dirty="0" err="1">
                <a:solidFill>
                  <a:schemeClr val="tx1"/>
                </a:solidFill>
                <a:effectLst/>
                <a:latin typeface="+mn-lt"/>
                <a:ea typeface="+mn-ea"/>
                <a:cs typeface="+mn-cs"/>
              </a:rPr>
              <a:t>Sklearn</a:t>
            </a:r>
            <a:r>
              <a:rPr lang="en-US" sz="1600" b="0" i="0" kern="1200" baseline="0" dirty="0">
                <a:solidFill>
                  <a:schemeClr val="tx1"/>
                </a:solidFill>
                <a:effectLst/>
                <a:latin typeface="+mn-lt"/>
                <a:ea typeface="+mn-ea"/>
                <a:cs typeface="+mn-cs"/>
              </a:rPr>
              <a:t> and </a:t>
            </a:r>
            <a:r>
              <a:rPr lang="en-US" sz="1600" b="0" i="0" kern="1200" baseline="0" dirty="0" err="1">
                <a:solidFill>
                  <a:schemeClr val="tx1"/>
                </a:solidFill>
                <a:effectLst/>
                <a:latin typeface="+mn-lt"/>
                <a:ea typeface="+mn-ea"/>
                <a:cs typeface="+mn-cs"/>
              </a:rPr>
              <a:t>PySpark</a:t>
            </a:r>
            <a:r>
              <a:rPr lang="en-US" sz="1600" b="0" i="0" kern="1200" baseline="0" dirty="0">
                <a:solidFill>
                  <a:schemeClr val="tx1"/>
                </a:solidFill>
                <a:effectLst/>
                <a:latin typeface="+mn-lt"/>
                <a:ea typeface="+mn-ea"/>
                <a:cs typeface="+mn-cs"/>
              </a:rPr>
              <a:t> and Framework processors.</a:t>
            </a:r>
          </a:p>
          <a:p>
            <a:pPr defTabSz="324248">
              <a:defRPr/>
            </a:pPr>
            <a:r>
              <a:rPr lang="en-CA" sz="1200" b="0" i="0" kern="1200" dirty="0">
                <a:solidFill>
                  <a:schemeClr val="tx1"/>
                </a:solidFill>
                <a:effectLst/>
                <a:latin typeface="+mn-lt"/>
                <a:ea typeface="+mn-ea"/>
                <a:cs typeface="+mn-cs"/>
              </a:rPr>
              <a:t>A </a:t>
            </a:r>
            <a:r>
              <a:rPr lang="en-CA" sz="1600" dirty="0" err="1"/>
              <a:t>FrameworkProcessor</a:t>
            </a:r>
            <a:r>
              <a:rPr lang="en-CA" sz="1200" b="0" i="0" kern="1200" dirty="0">
                <a:solidFill>
                  <a:schemeClr val="tx1"/>
                </a:solidFill>
                <a:effectLst/>
                <a:latin typeface="+mn-lt"/>
                <a:ea typeface="+mn-ea"/>
                <a:cs typeface="+mn-cs"/>
              </a:rPr>
              <a:t> can run Processing jobs with a specified machine learning framework, providing you with an Amazon </a:t>
            </a:r>
            <a:r>
              <a:rPr lang="en-CA" sz="1200" b="0" i="0" kern="1200" dirty="0" err="1">
                <a:solidFill>
                  <a:schemeClr val="tx1"/>
                </a:solidFill>
                <a:effectLst/>
                <a:latin typeface="+mn-lt"/>
                <a:ea typeface="+mn-ea"/>
                <a:cs typeface="+mn-cs"/>
              </a:rPr>
              <a:t>SageMaker</a:t>
            </a:r>
            <a:r>
              <a:rPr lang="en-CA" sz="1200" b="0" i="0" kern="1200" dirty="0">
                <a:solidFill>
                  <a:schemeClr val="tx1"/>
                </a:solidFill>
                <a:effectLst/>
                <a:latin typeface="+mn-lt"/>
                <a:ea typeface="+mn-ea"/>
                <a:cs typeface="+mn-cs"/>
              </a:rPr>
              <a:t>–managed container for whichever machine learning framework you choose. </a:t>
            </a:r>
          </a:p>
          <a:p>
            <a:pPr defTabSz="324248">
              <a:defRPr/>
            </a:pPr>
            <a:r>
              <a:rPr lang="en-CA" sz="1600" dirty="0" err="1"/>
              <a:t>FrameworkProcessor</a:t>
            </a:r>
            <a:r>
              <a:rPr lang="en-CA" sz="1200" b="0" i="0" kern="1200" dirty="0">
                <a:solidFill>
                  <a:schemeClr val="tx1"/>
                </a:solidFill>
                <a:effectLst/>
                <a:latin typeface="+mn-lt"/>
                <a:ea typeface="+mn-ea"/>
                <a:cs typeface="+mn-cs"/>
              </a:rPr>
              <a:t> provides pre-made containers for the Hugging Face, </a:t>
            </a:r>
            <a:r>
              <a:rPr lang="en-CA" sz="1200" b="0" i="0" kern="1200" dirty="0" err="1">
                <a:solidFill>
                  <a:schemeClr val="tx1"/>
                </a:solidFill>
                <a:effectLst/>
                <a:latin typeface="+mn-lt"/>
                <a:ea typeface="+mn-ea"/>
                <a:cs typeface="+mn-cs"/>
              </a:rPr>
              <a:t>MXNet</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PyTorch</a:t>
            </a:r>
            <a:r>
              <a:rPr lang="en-CA" sz="1200" b="0" i="0" kern="1200" dirty="0">
                <a:solidFill>
                  <a:schemeClr val="tx1"/>
                </a:solidFill>
                <a:effectLst/>
                <a:latin typeface="+mn-lt"/>
                <a:ea typeface="+mn-ea"/>
                <a:cs typeface="+mn-cs"/>
              </a:rPr>
              <a:t>, TensorFlow, and </a:t>
            </a:r>
            <a:r>
              <a:rPr lang="en-CA" sz="1200" b="0" i="0" kern="1200" dirty="0" err="1">
                <a:solidFill>
                  <a:schemeClr val="tx1"/>
                </a:solidFill>
                <a:effectLst/>
                <a:latin typeface="+mn-lt"/>
                <a:ea typeface="+mn-ea"/>
                <a:cs typeface="+mn-cs"/>
              </a:rPr>
              <a:t>XGBoost</a:t>
            </a:r>
            <a:r>
              <a:rPr lang="en-CA" sz="1200" b="0" i="0" kern="1200" dirty="0">
                <a:solidFill>
                  <a:schemeClr val="tx1"/>
                </a:solidFill>
                <a:effectLst/>
                <a:latin typeface="+mn-lt"/>
                <a:ea typeface="+mn-ea"/>
                <a:cs typeface="+mn-cs"/>
              </a:rPr>
              <a:t>, machine learning frameworks.</a:t>
            </a:r>
          </a:p>
          <a:p>
            <a:pPr defTabSz="324248">
              <a:defRPr/>
            </a:pPr>
            <a:r>
              <a:rPr lang="en-US" sz="1600" b="0" i="0" kern="1200" baseline="0" dirty="0">
                <a:solidFill>
                  <a:schemeClr val="tx1"/>
                </a:solidFill>
                <a:effectLst/>
                <a:latin typeface="+mn-lt"/>
                <a:ea typeface="+mn-ea"/>
                <a:cs typeface="+mn-cs"/>
              </a:rPr>
              <a:t>All the resources which are created as part of running the processing job are, configured and terminated automatically, so you pay only for the amount of time that processing job was running. </a:t>
            </a:r>
          </a:p>
          <a:p>
            <a:pPr defTabSz="324248">
              <a:defRPr/>
            </a:pPr>
            <a:endParaRPr lang="en-US" sz="1600" b="0" i="0" kern="1200" baseline="0" dirty="0">
              <a:solidFill>
                <a:schemeClr val="tx1"/>
              </a:solidFill>
              <a:effectLst/>
              <a:latin typeface="+mn-lt"/>
              <a:ea typeface="+mn-ea"/>
              <a:cs typeface="+mn-cs"/>
            </a:endParaRPr>
          </a:p>
          <a:p>
            <a:pPr defTabSz="324248">
              <a:defRPr/>
            </a:pPr>
            <a:r>
              <a:rPr lang="en-US" sz="1600" b="0" i="0" kern="1200" baseline="0" dirty="0">
                <a:solidFill>
                  <a:schemeClr val="tx1"/>
                </a:solidFill>
                <a:effectLst/>
                <a:latin typeface="+mn-lt"/>
                <a:ea typeface="+mn-ea"/>
                <a:cs typeface="+mn-cs"/>
              </a:rPr>
              <a:t>Transition: Let’s see how would you, configure and run </a:t>
            </a:r>
            <a:r>
              <a:rPr lang="en-US" sz="1600" b="0" i="0" kern="1200" baseline="0" dirty="0" err="1">
                <a:solidFill>
                  <a:schemeClr val="tx1"/>
                </a:solidFill>
                <a:effectLst/>
                <a:latin typeface="+mn-lt"/>
                <a:ea typeface="+mn-ea"/>
                <a:cs typeface="+mn-cs"/>
              </a:rPr>
              <a:t>SageMaker</a:t>
            </a:r>
            <a:r>
              <a:rPr lang="en-US" sz="1600" b="0" i="0" kern="1200" baseline="0" dirty="0">
                <a:solidFill>
                  <a:schemeClr val="tx1"/>
                </a:solidFill>
                <a:effectLst/>
                <a:latin typeface="+mn-lt"/>
                <a:ea typeface="+mn-ea"/>
                <a:cs typeface="+mn-cs"/>
              </a:rPr>
              <a:t> processing job. </a:t>
            </a:r>
          </a:p>
        </p:txBody>
      </p:sp>
      <p:sp>
        <p:nvSpPr>
          <p:cNvPr id="4" name="Slide Number Placeholder 3"/>
          <p:cNvSpPr>
            <a:spLocks noGrp="1"/>
          </p:cNvSpPr>
          <p:nvPr>
            <p:ph type="sldNum" sz="quarter" idx="5"/>
          </p:nvPr>
        </p:nvSpPr>
        <p:spPr/>
        <p:txBody>
          <a:bodyPr/>
          <a:lstStyle/>
          <a:p>
            <a:pPr marL="0" marR="0" lvl="0" indent="0" algn="r" defTabSz="324248" rtl="0" eaLnBrk="1" fontAlgn="auto" latinLnBrk="0" hangingPunct="1">
              <a:lnSpc>
                <a:spcPct val="100000"/>
              </a:lnSpc>
              <a:spcBef>
                <a:spcPts val="0"/>
              </a:spcBef>
              <a:spcAft>
                <a:spcPts val="0"/>
              </a:spcAft>
              <a:buClrTx/>
              <a:buSzTx/>
              <a:buFontTx/>
              <a:buNone/>
              <a:tabLst/>
              <a:defRPr/>
            </a:pPr>
            <a:fld id="{50FEC727-D989-674E-9D3E-241FB8FA89BC}" type="slidenum">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324248"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930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18</a:t>
            </a:fld>
            <a:endParaRPr lang="en-US" dirty="0"/>
          </a:p>
        </p:txBody>
      </p:sp>
    </p:spTree>
    <p:extLst>
      <p:ext uri="{BB962C8B-B14F-4D97-AF65-F5344CB8AC3E}">
        <p14:creationId xmlns:p14="http://schemas.microsoft.com/office/powerpoint/2010/main" val="4169507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need to create a Processor object, in this example we are using </a:t>
            </a:r>
            <a:r>
              <a:rPr lang="en-US" dirty="0" err="1"/>
              <a:t>SKLearnProcessor</a:t>
            </a:r>
            <a:r>
              <a:rPr lang="en-US" dirty="0"/>
              <a:t>, provided by Amazon </a:t>
            </a:r>
            <a:r>
              <a:rPr lang="en-US" dirty="0" err="1"/>
              <a:t>SageMaker</a:t>
            </a:r>
            <a:r>
              <a:rPr lang="en-US" dirty="0"/>
              <a:t>.</a:t>
            </a:r>
          </a:p>
          <a:p>
            <a:r>
              <a:rPr lang="en-US" dirty="0"/>
              <a:t>In the first part we define the necessary hardware resources, on which the processing job will be executed. </a:t>
            </a:r>
          </a:p>
          <a:p>
            <a:r>
              <a:rPr lang="en-US" dirty="0"/>
              <a:t>Lets take a look at, </a:t>
            </a:r>
            <a:r>
              <a:rPr lang="en-US" dirty="0" err="1"/>
              <a:t>instance_type</a:t>
            </a:r>
            <a:r>
              <a:rPr lang="en-US" dirty="0"/>
              <a:t> &amp; </a:t>
            </a:r>
            <a:r>
              <a:rPr lang="en-US" dirty="0" err="1"/>
              <a:t>instance_count</a:t>
            </a:r>
            <a:r>
              <a:rPr lang="en-US" dirty="0"/>
              <a:t>, these parameters tells the processing job, to launch one machine in the cloud of type ml.m5.xlarge in case. If </a:t>
            </a:r>
            <a:r>
              <a:rPr lang="en-US" dirty="0" err="1"/>
              <a:t>instance_count</a:t>
            </a:r>
            <a:r>
              <a:rPr lang="en-US" dirty="0"/>
              <a:t> &gt; 1, then it will automatically create a cluster for you. </a:t>
            </a:r>
          </a:p>
          <a:p>
            <a:r>
              <a:rPr lang="en-US" dirty="0"/>
              <a:t>Next we need an environment on which our processing scrip will be executed, since we are using </a:t>
            </a:r>
            <a:r>
              <a:rPr lang="en-US" dirty="0" err="1"/>
              <a:t>sklearnProcessor</a:t>
            </a:r>
            <a:r>
              <a:rPr lang="en-US" dirty="0"/>
              <a:t>, we define the framework version of </a:t>
            </a:r>
            <a:r>
              <a:rPr lang="en-US" dirty="0" err="1"/>
              <a:t>sklearn</a:t>
            </a:r>
            <a:r>
              <a:rPr lang="en-US" dirty="0"/>
              <a:t> needed for our job, in this case, after launching the instance, it will launch a </a:t>
            </a:r>
            <a:r>
              <a:rPr lang="en-US" dirty="0" err="1"/>
              <a:t>sklearn</a:t>
            </a:r>
            <a:r>
              <a:rPr lang="en-US" dirty="0"/>
              <a:t> container with framework, 0.20.0. </a:t>
            </a:r>
          </a:p>
          <a:p>
            <a:endParaRPr lang="en-US" dirty="0"/>
          </a:p>
          <a:p>
            <a:r>
              <a:rPr lang="en-US" dirty="0"/>
              <a:t>In the second part, we provide the processing script, and input location of our data. </a:t>
            </a:r>
            <a:r>
              <a:rPr lang="en-CA" sz="1200" b="0" i="0" kern="1200" dirty="0">
                <a:solidFill>
                  <a:schemeClr val="tx1"/>
                </a:solidFill>
                <a:effectLst/>
                <a:latin typeface="+mn-lt"/>
                <a:ea typeface="+mn-ea"/>
                <a:cs typeface="+mn-cs"/>
              </a:rPr>
              <a:t>Your input data must be stored in an Amazon S3 bucket. Alternatively, you can use Amazon Athena or Amazon Redshift as input sources.</a:t>
            </a:r>
          </a:p>
          <a:p>
            <a:r>
              <a:rPr lang="en-CA" sz="1200" b="0" i="0" kern="1200" dirty="0">
                <a:solidFill>
                  <a:schemeClr val="tx1"/>
                </a:solidFill>
                <a:effectLst/>
                <a:latin typeface="+mn-lt"/>
                <a:ea typeface="+mn-ea"/>
                <a:cs typeface="+mn-cs"/>
              </a:rPr>
              <a:t>It will then automatically copy the data from s3 to the destination path, which is the path on local to the container.</a:t>
            </a:r>
          </a:p>
          <a:p>
            <a:r>
              <a:rPr lang="en-CA" sz="1200" b="0" i="0" kern="1200" dirty="0">
                <a:solidFill>
                  <a:schemeClr val="tx1"/>
                </a:solidFill>
                <a:effectLst/>
                <a:latin typeface="+mn-lt"/>
                <a:ea typeface="+mn-ea"/>
                <a:cs typeface="+mn-cs"/>
              </a:rPr>
              <a:t>Once, the job completes, the output of the Processing job is stored in the Amazon S3 bucket you specified, if you don’t provide the destination path, then it will store to the default s3 location.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Cluster resources are provisioned for the duration of your job, and cleaned up when a job completes, so you only pay for the amount of time the job is running.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So far, we have seen how you process data using data wrangler and </a:t>
            </a:r>
            <a:r>
              <a:rPr lang="en-CA" sz="1200" b="0" i="0" kern="1200" dirty="0" err="1">
                <a:solidFill>
                  <a:schemeClr val="tx1"/>
                </a:solidFill>
                <a:effectLst/>
                <a:latin typeface="+mn-lt"/>
                <a:ea typeface="+mn-ea"/>
                <a:cs typeface="+mn-cs"/>
              </a:rPr>
              <a:t>SageMaker</a:t>
            </a:r>
            <a:r>
              <a:rPr lang="en-CA" sz="1200" b="0" i="0" kern="1200" dirty="0">
                <a:solidFill>
                  <a:schemeClr val="tx1"/>
                </a:solidFill>
                <a:effectLst/>
                <a:latin typeface="+mn-lt"/>
                <a:ea typeface="+mn-ea"/>
                <a:cs typeface="+mn-cs"/>
              </a:rPr>
              <a:t> processing jobs. </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19</a:t>
            </a:fld>
            <a:endParaRPr lang="en-US" dirty="0"/>
          </a:p>
        </p:txBody>
      </p:sp>
    </p:spTree>
    <p:extLst>
      <p:ext uri="{BB962C8B-B14F-4D97-AF65-F5344CB8AC3E}">
        <p14:creationId xmlns:p14="http://schemas.microsoft.com/office/powerpoint/2010/main" val="407233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we learned that, Data processing is a time and resource intensive process, due to the inherent nature of data being dirty and not ready for Machine Learning in its raw form. Dirty data could include missing or </a:t>
            </a:r>
            <a:r>
              <a:rPr lang="en-US" dirty="0" err="1"/>
              <a:t>errorneous</a:t>
            </a:r>
            <a:r>
              <a:rPr lang="en-US" dirty="0"/>
              <a:t> values, outlier etc.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do we minimize the cost and the time spent on running the processing jobs over and over again?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if there is a way to store the processed features in a central location such that they are consistent, discoverable, and shareable with other team members. Yes, I am talking about having a feature store, which can be used for storing the processed features, which can then be used for training and inference on machine learning models.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211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1/Previously, Intuit was storing these features for batch training in one data store and the real-time features in another. This separation between online and offline feature stores created a feature drift causing data management and inaccurate predictions problem. It required months of coding and deep expertise to keep features consistent across training and development environments. This led to feature duplication</a:t>
            </a:r>
            <a:r>
              <a:rPr lang="en-US" sz="1200" kern="1200" baseline="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slow model development/deployment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2/In addition, Intuit</a:t>
            </a:r>
            <a:r>
              <a:rPr lang="en-US" sz="1200" kern="1200" baseline="0" dirty="0">
                <a:solidFill>
                  <a:schemeClr val="tx1"/>
                </a:solidFill>
                <a:effectLst/>
                <a:latin typeface="+mn-lt"/>
                <a:ea typeface="+mn-ea"/>
                <a:cs typeface="+mn-cs"/>
              </a:rPr>
              <a:t> had </a:t>
            </a:r>
            <a:r>
              <a:rPr lang="en-US" sz="1200" kern="1200" dirty="0">
                <a:solidFill>
                  <a:schemeClr val="tx1"/>
                </a:solidFill>
                <a:effectLst/>
                <a:latin typeface="+mn-lt"/>
                <a:ea typeface="+mn-ea"/>
                <a:cs typeface="+mn-cs"/>
              </a:rPr>
              <a:t>multiple teams creating related features at the same time, and wanted to be able to share them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since a strong feature for one team may provide a boost to a problem being addressed by another team. For example, a particularly strong indicator of whether</a:t>
            </a:r>
            <a:r>
              <a:rPr lang="en-US" sz="1200" kern="1200" baseline="0" dirty="0">
                <a:solidFill>
                  <a:schemeClr val="tx1"/>
                </a:solidFill>
                <a:effectLst/>
                <a:latin typeface="+mn-lt"/>
                <a:ea typeface="+mn-ea"/>
                <a:cs typeface="+mn-cs"/>
              </a:rPr>
              <a:t> or not someone needs help itemizing deductions</a:t>
            </a:r>
            <a:r>
              <a:rPr lang="en-US" sz="1200" kern="120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created </a:t>
            </a:r>
            <a:r>
              <a:rPr lang="en-US" sz="1200" kern="1200" dirty="0">
                <a:solidFill>
                  <a:schemeClr val="tx1"/>
                </a:solidFill>
                <a:effectLst/>
                <a:latin typeface="+mn-lt"/>
                <a:ea typeface="+mn-ea"/>
                <a:cs typeface="+mn-cs"/>
              </a:rPr>
              <a:t>by one team, may be useful to another team</a:t>
            </a:r>
            <a:r>
              <a:rPr lang="en-US" sz="1200" kern="1200" baseline="0" dirty="0">
                <a:solidFill>
                  <a:schemeClr val="tx1"/>
                </a:solidFill>
                <a:effectLst/>
                <a:latin typeface="+mn-lt"/>
                <a:ea typeface="+mn-ea"/>
                <a:cs typeface="+mn-cs"/>
              </a:rPr>
              <a:t> doing XYZ.</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3/So Intuit came to AWS with this challenge and together we worked backwards from the problem to build a specially-designed feature store, which served as a training repository for features where latency isn’t as important, and also provide access to the exact same features at run time where latency is important. With this feature store, Intuit was able to make its training and prediction platforms consistent with each other, ultimately creating a marketplace for feature discoverability and re-use, accelerating the model development lifecycle and improving data worker productivity.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4/But of course, most organizations do not have the resources to create a specially-designed feature store and it can take months to do.</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21</a:t>
            </a:fld>
            <a:endParaRPr lang="en-US"/>
          </a:p>
        </p:txBody>
      </p:sp>
    </p:spTree>
    <p:extLst>
      <p:ext uri="{BB962C8B-B14F-4D97-AF65-F5344CB8AC3E}">
        <p14:creationId xmlns:p14="http://schemas.microsoft.com/office/powerpoint/2010/main" val="385499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Purpose-built tools to preparing data for ML</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8508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All features created in Amazon SageMaker</a:t>
            </a:r>
            <a:r>
              <a:rPr lang="en-US" baseline="0" dirty="0"/>
              <a:t> Data Wrangler </a:t>
            </a:r>
            <a:r>
              <a:rPr lang="en-US" dirty="0"/>
              <a:t>can be stored in Amazon</a:t>
            </a:r>
            <a:r>
              <a:rPr lang="en-US" baseline="0" dirty="0"/>
              <a:t> SageMaker</a:t>
            </a:r>
            <a:r>
              <a:rPr lang="en-US" dirty="0"/>
              <a:t> </a:t>
            </a:r>
            <a:r>
              <a:rPr lang="en-US" sz="800" kern="1200" dirty="0">
                <a:solidFill>
                  <a:schemeClr val="tx1"/>
                </a:solidFill>
                <a:latin typeface="+mn-lt"/>
                <a:ea typeface="+mn-ea"/>
                <a:cs typeface="+mn-cs"/>
              </a:rPr>
              <a:t>Feature Store</a:t>
            </a:r>
            <a:r>
              <a:rPr lang="en-US" dirty="0"/>
              <a:t> with a single click,</a:t>
            </a:r>
            <a:r>
              <a:rPr lang="en-US" baseline="0" dirty="0"/>
              <a:t> and it’s easy to update existing features or create new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2/ Amazon</a:t>
            </a:r>
            <a:r>
              <a:rPr lang="en-US" baseline="0" dirty="0"/>
              <a:t> SageMaker </a:t>
            </a:r>
            <a:r>
              <a:rPr lang="en-US" dirty="0"/>
              <a:t>Feature Store</a:t>
            </a:r>
            <a:r>
              <a:rPr lang="en-US" baseline="0" dirty="0"/>
              <a:t> serves features in large batches for model training and also serves features with </a:t>
            </a:r>
            <a:r>
              <a:rPr lang="en-US" dirty="0"/>
              <a:t>single digit millisecond latency for inference at run time. </a:t>
            </a:r>
          </a:p>
          <a:p>
            <a:endParaRPr lang="en-US" dirty="0"/>
          </a:p>
          <a:p>
            <a:r>
              <a:rPr lang="en-US" dirty="0"/>
              <a:t>3/Because SageMaker Feature</a:t>
            </a:r>
            <a:r>
              <a:rPr lang="en-US" baseline="0" dirty="0"/>
              <a:t> Store</a:t>
            </a:r>
            <a:r>
              <a:rPr lang="en-US" dirty="0"/>
              <a:t> offers a central</a:t>
            </a:r>
            <a:r>
              <a:rPr lang="en-US" baseline="0" dirty="0"/>
              <a:t> repository for model features, you have a </a:t>
            </a:r>
            <a:r>
              <a:rPr lang="en-US" dirty="0"/>
              <a:t>consistent view of</a:t>
            </a:r>
            <a:r>
              <a:rPr lang="en-US" baseline="0" dirty="0"/>
              <a:t> </a:t>
            </a:r>
            <a:r>
              <a:rPr lang="en-US" dirty="0"/>
              <a:t>your features,</a:t>
            </a:r>
            <a:r>
              <a:rPr lang="en-US" baseline="0" dirty="0"/>
              <a:t> in other words the</a:t>
            </a:r>
            <a:r>
              <a:rPr lang="en-US" dirty="0"/>
              <a:t> exact same features are available for training and inference, so your features never get out of sync between training and inference. </a:t>
            </a:r>
          </a:p>
          <a:p>
            <a:endParaRPr lang="en-US" dirty="0"/>
          </a:p>
          <a:p>
            <a:r>
              <a:rPr lang="en-US" dirty="0"/>
              <a:t>4/You can visually</a:t>
            </a:r>
            <a:r>
              <a:rPr lang="en-US" baseline="0" dirty="0"/>
              <a:t> search and discover features in SageMaker Studio.</a:t>
            </a:r>
            <a:endParaRPr lang="en-US" dirty="0"/>
          </a:p>
          <a:p>
            <a:endParaRPr lang="en-US" dirty="0"/>
          </a:p>
          <a:p>
            <a:r>
              <a:rPr lang="en-US" dirty="0"/>
              <a:t>5/</a:t>
            </a:r>
            <a:r>
              <a:rPr lang="en-US" baseline="0" dirty="0"/>
              <a:t>All members of your team can share features into the repository promoting reuse and eliminating rework. Feature Store also offers a </a:t>
            </a:r>
            <a:r>
              <a:rPr lang="en-US" dirty="0"/>
              <a:t>unified set of features definitions across teams</a:t>
            </a:r>
            <a:r>
              <a:rPr lang="en-US" baseline="0" dirty="0"/>
              <a:t> m</a:t>
            </a:r>
            <a:r>
              <a:rPr lang="en-US" dirty="0"/>
              <a:t>aking it easier for teams to work together.</a:t>
            </a:r>
          </a:p>
          <a:p>
            <a:endParaRPr lang="en-US" sz="900" b="0"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Transition:</a:t>
            </a:r>
            <a:r>
              <a:rPr lang="en-US" sz="900" kern="1200" dirty="0">
                <a:solidFill>
                  <a:schemeClr val="tx1"/>
                </a:solidFill>
                <a:effectLst/>
                <a:latin typeface="+mn-lt"/>
                <a:ea typeface="+mn-ea"/>
                <a:cs typeface="+mn-cs"/>
              </a:rPr>
              <a:t> With SageMaker Data Wrangler and SageMaker Feature Store, data scientists can easily prepare structured data for ML. Now let’s look at unstructured data.</a:t>
            </a:r>
            <a:endParaRPr lang="en-US" sz="900" dirty="0">
              <a:sym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397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Shape 1503"/>
          <p:cNvSpPr>
            <a:spLocks noGrp="1" noRot="1" noChangeAspect="1"/>
          </p:cNvSpPr>
          <p:nvPr>
            <p:ph type="sldImg"/>
          </p:nvPr>
        </p:nvSpPr>
        <p:spPr>
          <a:xfrm>
            <a:off x="2198688" y="479425"/>
            <a:ext cx="4852987" cy="2730500"/>
          </a:xfrm>
          <a:prstGeom prst="rect">
            <a:avLst/>
          </a:prstGeom>
        </p:spPr>
        <p:txBody>
          <a:bodyPr/>
          <a:lstStyle/>
          <a:p>
            <a:endParaRPr dirty="0"/>
          </a:p>
        </p:txBody>
      </p:sp>
      <p:sp>
        <p:nvSpPr>
          <p:cNvPr id="1504" name="Shape 1504"/>
          <p:cNvSpPr>
            <a:spLocks noGrp="1"/>
          </p:cNvSpPr>
          <p:nvPr>
            <p:ph type="body" sz="quarter" idx="1"/>
          </p:nvPr>
        </p:nvSpPr>
        <p:spPr>
          <a:prstGeom prst="rect">
            <a:avLst/>
          </a:prstGeom>
        </p:spPr>
        <p:txBody>
          <a:bodyPr/>
          <a:lstStyle/>
          <a:p>
            <a:pPr marL="0" indent="0">
              <a:buFont typeface="Arial" panose="020B0604020202020204" pitchFamily="34" charset="0"/>
              <a:buNone/>
            </a:pPr>
            <a:r>
              <a:rPr lang="en-US" sz="1600" dirty="0"/>
              <a:t>1/Amazon SageMaker Studio provides all the tools you need to iteratively try different modeling techniques in order to evaluate their performance. You can pick different algorithms, including over 15 that are built in and optimized for SageMaker, and over 150 pre-built models from popular model zoos available with just a few clicks. Inside SageMaker Studio, you can run the models on a small scale to see results and view reports on their performance so you can come up with high-quality working prototypes.</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2/The key capabilities for building ML models are: </a:t>
            </a:r>
          </a:p>
          <a:p>
            <a:pPr marL="0" indent="0">
              <a:buFont typeface="Arial" panose="020B0604020202020204" pitchFamily="34" charset="0"/>
              <a:buNone/>
            </a:pPr>
            <a:endParaRPr lang="en-US" sz="1600"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u="sng" dirty="0"/>
              <a:t>Fully managed Jupyter Notebooks</a:t>
            </a:r>
            <a:r>
              <a:rPr lang="en-US" sz="1600" dirty="0"/>
              <a:t> </a:t>
            </a:r>
          </a:p>
          <a:p>
            <a:pPr marL="0" indent="0">
              <a:buFont typeface="Arial" panose="020B0604020202020204" pitchFamily="34" charset="0"/>
              <a:buNone/>
            </a:pPr>
            <a:r>
              <a:rPr lang="en-US" sz="1600" dirty="0"/>
              <a:t>Amazon SageMaker Studio Notebooks are fully managed Jupyter notebooks and the underlying compute resources are fully elastic, so you can easily dial up or down the available resources. Notebooks are shared with a single click so colleagues get the same notebook, saved in the same place.</a:t>
            </a:r>
          </a:p>
          <a:p>
            <a:pPr marL="0" indent="0">
              <a:buFont typeface="Arial" panose="020B0604020202020204" pitchFamily="34" charset="0"/>
              <a:buNone/>
            </a:pPr>
            <a:endParaRPr lang="en-US" sz="1600" dirty="0"/>
          </a:p>
          <a:p>
            <a:r>
              <a:rPr lang="en-US" sz="1600" u="sng" dirty="0"/>
              <a:t>Built-in Algorithms</a:t>
            </a:r>
            <a:r>
              <a:rPr lang="en-US" sz="1600" dirty="0"/>
              <a:t> </a:t>
            </a:r>
          </a:p>
          <a:p>
            <a:r>
              <a:rPr lang="en-US" sz="900" kern="1200" dirty="0">
                <a:solidFill>
                  <a:schemeClr val="tx1"/>
                </a:solidFill>
                <a:effectLst/>
                <a:latin typeface="+mn-lt"/>
                <a:ea typeface="+mn-ea"/>
                <a:cs typeface="+mn-cs"/>
              </a:rPr>
              <a:t>Amazon SageMaker also offers over 15 built-in algorithms available in pre-built container images that can be used to quickly train and run inference. Some</a:t>
            </a:r>
            <a:r>
              <a:rPr lang="en-US" sz="900" kern="1200" baseline="0" dirty="0">
                <a:solidFill>
                  <a:schemeClr val="tx1"/>
                </a:solidFill>
                <a:effectLst/>
                <a:latin typeface="+mn-lt"/>
                <a:ea typeface="+mn-ea"/>
                <a:cs typeface="+mn-cs"/>
              </a:rPr>
              <a:t> example algorithms include, DeepAR, K-Means Clustering, Linear Learn, K-Nearest Neighbor, and BlazingText. </a:t>
            </a:r>
            <a:endParaRPr lang="en-US" sz="900" kern="1200" dirty="0">
              <a:solidFill>
                <a:schemeClr val="tx1"/>
              </a:solidFill>
              <a:effectLst/>
              <a:latin typeface="+mn-lt"/>
              <a:ea typeface="+mn-ea"/>
              <a:cs typeface="+mn-cs"/>
            </a:endParaRPr>
          </a:p>
          <a:p>
            <a:pPr marL="0" indent="0">
              <a:buFont typeface="Arial" panose="020B0604020202020204" pitchFamily="34" charset="0"/>
              <a:buNone/>
            </a:pPr>
            <a:endParaRPr lang="en-US" sz="1600" dirty="0"/>
          </a:p>
          <a:p>
            <a:r>
              <a:rPr lang="en-US" sz="1600" u="sng" dirty="0"/>
              <a:t>Pre-Built Solutions and Open-Source Models </a:t>
            </a:r>
          </a:p>
          <a:p>
            <a:r>
              <a:rPr lang="en-US" sz="900" kern="1200" dirty="0">
                <a:solidFill>
                  <a:schemeClr val="tx1"/>
                </a:solidFill>
                <a:effectLst/>
                <a:latin typeface="+mn-lt"/>
                <a:ea typeface="+mn-ea"/>
                <a:cs typeface="+mn-cs"/>
              </a:rPr>
              <a:t>Amazon SageMaker JumpStart helps you quickly get started with ML using pre-built solutions that can be deployed with just a few clicks. SageMaker JumpStart also supports one-click deployment and fine-tuning of more than 150 popular open-source models.</a:t>
            </a:r>
          </a:p>
          <a:p>
            <a:pPr marL="0" indent="0">
              <a:buFont typeface="Arial" panose="020B0604020202020204" pitchFamily="34" charset="0"/>
              <a:buNone/>
            </a:pPr>
            <a:endParaRPr lang="en-US" sz="1600" dirty="0"/>
          </a:p>
          <a:p>
            <a:r>
              <a:rPr lang="en-US" sz="1600" u="sng" dirty="0"/>
              <a:t>AutoML </a:t>
            </a:r>
          </a:p>
          <a:p>
            <a:r>
              <a:rPr lang="en-US" sz="900" kern="1200" dirty="0">
                <a:solidFill>
                  <a:schemeClr val="tx1"/>
                </a:solidFill>
                <a:effectLst/>
                <a:latin typeface="+mn-lt"/>
                <a:ea typeface="+mn-ea"/>
                <a:cs typeface="+mn-cs"/>
              </a:rPr>
              <a:t>Amazon SageMaker Autopilot automatically builds, trains, and tunes the best machine learning models, based on your data while allowing to maintain full control and visibility. You then can directly deploy the model to production with just one click, or iterate to improve the model quality. </a:t>
            </a:r>
            <a:r>
              <a:rPr lang="en-US" dirty="0"/>
              <a:t>Amazon SageMaker Autopilot eliminates the heavy lifting of building ML models, and helps you automatically build, train, and tune the best ML model based on your data. With SageMaker Autopilot, you simply provide a tabular dataset and select the target column to predict, which can be a number (such as a house price, called regression), or a category (such as spam/not spam, called classification). SageMaker Autopilot will automatically explore different solutions to find the best model. You then can directly deploy the model to production with just one click, or iterate on the recommended solutions with Amazon SageMaker Studio to further improve the model quality.</a:t>
            </a:r>
            <a:endParaRPr lang="en-US" sz="900" kern="1200" dirty="0">
              <a:solidFill>
                <a:schemeClr val="tx1"/>
              </a:solidFill>
              <a:effectLst/>
              <a:latin typeface="+mn-lt"/>
              <a:ea typeface="+mn-ea"/>
              <a:cs typeface="+mn-cs"/>
            </a:endParaRPr>
          </a:p>
          <a:p>
            <a:pPr marL="0" indent="0">
              <a:buFont typeface="Arial" panose="020B0604020202020204" pitchFamily="34" charset="0"/>
              <a:buNone/>
            </a:pPr>
            <a:endParaRPr lang="en-US" sz="1600" dirty="0"/>
          </a:p>
          <a:p>
            <a:r>
              <a:rPr lang="en-US" sz="1600" u="sng" dirty="0"/>
              <a:t>Optimized for Major Frameworks </a:t>
            </a:r>
          </a:p>
          <a:p>
            <a:r>
              <a:rPr lang="en-US" sz="900" kern="1200" dirty="0">
                <a:solidFill>
                  <a:schemeClr val="tx1"/>
                </a:solidFill>
                <a:effectLst/>
                <a:latin typeface="+mn-lt"/>
                <a:ea typeface="+mn-ea"/>
                <a:cs typeface="+mn-cs"/>
              </a:rPr>
              <a:t>Amazon SageMaker is optimized for many popular deep learning frameworks such as TensorFlow, Apache MXNet, PyTorch, and more. Frameworks are always up-to-date with the latest version, and are optimized for performance on AWS. You don’t need to manually setup these frameworks and can use them within the built-in containers.</a:t>
            </a:r>
          </a:p>
          <a:p>
            <a:pPr defTabSz="2212230">
              <a:defRPr/>
            </a:pPr>
            <a:endParaRPr lang="en-US" sz="1500" dirty="0"/>
          </a:p>
          <a:p>
            <a:r>
              <a:rPr lang="en-US" sz="1500" b="1" dirty="0"/>
              <a:t>Transition: </a:t>
            </a:r>
            <a:r>
              <a:rPr lang="en-US" sz="1200" b="0" i="0" u="none" strike="noStrike" kern="1200" baseline="0" dirty="0">
                <a:solidFill>
                  <a:schemeClr val="tx1"/>
                </a:solidFill>
                <a:latin typeface="+mn-lt"/>
                <a:ea typeface="+mn-ea"/>
                <a:cs typeface="+mn-cs"/>
              </a:rPr>
              <a:t>Today, data scientists use SageMaker Studio to quickly spin up a Notebook in SageMaker Studio to build machine learning models. But, customers tell us that to get the most value from their data they often need to manage separate analytic and data preparation notebooks to perform data engineering and data analytics as well as for building machine learning models. And increasingly, the functions of data engineering, data analytics, and data science are blurring, either being performed by the same person or often needing access to the same tool sets. For instance, both an engineer and a scientist need to run some Spark workloads, be it for pre-processing or feature engineering or data exploration or perhaps even model building. The context switching and set up of different interfaces is complex and slows down innovation. To solve this, customers asked us for one notebook to cover all of their data needs.</a:t>
            </a:r>
            <a:endParaRPr lang="en-US" sz="1500" dirty="0"/>
          </a:p>
        </p:txBody>
      </p:sp>
    </p:spTree>
    <p:extLst>
      <p:ext uri="{BB962C8B-B14F-4D97-AF65-F5344CB8AC3E}">
        <p14:creationId xmlns:p14="http://schemas.microsoft.com/office/powerpoint/2010/main" val="2773567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a:t>
            </a:r>
            <a:r>
              <a:rPr lang="en-US" baseline="0" dirty="0"/>
              <a:t> SageMaker comes with dozens of pre-build algorithms. </a:t>
            </a:r>
            <a:r>
              <a:rPr lang="en-US" dirty="0"/>
              <a:t>Amazon SageMaker provides high-performance, scalable machine learning algorithms, optimized for speed, scale, and accuracy, that can perform training on petabyte-scale data sets. Amazon</a:t>
            </a:r>
            <a:r>
              <a:rPr lang="en-US" baseline="0" dirty="0"/>
              <a:t> </a:t>
            </a:r>
            <a:r>
              <a:rPr lang="en-US" dirty="0"/>
              <a:t>SageMaker includes supervised algorithms such as </a:t>
            </a:r>
            <a:r>
              <a:rPr lang="en-US" dirty="0" err="1"/>
              <a:t>XGBoost</a:t>
            </a:r>
            <a:r>
              <a:rPr lang="en-US" dirty="0"/>
              <a:t> and linear/logistic regression or classification, to address recommendation and time series prediction problems. Amazon SageMaker also includes support for unsupervised learning (i.e. the algorithms must discover the correct answers on their own), such as with k-means clustering and principal component analysis (PCA), to solve problems like identifying customer groupings based on purchasing behavior.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25067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Shape 1503"/>
          <p:cNvSpPr>
            <a:spLocks noGrp="1" noRot="1" noChangeAspect="1"/>
          </p:cNvSpPr>
          <p:nvPr>
            <p:ph type="sldImg"/>
          </p:nvPr>
        </p:nvSpPr>
        <p:spPr>
          <a:xfrm>
            <a:off x="2198688" y="479425"/>
            <a:ext cx="4852987" cy="2730500"/>
          </a:xfrm>
          <a:prstGeom prst="rect">
            <a:avLst/>
          </a:prstGeom>
        </p:spPr>
        <p:txBody>
          <a:bodyPr/>
          <a:lstStyle/>
          <a:p>
            <a:endParaRPr dirty="0"/>
          </a:p>
        </p:txBody>
      </p:sp>
      <p:sp>
        <p:nvSpPr>
          <p:cNvPr id="1504" name="Shape 1504"/>
          <p:cNvSpPr>
            <a:spLocks noGrp="1"/>
          </p:cNvSpPr>
          <p:nvPr>
            <p:ph type="body" sz="quarter" idx="1"/>
          </p:nvPr>
        </p:nvSpPr>
        <p:spPr>
          <a:prstGeom prst="rect">
            <a:avLst/>
          </a:prstGeom>
        </p:spPr>
        <p:txBody>
          <a:bodyPr/>
          <a:lstStyle/>
          <a:p>
            <a:r>
              <a:rPr lang="en-US" sz="900" kern="1200" dirty="0">
                <a:solidFill>
                  <a:schemeClr val="tx1"/>
                </a:solidFill>
                <a:effectLst/>
                <a:latin typeface="+mn-lt"/>
                <a:ea typeface="+mn-ea"/>
                <a:cs typeface="+mn-cs"/>
              </a:rPr>
              <a:t>1/ Amazon SageMaker reduces the time and cost to train and tune machine learning (ML) models without the need to manage infrastructure.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2/With Amazon SageMaker, you can easily train and tune ML models using purpose-built tools to manage and track training experiments, automatically choose the optimal hyperparameters, debug training jobs, and automatically monitor utilization of system resources such as GPUs, CPUs, and network bandwidth. All steps of the training workflow can be automated into ML workflow so you can scale to thousands of training experiments. SageMaker also offers the highest performing ML compute infrastructure including P4d instances which provide up to 60% lower cost to train ML models compared to previous generation instances. SageMaker automatically scales infrastructure up and down based on your training job requirements from one GPU to thousands, or from terabytes to petabytes of storage. Therefore, you don’t need to worry about managing infrastructure, and since you  only pay for what you use, you can better manage your training costs. To making traing faster, you can enable the SageMaker Training Compiler and immediately achieve up to 50% speed up through graph and kernel level optimizations which makes more efficient use of GPUs. Also, the SageMaker distributed training libraries automatically split models and training datasets across GPU instances helping you complete distributed training up to 40% faster.</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3/They</a:t>
            </a:r>
            <a:r>
              <a:rPr lang="en-US" sz="900" kern="1200" baseline="0" dirty="0">
                <a:solidFill>
                  <a:schemeClr val="tx1"/>
                </a:solidFill>
                <a:effectLst/>
                <a:latin typeface="+mn-lt"/>
                <a:ea typeface="+mn-ea"/>
                <a:cs typeface="+mn-cs"/>
              </a:rPr>
              <a:t> key capabilities to train ML models are: </a:t>
            </a:r>
          </a:p>
          <a:p>
            <a:endParaRPr lang="en-US" sz="900" kern="1200" baseline="0" dirty="0">
              <a:solidFill>
                <a:schemeClr val="tx1"/>
              </a:solidFill>
              <a:effectLst/>
              <a:latin typeface="+mn-lt"/>
              <a:ea typeface="+mn-ea"/>
              <a:cs typeface="+mn-cs"/>
            </a:endParaRPr>
          </a:p>
          <a:p>
            <a:r>
              <a:rPr lang="en-US" sz="900" u="sng" kern="1200" dirty="0">
                <a:solidFill>
                  <a:schemeClr val="tx1"/>
                </a:solidFill>
                <a:effectLst/>
                <a:latin typeface="+mn-lt"/>
                <a:ea typeface="+mn-ea"/>
                <a:cs typeface="+mn-cs"/>
              </a:rPr>
              <a:t>Experiment Management and Automatic Model Tuning</a:t>
            </a:r>
          </a:p>
          <a:p>
            <a:r>
              <a:rPr lang="en-US" sz="900" kern="1200" dirty="0">
                <a:solidFill>
                  <a:schemeClr val="tx1"/>
                </a:solidFill>
                <a:effectLst/>
                <a:latin typeface="+mn-lt"/>
                <a:ea typeface="+mn-ea"/>
                <a:cs typeface="+mn-cs"/>
              </a:rPr>
              <a:t>Amazon SageMaker Experiments helps you track iterations to ML models by capturing the input parameters, configurations, and results, and storing them as ‘experiments’. SageMaker can automatically tune your model by adjusting thousands of combinations of algorithm parameters to arrive at the most accurate predictions the model is capable of producing saving weeks of effort.</a:t>
            </a:r>
          </a:p>
          <a:p>
            <a:pPr defTabSz="2212230">
              <a:defRPr/>
            </a:pPr>
            <a:endParaRPr lang="en-US" sz="1500" dirty="0"/>
          </a:p>
          <a:p>
            <a:r>
              <a:rPr lang="en-US" sz="900" u="sng" kern="1200" dirty="0">
                <a:solidFill>
                  <a:schemeClr val="tx1"/>
                </a:solidFill>
                <a:effectLst/>
                <a:latin typeface="+mn-lt"/>
                <a:ea typeface="+mn-ea"/>
                <a:cs typeface="+mn-cs"/>
              </a:rPr>
              <a:t>Debug and Profile Training Runs</a:t>
            </a:r>
          </a:p>
          <a:p>
            <a:r>
              <a:rPr lang="en-US" sz="900" kern="1200" dirty="0">
                <a:solidFill>
                  <a:schemeClr val="tx1"/>
                </a:solidFill>
                <a:effectLst/>
                <a:latin typeface="+mn-lt"/>
                <a:ea typeface="+mn-ea"/>
                <a:cs typeface="+mn-cs"/>
              </a:rPr>
              <a:t>Amazon SageMaker Debugger captures metrics and profiles training jobs in real-time so you can correct performance problems quickly before the model is deployed to production</a:t>
            </a:r>
          </a:p>
          <a:p>
            <a:endParaRPr lang="en-US" sz="900" kern="1200" dirty="0">
              <a:solidFill>
                <a:schemeClr val="tx1"/>
              </a:solidFill>
              <a:effectLst/>
              <a:latin typeface="+mn-lt"/>
              <a:ea typeface="+mn-ea"/>
              <a:cs typeface="+mn-cs"/>
            </a:endParaRPr>
          </a:p>
          <a:p>
            <a:r>
              <a:rPr lang="en-US" sz="900" u="sng" kern="1200" dirty="0">
                <a:solidFill>
                  <a:schemeClr val="tx1"/>
                </a:solidFill>
                <a:effectLst/>
                <a:latin typeface="+mn-lt"/>
                <a:ea typeface="+mn-ea"/>
                <a:cs typeface="+mn-cs"/>
              </a:rPr>
              <a:t>Distributed Training</a:t>
            </a:r>
          </a:p>
          <a:p>
            <a:r>
              <a:rPr lang="en-US" sz="900" kern="1200" dirty="0">
                <a:solidFill>
                  <a:schemeClr val="tx1"/>
                </a:solidFill>
                <a:effectLst/>
                <a:latin typeface="+mn-lt"/>
                <a:ea typeface="+mn-ea"/>
                <a:cs typeface="+mn-cs"/>
              </a:rPr>
              <a:t>Amazon SageMaker makes it faster to perform distributed training by automatically splitting deep learning models and training datasets across AWS GPU instances with fewer than 10 lines of code. </a:t>
            </a:r>
          </a:p>
          <a:p>
            <a:endParaRPr lang="en-US" sz="900" kern="1200" dirty="0">
              <a:solidFill>
                <a:schemeClr val="tx1"/>
              </a:solidFill>
              <a:effectLst/>
              <a:latin typeface="+mn-lt"/>
              <a:ea typeface="+mn-ea"/>
              <a:cs typeface="+mn-cs"/>
            </a:endParaRPr>
          </a:p>
          <a:p>
            <a:r>
              <a:rPr lang="en-US" sz="900" u="sng" kern="1200" dirty="0">
                <a:solidFill>
                  <a:schemeClr val="tx1"/>
                </a:solidFill>
                <a:effectLst/>
                <a:latin typeface="+mn-lt"/>
                <a:ea typeface="+mn-ea"/>
                <a:cs typeface="+mn-cs"/>
              </a:rPr>
              <a:t>Training Compiler</a:t>
            </a:r>
          </a:p>
          <a:p>
            <a:r>
              <a:rPr lang="en-US" sz="900" kern="1200" dirty="0">
                <a:solidFill>
                  <a:schemeClr val="tx1"/>
                </a:solidFill>
                <a:effectLst/>
                <a:latin typeface="+mn-lt"/>
                <a:ea typeface="+mn-ea"/>
                <a:cs typeface="+mn-cs"/>
              </a:rPr>
              <a:t>Amazon SageMaker Training Compiler accelerates training by up to 50% through graph and kernel level optimizations that make more efficient use of GPUs. It is integrated with the versions of TensorFlow and PyTorch in SageMaker so that you can speed up training in these popular frameworks with minimal code changes</a:t>
            </a:r>
          </a:p>
          <a:p>
            <a:endParaRPr lang="en-US" sz="900" kern="1200" dirty="0">
              <a:solidFill>
                <a:schemeClr val="tx1"/>
              </a:solidFill>
              <a:effectLst/>
              <a:latin typeface="+mn-lt"/>
              <a:ea typeface="+mn-ea"/>
              <a:cs typeface="+mn-cs"/>
            </a:endParaRPr>
          </a:p>
          <a:p>
            <a:r>
              <a:rPr lang="en-US" sz="900" u="sng" kern="1200" dirty="0">
                <a:solidFill>
                  <a:schemeClr val="tx1"/>
                </a:solidFill>
                <a:effectLst/>
                <a:latin typeface="+mn-lt"/>
                <a:ea typeface="+mn-ea"/>
                <a:cs typeface="+mn-cs"/>
              </a:rPr>
              <a:t>Managed Spot Training</a:t>
            </a:r>
          </a:p>
          <a:p>
            <a:r>
              <a:rPr lang="en-US" sz="900" kern="1200" dirty="0">
                <a:solidFill>
                  <a:schemeClr val="tx1"/>
                </a:solidFill>
                <a:effectLst/>
                <a:latin typeface="+mn-lt"/>
                <a:ea typeface="+mn-ea"/>
                <a:cs typeface="+mn-cs"/>
              </a:rPr>
              <a:t>Amazon SageMaker provides Managed Spot Training to help you to reduce training costs by up to 90%. Training jobs are automatically run when compute capacity becomes available and are made resilient to interruptions caused by changes in capacity</a:t>
            </a:r>
            <a:endParaRPr lang="en-US" sz="1500" dirty="0"/>
          </a:p>
          <a:p>
            <a:pPr defTabSz="2212230">
              <a:defRPr/>
            </a:pPr>
            <a:endParaRPr lang="en-US" sz="1500" dirty="0"/>
          </a:p>
          <a:p>
            <a:pPr marL="0" marR="0" lvl="0" indent="0" algn="l" defTabSz="2212230" rtl="0" eaLnBrk="1" fontAlgn="auto" latinLnBrk="0" hangingPunct="1">
              <a:lnSpc>
                <a:spcPct val="100000"/>
              </a:lnSpc>
              <a:spcBef>
                <a:spcPts val="0"/>
              </a:spcBef>
              <a:spcAft>
                <a:spcPts val="0"/>
              </a:spcAft>
              <a:buClrTx/>
              <a:buSzTx/>
              <a:buFontTx/>
              <a:buNone/>
              <a:tabLst/>
              <a:defRPr/>
            </a:pPr>
            <a:r>
              <a:rPr lang="en-US" sz="1500" b="1" dirty="0"/>
              <a:t>Transition: </a:t>
            </a:r>
            <a:r>
              <a:rPr lang="en-US" sz="1500" b="0" dirty="0"/>
              <a:t>Let’s now explore the capabilities</a:t>
            </a:r>
            <a:r>
              <a:rPr lang="en-US" sz="1500" b="0" baseline="0" dirty="0"/>
              <a:t> and benefits of SageMaker for deploying ML models. </a:t>
            </a:r>
            <a:endParaRPr lang="en-US" sz="1500" dirty="0"/>
          </a:p>
          <a:p>
            <a:pPr defTabSz="2212230">
              <a:defRPr/>
            </a:pPr>
            <a:endParaRPr lang="en-US" sz="1500" dirty="0"/>
          </a:p>
        </p:txBody>
      </p:sp>
    </p:spTree>
    <p:extLst>
      <p:ext uri="{BB962C8B-B14F-4D97-AF65-F5344CB8AC3E}">
        <p14:creationId xmlns:p14="http://schemas.microsoft.com/office/powerpoint/2010/main" val="1563403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Now lets a look at what happens when you issue Training Job API. If you are familiar with </a:t>
            </a:r>
            <a:r>
              <a:rPr lang="en-US" dirty="0" err="1"/>
              <a:t>SageMaker</a:t>
            </a:r>
            <a:r>
              <a:rPr lang="en-US" dirty="0"/>
              <a:t>, then this is a refresher for you. If you are new to </a:t>
            </a:r>
            <a:r>
              <a:rPr lang="en-US" dirty="0" err="1"/>
              <a:t>SageMaker</a:t>
            </a:r>
            <a:r>
              <a:rPr lang="en-US" dirty="0"/>
              <a:t>, then this is will give you an idea about what happens behind the scene. So 1st step is DS issues a training API call. In this call, you </a:t>
            </a:r>
            <a:r>
              <a:rPr lang="en-US" dirty="0" err="1"/>
              <a:t>willl</a:t>
            </a:r>
            <a:r>
              <a:rPr lang="en-US" dirty="0"/>
              <a:t> supply information such as EC2 instance types, container image, EBS volumes </a:t>
            </a:r>
            <a:r>
              <a:rPr lang="en-US" dirty="0" err="1"/>
              <a:t>etc</a:t>
            </a:r>
            <a:r>
              <a:rPr lang="en-US" dirty="0"/>
              <a:t> as shown in the code snippet. We will look at this closely in subsequent slides. When </a:t>
            </a:r>
            <a:r>
              <a:rPr lang="en-US" dirty="0" err="1"/>
              <a:t>SageMaker</a:t>
            </a:r>
            <a:r>
              <a:rPr lang="en-US" dirty="0"/>
              <a:t> control plane receives this call, it is going to provision </a:t>
            </a:r>
            <a:r>
              <a:rPr lang="en-US" dirty="0">
                <a:effectLst/>
              </a:rPr>
              <a:t>ephemeral cluster of a single ec2 or multiple EC2 instances based on your configuration. Now this means that that each training job request will have a dedicated EC2 instance. So you have few data scientists in your team or you are looking to train multiple models at once , in both situations </a:t>
            </a:r>
            <a:r>
              <a:rPr lang="en-US" dirty="0" err="1">
                <a:effectLst/>
              </a:rPr>
              <a:t>SageMaker</a:t>
            </a:r>
            <a:r>
              <a:rPr lang="en-US" dirty="0">
                <a:effectLst/>
              </a:rPr>
              <a:t> will spin up dedicated Ec2 instance for that training job. You no longer have to wait for the resources to be free. Now some of you might wonder well </a:t>
            </a:r>
            <a:r>
              <a:rPr lang="en-US" dirty="0" err="1">
                <a:effectLst/>
              </a:rPr>
              <a:t>thats</a:t>
            </a:r>
            <a:r>
              <a:rPr lang="en-US" dirty="0">
                <a:effectLst/>
              </a:rPr>
              <a:t> a problem because how do I control costs? Well there are account limits you can set which throttles the number of Ec2 instances </a:t>
            </a:r>
            <a:r>
              <a:rPr lang="en-US" dirty="0" err="1">
                <a:effectLst/>
              </a:rPr>
              <a:t>SageMaker</a:t>
            </a:r>
            <a:r>
              <a:rPr lang="en-US" dirty="0">
                <a:effectLst/>
              </a:rPr>
              <a:t> can spin up for your training jobs. </a:t>
            </a:r>
            <a:r>
              <a:rPr lang="en-US" dirty="0" err="1">
                <a:effectLst/>
              </a:rPr>
              <a:t>SageMaker</a:t>
            </a:r>
            <a:r>
              <a:rPr lang="en-US" dirty="0">
                <a:effectLst/>
              </a:rPr>
              <a:t> control plane will spin up EC2 instances, and copy your training script on these EC2 instances. It will then download the DLC image from ECR. Now in our case this is going to be the </a:t>
            </a:r>
            <a:r>
              <a:rPr lang="en-US" dirty="0" err="1">
                <a:effectLst/>
              </a:rPr>
              <a:t>huggingface</a:t>
            </a:r>
            <a:r>
              <a:rPr lang="en-US" dirty="0">
                <a:effectLst/>
              </a:rPr>
              <a:t> DLC. The control plain will also download your training data from the location you have specified. You can download the data from S3, EFS which is a NFS file share or </a:t>
            </a:r>
            <a:r>
              <a:rPr lang="en-US" dirty="0" err="1">
                <a:effectLst/>
              </a:rPr>
              <a:t>FSx</a:t>
            </a:r>
            <a:r>
              <a:rPr lang="en-US" dirty="0">
                <a:effectLst/>
              </a:rPr>
              <a:t> which is a windows file share. Once all the data is loaded, </a:t>
            </a:r>
            <a:r>
              <a:rPr lang="en-US" dirty="0" err="1">
                <a:effectLst/>
              </a:rPr>
              <a:t>SageMaker</a:t>
            </a:r>
            <a:r>
              <a:rPr lang="en-US" dirty="0">
                <a:effectLst/>
              </a:rPr>
              <a:t> will then start the training job. Now as soon training job completes, </a:t>
            </a:r>
            <a:r>
              <a:rPr lang="en-US" dirty="0" err="1">
                <a:effectLst/>
              </a:rPr>
              <a:t>SageMaker</a:t>
            </a:r>
            <a:r>
              <a:rPr lang="en-US" dirty="0">
                <a:effectLst/>
              </a:rPr>
              <a:t> will upload the trained model to S3, and write logs and metrics to Amazon CloudWatch. Now those who are not familiar with Amazon CloudWatch, Cloud watch monitors your AWS resources and its performance. Now the key thing is, as soon as the model is saved to S3, </a:t>
            </a:r>
            <a:r>
              <a:rPr lang="en-US" dirty="0" err="1">
                <a:effectLst/>
              </a:rPr>
              <a:t>SageMaker</a:t>
            </a:r>
            <a:r>
              <a:rPr lang="en-US" dirty="0">
                <a:effectLst/>
              </a:rPr>
              <a:t> will conclude the training job and decommission all the EC2 instances provisioned for the training job so that you are charged for only the amount of time training job was running</a:t>
            </a:r>
            <a:endParaRPr lang="en-US" dirty="0"/>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28</a:t>
            </a:fld>
            <a:endParaRPr lang="en-US" dirty="0"/>
          </a:p>
        </p:txBody>
      </p:sp>
    </p:spTree>
    <p:extLst>
      <p:ext uri="{BB962C8B-B14F-4D97-AF65-F5344CB8AC3E}">
        <p14:creationId xmlns:p14="http://schemas.microsoft.com/office/powerpoint/2010/main" val="415964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29</a:t>
            </a:fld>
            <a:endParaRPr lang="en-US" dirty="0"/>
          </a:p>
        </p:txBody>
      </p:sp>
    </p:spTree>
    <p:extLst>
      <p:ext uri="{BB962C8B-B14F-4D97-AF65-F5344CB8AC3E}">
        <p14:creationId xmlns:p14="http://schemas.microsoft.com/office/powerpoint/2010/main" val="3838346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 SageMaker automatic model tuning, also known as hyperparameter tuning, finds the best version of a model by running many training jobs on your dataset using the algorithm and ranges of hyperparameters that you specify. It then chooses the hyperparameter values that result in a model that performs the best, as measured by a metric that you choose.</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Can be used for BIA and BYO . BIA already emits objective metrics – you just have to choose one to optimize for</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You choose the hyperparameter ranges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Can run a warm start HPO job using the results of a previous job (good for when you get new data , you stopped a previous job, or you want to adjust ranges)</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Jobs can run concurrently</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Features:</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 Can stop early</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0" indent="0">
              <a:buFontTx/>
              <a:buNone/>
            </a:pPr>
            <a:r>
              <a:rPr lang="en-US" sz="1200" b="0" i="0" kern="1200" dirty="0">
                <a:solidFill>
                  <a:schemeClr val="tx1"/>
                </a:solidFill>
                <a:effectLst/>
                <a:latin typeface="Amazon Ember Regular" charset="0"/>
                <a:ea typeface="+mn-ea"/>
                <a:cs typeface="+mn-cs"/>
              </a:rPr>
              <a:t>Optional, but sometimes more technical audience can inquire:</a:t>
            </a:r>
          </a:p>
          <a:p>
            <a:pPr marL="0" indent="0">
              <a:buFontTx/>
              <a:buNone/>
            </a:pPr>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Random Search</a:t>
            </a:r>
          </a:p>
          <a:p>
            <a:r>
              <a:rPr lang="en-US" sz="1200" b="0" i="0" kern="1200" dirty="0">
                <a:solidFill>
                  <a:schemeClr val="tx1"/>
                </a:solidFill>
                <a:effectLst/>
                <a:latin typeface="Amazon Ember Regular" charset="0"/>
                <a:ea typeface="+mn-ea"/>
                <a:cs typeface="+mn-cs"/>
              </a:rPr>
              <a:t>In a random search, hyperparameter tuning chooses a random combination of values from within the ranges that you specify for hyperparameters for each training job it launches. Because the choice of hyperparameter values doesn't depend on the results of previous training jobs, you can run the maximum number of concurrent training jobs without affecting the performance of the search.</a:t>
            </a:r>
          </a:p>
          <a:p>
            <a:pPr marL="0" indent="0">
              <a:buFontTx/>
              <a:buNone/>
            </a:pPr>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Bayesian Search</a:t>
            </a:r>
          </a:p>
          <a:p>
            <a:r>
              <a:rPr lang="en-US" sz="1200" b="0" i="0" kern="1200" dirty="0">
                <a:solidFill>
                  <a:schemeClr val="tx1"/>
                </a:solidFill>
                <a:effectLst/>
                <a:latin typeface="Amazon Ember Regular" charset="0"/>
                <a:ea typeface="+mn-ea"/>
                <a:cs typeface="+mn-cs"/>
              </a:rPr>
              <a:t>Bayesian search treats hyperparameter tuning like a </a:t>
            </a:r>
            <a:r>
              <a:rPr lang="en-US" sz="1200" b="0" i="1" u="none" strike="noStrike" kern="1200" dirty="0">
                <a:solidFill>
                  <a:schemeClr val="tx1"/>
                </a:solidFill>
                <a:effectLst/>
                <a:latin typeface="Amazon Ember Regular" charset="0"/>
                <a:ea typeface="+mn-ea"/>
                <a:cs typeface="+mn-cs"/>
                <a:hlinkClick r:id="rId3"/>
              </a:rPr>
              <a:t>[regression]</a:t>
            </a:r>
            <a:r>
              <a:rPr lang="en-US" sz="1200" b="0" i="0" kern="1200" dirty="0">
                <a:solidFill>
                  <a:schemeClr val="tx1"/>
                </a:solidFill>
                <a:effectLst/>
                <a:latin typeface="Amazon Ember Regular" charset="0"/>
                <a:ea typeface="+mn-ea"/>
                <a:cs typeface="+mn-cs"/>
              </a:rPr>
              <a:t> problem. Given a set of input features (the hyperparameters), hyperparameter tuning optimizes a model for the metric that you choose. To solve a regression problem, hyperparameter tuning makes guesses about which hyperparameter combinations are likely to get the best results, and runs training jobs to test these values. After testing the first set of hyperparameter values, hyperparameter tuning uses regression to choose the next set of hyperparameter values to test.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Hyperparameter tuning uses an Amazon SageMaker implementation of Bayesian optimization.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When choosing the best hyperparameters for the next training job, hyperparameter tuning considers everything that it knows about this problem so far. Sometimes it chooses a combination of hyperparameter values close to the combination that resulted in the best previous training job to incrementally improve performance. This allows hyperparameter tuning to exploit the best known results. Other times, it chooses a set of hyperparameter values far removed from those it has tried. This allows it to explore the range of hyperparameter values to try to find new areas that are not well understood. The explore/exploit trade-off is common in many machine learning problems.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Hyperparameter scaling:</a:t>
            </a:r>
          </a:p>
          <a:p>
            <a:r>
              <a:rPr lang="en-US" dirty="0"/>
              <a:t>In practice, you often have hyperparameters whose value can meaningfully span multiple orders of magnitude. If I asked you to manually try a few different step sizes for a deep learning algorithm to explore the effect of varying this hyperparameter, you would likely choose powers of 10 (such as 1.0, 0.1, 0.01, …) rather than equidistant values (such as 0.1, 0.2, 0.3, …). We know from experience that the latter is unlikely to change the behavior of the algorithm much. For many hyperparameters, changing the order of magnitude yields much more interesting variation. When selecting automatic scaling (the Auto setting), Amazon SageMaker uses log scaling or reverse logarithmic scaling whenever the appropriate choice is clear from the hyperparameter ranges. If not, it falls back to linear scaling.</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0258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Hyperparameter tuning finds the best hyperparameter values for your model by searching over ranges of hyperparameters. You specify the hyperparameters and range of values over which to search by defining hyperparameter ranges for your tuning job</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integer and continuous hyperparameter ranges, you can choose the scale you want hyperparameter tuning to use to search the range of values by specifying a value for the </a:t>
            </a:r>
            <a:r>
              <a:rPr lang="en-US" dirty="0" err="1"/>
              <a:t>ScalingType</a:t>
            </a:r>
            <a:r>
              <a:rPr lang="en-US" sz="1200" b="0" i="0" kern="1200" dirty="0">
                <a:solidFill>
                  <a:schemeClr val="tx1"/>
                </a:solidFill>
                <a:effectLst/>
                <a:latin typeface="Amazon Ember Regular" charset="0"/>
                <a:ea typeface="+mn-ea"/>
                <a:cs typeface="+mn-cs"/>
              </a:rPr>
              <a:t> field of the hyperparameter range. You can choose from the following scaling types:</a:t>
            </a:r>
          </a:p>
          <a:p>
            <a:endParaRPr lang="en-US" sz="1200" b="0" i="0" kern="1200" dirty="0">
              <a:solidFill>
                <a:schemeClr val="tx1"/>
              </a:solidFill>
              <a:effectLst/>
              <a:latin typeface="Amazon Ember Regular" charset="0"/>
              <a:ea typeface="+mn-ea"/>
              <a:cs typeface="+mn-cs"/>
            </a:endParaRPr>
          </a:p>
          <a:p>
            <a:r>
              <a:rPr lang="en-US" dirty="0"/>
              <a:t>Auto - </a:t>
            </a:r>
            <a:r>
              <a:rPr lang="en-US" sz="1200" b="0" i="0" u="none" strike="noStrike" kern="1200" dirty="0">
                <a:solidFill>
                  <a:schemeClr val="tx1"/>
                </a:solidFill>
                <a:effectLst/>
                <a:latin typeface="Amazon Ember Regular" charset="0"/>
                <a:ea typeface="+mn-ea"/>
                <a:cs typeface="+mn-cs"/>
              </a:rPr>
              <a:t>Amazon </a:t>
            </a:r>
            <a:r>
              <a:rPr lang="en-US" sz="1200" b="0" i="0" u="none" strike="noStrike" kern="1200" dirty="0" err="1">
                <a:solidFill>
                  <a:schemeClr val="tx1"/>
                </a:solidFill>
                <a:effectLst/>
                <a:latin typeface="Amazon Ember Regular" charset="0"/>
                <a:ea typeface="+mn-ea"/>
                <a:cs typeface="+mn-cs"/>
              </a:rPr>
              <a:t>SageMaker</a:t>
            </a:r>
            <a:r>
              <a:rPr lang="en-US" sz="1200" b="0" i="0" u="none" strike="noStrike" kern="1200" dirty="0">
                <a:solidFill>
                  <a:schemeClr val="tx1"/>
                </a:solidFill>
                <a:effectLst/>
                <a:latin typeface="Amazon Ember Regular" charset="0"/>
                <a:ea typeface="+mn-ea"/>
                <a:cs typeface="+mn-cs"/>
              </a:rPr>
              <a:t> hyperparameter tuning chooses the best scale for the hyperparameter.</a:t>
            </a:r>
          </a:p>
          <a:p>
            <a:r>
              <a:rPr lang="en-US" dirty="0"/>
              <a:t>Linear - </a:t>
            </a:r>
            <a:r>
              <a:rPr lang="en-US" sz="1200" b="0" i="0" u="none" strike="noStrike" kern="1200" dirty="0">
                <a:solidFill>
                  <a:schemeClr val="tx1"/>
                </a:solidFill>
                <a:effectLst/>
                <a:latin typeface="Amazon Ember Regular" charset="0"/>
                <a:ea typeface="+mn-ea"/>
                <a:cs typeface="+mn-cs"/>
              </a:rPr>
              <a:t>Hyperparameter tuning searches the values in the hyperparameter range by using a linear scale. Typically, you choose this if the range of all values from the lowest to the highest is relatively small (within one order of magnitude), because uniformly searching values from the range will give you a reasonable exploration of the entire range.</a:t>
            </a:r>
          </a:p>
          <a:p>
            <a:r>
              <a:rPr lang="en-US" dirty="0"/>
              <a:t>Logarithmic - </a:t>
            </a:r>
            <a:r>
              <a:rPr lang="en-US" sz="1200" b="0" i="0" u="none" strike="noStrike" kern="1200" dirty="0">
                <a:solidFill>
                  <a:schemeClr val="tx1"/>
                </a:solidFill>
                <a:effectLst/>
                <a:latin typeface="Amazon Ember Regular" charset="0"/>
                <a:ea typeface="+mn-ea"/>
                <a:cs typeface="+mn-cs"/>
              </a:rPr>
              <a:t>Hyperparameter tuning searches the values in the hyperparameter range by using a logarithmic scale.</a:t>
            </a:r>
          </a:p>
          <a:p>
            <a:endParaRPr lang="en-US" sz="1200" b="0" i="0" u="none" strike="noStrike"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Hyperparameter tuning sends an additional hyperparameter, </a:t>
            </a:r>
            <a:r>
              <a:rPr lang="en-US" dirty="0"/>
              <a:t>_</a:t>
            </a:r>
            <a:r>
              <a:rPr lang="en-US" dirty="0" err="1"/>
              <a:t>tuning_objective_metric</a:t>
            </a:r>
            <a:r>
              <a:rPr lang="en-US" sz="1200" b="0" i="0" kern="1200" dirty="0">
                <a:solidFill>
                  <a:schemeClr val="tx1"/>
                </a:solidFill>
                <a:effectLst/>
                <a:latin typeface="Amazon Ember Regular" charset="0"/>
                <a:ea typeface="+mn-ea"/>
                <a:cs typeface="+mn-cs"/>
              </a:rPr>
              <a:t> to the training algorithm. This hyperparameter specifies the objective metric being used for the hyperparameter tuning job, so that your algorithm can use that information during training</a:t>
            </a:r>
          </a:p>
          <a:p>
            <a:endParaRPr lang="en-US" sz="1200" b="0" i="0" kern="1200" dirty="0">
              <a:solidFill>
                <a:schemeClr val="tx1"/>
              </a:solidFill>
              <a:effectLst/>
              <a:latin typeface="Amazon Ember Regular" charset="0"/>
              <a:ea typeface="+mn-ea"/>
              <a:cs typeface="+mn-cs"/>
            </a:endParaRPr>
          </a:p>
          <a:p>
            <a:r>
              <a:rPr lang="en-US" dirty="0"/>
              <a:t>By default uses </a:t>
            </a:r>
            <a:r>
              <a:rPr lang="en-US" dirty="0" err="1"/>
              <a:t>bayesian</a:t>
            </a:r>
            <a:r>
              <a:rPr lang="en-US" dirty="0"/>
              <a:t> search. Use strategy parameter to set random search.</a:t>
            </a:r>
          </a:p>
        </p:txBody>
      </p:sp>
      <p:sp>
        <p:nvSpPr>
          <p:cNvPr id="4" name="Slide Number Placeholder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2142110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In a random search, hyperparameter tuning chooses a random combination of values from within the ranges that you specify for hyperparameters for each training job it launches. Because the choice of hyperparameter values doesn't depend on the results of previous training jobs, you can run the maximum number of concurrent training jobs without affecting the performance of the search.</a:t>
            </a:r>
          </a:p>
          <a:p>
            <a:endParaRPr lang="en-US" sz="1200" b="0" i="0" kern="1200" dirty="0">
              <a:solidFill>
                <a:schemeClr val="tx1"/>
              </a:solidFill>
              <a:effectLst/>
              <a:latin typeface="Amazon Ember Regular" charset="0"/>
              <a:ea typeface="+mn-ea"/>
              <a:cs typeface="+mn-cs"/>
              <a:hlinkClick r:id="rId3"/>
            </a:endParaRPr>
          </a:p>
          <a:p>
            <a:r>
              <a:rPr lang="en-US" sz="1200" b="0" i="0" u="none" strike="noStrike" kern="1200" dirty="0">
                <a:solidFill>
                  <a:schemeClr val="tx1"/>
                </a:solidFill>
                <a:effectLst/>
                <a:latin typeface="Amazon Ember Regular" charset="0"/>
                <a:ea typeface="+mn-ea"/>
                <a:cs typeface="+mn-cs"/>
              </a:rPr>
              <a:t>Bayesian search treats hyperparameter tuning like a </a:t>
            </a:r>
            <a:r>
              <a:rPr lang="en-US" sz="1200" b="0" i="1" u="none" strike="noStrike" kern="1200" dirty="0">
                <a:solidFill>
                  <a:schemeClr val="tx1"/>
                </a:solidFill>
                <a:effectLst/>
                <a:latin typeface="Amazon Ember Regular" charset="0"/>
                <a:ea typeface="+mn-ea"/>
                <a:cs typeface="+mn-cs"/>
                <a:hlinkClick r:id="rId4"/>
              </a:rPr>
              <a:t>[regression]</a:t>
            </a:r>
            <a:r>
              <a:rPr lang="en-US" sz="1200" b="0" i="0" u="none" strike="noStrike" kern="1200" dirty="0">
                <a:solidFill>
                  <a:schemeClr val="tx1"/>
                </a:solidFill>
                <a:effectLst/>
                <a:latin typeface="Amazon Ember Regular" charset="0"/>
                <a:ea typeface="+mn-ea"/>
                <a:cs typeface="+mn-cs"/>
              </a:rPr>
              <a:t> problem. Given a set of input features (the hyperparameters), hyperparameter tuning optimizes a model for the metric that you choose. To solve a regression problem, hyperparameter tuning makes guesses about which hyperparameter combinations are likely to get the best results, and runs training jobs to test these values. After testing the first set of hyperparameter values, hyperparameter tuning uses regression to choose the next set of hyperparameter values to test.</a:t>
            </a:r>
          </a:p>
          <a:p>
            <a:endParaRPr lang="en-US" dirty="0">
              <a:hlinkClick r:id="" action="ppaction://noaction"/>
            </a:endParaRPr>
          </a:p>
          <a:p>
            <a:r>
              <a:rPr lang="en-US" dirty="0">
                <a:hlinkClick r:id="" action="ppaction://noaction"/>
              </a:rPr>
              <a:t>https://docs.aws.amazon.com/sagemaker/latest/dg/automatic-model-tuning-how-it-works.html</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280223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In a random search, hyperparameter tuning chooses a random combination of values from within the ranges that you specify for hyperparameters for each training job it launches. Because the choice of hyperparameter values doesn't depend on the results of previous training jobs, you can run the maximum number of concurrent training jobs without affecting the performance of the search.</a:t>
            </a:r>
          </a:p>
          <a:p>
            <a:endParaRPr lang="en-US" sz="1200" b="0" i="0" kern="1200" dirty="0">
              <a:solidFill>
                <a:schemeClr val="tx1"/>
              </a:solidFill>
              <a:effectLst/>
              <a:latin typeface="Amazon Ember Regular" charset="0"/>
              <a:ea typeface="+mn-ea"/>
              <a:cs typeface="+mn-cs"/>
              <a:hlinkClick r:id="rId3"/>
            </a:endParaRPr>
          </a:p>
          <a:p>
            <a:r>
              <a:rPr lang="en-US" sz="1200" b="0" i="0" u="none" strike="noStrike" kern="1200" dirty="0">
                <a:solidFill>
                  <a:schemeClr val="tx1"/>
                </a:solidFill>
                <a:effectLst/>
                <a:latin typeface="Amazon Ember Regular" charset="0"/>
                <a:ea typeface="+mn-ea"/>
                <a:cs typeface="+mn-cs"/>
              </a:rPr>
              <a:t>Bayesian search treats hyperparameter tuning like a </a:t>
            </a:r>
            <a:r>
              <a:rPr lang="en-US" sz="1200" b="0" i="1" u="none" strike="noStrike" kern="1200" dirty="0">
                <a:solidFill>
                  <a:schemeClr val="tx1"/>
                </a:solidFill>
                <a:effectLst/>
                <a:latin typeface="Amazon Ember Regular" charset="0"/>
                <a:ea typeface="+mn-ea"/>
                <a:cs typeface="+mn-cs"/>
                <a:hlinkClick r:id="rId4"/>
              </a:rPr>
              <a:t>[regression]</a:t>
            </a:r>
            <a:r>
              <a:rPr lang="en-US" sz="1200" b="0" i="0" u="none" strike="noStrike" kern="1200" dirty="0">
                <a:solidFill>
                  <a:schemeClr val="tx1"/>
                </a:solidFill>
                <a:effectLst/>
                <a:latin typeface="Amazon Ember Regular" charset="0"/>
                <a:ea typeface="+mn-ea"/>
                <a:cs typeface="+mn-cs"/>
              </a:rPr>
              <a:t> problem. Given a set of input features (the hyperparameters), hyperparameter tuning optimizes a model for the metric that you choose. To solve a regression problem, hyperparameter tuning makes guesses about which hyperparameter combinations are likely to get the best results, and runs training jobs to test these values. After testing the first set of hyperparameter values, hyperparameter tuning uses regression to choose the next set of hyperparameter values to test.</a:t>
            </a:r>
          </a:p>
          <a:p>
            <a:endParaRPr lang="en-US" dirty="0">
              <a:hlinkClick r:id="" action="ppaction://noaction"/>
            </a:endParaRPr>
          </a:p>
          <a:p>
            <a:r>
              <a:rPr lang="en-US" dirty="0">
                <a:hlinkClick r:id="" action="ppaction://noaction"/>
              </a:rPr>
              <a:t>https://docs.aws.amazon.com/sagemaker/latest/dg/automatic-model-tuning-how-it-works.html</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4046628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1/Amazon SageMaker is a comprehensive machine learning service enabling business analysts, data scientists, and MLOps engineers to </a:t>
            </a:r>
            <a:r>
              <a:rPr lang="en-US" sz="900" b="0" kern="1200" dirty="0">
                <a:solidFill>
                  <a:schemeClr val="tx1"/>
                </a:solidFill>
                <a:effectLst/>
                <a:latin typeface="+mn-lt"/>
                <a:ea typeface="+mn-ea"/>
                <a:cs typeface="+mn-cs"/>
              </a:rPr>
              <a:t>build, train, and deploy ML models </a:t>
            </a:r>
            <a:r>
              <a:rPr lang="en-US" sz="900" kern="1200" dirty="0">
                <a:solidFill>
                  <a:schemeClr val="tx1"/>
                </a:solidFill>
                <a:effectLst/>
                <a:latin typeface="+mn-lt"/>
                <a:ea typeface="+mn-ea"/>
                <a:cs typeface="+mn-cs"/>
              </a:rPr>
              <a:t>for any use case, regardless of ML expertise.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solidFill>
                  <a:schemeClr val="bg1"/>
                </a:solidFill>
              </a:rPr>
              <a:t>2/Business analysts can make ML predictions using a visual interface with SageMaker Canvas.</a:t>
            </a:r>
            <a:endParaRPr lang="en-US" sz="900" kern="1200" dirty="0">
              <a:solidFill>
                <a:schemeClr val="tx1"/>
              </a:solidFill>
              <a:effectLst/>
              <a:latin typeface="+mn-lt"/>
              <a:ea typeface="+mn-ea"/>
              <a:cs typeface="+mn-cs"/>
            </a:endParaRPr>
          </a:p>
          <a:p>
            <a:endParaRPr lang="en-US" dirty="0">
              <a:effectLst/>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effectLst/>
              </a:rPr>
              <a:t>3/Data scientist can easily </a:t>
            </a:r>
            <a:r>
              <a:rPr lang="en-US" sz="900" dirty="0">
                <a:solidFill>
                  <a:schemeClr val="bg1"/>
                </a:solidFill>
                <a:effectLst/>
              </a:rPr>
              <a:t>p</a:t>
            </a:r>
            <a:r>
              <a:rPr lang="en-US" sz="900" dirty="0">
                <a:solidFill>
                  <a:schemeClr val="bg1"/>
                </a:solidFill>
              </a:rPr>
              <a:t>repare data, and build, train, and deploy ML models with SageMaker Studio.</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solidFill>
                <a:schemeClr val="bg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solidFill>
                  <a:schemeClr val="bg1"/>
                </a:solidFill>
              </a:rPr>
              <a:t>4/MLOps engineers can deploy and manage models at scale with SageMaker MLOps.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solidFill>
                <a:schemeClr val="bg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4000" b="1" kern="1200" dirty="0">
                <a:solidFill>
                  <a:schemeClr val="tx1"/>
                </a:solidFill>
                <a:effectLst/>
                <a:latin typeface="+mn-lt"/>
                <a:ea typeface="+mn-ea"/>
                <a:cs typeface="+mn-cs"/>
              </a:rPr>
              <a:t>Transition:</a:t>
            </a:r>
            <a:r>
              <a:rPr lang="en-US" sz="4000" b="1" kern="1200" baseline="0" dirty="0">
                <a:solidFill>
                  <a:schemeClr val="tx1"/>
                </a:solidFill>
                <a:effectLst/>
                <a:latin typeface="+mn-lt"/>
                <a:ea typeface="+mn-ea"/>
                <a:cs typeface="+mn-cs"/>
              </a:rPr>
              <a:t> </a:t>
            </a:r>
            <a:r>
              <a:rPr lang="en-US" sz="900" b="0" kern="1200" baseline="0" dirty="0">
                <a:solidFill>
                  <a:schemeClr val="tx1"/>
                </a:solidFill>
                <a:effectLst/>
                <a:latin typeface="+mn-lt"/>
                <a:ea typeface="+mn-ea"/>
                <a:cs typeface="+mn-cs"/>
              </a:rPr>
              <a:t> But customers face some challenges as they build, train, and deploy ML models</a:t>
            </a:r>
            <a:r>
              <a:rPr lang="en-US" sz="900" b="0" kern="1200" dirty="0">
                <a:solidFill>
                  <a:schemeClr val="tx1"/>
                </a:solidFill>
                <a:effectLst/>
                <a:latin typeface="+mn-lt"/>
                <a:ea typeface="+mn-ea"/>
                <a:cs typeface="+mn-cs"/>
              </a:rPr>
              <a:t>.</a:t>
            </a:r>
            <a:endParaRPr lang="en-US" sz="900" b="0" baseline="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solidFill>
                <a:schemeClr val="bg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solidFill>
                <a:schemeClr val="bg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solidFill>
                <a:schemeClr val="bg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447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b="0" dirty="0"/>
              <a:t>Can be used with built in and customer algorithms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1689689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t>
            </a:r>
            <a:r>
              <a:rPr lang="en-US" dirty="0" err="1"/>
              <a:t>exampe</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257862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38</a:t>
            </a:fld>
            <a:endParaRPr lang="en-US" dirty="0"/>
          </a:p>
        </p:txBody>
      </p:sp>
    </p:spTree>
    <p:extLst>
      <p:ext uri="{BB962C8B-B14F-4D97-AF65-F5344CB8AC3E}">
        <p14:creationId xmlns:p14="http://schemas.microsoft.com/office/powerpoint/2010/main" val="3367042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First, we provide the broadest and deepest set machine learning and AI services for your business:</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is unmatched in the breadth and depth of capability we offer for our customers.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Developers with no prior machine learning experience can easily build sophisticated AI driven applications spanning computer vision, language, recommendations, and forecasting; many of which use machine learning technology perfected from years at Amazon.</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SageMaker puts machine learning into the hands of all your developers and data scientists, allowing them to quickly build, train and deploy machine learning models at scale with much less effort.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And for your advanced practitioners, we are unmatched in the flexibility we give them with support for all the popular open-source frameworks, optimized for training performance.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launched over 200 new features and services in the last year; no other provider has done more than half as many.</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And our pace is only accelerating; your developers will love waking up virtually every day with new capabilities at their finger-tips.</a:t>
            </a: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Second, we can accelerate your adoption of machine learning with SageMaker: </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SageMaker is a managed service that takes a number of the required steps to build, train, and tune, and deploy a ML model and makes it much easier for everyday developers and scientists.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It helps organizations of all size to embrace machine learning.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Before SageMaker, doing ML was just too hard for most customers. By making ML easier, at low cost, customers can make better use of their data – which is both valuable and differentiating.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Models that previously took customers months and extensive specialized expertize can now be built in weeks or even days.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For instance, Intuit develops ML models that can pull a year’s worth of bank transactions to find deductible business expenses for customers and with SageMaker was able to reduced development time by 90%, from 6 months to 1 week.</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In less than two years, over ten thousand customers have adopted SageMaker, and many of them are making it their standard for machine learning.  </a:t>
            </a: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Third, you get the confidence of building on AWS, the most comprehensive cloud platform optimized for machine learning:  </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Machine learning requires not only machine learning services, but also the right security, data store, analytics, and compute services working together.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With AWS, you get the most comprehensive capabilities to support your machine learning workloads including an incredibly capable, reliable, secure, fully-featured data lake; the deepest set of security and access control capabilities; the highest performing compute with robust analytics capabilities; and the broadest accreditations of any provider.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942773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40</a:t>
            </a:fld>
            <a:endParaRPr lang="en-US" dirty="0"/>
          </a:p>
        </p:txBody>
      </p:sp>
    </p:spTree>
    <p:extLst>
      <p:ext uri="{BB962C8B-B14F-4D97-AF65-F5344CB8AC3E}">
        <p14:creationId xmlns:p14="http://schemas.microsoft.com/office/powerpoint/2010/main" val="1361532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helps you visualize how Amazon SageMaker Debugger works giving you insights into the training process, and taking action through detailed reports highlighting bottlenecks, speeding your training process.</a:t>
            </a:r>
          </a:p>
        </p:txBody>
      </p:sp>
      <p:sp>
        <p:nvSpPr>
          <p:cNvPr id="4" name="Slide Number Placeholder 3"/>
          <p:cNvSpPr>
            <a:spLocks noGrp="1"/>
          </p:cNvSpPr>
          <p:nvPr>
            <p:ph type="sldNum" sz="quarter" idx="5"/>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1442750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SageMaker Debugger automatically monitors system resource utilization metrics and allows you to profile your training jobs to collect detailed ML framework metrics. It then correlates anomalies in resource utilization to specific operations, and helps you to identify bottlenecks quickly. You can choose to profile your training runs either at the start of the training job or at any point when training is in progress. You can visualize different system resources including GPU, CPU, network, and I/O memory within SageMaker Studio and download a detailed report for offline analysis.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2959169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SageMaker Debugger comes with built-in analysis in the form of rules that automatically analyze data emitted during training such as inputs, outputs, and transformations known as tensors. You can use the built-in rules for different scenarios, including to detect whether a model is overfitting or overtraining, whether gradients are getting too large or too small, or whether GPU resources are underutilized. With SageMaker Debugger, you can also create your own custom rules to analyze specific conditions in your training jobs. Further you can specify actions such as stop the training and send a SMS or an email when a rule is triggered.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312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SageMaker Debugger supports ML algorithms such as </a:t>
            </a:r>
            <a:r>
              <a:rPr lang="en-US" sz="1200" b="0" i="0" kern="1200" dirty="0" err="1">
                <a:solidFill>
                  <a:schemeClr val="tx1"/>
                </a:solidFill>
                <a:effectLst/>
                <a:latin typeface="Amazon Ember Regular" charset="0"/>
                <a:ea typeface="+mn-ea"/>
                <a:cs typeface="+mn-cs"/>
              </a:rPr>
              <a:t>XGBoost</a:t>
            </a:r>
            <a:r>
              <a:rPr lang="en-US" sz="1200" b="0" i="0" kern="1200" dirty="0">
                <a:solidFill>
                  <a:schemeClr val="tx1"/>
                </a:solidFill>
                <a:effectLst/>
                <a:latin typeface="Amazon Ember Regular" charset="0"/>
                <a:ea typeface="+mn-ea"/>
                <a:cs typeface="+mn-cs"/>
              </a:rPr>
              <a:t> and leading deep learning frameworks including TensorFlow, </a:t>
            </a:r>
            <a:r>
              <a:rPr lang="en-US" sz="1200" b="0" i="0" kern="1200" dirty="0" err="1">
                <a:solidFill>
                  <a:schemeClr val="tx1"/>
                </a:solidFill>
                <a:effectLst/>
                <a:latin typeface="Amazon Ember Regular" charset="0"/>
                <a:ea typeface="+mn-ea"/>
                <a:cs typeface="+mn-cs"/>
              </a:rPr>
              <a:t>PyTorch</a:t>
            </a:r>
            <a:r>
              <a:rPr lang="en-US" sz="1200" b="0" i="0" kern="1200" dirty="0">
                <a:solidFill>
                  <a:schemeClr val="tx1"/>
                </a:solidFill>
                <a:effectLst/>
                <a:latin typeface="Amazon Ember Regular" charset="0"/>
                <a:ea typeface="+mn-ea"/>
                <a:cs typeface="+mn-cs"/>
              </a:rPr>
              <a:t>, Apache </a:t>
            </a:r>
            <a:r>
              <a:rPr lang="en-US" sz="1200" b="0" i="0" kern="1200" dirty="0" err="1">
                <a:solidFill>
                  <a:schemeClr val="tx1"/>
                </a:solidFill>
                <a:effectLst/>
                <a:latin typeface="Amazon Ember Regular" charset="0"/>
                <a:ea typeface="+mn-ea"/>
                <a:cs typeface="+mn-cs"/>
              </a:rPr>
              <a:t>MXNet</a:t>
            </a:r>
            <a:r>
              <a:rPr lang="en-US" sz="1200" b="0" i="0" kern="1200" dirty="0">
                <a:solidFill>
                  <a:schemeClr val="tx1"/>
                </a:solidFill>
                <a:effectLst/>
                <a:latin typeface="Amazon Ember Regular" charset="0"/>
                <a:ea typeface="+mn-ea"/>
                <a:cs typeface="+mn-cs"/>
              </a:rPr>
              <a:t>, and </a:t>
            </a:r>
            <a:r>
              <a:rPr lang="en-US" sz="1200" b="0" i="0" kern="1200" dirty="0" err="1">
                <a:solidFill>
                  <a:schemeClr val="tx1"/>
                </a:solidFill>
                <a:effectLst/>
                <a:latin typeface="Amazon Ember Regular" charset="0"/>
                <a:ea typeface="+mn-ea"/>
                <a:cs typeface="+mn-cs"/>
              </a:rPr>
              <a:t>Keras</a:t>
            </a:r>
            <a:r>
              <a:rPr lang="en-US" sz="1200" b="0" i="0" kern="1200" dirty="0">
                <a:solidFill>
                  <a:schemeClr val="tx1"/>
                </a:solidFill>
                <a:effectLst/>
                <a:latin typeface="Amazon Ember Regular" charset="0"/>
                <a:ea typeface="+mn-ea"/>
                <a:cs typeface="+mn-cs"/>
              </a:rPr>
              <a:t>. The built-in containers within Amazon SageMaker for these frameworks come pre-installed with Debugger, enabling you to monitor, profile, and debug your training scripts easily. By default, SageMaker Debugger will monitor system hardware utilization and losses during training without additional code. Amazon SageMaker Debugger is integrated with AWS Lambda to act on results from alerts. As an example, you can invoke a Lambda function to automatically stop a training job when you detect a non-converging action, such as losses continuously increasing rather than decreasing over time. </a:t>
            </a:r>
          </a:p>
          <a:p>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272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45</a:t>
            </a:fld>
            <a:endParaRPr lang="en-US" dirty="0"/>
          </a:p>
        </p:txBody>
      </p:sp>
    </p:spTree>
    <p:extLst>
      <p:ext uri="{BB962C8B-B14F-4D97-AF65-F5344CB8AC3E}">
        <p14:creationId xmlns:p14="http://schemas.microsoft.com/office/powerpoint/2010/main" val="3483067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reminds me of the time, when I started with my machine learning journey back in 2014 and up until early 2019 before I started using Amazon </a:t>
            </a:r>
            <a:r>
              <a:rPr lang="en-US" dirty="0" err="1"/>
              <a:t>SageMaker</a:t>
            </a:r>
            <a:r>
              <a:rPr lang="en-US" dirty="0"/>
              <a:t>. I used to build models on a Virtual machine, although the models that I was using at the time were not that big, but we used to have huge amount of data, and I often used to run into out of memory errors, which used to take lot of time to resolve, setting up clusters, writing data distribution scripts, plus in order to optimize the hyperparameters of the model, I had to keep track of the hundreds of experiments that I was running, moreover, once the models were trained, deployment was a nightmare, where I had to work for days with the DevOps team, before I could focus on solving the next business problem. So, </a:t>
            </a:r>
            <a:r>
              <a:rPr lang="en-US" dirty="0" err="1"/>
              <a:t>SageMaker</a:t>
            </a:r>
            <a:r>
              <a:rPr lang="en-US" dirty="0"/>
              <a:t>, helped me with overcoming lot of these challenges. We are going to talk about </a:t>
            </a:r>
            <a:r>
              <a:rPr lang="en-US" dirty="0" err="1"/>
              <a:t>SageMaker</a:t>
            </a:r>
            <a:r>
              <a:rPr lang="en-US" dirty="0"/>
              <a:t> features in today’s session.</a:t>
            </a:r>
          </a:p>
          <a:p>
            <a:r>
              <a:rPr lang="en-US" dirty="0"/>
              <a:t>But before we do a deep dive on </a:t>
            </a:r>
            <a:r>
              <a:rPr lang="en-US" dirty="0" err="1"/>
              <a:t>SageMaker</a:t>
            </a:r>
            <a:r>
              <a:rPr lang="en-US" dirty="0"/>
              <a:t> features, </a:t>
            </a:r>
          </a:p>
          <a:p>
            <a:endParaRPr lang="en-US" dirty="0"/>
          </a:p>
          <a:p>
            <a:r>
              <a:rPr lang="en-US" dirty="0"/>
              <a:t>Customers tell us there are four main challenges:</a:t>
            </a:r>
          </a:p>
          <a:p>
            <a:endParaRPr lang="en-US" dirty="0"/>
          </a:p>
          <a:p>
            <a:r>
              <a:rPr lang="en-US" dirty="0"/>
              <a:t>1/First, there are not enough people with ML expertise to meet the growing demand for building with ML. SageMaker provides no-code ML tools including Amazon Canvas to enable business analysts to leverage machine learning without any ML expertise.</a:t>
            </a:r>
          </a:p>
          <a:p>
            <a:endParaRPr lang="en-US" dirty="0"/>
          </a:p>
          <a:p>
            <a:r>
              <a:rPr lang="en-US" dirty="0"/>
              <a:t>2/Data fuels ML. But the data needs to be labeled and prepared in large volumes before it can be used for training ML models. This requires massive data processing capabilities. SageMaker Ground Truth and SageMaker Data Wrangler make it easy to label and prepare data for ML.</a:t>
            </a:r>
          </a:p>
          <a:p>
            <a:endParaRPr lang="en-US" dirty="0"/>
          </a:p>
          <a:p>
            <a:r>
              <a:rPr lang="en-US" dirty="0"/>
              <a:t>3/There is a proliferation of data science tools that are difficult to integrate, siloed by each part of the ML lifecycle. SageMaker brings together purpose-built tools for every step of the ML lifecycle under the SageMaker Studio integrated development environment, making it easy to build, train, and deploy ML models.</a:t>
            </a:r>
          </a:p>
          <a:p>
            <a:endParaRPr lang="en-US" dirty="0"/>
          </a:p>
          <a:p>
            <a:r>
              <a:rPr lang="en-US" dirty="0"/>
              <a:t>4/DevOps teams have to manually manage disparate environments for prototyping, development, testing, validation, and production, making it difficult maintain consistency across these environments and ultimately delaying deployment of models to production. SageMaker provides MLOps capabilities, including SageMaker Pipelines, SageMaker Projects, and SageMaker Model Registry to help you streamline ML lifecycle, reducing the operational burden of managing ML models in production and accelerating the time to value.</a:t>
            </a:r>
          </a:p>
          <a:p>
            <a:endParaRPr lang="en-US" dirty="0"/>
          </a:p>
          <a:p>
            <a:r>
              <a:rPr lang="en-US" b="1" dirty="0"/>
              <a:t>Transition:</a:t>
            </a:r>
            <a:r>
              <a:rPr lang="en-US" dirty="0"/>
              <a:t>  Let’s look closely at each of these four components of SageMaker.</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755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Distributed Training</a:t>
            </a:r>
          </a:p>
          <a:p>
            <a:r>
              <a:rPr lang="en-US" sz="1200" kern="1200" dirty="0">
                <a:solidFill>
                  <a:schemeClr val="tx1"/>
                </a:solidFill>
                <a:effectLst/>
                <a:latin typeface="+mn-lt"/>
                <a:ea typeface="+mn-ea"/>
                <a:cs typeface="+mn-cs"/>
              </a:rPr>
              <a:t>Amazon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makes it faster to perform distributed training by automatically splitting deep learning models and training datasets across AWS GPU instances with fewer than 10 lines of code. </a:t>
            </a: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46</a:t>
            </a:fld>
            <a:endParaRPr lang="en-US" dirty="0"/>
          </a:p>
        </p:txBody>
      </p:sp>
    </p:spTree>
    <p:extLst>
      <p:ext uri="{BB962C8B-B14F-4D97-AF65-F5344CB8AC3E}">
        <p14:creationId xmlns:p14="http://schemas.microsoft.com/office/powerpoint/2010/main" val="1870814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Distributed Training</a:t>
            </a:r>
          </a:p>
          <a:p>
            <a:r>
              <a:rPr lang="en-US" sz="1200" kern="1200" dirty="0">
                <a:solidFill>
                  <a:schemeClr val="tx1"/>
                </a:solidFill>
                <a:effectLst/>
                <a:latin typeface="+mn-lt"/>
                <a:ea typeface="+mn-ea"/>
                <a:cs typeface="+mn-cs"/>
              </a:rPr>
              <a:t>Amazon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makes it faster to perform distributed training by automatically splitting deep learning models and training datasets across AWS GPU instances with fewer than 10 lines of code. </a:t>
            </a:r>
          </a:p>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47</a:t>
            </a:fld>
            <a:endParaRPr lang="en-US" dirty="0"/>
          </a:p>
        </p:txBody>
      </p:sp>
    </p:spTree>
    <p:extLst>
      <p:ext uri="{BB962C8B-B14F-4D97-AF65-F5344CB8AC3E}">
        <p14:creationId xmlns:p14="http://schemas.microsoft.com/office/powerpoint/2010/main" val="1877024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have told long training slow down their development. </a:t>
            </a:r>
          </a:p>
          <a:p>
            <a:r>
              <a:rPr lang="en-US" dirty="0"/>
              <a:t>When data scientists have to wait several days or even weeks for their models to complete training, it prevents them from iterating and getting their trained model into production. </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48</a:t>
            </a:fld>
            <a:endParaRPr lang="en-US" altLang="en-US" dirty="0"/>
          </a:p>
        </p:txBody>
      </p:sp>
    </p:spTree>
    <p:extLst>
      <p:ext uri="{BB962C8B-B14F-4D97-AF65-F5344CB8AC3E}">
        <p14:creationId xmlns:p14="http://schemas.microsoft.com/office/powerpoint/2010/main" val="2389259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know scaling to more GPUs can reduce training time</a:t>
            </a:r>
          </a:p>
          <a:p>
            <a:r>
              <a:rPr lang="en-US" dirty="0"/>
              <a:t>But how do we think about the benefits and costs of training a model on multiple GPU instances?</a:t>
            </a:r>
          </a:p>
          <a:p>
            <a:r>
              <a:rPr lang="en-US" dirty="0"/>
              <a:t>In an ideal case, if it takes you 8 hours to train with 1 node, it should take you 1 hour to train with 8 nodes. So your cost remains the same, but your time-to-train drops. </a:t>
            </a:r>
          </a:p>
          <a:p>
            <a:r>
              <a:rPr lang="en-US" dirty="0"/>
              <a:t>But in practice, you don't scale perfectly. And we'll talk in a few minutes about why that's the case. </a:t>
            </a:r>
          </a:p>
          <a:p>
            <a:r>
              <a:rPr lang="en-US" dirty="0"/>
              <a:t>We measure weak scaling efficiency as a percentage of the ideal, linear scaling efficiency, which is 100%. </a:t>
            </a:r>
          </a:p>
          <a:p>
            <a:r>
              <a:rPr lang="en-US" dirty="0"/>
              <a:t>So if you scaling efficiency is 90%, your training time decreases by 86% and your cost increases by 11%. </a:t>
            </a:r>
          </a:p>
          <a:p>
            <a:r>
              <a:rPr lang="en-US" dirty="0"/>
              <a:t>When scaling efficiency is high, you don't have a real trade-off between cost and time. When it's low, you have a trade-off.</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49</a:t>
            </a:fld>
            <a:endParaRPr lang="en-US" altLang="en-US" dirty="0"/>
          </a:p>
        </p:txBody>
      </p:sp>
    </p:spTree>
    <p:extLst>
      <p:ext uri="{BB962C8B-B14F-4D97-AF65-F5344CB8AC3E}">
        <p14:creationId xmlns:p14="http://schemas.microsoft.com/office/powerpoint/2010/main" val="3146370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do a quick recap of how data parallelism works</a:t>
            </a:r>
          </a:p>
          <a:p>
            <a:r>
              <a:rPr lang="en-US" dirty="0"/>
              <a:t>The core idea is that you parallelize training by giving each GPU a replica of the model and a subset of the training data.</a:t>
            </a:r>
          </a:p>
          <a:p>
            <a:r>
              <a:rPr lang="en-US" dirty="0"/>
              <a:t>Here we have four GPUs, each with a copy of the 4 layer neural network model, and each GPU gets different minibatches of my training data. </a:t>
            </a:r>
          </a:p>
          <a:p>
            <a:r>
              <a:rPr lang="en-US" dirty="0"/>
              <a:t>But if each GPU is training my model on a different slice of the training data, how do we reconcile and get a single model?</a:t>
            </a:r>
          </a:p>
          <a:p>
            <a:r>
              <a:rPr lang="en-US" dirty="0"/>
              <a:t>We need a way to synchronize gradients across machines. </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50</a:t>
            </a:fld>
            <a:endParaRPr lang="en-US" altLang="en-US" dirty="0"/>
          </a:p>
        </p:txBody>
      </p:sp>
    </p:spTree>
    <p:extLst>
      <p:ext uri="{BB962C8B-B14F-4D97-AF65-F5344CB8AC3E}">
        <p14:creationId xmlns:p14="http://schemas.microsoft.com/office/powerpoint/2010/main" val="4175420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core approaches here</a:t>
            </a:r>
          </a:p>
          <a:p>
            <a:r>
              <a:rPr lang="en-US" dirty="0"/>
              <a:t>Parameter servers were the dominant way of synchronizing gradients. </a:t>
            </a:r>
          </a:p>
          <a:p>
            <a:r>
              <a:rPr lang="en-US" dirty="0"/>
              <a:t>Worker nodes pull the model from parameter servers, train with their minibatch, push their version of the model back up. Then the parameter server averages gradients and makes an updated model available to workers. </a:t>
            </a:r>
          </a:p>
          <a:p>
            <a:r>
              <a:rPr lang="en-US" dirty="0"/>
              <a:t>But this resulted in an imbalance in the amount of data being sent and received from each server, which caused bottlenecks and made the system less stable when you increased the size of the cluster. </a:t>
            </a:r>
          </a:p>
          <a:p>
            <a:r>
              <a:rPr lang="en-US" dirty="0"/>
              <a:t>The other and more dominant paradigm today is </a:t>
            </a:r>
            <a:r>
              <a:rPr lang="en-US" dirty="0" err="1"/>
              <a:t>allReduce</a:t>
            </a:r>
            <a:r>
              <a:rPr lang="en-US" dirty="0"/>
              <a:t>. Borrowing from the HPC community, we used MPI methods to accumulate gradients by letting GPU instances communicate directly, typically in a ring topology. </a:t>
            </a:r>
          </a:p>
          <a:p>
            <a:r>
              <a:rPr lang="en-US" dirty="0"/>
              <a:t>This addressed the latency and stability challenge of parameter servers but it still didn't efficiently utilize bandwidth on AWS. </a:t>
            </a:r>
          </a:p>
          <a:p>
            <a:r>
              <a:rPr lang="en-US" dirty="0"/>
              <a:t>And we challenged our teams to come up with a better way to do gradient synchronization at scale on AWS. </a:t>
            </a:r>
          </a:p>
          <a:p>
            <a:r>
              <a:rPr lang="en-US" dirty="0"/>
              <a:t>And we came up with a solution that takes the best of both worlds. </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51</a:t>
            </a:fld>
            <a:endParaRPr lang="en-US" altLang="en-US" dirty="0"/>
          </a:p>
        </p:txBody>
      </p:sp>
    </p:spTree>
    <p:extLst>
      <p:ext uri="{BB962C8B-B14F-4D97-AF65-F5344CB8AC3E}">
        <p14:creationId xmlns:p14="http://schemas.microsoft.com/office/powerpoint/2010/main" val="1883093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back to why scaling efficiency is often low. It's because the network becomes a bottleneck.</a:t>
            </a:r>
          </a:p>
          <a:p>
            <a:r>
              <a:rPr lang="en-US" dirty="0"/>
              <a:t>Typical neural network models have four components to their training loop, forward pass, backward pass, </a:t>
            </a:r>
            <a:r>
              <a:rPr lang="en-US" dirty="0" err="1"/>
              <a:t>allReduce</a:t>
            </a:r>
            <a:r>
              <a:rPr lang="en-US" dirty="0"/>
              <a:t>, and optimize steps. </a:t>
            </a:r>
          </a:p>
          <a:p>
            <a:r>
              <a:rPr lang="en-US" dirty="0"/>
              <a:t>As you add more machines to your cluster, the </a:t>
            </a:r>
            <a:r>
              <a:rPr lang="en-US" dirty="0" err="1"/>
              <a:t>allReduce</a:t>
            </a:r>
            <a:r>
              <a:rPr lang="en-US" dirty="0"/>
              <a:t> step takes longer and longer until it becomes your bottleneck. </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52</a:t>
            </a:fld>
            <a:endParaRPr lang="en-US" altLang="en-US" dirty="0"/>
          </a:p>
        </p:txBody>
      </p:sp>
    </p:spTree>
    <p:extLst>
      <p:ext uri="{BB962C8B-B14F-4D97-AF65-F5344CB8AC3E}">
        <p14:creationId xmlns:p14="http://schemas.microsoft.com/office/powerpoint/2010/main" val="1639047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hurts your scaling efficiency. You're adding more GPU instances to your cluster, but you're not benefitting from the additional compute and your GPUs are underutilized. </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53</a:t>
            </a:fld>
            <a:endParaRPr lang="en-US" altLang="en-US" dirty="0"/>
          </a:p>
        </p:txBody>
      </p:sp>
    </p:spTree>
    <p:extLst>
      <p:ext uri="{BB962C8B-B14F-4D97-AF65-F5344CB8AC3E}">
        <p14:creationId xmlns:p14="http://schemas.microsoft.com/office/powerpoint/2010/main" val="612796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teams within Amazon had been solving these problems internally for some time. </a:t>
            </a:r>
          </a:p>
          <a:p>
            <a:r>
              <a:rPr lang="en-US" dirty="0"/>
              <a:t>For three years in a row since 2018, we demonstrated the fastest training times on record for popular models like T5, BERT, Mask-RCNN and </a:t>
            </a:r>
            <a:r>
              <a:rPr lang="en-US" dirty="0" err="1"/>
              <a:t>ResNet</a:t>
            </a:r>
            <a:r>
              <a:rPr lang="en-US" dirty="0"/>
              <a:t>. </a:t>
            </a:r>
          </a:p>
          <a:p>
            <a:r>
              <a:rPr lang="en-US" dirty="0"/>
              <a:t>Last year we published some of the science behind these results at SC20</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55</a:t>
            </a:fld>
            <a:endParaRPr lang="en-US" altLang="en-US" dirty="0"/>
          </a:p>
        </p:txBody>
      </p:sp>
    </p:spTree>
    <p:extLst>
      <p:ext uri="{BB962C8B-B14F-4D97-AF65-F5344CB8AC3E}">
        <p14:creationId xmlns:p14="http://schemas.microsoft.com/office/powerpoint/2010/main" val="33554757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it work under the hood?</a:t>
            </a:r>
          </a:p>
          <a:p>
            <a:r>
              <a:rPr lang="en-US" dirty="0"/>
              <a:t>When you launch a training job with SageMaker Data Parallel, the CPUs on your GPU instances become parameter servers. </a:t>
            </a:r>
          </a:p>
          <a:p>
            <a:r>
              <a:rPr lang="en-US" dirty="0"/>
              <a:t>We introduce a new technique called Balanced Fusion Buffer to make optimal use of bandwidth. A buffer in the GPU holds gradients until they hit a threshold size. </a:t>
            </a:r>
          </a:p>
          <a:p>
            <a:r>
              <a:rPr lang="en-US" dirty="0"/>
              <a:t>We then copy the fused buffer to CPU memory, shared into N parts for each node in our cluster and then send the </a:t>
            </a:r>
            <a:r>
              <a:rPr lang="en-US" dirty="0" err="1"/>
              <a:t>ith</a:t>
            </a:r>
            <a:r>
              <a:rPr lang="en-US" dirty="0"/>
              <a:t> part to the </a:t>
            </a:r>
            <a:r>
              <a:rPr lang="en-US" dirty="0" err="1"/>
              <a:t>ith</a:t>
            </a:r>
            <a:r>
              <a:rPr lang="en-US" dirty="0"/>
              <a:t> server. </a:t>
            </a:r>
          </a:p>
          <a:p>
            <a:r>
              <a:rPr lang="en-US" dirty="0"/>
              <a:t>This balances the data being sent and received from each parameter server, ensuring bandwidth is efficiently utilized and addressing the primary challenge with traditional parameter servers. </a:t>
            </a:r>
          </a:p>
          <a:p>
            <a:r>
              <a:rPr lang="en-US" dirty="0"/>
              <a:t>Because we designed this </a:t>
            </a:r>
            <a:r>
              <a:rPr lang="en-US" dirty="0" err="1"/>
              <a:t>allReduce</a:t>
            </a:r>
            <a:r>
              <a:rPr lang="en-US" dirty="0"/>
              <a:t> algorithm for AWS infrastructure and topology, it is more stable and fault tolerant. </a:t>
            </a:r>
          </a:p>
          <a:p>
            <a:r>
              <a:rPr lang="en-US" dirty="0"/>
              <a:t>Another benefit of offloading </a:t>
            </a:r>
            <a:r>
              <a:rPr lang="en-US" dirty="0" err="1"/>
              <a:t>allReduce</a:t>
            </a:r>
            <a:r>
              <a:rPr lang="en-US" dirty="0"/>
              <a:t> from GPUs to CPUs is that we can now overlap backward pass and </a:t>
            </a:r>
            <a:r>
              <a:rPr lang="en-US" dirty="0" err="1"/>
              <a:t>allreduce</a:t>
            </a:r>
            <a:r>
              <a:rPr lang="en-US" dirty="0"/>
              <a:t>, reducing overall step time and freeing up GPU resources. </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56</a:t>
            </a:fld>
            <a:endParaRPr lang="en-US" altLang="en-US" dirty="0"/>
          </a:p>
        </p:txBody>
      </p:sp>
    </p:spTree>
    <p:extLst>
      <p:ext uri="{BB962C8B-B14F-4D97-AF65-F5344CB8AC3E}">
        <p14:creationId xmlns:p14="http://schemas.microsoft.com/office/powerpoint/2010/main" val="2430910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look at no-code tools for non-ML experts to leverage machine learning in their daily work to solve problems.</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762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importing the </a:t>
            </a:r>
            <a:r>
              <a:rPr lang="en-US" dirty="0" err="1"/>
              <a:t>smdistributed</a:t>
            </a:r>
            <a:r>
              <a:rPr lang="en-US" dirty="0"/>
              <a:t> library and initializing it</a:t>
            </a:r>
          </a:p>
          <a:p>
            <a:r>
              <a:rPr lang="en-US" dirty="0"/>
              <a:t>If you've used </a:t>
            </a:r>
            <a:r>
              <a:rPr lang="en-US" dirty="0" err="1"/>
              <a:t>PyTorch</a:t>
            </a:r>
            <a:r>
              <a:rPr lang="en-US" dirty="0"/>
              <a:t> DDP, this should look identical and intuitive to you</a:t>
            </a:r>
          </a:p>
          <a:p>
            <a:endParaRPr lang="en-US" dirty="0"/>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4132334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changes are required to your model definition, core training loop, evaluation. </a:t>
            </a:r>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721950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challenges with model parallelism</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59</a:t>
            </a:fld>
            <a:endParaRPr lang="en-US" altLang="en-US" dirty="0"/>
          </a:p>
        </p:txBody>
      </p:sp>
    </p:spTree>
    <p:extLst>
      <p:ext uri="{BB962C8B-B14F-4D97-AF65-F5344CB8AC3E}">
        <p14:creationId xmlns:p14="http://schemas.microsoft.com/office/powerpoint/2010/main" val="74117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models are growing in size. </a:t>
            </a:r>
          </a:p>
          <a:p>
            <a:r>
              <a:rPr lang="en-US" dirty="0"/>
              <a:t>In just 2 years our customers have gone from using models with hundreds of millions of parameters to hundreds of billions. And the latest papers now talk of trillions. </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60</a:t>
            </a:fld>
            <a:endParaRPr lang="en-US" altLang="en-US" dirty="0"/>
          </a:p>
        </p:txBody>
      </p:sp>
    </p:spTree>
    <p:extLst>
      <p:ext uri="{BB962C8B-B14F-4D97-AF65-F5344CB8AC3E}">
        <p14:creationId xmlns:p14="http://schemas.microsoft.com/office/powerpoint/2010/main" val="3570391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reason for this trend is that larger models are improving accuracy</a:t>
            </a:r>
          </a:p>
          <a:p>
            <a:r>
              <a:rPr lang="en-US" dirty="0"/>
              <a:t>They're also allowing us to do zero/one/few shot learning during inference, which saves us from the time and cost of preparing a large labeled dataset and fine-tuning it. One large model can be reused several times in different domains with little or no fine-tuning</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61</a:t>
            </a:fld>
            <a:endParaRPr lang="en-US" altLang="en-US" dirty="0"/>
          </a:p>
        </p:txBody>
      </p:sp>
    </p:spTree>
    <p:extLst>
      <p:ext uri="{BB962C8B-B14F-4D97-AF65-F5344CB8AC3E}">
        <p14:creationId xmlns:p14="http://schemas.microsoft.com/office/powerpoint/2010/main" val="7293996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hardware improve as well but model sizes are growing faster</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62</a:t>
            </a:fld>
            <a:endParaRPr lang="en-US" altLang="en-US" dirty="0"/>
          </a:p>
        </p:txBody>
      </p:sp>
    </p:spTree>
    <p:extLst>
      <p:ext uri="{BB962C8B-B14F-4D97-AF65-F5344CB8AC3E}">
        <p14:creationId xmlns:p14="http://schemas.microsoft.com/office/powerpoint/2010/main" val="3479216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is that memory becomes a bottleneck in training</a:t>
            </a:r>
          </a:p>
          <a:p>
            <a:r>
              <a:rPr lang="en-US" dirty="0"/>
              <a:t>Model size is limited by the memory of a single GPU, producing out of memory errors</a:t>
            </a:r>
          </a:p>
          <a:p>
            <a:r>
              <a:rPr lang="en-US" dirty="0"/>
              <a:t>Replicating the entire model across GPUs is also wasteful when the model is large</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63</a:t>
            </a:fld>
            <a:endParaRPr lang="en-US" altLang="en-US" dirty="0"/>
          </a:p>
        </p:txBody>
      </p:sp>
    </p:spTree>
    <p:extLst>
      <p:ext uri="{BB962C8B-B14F-4D97-AF65-F5344CB8AC3E}">
        <p14:creationId xmlns:p14="http://schemas.microsoft.com/office/powerpoint/2010/main" val="2702278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a:t>
            </a:r>
            <a:r>
              <a:rPr lang="en-US" dirty="0" err="1"/>
              <a:t>modelparallel</a:t>
            </a:r>
            <a:r>
              <a:rPr lang="en-US" dirty="0"/>
              <a:t> library</a:t>
            </a:r>
          </a:p>
          <a:p>
            <a:r>
              <a:rPr lang="en-US" dirty="0"/>
              <a:t>It automatically and efficiently partitions your model. It setups up an efficient pipeline that maximizes GPU utilization. </a:t>
            </a:r>
          </a:p>
          <a:p>
            <a:r>
              <a:rPr lang="en-US" dirty="0"/>
              <a:t>All of this takes place in a fully managed environment in SageMaker and is integrated with TensorFlow and </a:t>
            </a:r>
            <a:r>
              <a:rPr lang="en-US" dirty="0" err="1"/>
              <a:t>PyTorch</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4674287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see how this works</a:t>
            </a:r>
          </a:p>
          <a:p>
            <a:r>
              <a:rPr lang="en-US" dirty="0"/>
              <a:t>When you create a training job, SageMaker analyzes the model graph, including analyzing tensors using SageMaker Debugger. </a:t>
            </a:r>
          </a:p>
          <a:p>
            <a:r>
              <a:rPr lang="en-US" dirty="0"/>
              <a:t>SageMaker then partitions the graph in a way that balances compute and minimizes communication. </a:t>
            </a:r>
          </a:p>
          <a:p>
            <a:r>
              <a:rPr lang="en-US" dirty="0"/>
              <a:t>Finally, it sets up an efficient pipeline to execute minibatches </a:t>
            </a:r>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65</a:t>
            </a:fld>
            <a:endParaRPr lang="en-US" altLang="en-US" dirty="0"/>
          </a:p>
        </p:txBody>
      </p:sp>
    </p:spTree>
    <p:extLst>
      <p:ext uri="{BB962C8B-B14F-4D97-AF65-F5344CB8AC3E}">
        <p14:creationId xmlns:p14="http://schemas.microsoft.com/office/powerpoint/2010/main" val="187663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SageMaker splits each batch into N </a:t>
            </a:r>
            <a:r>
              <a:rPr lang="en-US" dirty="0" err="1"/>
              <a:t>microbatches</a:t>
            </a:r>
            <a:r>
              <a:rPr lang="en-US" dirty="0"/>
              <a:t>, which are fed sequentially. </a:t>
            </a:r>
          </a:p>
          <a:p>
            <a:r>
              <a:rPr lang="en-US" dirty="0"/>
              <a:t>This minimizes the amount of time GPUs are idle and waiting for data. </a:t>
            </a:r>
          </a:p>
          <a:p>
            <a:endParaRPr lang="en-US" dirty="0"/>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016494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Shape 1503"/>
          <p:cNvSpPr>
            <a:spLocks noGrp="1" noRot="1" noChangeAspect="1"/>
          </p:cNvSpPr>
          <p:nvPr>
            <p:ph type="sldImg"/>
          </p:nvPr>
        </p:nvSpPr>
        <p:spPr>
          <a:xfrm>
            <a:off x="4017963" y="600075"/>
            <a:ext cx="6096000" cy="3429000"/>
          </a:xfrm>
          <a:prstGeom prst="rect">
            <a:avLst/>
          </a:prstGeom>
        </p:spPr>
        <p:txBody>
          <a:bodyPr/>
          <a:lstStyle/>
          <a:p>
            <a:endParaRPr dirty="0"/>
          </a:p>
        </p:txBody>
      </p:sp>
      <p:sp>
        <p:nvSpPr>
          <p:cNvPr id="1504" name="Shape 1504"/>
          <p:cNvSpPr>
            <a:spLocks noGrp="1"/>
          </p:cNvSpPr>
          <p:nvPr>
            <p:ph type="body" sz="quarter" idx="1"/>
          </p:nvPr>
        </p:nvSpPr>
        <p:spPr>
          <a:prstGeom prst="rect">
            <a:avLst/>
          </a:prstGeom>
        </p:spPr>
        <p:txBody>
          <a:bodyPr/>
          <a:lstStyle/>
          <a:p>
            <a:pPr marL="0" marR="0" lvl="0" indent="0" algn="l" defTabSz="3119323" rtl="0" eaLnBrk="1" fontAlgn="auto" latinLnBrk="0" hangingPunct="1">
              <a:lnSpc>
                <a:spcPct val="100000"/>
              </a:lnSpc>
              <a:spcBef>
                <a:spcPts val="0"/>
              </a:spcBef>
              <a:spcAft>
                <a:spcPts val="0"/>
              </a:spcAft>
              <a:buClrTx/>
              <a:buSzTx/>
              <a:buFontTx/>
              <a:buNone/>
              <a:tabLst/>
              <a:defRPr/>
            </a:pPr>
            <a:r>
              <a:rPr lang="en-US" sz="4096" kern="1200" dirty="0">
                <a:solidFill>
                  <a:schemeClr val="tx1"/>
                </a:solidFill>
                <a:effectLst/>
                <a:latin typeface="+mn-lt"/>
                <a:ea typeface="+mn-ea"/>
                <a:cs typeface="+mn-cs"/>
              </a:rPr>
              <a:t>1/Amazon SageMaker Canvas makes it easy for business analysts to generate highly accurate ML predictions on their own without any ML experience. </a:t>
            </a:r>
          </a:p>
          <a:p>
            <a:pPr marL="0" marR="0" lvl="0" indent="0" algn="l" defTabSz="3119323" rtl="0" eaLnBrk="1" fontAlgn="auto" latinLnBrk="0" hangingPunct="1">
              <a:lnSpc>
                <a:spcPct val="100000"/>
              </a:lnSpc>
              <a:spcBef>
                <a:spcPts val="0"/>
              </a:spcBef>
              <a:spcAft>
                <a:spcPts val="0"/>
              </a:spcAft>
              <a:buClrTx/>
              <a:buSzTx/>
              <a:buFontTx/>
              <a:buNone/>
              <a:tabLst/>
              <a:defRPr/>
            </a:pPr>
            <a:endParaRPr lang="en-US" sz="4096" kern="1200" dirty="0">
              <a:solidFill>
                <a:schemeClr val="tx1"/>
              </a:solidFill>
              <a:effectLst/>
              <a:latin typeface="+mn-lt"/>
              <a:ea typeface="+mn-ea"/>
              <a:cs typeface="+mn-cs"/>
            </a:endParaRPr>
          </a:p>
          <a:p>
            <a:pPr marL="0" marR="0" lvl="0" indent="0" algn="l" defTabSz="311932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2/With SageMaker Canvas, business analysts can easily access and import data from the cloud and on-premises data sources and quickly combine and cleanse data. </a:t>
            </a:r>
          </a:p>
          <a:p>
            <a:pPr marL="0" marR="0" lvl="0" indent="0" algn="l" defTabSz="3119323"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311932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3/From there, Canvas generates an ML model automatically. </a:t>
            </a:r>
          </a:p>
          <a:p>
            <a:pPr marL="0" marR="0" lvl="0" indent="0" algn="l" defTabSz="3119323"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311932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4/Business analysts can use SageMaker Studio to share the model with data scientists in their organization to get feedback.</a:t>
            </a:r>
            <a:r>
              <a:rPr lang="en-US" sz="4400" dirty="0">
                <a:effectLst/>
              </a:rPr>
              <a:t> </a:t>
            </a:r>
            <a:endParaRPr lang="en-US" sz="1100" dirty="0"/>
          </a:p>
          <a:p>
            <a:pPr marL="0" marR="0" lvl="0" indent="0" algn="l" defTabSz="3119323"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3119323"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Transition: </a:t>
            </a:r>
            <a:r>
              <a:rPr lang="en-US" sz="1100" b="0" i="0" kern="1200" dirty="0">
                <a:solidFill>
                  <a:schemeClr val="tx1"/>
                </a:solidFill>
                <a:effectLst/>
                <a:latin typeface="+mn-lt"/>
                <a:ea typeface="+mn-ea"/>
                <a:cs typeface="+mn-cs"/>
              </a:rPr>
              <a:t>Let’s dive into the next</a:t>
            </a:r>
            <a:r>
              <a:rPr lang="en-US" sz="1100" b="0" i="0" kern="1200" baseline="0" dirty="0">
                <a:solidFill>
                  <a:schemeClr val="tx1"/>
                </a:solidFill>
                <a:effectLst/>
                <a:latin typeface="+mn-lt"/>
                <a:ea typeface="+mn-ea"/>
                <a:cs typeface="+mn-cs"/>
              </a:rPr>
              <a:t> component of SageMaker.</a:t>
            </a:r>
            <a:endParaRPr lang="en-US" sz="1100" b="0" i="0" kern="1200" dirty="0">
              <a:solidFill>
                <a:schemeClr val="tx1"/>
              </a:solidFill>
              <a:effectLst/>
              <a:latin typeface="+mn-lt"/>
              <a:ea typeface="+mn-ea"/>
              <a:cs typeface="+mn-cs"/>
            </a:endParaRPr>
          </a:p>
          <a:p>
            <a:pPr marL="0" marR="0" lvl="0" indent="0" algn="l" defTabSz="3119323"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3119323" rtl="0" eaLnBrk="1" fontAlgn="auto" latinLnBrk="0" hangingPunct="1">
              <a:lnSpc>
                <a:spcPct val="100000"/>
              </a:lnSpc>
              <a:spcBef>
                <a:spcPts val="0"/>
              </a:spcBef>
              <a:spcAft>
                <a:spcPts val="0"/>
              </a:spcAft>
              <a:buClrTx/>
              <a:buSzTx/>
              <a:buFontTx/>
              <a:buNone/>
              <a:tabLst/>
              <a:defRPr/>
            </a:pPr>
            <a:r>
              <a:rPr lang="en-US" sz="1100" dirty="0"/>
              <a:t> </a:t>
            </a:r>
          </a:p>
          <a:p>
            <a:pPr marL="0" marR="0" lvl="0" indent="0" algn="l" defTabSz="3119323"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3119323" rtl="0" eaLnBrk="1" fontAlgn="auto" latinLnBrk="0" hangingPunct="1">
              <a:lnSpc>
                <a:spcPct val="100000"/>
              </a:lnSpc>
              <a:spcBef>
                <a:spcPts val="0"/>
              </a:spcBef>
              <a:spcAft>
                <a:spcPts val="0"/>
              </a:spcAft>
              <a:buClrTx/>
              <a:buSzTx/>
              <a:buFontTx/>
              <a:buNone/>
              <a:tabLst/>
              <a:defRPr/>
            </a:pPr>
            <a:br>
              <a:rPr lang="en-US" sz="1100" b="0" i="0" kern="1200" dirty="0">
                <a:solidFill>
                  <a:schemeClr val="tx1"/>
                </a:solidFill>
                <a:effectLst/>
                <a:latin typeface="+mn-lt"/>
                <a:ea typeface="+mn-ea"/>
                <a:cs typeface="+mn-cs"/>
              </a:rPr>
            </a:br>
            <a:endParaRPr lang="en-US" sz="800" dirty="0"/>
          </a:p>
          <a:p>
            <a:pPr marL="0" marR="0" lvl="0" indent="0" algn="l" defTabSz="3119323" rtl="0" eaLnBrk="1" fontAlgn="auto" latinLnBrk="0" hangingPunct="1">
              <a:lnSpc>
                <a:spcPct val="100000"/>
              </a:lnSpc>
              <a:spcBef>
                <a:spcPts val="0"/>
              </a:spcBef>
              <a:spcAft>
                <a:spcPts val="0"/>
              </a:spcAft>
              <a:buClrTx/>
              <a:buSzTx/>
              <a:buFontTx/>
              <a:buNone/>
              <a:tabLst/>
              <a:defRPr/>
            </a:pPr>
            <a:endParaRPr lang="en-US" sz="1100" i="0" u="none" dirty="0"/>
          </a:p>
        </p:txBody>
      </p:sp>
    </p:spTree>
    <p:extLst>
      <p:ext uri="{BB962C8B-B14F-4D97-AF65-F5344CB8AC3E}">
        <p14:creationId xmlns:p14="http://schemas.microsoft.com/office/powerpoint/2010/main" val="27373885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walkthrough an example with </a:t>
            </a:r>
            <a:r>
              <a:rPr lang="en-US" dirty="0" err="1"/>
              <a:t>modelparallel</a:t>
            </a:r>
            <a:r>
              <a:rPr lang="en-US" dirty="0"/>
              <a:t> training</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67</a:t>
            </a:fld>
            <a:endParaRPr lang="en-US" altLang="en-US" dirty="0"/>
          </a:p>
        </p:txBody>
      </p:sp>
    </p:spTree>
    <p:extLst>
      <p:ext uri="{BB962C8B-B14F-4D97-AF65-F5344CB8AC3E}">
        <p14:creationId xmlns:p14="http://schemas.microsoft.com/office/powerpoint/2010/main" val="4036013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Shape 1503"/>
          <p:cNvSpPr>
            <a:spLocks noGrp="1" noRot="1" noChangeAspect="1"/>
          </p:cNvSpPr>
          <p:nvPr>
            <p:ph type="sldImg"/>
          </p:nvPr>
        </p:nvSpPr>
        <p:spPr>
          <a:xfrm>
            <a:off x="2198688" y="479425"/>
            <a:ext cx="4852987" cy="2730500"/>
          </a:xfrm>
          <a:prstGeom prst="rect">
            <a:avLst/>
          </a:prstGeom>
        </p:spPr>
        <p:txBody>
          <a:bodyPr/>
          <a:lstStyle/>
          <a:p>
            <a:endParaRPr dirty="0"/>
          </a:p>
        </p:txBody>
      </p:sp>
      <p:sp>
        <p:nvSpPr>
          <p:cNvPr id="1504" name="Shape 1504"/>
          <p:cNvSpPr>
            <a:spLocks noGrp="1"/>
          </p:cNvSpPr>
          <p:nvPr>
            <p:ph type="body" sz="quarter" idx="1"/>
          </p:nvPr>
        </p:nvSpPr>
        <p:spPr>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1/ Amazon SageMaker make it easy to deploy and manage machine learning models at scale. As a fully managed service, SageMaker takes care of setting up and managing instances for inference, ensuring software version compatibilities, and patching versions. SageMaker also provides built-in metrics and logs for endpoints that you can use to monitor and receive alerts.</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2/Amazon SageMaker offers more than 70 instance types with varying levels of compute and memory, including Amazon EC2 Inf1 instances based on AWS Inferentia, high-performance ML inference chips designed and built by AWS, and GPU instances such as Amazon EC2 G4dn to meet the performance and cost requirements of any use case, including real-time, high throughput, and batch inference.</a:t>
            </a:r>
            <a:r>
              <a:rPr lang="en-US" dirty="0">
                <a:effectLst/>
              </a:rPr>
              <a:t> </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3/SageMaker allows developers to access deployed models through API requests with response times as low a few milliseconds. This supports use cases requiring real-time responses, such as ad serving, fraud detection, and personalized product recommendations.</a:t>
            </a:r>
            <a:r>
              <a:rPr lang="en-US" dirty="0">
                <a:effectLst/>
              </a:rPr>
              <a:t> </a:t>
            </a:r>
            <a:r>
              <a:rPr lang="en-US" sz="900" kern="1200" baseline="0" dirty="0">
                <a:solidFill>
                  <a:schemeClr val="tx1"/>
                </a:solidFill>
                <a:effectLst/>
                <a:latin typeface="+mn-lt"/>
                <a:ea typeface="+mn-ea"/>
                <a:cs typeface="+mn-cs"/>
              </a:rPr>
              <a:t> </a:t>
            </a:r>
          </a:p>
          <a:p>
            <a:endParaRPr lang="en-US" sz="1500" dirty="0"/>
          </a:p>
          <a:p>
            <a:r>
              <a:rPr lang="en-US" sz="1500" dirty="0"/>
              <a:t>4/</a:t>
            </a:r>
            <a:r>
              <a:rPr lang="en-US" sz="900" kern="1200" dirty="0">
                <a:solidFill>
                  <a:schemeClr val="tx1"/>
                </a:solidFill>
                <a:effectLst/>
                <a:latin typeface="+mn-lt"/>
                <a:ea typeface="+mn-ea"/>
                <a:cs typeface="+mn-cs"/>
              </a:rPr>
              <a:t>For inference requests that take longer to finish, SageMaker offers asynchronous inference, which supports processing times up to 15 minutes and payloads up to 1 gigabyte. Asynchronous inference is best suited for use cases requiring real-time user experience, but use large CV or NLP models. With asynchronous inference, your inference requests get separated from your backend application and web servers to prevent long-running inference requests from blocking your calling application. Asynchronous inference can also scale your model serving instance count down to zero, optimizing your costs when you don't need to make inference requests.</a:t>
            </a:r>
            <a:r>
              <a:rPr lang="en-US" sz="1600" dirty="0">
                <a:effectLst/>
              </a:rPr>
              <a:t> </a:t>
            </a:r>
          </a:p>
          <a:p>
            <a:endParaRPr lang="en-US" sz="1600" dirty="0">
              <a:effectLst/>
            </a:endParaRPr>
          </a:p>
          <a:p>
            <a:r>
              <a:rPr lang="en-US" sz="1600" dirty="0">
                <a:effectLst/>
              </a:rPr>
              <a:t>5/</a:t>
            </a:r>
            <a:r>
              <a:rPr lang="en-US" sz="900" kern="1200" dirty="0">
                <a:solidFill>
                  <a:schemeClr val="tx1"/>
                </a:solidFill>
                <a:effectLst/>
                <a:latin typeface="+mn-lt"/>
                <a:ea typeface="+mn-ea"/>
                <a:cs typeface="+mn-cs"/>
              </a:rPr>
              <a:t>SageMaker provides scalable and cost-effective ways to deploy ML models, whether it’s one model or a large number of models. SageMaker multi-model endpoints and multi-container endpoints enable you to deploy thousands of models on a single endpoint, improving cost-effectiveness while providing the flexibility to utilize models as often as you need them.</a:t>
            </a:r>
            <a:r>
              <a:rPr lang="en-US" sz="1600" dirty="0">
                <a:effectLst/>
              </a:rPr>
              <a:t> For use cases with intermittent inference requests (</a:t>
            </a:r>
            <a:r>
              <a:rPr lang="en-US" sz="900" b="0" i="0" u="none" strike="noStrike" kern="1200" dirty="0">
                <a:solidFill>
                  <a:schemeClr val="tx1"/>
                </a:solidFill>
                <a:effectLst/>
                <a:latin typeface="+mn-lt"/>
                <a:ea typeface="+mn-ea"/>
                <a:cs typeface="+mn-cs"/>
              </a:rPr>
              <a:t>long idle periods between inference requests), SageMaker Serverless Inference automatically provisions, scales, and turns off compute capacity based on the number of inference requests. SageMaker Serverless Inference, the service automatically removes the need to manage complex scaling workflows by ensuring the exact amount of resources are available for inference to save time and money.</a:t>
            </a:r>
            <a:r>
              <a:rPr lang="en-US" sz="1600" dirty="0">
                <a:effectLst/>
              </a:rPr>
              <a:t> For all other use cases, you can use autoscaling in SageMaker </a:t>
            </a:r>
            <a:r>
              <a:rPr lang="en-US" sz="900" kern="1200" dirty="0">
                <a:solidFill>
                  <a:schemeClr val="tx1"/>
                </a:solidFill>
                <a:effectLst/>
                <a:latin typeface="+mn-lt"/>
                <a:ea typeface="+mn-ea"/>
                <a:cs typeface="+mn-cs"/>
              </a:rPr>
              <a:t>policies to elastically scale the underlying compute resources to accommodate fluctuations in inference requests, while reducing cost.</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6/SageMaker model deployment features are natively integrated with MLOps capabilities, including SageMaker Pipelines (workflow automation and orchestration) and SageMaker Projects (CI/CD for ML), SageMaker Feature Store (feature management), SageMaker Model Registry (model and artifact catalog to track lineage and support automated approval workflows), SageMaker Clarify (bias detection), and SageMaker Model Monitor (model and concept drift detection). As a result, deploying one model or tens of thousands of models, SageMaker helps offload the operational overhead of deploying, scaling, and managing ML models while also getting your models to production faster.</a:t>
            </a:r>
            <a:r>
              <a:rPr lang="en-US" sz="1600" dirty="0">
                <a:effectLst/>
              </a:rPr>
              <a:t> </a:t>
            </a:r>
            <a:r>
              <a:rPr lang="en-US" sz="900" kern="1200" dirty="0">
                <a:solidFill>
                  <a:schemeClr val="tx1"/>
                </a:solidFill>
                <a:effectLst/>
                <a:latin typeface="+mn-lt"/>
                <a:ea typeface="+mn-ea"/>
                <a:cs typeface="+mn-cs"/>
              </a:rPr>
              <a:t>SageMaker also allows you to implement advanced deployment capabilities for ML, such as A/B testing, canary, batch, and blue/green deployments. Using these techniques, data scientists can rapidly release model updates, avoid downtime during deployment, and benchmark the performance of their models in development, test, and production environments.</a:t>
            </a:r>
            <a:r>
              <a:rPr lang="en-US" sz="1600" dirty="0">
                <a:effectLst/>
              </a:rPr>
              <a:t> </a:t>
            </a:r>
          </a:p>
          <a:p>
            <a:endParaRPr lang="en-US" sz="1600" dirty="0">
              <a:effectLst/>
            </a:endParaRPr>
          </a:p>
          <a:p>
            <a:r>
              <a:rPr lang="en-US" sz="1600" dirty="0">
                <a:effectLst/>
              </a:rPr>
              <a:t>7/SageMaker Inference Recommender helps you automatically select the optimal compute instance and configuration (e.g. instance count, container parameters, and model optimizations) to deploy your machine learning models. SageMaker Inference Recommender reduces the time to deploy from weeks to hours by automatically recommending the ideal compute instance configuration and model optimizations. You can use SageMaker Inference Recommender to deploy the model to one of the recommended compute instances, or use the service to run a load test across a range of compute instance types you select. Load testing is fully managed so you don’t need to manage any testing infrastructure. You can review the benchmark results in SageMaker Studio and evaluate the tradeoffs between different configuration settings including latency, throughput, cost, CPU/GPU usage, and memory. </a:t>
            </a:r>
            <a:r>
              <a:rPr lang="en-US" sz="1400" dirty="0">
                <a:effectLst/>
              </a:rPr>
              <a:t>SageMaker Inference Recommender  allows you to optimize price performance of your inference workload.</a:t>
            </a:r>
            <a:endParaRPr lang="en-US" sz="1500" dirty="0"/>
          </a:p>
          <a:p>
            <a:pPr defTabSz="2212230">
              <a:defRPr/>
            </a:pPr>
            <a:endParaRPr lang="en-US" sz="1500"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500" b="1" dirty="0"/>
              <a:t>Transition: </a:t>
            </a:r>
            <a:r>
              <a:rPr lang="en-US" sz="1600" b="0" dirty="0"/>
              <a:t>Machine learning lifecycle doesn't stop there. Once models are deployed they need to be monitored for quality and performance and retrained when new data is available or the business and user dynamics change. So model development and deployment is not a one-and-done task. Handling the iterative nature of ML lifecycle requires ML operations (or MLOps) practices. That brings us to the next component of SageMaker.</a:t>
            </a:r>
            <a:endParaRPr lang="en-US" sz="1600" dirty="0"/>
          </a:p>
          <a:p>
            <a:endParaRPr lang="en-US" sz="1500" dirty="0"/>
          </a:p>
        </p:txBody>
      </p:sp>
    </p:spTree>
    <p:extLst>
      <p:ext uri="{BB962C8B-B14F-4D97-AF65-F5344CB8AC3E}">
        <p14:creationId xmlns:p14="http://schemas.microsoft.com/office/powerpoint/2010/main" val="31630927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DA921-D585-454B-9848-1817E3E81C8A}" type="slidenum">
              <a:rPr lang="en-US" smtClean="0"/>
              <a:t>70</a:t>
            </a:fld>
            <a:endParaRPr lang="en-US"/>
          </a:p>
        </p:txBody>
      </p:sp>
    </p:spTree>
    <p:extLst>
      <p:ext uri="{BB962C8B-B14F-4D97-AF65-F5344CB8AC3E}">
        <p14:creationId xmlns:p14="http://schemas.microsoft.com/office/powerpoint/2010/main" val="3171106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71</a:t>
            </a:fld>
            <a:endParaRPr lang="en-US" dirty="0"/>
          </a:p>
        </p:txBody>
      </p:sp>
    </p:spTree>
    <p:extLst>
      <p:ext uri="{BB962C8B-B14F-4D97-AF65-F5344CB8AC3E}">
        <p14:creationId xmlns:p14="http://schemas.microsoft.com/office/powerpoint/2010/main" val="4026523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C000"/>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Client is with in  AWS environment</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29301713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Accessing the endpoint from a </a:t>
            </a:r>
            <a:r>
              <a:rPr lang="en-US"/>
              <a:t>client external to AWS</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20806343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inference</a:t>
            </a:r>
          </a:p>
        </p:txBody>
      </p:sp>
      <p:sp>
        <p:nvSpPr>
          <p:cNvPr id="4" name="Slide Number Placeholder 3"/>
          <p:cNvSpPr>
            <a:spLocks noGrp="1"/>
          </p:cNvSpPr>
          <p:nvPr>
            <p:ph type="sldNum" sz="quarter" idx="5"/>
          </p:nvPr>
        </p:nvSpPr>
        <p:spPr/>
        <p:txBody>
          <a:bodyPr/>
          <a:lstStyle/>
          <a:p>
            <a:fld id="{2B20620A-227D-4A9C-B954-7529B959CAC1}" type="slidenum">
              <a:rPr lang="en-US" smtClean="0"/>
              <a:t>74</a:t>
            </a:fld>
            <a:endParaRPr lang="en-US" dirty="0"/>
          </a:p>
        </p:txBody>
      </p:sp>
    </p:spTree>
    <p:extLst>
      <p:ext uri="{BB962C8B-B14F-4D97-AF65-F5344CB8AC3E}">
        <p14:creationId xmlns:p14="http://schemas.microsoft.com/office/powerpoint/2010/main" val="35702148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Inference traffic data in S3</a:t>
            </a:r>
          </a:p>
          <a:p>
            <a:endParaRPr lang="en-US" dirty="0"/>
          </a:p>
          <a:p>
            <a:r>
              <a:rPr lang="en-US" dirty="0"/>
              <a:t>Inference results also back in S3</a:t>
            </a:r>
          </a:p>
          <a:p>
            <a:endParaRPr lang="en-US" dirty="0"/>
          </a:p>
          <a:p>
            <a:r>
              <a:rPr lang="en-US" sz="1200" b="0" i="0" kern="1200" dirty="0">
                <a:solidFill>
                  <a:schemeClr val="tx1"/>
                </a:solidFill>
                <a:effectLst/>
                <a:latin typeface="Amazon Ember Regular" charset="0"/>
                <a:ea typeface="+mn-ea"/>
                <a:cs typeface="+mn-cs"/>
              </a:rPr>
              <a:t>To get inferences for an entire dataset, use batch transform. With batch transform, you create a batch transform job using a trained model and the dataset, which must be stored in Amazon S3.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saves the inferences in an S3 bucket that you specify when you create the batch transform job. Batch transform manages all of the compute resources required to get inferences. This includes launching instances and deleting them after the batch transform job has completed. Batch transform manages interactions between the data and the model with an object within the instance node called an agent.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Use batch transform when you:</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Want to get inferences for an entire dataset and index them to serve inferences in real time</a:t>
            </a:r>
          </a:p>
          <a:p>
            <a:r>
              <a:rPr lang="en-US" sz="1200" b="0" i="0" kern="1200" dirty="0">
                <a:solidFill>
                  <a:schemeClr val="tx1"/>
                </a:solidFill>
                <a:effectLst/>
                <a:latin typeface="Amazon Ember Regular" charset="0"/>
                <a:ea typeface="+mn-ea"/>
                <a:cs typeface="+mn-cs"/>
              </a:rPr>
              <a:t>Don't need a persistent endpoint that applications (for example, web or mobile apps) can call to get inferences</a:t>
            </a:r>
          </a:p>
          <a:p>
            <a:r>
              <a:rPr lang="en-US" sz="1200" b="0" i="0" kern="1200" dirty="0">
                <a:solidFill>
                  <a:schemeClr val="tx1"/>
                </a:solidFill>
                <a:effectLst/>
                <a:latin typeface="Amazon Ember Regular" charset="0"/>
                <a:ea typeface="+mn-ea"/>
                <a:cs typeface="+mn-cs"/>
              </a:rPr>
              <a:t>Don't need the </a:t>
            </a:r>
            <a:r>
              <a:rPr lang="en-US" sz="1200" b="0" i="0" kern="1200" dirty="0" err="1">
                <a:solidFill>
                  <a:schemeClr val="tx1"/>
                </a:solidFill>
                <a:effectLst/>
                <a:latin typeface="Amazon Ember Regular" charset="0"/>
                <a:ea typeface="+mn-ea"/>
                <a:cs typeface="+mn-cs"/>
              </a:rPr>
              <a:t>subsecond</a:t>
            </a:r>
            <a:r>
              <a:rPr lang="en-US" sz="1200" b="0" i="0" kern="1200" dirty="0">
                <a:solidFill>
                  <a:schemeClr val="tx1"/>
                </a:solidFill>
                <a:effectLst/>
                <a:latin typeface="Amazon Ember Regular" charset="0"/>
                <a:ea typeface="+mn-ea"/>
                <a:cs typeface="+mn-cs"/>
              </a:rPr>
              <a:t> latency that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hosted endpoints provide</a:t>
            </a:r>
          </a:p>
          <a:p>
            <a:r>
              <a:rPr lang="en-US" sz="1200" b="0" i="0" kern="1200" dirty="0">
                <a:solidFill>
                  <a:schemeClr val="tx1"/>
                </a:solidFill>
                <a:effectLst/>
                <a:latin typeface="Amazon Ember Regular" charset="0"/>
                <a:ea typeface="+mn-ea"/>
                <a:cs typeface="+mn-cs"/>
              </a:rPr>
              <a:t>You can also use batch transform to preprocess your data before using it to train a new model or generate inferences.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14225953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Model is loaded into containers memory on first invoke.   If model is already loaded, traffic continues to be sent to the instance with the model already loaded unless there are many invocations in which case is will begin to distribute. </a:t>
            </a:r>
          </a:p>
          <a:p>
            <a:pPr marL="171450" indent="-171450">
              <a:buFont typeface="Arial" panose="020B0604020202020204" pitchFamily="34" charset="0"/>
              <a:buChar char="•"/>
            </a:pPr>
            <a:r>
              <a:rPr lang="en-US" dirty="0"/>
              <a:t>Models must have same S3 prefix</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15307071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dirty="0"/>
              <a:t>Using these </a:t>
            </a:r>
            <a:r>
              <a:rPr lang="en-US" dirty="0" err="1"/>
              <a:t>sagemaker</a:t>
            </a:r>
            <a:r>
              <a:rPr lang="en-US" dirty="0"/>
              <a:t> model monitor capabilities, an end to end flow for deploying and monitoring the models in production looks like this - Starting with deploying trained model and ending with taking action once data / model drift is detected </a:t>
            </a:r>
          </a:p>
          <a:p>
            <a:endParaRPr lang="en-US" dirty="0"/>
          </a:p>
        </p:txBody>
      </p:sp>
      <p:sp>
        <p:nvSpPr>
          <p:cNvPr id="4" name="Slide Number Placeholder 3"/>
          <p:cNvSpPr>
            <a:spLocks noGrp="1"/>
          </p:cNvSpPr>
          <p:nvPr>
            <p:ph type="sldNum" sz="quarter" idx="10"/>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332722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a:t>
            </a:r>
            <a:r>
              <a:rPr lang="en-US" dirty="0"/>
              <a:t>Amazon SageMaker Clarify provides greater visibility into their training data and models so you can identify and limit bias and explain predictions.</a:t>
            </a:r>
          </a:p>
          <a:p>
            <a:endParaRPr lang="en-US" dirty="0"/>
          </a:p>
          <a:p>
            <a:r>
              <a:rPr lang="en-US" dirty="0"/>
              <a:t>2/Amazon SageMaker Clarify detects potential bias during data preparation, after model training, and in your deployed model by examining attributes you specify. For instance, you can check for bias related to age in your initial dataset or in your trained model and receive a detailed report that quantifies different types of possible bias. SageMaker Clarify also includes feature importance graphs that help you explain model predictions and produces reports which can be used to support internal presentations or to identify issues with your model that you can take steps to correct. </a:t>
            </a:r>
          </a:p>
          <a:p>
            <a:endParaRPr lang="en-US" dirty="0"/>
          </a:p>
          <a:p>
            <a:r>
              <a:rPr lang="en-US" dirty="0"/>
              <a:t>3/Amazon SageMaker Clarify is integrated with SageMaker Model Monitor, enabling you to configure alerting systems like Amazon CloudWatch to notify you if your model exceeds certain bias metric thresholds.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3/And it all works within Amazon SageMaker Studio and integrates with other Amazon SageMaker tools throughout the process of building a model.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Helvetica"/>
                <a:sym typeface="Calibri"/>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a:sym typeface="Calibri"/>
            </a:endParaRPr>
          </a:p>
        </p:txBody>
      </p:sp>
    </p:spTree>
    <p:extLst>
      <p:ext uri="{BB962C8B-B14F-4D97-AF65-F5344CB8AC3E}">
        <p14:creationId xmlns:p14="http://schemas.microsoft.com/office/powerpoint/2010/main" val="31124818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Let’s look at built-in MLOps capabilities in Amazon SageMaker.</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2671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1/ML lifecycle </a:t>
            </a:r>
            <a:r>
              <a:rPr lang="en-US" sz="900" b="0" i="0" kern="1200" dirty="0">
                <a:solidFill>
                  <a:schemeClr val="tx1"/>
                </a:solidFill>
                <a:effectLst/>
                <a:latin typeface="+mn-lt"/>
                <a:ea typeface="+mn-ea"/>
                <a:cs typeface="+mn-cs"/>
              </a:rPr>
              <a:t>is an iterative, manual process where data scientists first prepare their data using different data transformations, and then build, train, and deploy models. </a:t>
            </a:r>
            <a:r>
              <a:rPr lang="en-US" dirty="0"/>
              <a:t>These manual steps can slow down data scientists since building even a single model requires experimentation with thousands of iterations to arrive at the right model parameters. Even after a model is deployed in production, </a:t>
            </a:r>
            <a:r>
              <a:rPr lang="en-US" sz="900" kern="1200" dirty="0">
                <a:solidFill>
                  <a:schemeClr val="tx1"/>
                </a:solidFill>
                <a:effectLst/>
                <a:latin typeface="+mn-lt"/>
                <a:ea typeface="+mn-ea"/>
                <a:cs typeface="+mn-cs"/>
              </a:rPr>
              <a:t>the accuracy of ML models can deteriorate over time, a phenomenon known as model drift. Many factors can cause model drift, such as changes in model features. The accuracy of ML models can also be affected by concept drift, the difference between data used to train models and data used during inference.</a:t>
            </a:r>
            <a:r>
              <a:rPr lang="en-US" dirty="0">
                <a:effectLst/>
              </a:rPr>
              <a:t> When these occur, </a:t>
            </a:r>
            <a:r>
              <a:rPr lang="en-US" dirty="0"/>
              <a:t>the model needs to be retrained. Thus model building is not a one-and-done task and the manual steps can delay innovation and waste data scientists time. </a:t>
            </a:r>
          </a:p>
          <a:p>
            <a:endParaRPr lang="en-US" dirty="0"/>
          </a:p>
          <a:p>
            <a:r>
              <a:rPr lang="en-US" dirty="0"/>
              <a:t>2/With the growing number of models, these manual processes get amplified and hinder ML adoption across the organization. In addition, as the number of models and model versions grow, it becomes difficult for data scientists to trace back to training data used and model artifacts when issues come up in model predictions. Lastly, data scientists cannot collaborate with each other without repeatable experiments and lineage tracking.</a:t>
            </a:r>
          </a:p>
          <a:p>
            <a:endParaRPr lang="en-US" dirty="0"/>
          </a:p>
          <a:p>
            <a:r>
              <a:rPr lang="en-US" dirty="0"/>
              <a:t>3/And, similar to deploying software updates, deploying ML model updates require CI/CD practices to </a:t>
            </a:r>
            <a:r>
              <a:rPr lang="en-US" sz="900" kern="1200" dirty="0">
                <a:solidFill>
                  <a:schemeClr val="tx1"/>
                </a:solidFill>
                <a:effectLst/>
                <a:latin typeface="+mn-lt"/>
                <a:ea typeface="+mn-ea"/>
                <a:cs typeface="+mn-cs"/>
              </a:rPr>
              <a:t>avoid downtime during deployment and to benchmark the performance of models in production environments. But software CI/CD tools cannot handle ML model updates since ML involved both data and code. As a result, MLOps engineers have to write custom code to build CI/CD for ML.</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4/</a:t>
            </a:r>
            <a:r>
              <a:rPr lang="en-US" sz="900" b="0" i="0" kern="1200" dirty="0">
                <a:solidFill>
                  <a:schemeClr val="tx1"/>
                </a:solidFill>
                <a:effectLst/>
                <a:latin typeface="+mn-lt"/>
                <a:ea typeface="+mn-ea"/>
                <a:cs typeface="+mn-cs"/>
              </a:rPr>
              <a:t>Regulations such as the Equal Credit Opportunity Act or the Fairness in Housing Act may require companies to be able to explain financial decisions and take steps around model risk management. Meeting these requirements require building custom security and governance solutions, which can take months or even years.</a:t>
            </a:r>
          </a:p>
          <a:p>
            <a:endParaRPr lang="en-US" sz="900" b="0" i="0" kern="1200" dirty="0">
              <a:solidFill>
                <a:schemeClr val="tx1"/>
              </a:solidFill>
              <a:effectLst/>
              <a:latin typeface="+mn-lt"/>
              <a:ea typeface="+mn-ea"/>
              <a:cs typeface="+mn-cs"/>
            </a:endParaRPr>
          </a:p>
          <a:p>
            <a:r>
              <a:rPr lang="en-US" sz="900" b="1" i="0" kern="1200" dirty="0">
                <a:solidFill>
                  <a:schemeClr val="tx1"/>
                </a:solidFill>
                <a:effectLst/>
                <a:latin typeface="+mn-lt"/>
                <a:ea typeface="+mn-ea"/>
                <a:cs typeface="+mn-cs"/>
              </a:rPr>
              <a:t>Transition:</a:t>
            </a:r>
            <a:r>
              <a:rPr lang="en-US" sz="900" b="0" i="0" kern="1200" dirty="0">
                <a:solidFill>
                  <a:schemeClr val="tx1"/>
                </a:solidFill>
                <a:effectLst/>
                <a:latin typeface="+mn-lt"/>
                <a:ea typeface="+mn-ea"/>
                <a:cs typeface="+mn-cs"/>
              </a:rPr>
              <a:t> Amazon SageMaker provides comprehensive MLOps capabilities to overcome these challenges.</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1607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Shape 1503"/>
          <p:cNvSpPr>
            <a:spLocks noGrp="1" noRot="1" noChangeAspect="1"/>
          </p:cNvSpPr>
          <p:nvPr>
            <p:ph type="sldImg"/>
          </p:nvPr>
        </p:nvSpPr>
        <p:spPr>
          <a:xfrm>
            <a:off x="2198688" y="479425"/>
            <a:ext cx="4852987" cy="2730500"/>
          </a:xfrm>
          <a:prstGeom prst="rect">
            <a:avLst/>
          </a:prstGeom>
        </p:spPr>
        <p:txBody>
          <a:bodyPr/>
          <a:lstStyle/>
          <a:p>
            <a:endParaRPr dirty="0"/>
          </a:p>
        </p:txBody>
      </p:sp>
      <p:sp>
        <p:nvSpPr>
          <p:cNvPr id="1504" name="Shape 1504"/>
          <p:cNvSpPr>
            <a:spLocks noGrp="1"/>
          </p:cNvSpPr>
          <p:nvPr>
            <p:ph type="body" sz="quarter" idx="1"/>
          </p:nvPr>
        </p:nvSpPr>
        <p:spPr>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1/Amazon SageMaker helps you automate and standardize MLOps practices across your organization.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Amazon SageMaker Pipelines is a fully managed feature that helps you automate and orchestrate different steps of the ML workflow, including data loading, data transformation, bias detection, model building, training, and evaluation. Process massive amounts of training data and build and retrain models at any scale. Share and reuse workflows to recreate or optimize models to scale ML across your organization. </a:t>
            </a:r>
            <a:r>
              <a:rPr lang="en-US" sz="1600" kern="1200" dirty="0">
                <a:solidFill>
                  <a:schemeClr val="tx1"/>
                </a:solidFill>
                <a:effectLst/>
                <a:latin typeface="+mn-lt"/>
                <a:ea typeface="+mn-ea"/>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Amazon SageMaker Projects brings CI/CD practices to ML, such as maintaining parity between development and production environments, source and version control, automated testing, and end-to-end automation. These help you standardize ML deployment processes and accelerate model deployment from days to minutes.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4/Many customers train hundreds of models for a given use case, each with multiple versions. Tracking these models and their versions and the associated metadata is critical for repeatability and discoverability to enable model reuse and meet compliance requirements. With the SageMaker Model Registry, you can track model versions, their metadata such as use case grouping, and model performance metrics baselines in a central repository where it is easy to choose the right model for deployment based on your business requirements. Model Registry automatically logs the approval workflows for audit and compliance.</a:t>
            </a:r>
            <a:endParaRPr lang="en-US" sz="1600" dirty="0">
              <a:effectLs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5/</a:t>
            </a:r>
            <a:r>
              <a:rPr lang="en-US" sz="1200" kern="1200" dirty="0">
                <a:solidFill>
                  <a:schemeClr val="tx1"/>
                </a:solidFill>
                <a:effectLst/>
                <a:latin typeface="+mn-lt"/>
                <a:ea typeface="+mn-ea"/>
                <a:cs typeface="+mn-cs"/>
              </a:rPr>
              <a:t>Amazon SageMaker logs every step of your workflow, creating an audit trail of model artifacts, such as training data, platform configurations, model parameters, and learning gradients. Use audit trails to recreate models to debug potential issues and help support compliance requirements.</a:t>
            </a:r>
            <a:r>
              <a:rPr lang="en-US" sz="1600" kern="1200" dirty="0">
                <a:solidFill>
                  <a:schemeClr val="tx1"/>
                </a:solidFill>
                <a:effectLst/>
                <a:latin typeface="+mn-lt"/>
                <a:ea typeface="+mn-ea"/>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6/</a:t>
            </a:r>
            <a:r>
              <a:rPr lang="en-US" sz="1200" kern="1200" dirty="0">
                <a:solidFill>
                  <a:schemeClr val="tx1"/>
                </a:solidFill>
                <a:effectLst/>
                <a:latin typeface="+mn-lt"/>
                <a:ea typeface="+mn-ea"/>
                <a:cs typeface="+mn-cs"/>
              </a:rPr>
              <a:t>Amazon SageMaker Model Monitor, which detects model drift and concept drift in models deployed in production in real time, is now integrated with SageMaker Pipelines and SageMaker Model Registry, allowing you to </a:t>
            </a:r>
            <a:r>
              <a:rPr lang="en-US" sz="1200" b="0" i="0" u="none" strike="noStrike" kern="1200" dirty="0">
                <a:solidFill>
                  <a:schemeClr val="tx1"/>
                </a:solidFill>
                <a:effectLst/>
                <a:latin typeface="+mn-lt"/>
                <a:ea typeface="+mn-ea"/>
                <a:cs typeface="+mn-cs"/>
              </a:rPr>
              <a:t>automatically schedule model monitoring as part of CI/CD. </a:t>
            </a:r>
            <a:r>
              <a:rPr lang="en-US" sz="1200" kern="1200" dirty="0">
                <a:solidFill>
                  <a:schemeClr val="tx1"/>
                </a:solidFill>
                <a:effectLst/>
                <a:latin typeface="+mn-lt"/>
                <a:ea typeface="+mn-ea"/>
                <a:cs typeface="+mn-cs"/>
              </a:rPr>
              <a:t>This allows you to automate the task of maintaining the quality of model predictions in production.</a:t>
            </a:r>
            <a:r>
              <a:rPr lang="en-US" sz="1600" dirty="0">
                <a:effectLst/>
              </a:rPr>
              <a:t>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600" dirty="0">
              <a:effectLst/>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effectLst/>
              </a:rPr>
              <a:t>7/</a:t>
            </a:r>
            <a:r>
              <a:rPr lang="en-US" sz="1200" kern="1200" dirty="0">
                <a:solidFill>
                  <a:schemeClr val="tx1"/>
                </a:solidFill>
                <a:effectLst/>
                <a:latin typeface="+mn-lt"/>
                <a:ea typeface="+mn-ea"/>
                <a:cs typeface="+mn-cs"/>
              </a:rPr>
              <a:t>Amazon SageMaker offers a comprehensive set of security features—including infrastructure security, data protection, authorization, authentication, monitoring, and auditability—to help your organization with security requirements that may apply to ML workloads. Using SageMaker, you can standardize security policies across the entire ML development process to increase your security posture and reduce the time it takes to provide data scientists with access to the data they need, while complying with your organization’s data security requirements. </a:t>
            </a:r>
            <a:endParaRPr lang="en-US" sz="1600" dirty="0">
              <a:effectLst/>
            </a:endParaRPr>
          </a:p>
          <a:p>
            <a:endParaRPr lang="en-US" sz="1600" dirty="0">
              <a:effectLst/>
            </a:endParaRPr>
          </a:p>
          <a:p>
            <a:r>
              <a:rPr lang="en-US" sz="1600" b="1" dirty="0">
                <a:effectLst/>
              </a:rPr>
              <a:t>Transition:</a:t>
            </a:r>
            <a:r>
              <a:rPr lang="en-US" sz="1600" dirty="0">
                <a:effectLst/>
              </a:rPr>
              <a:t> Now that we have gone through the significant challenges and how SageMaker helps overcome them, I’d like to spend a minute summarizing the value SageMaker brings to your business and present a few customer examples.</a:t>
            </a:r>
            <a:endParaRPr lang="en-US" sz="1500" dirty="0"/>
          </a:p>
        </p:txBody>
      </p:sp>
    </p:spTree>
    <p:extLst>
      <p:ext uri="{BB962C8B-B14F-4D97-AF65-F5344CB8AC3E}">
        <p14:creationId xmlns:p14="http://schemas.microsoft.com/office/powerpoint/2010/main" val="3793419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sym typeface="Calibri"/>
              </a:rPr>
              <a:t>1/ Amazon SageMaker Pipelines is an ML CI/CD service accessible to every developer and data scientists. SageMaker Pipelines brings CI/CD pipelines to ML reducing the months of coding required to manually stitch together different code packages to just a few hours.</a:t>
            </a:r>
          </a:p>
          <a:p>
            <a:endParaRPr lang="en-US" sz="1400" kern="1200" dirty="0">
              <a:solidFill>
                <a:schemeClr val="tx1"/>
              </a:solidFill>
              <a:effectLst/>
              <a:sym typeface="Calibri"/>
            </a:endParaRPr>
          </a:p>
          <a:p>
            <a:r>
              <a:rPr lang="en-US" sz="1400" kern="1200" dirty="0">
                <a:solidFill>
                  <a:schemeClr val="tx1"/>
                </a:solidFill>
                <a:effectLst/>
                <a:sym typeface="Calibri"/>
              </a:rPr>
              <a:t>2/With just a few clicks in SageMaker Pipelines, you can create an automated machine learning workflow.</a:t>
            </a:r>
          </a:p>
          <a:p>
            <a:endParaRPr lang="en-US" sz="1400" kern="1200" dirty="0">
              <a:solidFill>
                <a:schemeClr val="tx1"/>
              </a:solidFill>
              <a:effectLst/>
              <a:sym typeface="Calibri"/>
            </a:endParaRPr>
          </a:p>
          <a:p>
            <a:r>
              <a:rPr lang="en-US" sz="1400" kern="1200" dirty="0">
                <a:solidFill>
                  <a:schemeClr val="tx1"/>
                </a:solidFill>
                <a:effectLst/>
                <a:sym typeface="Calibri"/>
              </a:rPr>
              <a:t>3/SageMaker Pipelines takes care of all the heavy lifting involved with managing the dependencies between each step of the workflow and orchestrates them so you can scale to thousands of models in production and expand your use of machine learning across more lines of business.</a:t>
            </a:r>
          </a:p>
          <a:p>
            <a:endParaRPr lang="en-US" sz="1400" kern="1200" dirty="0">
              <a:solidFill>
                <a:schemeClr val="tx1"/>
              </a:solidFill>
              <a:effectLst/>
              <a:sym typeface="Calibri"/>
            </a:endParaRPr>
          </a:p>
          <a:p>
            <a:r>
              <a:rPr lang="en-US" sz="1400" kern="1200" dirty="0">
                <a:solidFill>
                  <a:schemeClr val="tx1"/>
                </a:solidFill>
                <a:effectLst/>
                <a:sym typeface="Calibri"/>
              </a:rPr>
              <a:t>4/Pipelines provides comprehensive steps including data preparation, transformation in Data Wrangler, algorithm set up, debugging, model optimization and more. Pretty much anything you can do in SageMaker you can add to your workflow. </a:t>
            </a:r>
          </a:p>
          <a:p>
            <a:endParaRPr lang="en-US" sz="1400" kern="1200" dirty="0">
              <a:solidFill>
                <a:schemeClr val="tx1"/>
              </a:solidFill>
              <a:effectLst/>
              <a:sym typeface="Calibri"/>
            </a:endParaRPr>
          </a:p>
          <a:p>
            <a:r>
              <a:rPr lang="en-US" sz="1400" kern="1200" dirty="0">
                <a:solidFill>
                  <a:schemeClr val="tx1"/>
                </a:solidFill>
                <a:effectLst/>
                <a:sym typeface="Calibri"/>
              </a:rPr>
              <a:t>5/SageMaker Pipelines keeps track of every step and you can rerun the workflow at any time. Workflows can be shared and re-used between teams inside your organization, either to recreate a model, or as a starting point to make improvements through new features, new algorithms, or new optimizations.</a:t>
            </a:r>
          </a:p>
          <a:p>
            <a:endParaRPr lang="en-US" sz="1400" kern="1200" dirty="0">
              <a:solidFill>
                <a:schemeClr val="tx1"/>
              </a:solidFill>
              <a:effectLst/>
              <a:sym typeface="Calibri"/>
            </a:endParaRPr>
          </a:p>
          <a:p>
            <a:r>
              <a:rPr lang="en-US" sz="1400" kern="1200" dirty="0">
                <a:solidFill>
                  <a:schemeClr val="tx1"/>
                </a:solidFill>
                <a:effectLst/>
                <a:sym typeface="Calibri"/>
              </a:rPr>
              <a:t>6/To help you get started quickly, SageMaker Pipelines offers preconfigured templates for model building and model deployment pipelines and the templates are fully customizable.</a:t>
            </a:r>
          </a:p>
          <a:p>
            <a:endParaRPr lang="en-US" sz="1400" kern="1200" dirty="0">
              <a:solidFill>
                <a:schemeClr val="tx1"/>
              </a:solidFill>
              <a:effectLst/>
              <a:sym typeface="Calibri"/>
            </a:endParaRPr>
          </a:p>
          <a:p>
            <a:r>
              <a:rPr lang="en-US" sz="1400" kern="1200" dirty="0">
                <a:solidFill>
                  <a:schemeClr val="tx1"/>
                </a:solidFill>
                <a:effectLst/>
                <a:sym typeface="Calibri"/>
              </a:rPr>
              <a:t>7/And once created, the workflows can be visualized and managed in SageMaker Studio enabling you to compare model performance so you can then select and deploy the best model for your use case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67879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2855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222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90</a:t>
            </a:fld>
            <a:endParaRPr lang="en-US" altLang="en-US"/>
          </a:p>
        </p:txBody>
      </p:sp>
    </p:spTree>
    <p:extLst>
      <p:ext uri="{BB962C8B-B14F-4D97-AF65-F5344CB8AC3E}">
        <p14:creationId xmlns:p14="http://schemas.microsoft.com/office/powerpoint/2010/main" val="27978108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step signature caching, before </a:t>
            </a:r>
            <a:r>
              <a:rPr lang="en-US" dirty="0" err="1"/>
              <a:t>SageMaker</a:t>
            </a:r>
            <a:r>
              <a:rPr lang="en-US" dirty="0"/>
              <a:t> Pipelines executes a step, it attempts to find a previous execution of a step that was called with the same arguments. </a:t>
            </a:r>
            <a:r>
              <a:rPr lang="en-US" dirty="0" err="1"/>
              <a:t>SageMaker</a:t>
            </a:r>
            <a:r>
              <a:rPr lang="en-US" dirty="0"/>
              <a:t> Pipelines checks that the call signatures are identical. Pipelines doesn't check whether the data or code that the arguments point to has changed. If a previous execution is found, a cache hit is created. Pipelines then propagates the values from the cache hit during execution, rather than recomputing the step. </a:t>
            </a:r>
          </a:p>
          <a:p>
            <a:r>
              <a:rPr lang="en-US" dirty="0"/>
              <a:t>Step caching only considers successful executions, so no failed executions are ever reused. When multiple successful executions exist within the timeout period, Pipelines uses the result for the most recent successful execution. If no successful executions match in the timeout period, Pipelines won't reuse any steps. If the executor finds a cache hit for a previous step execution that is still in progress, both steps continue executing and update the cache, if they're successful. </a:t>
            </a:r>
          </a:p>
          <a:p>
            <a:r>
              <a:rPr lang="en-US" dirty="0"/>
              <a:t>You must opt-in to step caching, otherwise it is off by default. When you enable step caching, you must also define a timeout. This timeout defines how old a previous execution can be to be considered for reuse. </a:t>
            </a:r>
          </a:p>
          <a:p>
            <a:r>
              <a:rPr lang="en-US" dirty="0"/>
              <a:t>Step caching is only scoped for individual pipelines, so you can’t reuse a step from another pipeline. Even if there is a step signature match in the other pipeline, the step is not reused. </a:t>
            </a:r>
          </a:p>
          <a:p>
            <a:r>
              <a:rPr lang="en-US" dirty="0"/>
              <a:t>Step caching is available for the following step types: </a:t>
            </a:r>
          </a:p>
          <a:p>
            <a:r>
              <a:rPr lang="en-US" dirty="0"/>
              <a:t>Training </a:t>
            </a:r>
          </a:p>
          <a:p>
            <a:r>
              <a:rPr lang="en-US" dirty="0"/>
              <a:t>Processing </a:t>
            </a:r>
          </a:p>
          <a:p>
            <a:r>
              <a:rPr lang="en-US" dirty="0"/>
              <a:t>Transform </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91</a:t>
            </a:fld>
            <a:endParaRPr lang="en-US" altLang="en-US"/>
          </a:p>
        </p:txBody>
      </p:sp>
    </p:spTree>
    <p:extLst>
      <p:ext uri="{BB962C8B-B14F-4D97-AF65-F5344CB8AC3E}">
        <p14:creationId xmlns:p14="http://schemas.microsoft.com/office/powerpoint/2010/main" val="4687669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introduce variables into your pipeline definition using parameters. Parameters that you define can be referenced throughout your pipeline definition. Parameters have a default value, which you can override by specifying parameter values when starting a pipeline execution. The default value must be an instance matching the parameter type. All parameters used in step definitions must be defined in your pipeline definition. Amazon </a:t>
            </a:r>
            <a:r>
              <a:rPr lang="en-US" dirty="0" err="1"/>
              <a:t>SageMaker</a:t>
            </a:r>
            <a:r>
              <a:rPr lang="en-US" dirty="0"/>
              <a:t> Model Building Pipelines supports the following parameter types: </a:t>
            </a:r>
          </a:p>
          <a:p>
            <a:r>
              <a:rPr lang="en-US" dirty="0" err="1"/>
              <a:t>ParameterString</a:t>
            </a:r>
            <a:r>
              <a:rPr lang="en-US" dirty="0"/>
              <a:t> – Representing a str Python type. </a:t>
            </a:r>
          </a:p>
          <a:p>
            <a:r>
              <a:rPr lang="en-US" dirty="0" err="1"/>
              <a:t>ParameterInteger</a:t>
            </a:r>
            <a:r>
              <a:rPr lang="en-US" dirty="0"/>
              <a:t> – Representing an int Python type. </a:t>
            </a:r>
          </a:p>
          <a:p>
            <a:r>
              <a:rPr lang="en-US" dirty="0"/>
              <a:t>ParameterFloat – Representing a float Python type. </a:t>
            </a:r>
          </a:p>
          <a:p>
            <a:endParaRPr lang="en-US" dirty="0"/>
          </a:p>
          <a:p>
            <a:r>
              <a:rPr lang="en-US" sz="2000" dirty="0"/>
              <a:t>Examples: </a:t>
            </a:r>
          </a:p>
          <a:p>
            <a:r>
              <a:rPr lang="en-US" sz="2000" dirty="0"/>
              <a:t> -  instance type(s)</a:t>
            </a:r>
          </a:p>
          <a:p>
            <a:pPr marL="571500" indent="-571500">
              <a:buFontTx/>
              <a:buChar char="-"/>
            </a:pPr>
            <a:r>
              <a:rPr lang="en-US" sz="2000" dirty="0"/>
              <a:t>Instance count(s)</a:t>
            </a:r>
          </a:p>
          <a:p>
            <a:pPr marL="571500" indent="-571500">
              <a:buFontTx/>
              <a:buChar char="-"/>
            </a:pPr>
            <a:r>
              <a:rPr lang="en-US" sz="2000" dirty="0"/>
              <a:t>Input data location</a:t>
            </a:r>
          </a:p>
          <a:p>
            <a:pPr marL="571500" indent="-571500">
              <a:buFontTx/>
              <a:buChar char="-"/>
            </a:pPr>
            <a:endParaRPr lang="en-US" sz="2000" dirty="0"/>
          </a:p>
          <a:p>
            <a:pPr marL="571500" indent="-571500">
              <a:buFontTx/>
              <a:buChar char="-"/>
            </a:pPr>
            <a:r>
              <a:rPr lang="en-US" sz="2000" dirty="0"/>
              <a:t>2. You pass the parameter when creating your pipeline as follows:</a:t>
            </a:r>
          </a:p>
          <a:p>
            <a:pPr marL="571500" indent="-571500">
              <a:buFontTx/>
              <a:buChar char="-"/>
            </a:pPr>
            <a:r>
              <a:rPr lang="en-US" sz="2000" dirty="0"/>
              <a:t>3. You can also pass a parameter value that differs from the default value to a pipeline execution as follows: </a:t>
            </a:r>
          </a:p>
          <a:p>
            <a:endParaRPr lang="en-US" dirty="0"/>
          </a:p>
          <a:p>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92</a:t>
            </a:fld>
            <a:endParaRPr lang="en-US" altLang="en-US"/>
          </a:p>
        </p:txBody>
      </p:sp>
    </p:spTree>
    <p:extLst>
      <p:ext uri="{BB962C8B-B14F-4D97-AF65-F5344CB8AC3E}">
        <p14:creationId xmlns:p14="http://schemas.microsoft.com/office/powerpoint/2010/main" val="21275067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Native</a:t>
            </a:r>
          </a:p>
          <a:p>
            <a:endParaRPr lang="en-US" dirty="0"/>
          </a:p>
          <a:p>
            <a:r>
              <a:rPr lang="en-US" dirty="0"/>
              <a:t>Speak to the extra text</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94</a:t>
            </a:fld>
            <a:endParaRPr lang="en-US" altLang="en-US"/>
          </a:p>
        </p:txBody>
      </p:sp>
    </p:spTree>
    <p:extLst>
      <p:ext uri="{BB962C8B-B14F-4D97-AF65-F5344CB8AC3E}">
        <p14:creationId xmlns:p14="http://schemas.microsoft.com/office/powerpoint/2010/main" val="939342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mn-lt"/>
                <a:ea typeface="+mn-ea"/>
                <a:cs typeface="+mn-cs"/>
              </a:rPr>
              <a:t>Amazon SageMaker helps data scientists and developers to build, train, and deploy ML models quickly by bringing together a broad set of purpose-built ML capabilities under single pane of glass.</a:t>
            </a:r>
            <a:endParaRPr lang="en-US" b="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397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Native</a:t>
            </a:r>
          </a:p>
          <a:p>
            <a:endParaRPr lang="en-US" dirty="0"/>
          </a:p>
          <a:p>
            <a:r>
              <a:rPr lang="en-US" dirty="0"/>
              <a:t>Speak to the extra text</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95</a:t>
            </a:fld>
            <a:endParaRPr lang="en-US" altLang="en-US"/>
          </a:p>
        </p:txBody>
      </p:sp>
    </p:spTree>
    <p:extLst>
      <p:ext uri="{BB962C8B-B14F-4D97-AF65-F5344CB8AC3E}">
        <p14:creationId xmlns:p14="http://schemas.microsoft.com/office/powerpoint/2010/main" val="9183197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Model Group:</a:t>
            </a:r>
          </a:p>
          <a:p>
            <a:r>
              <a:rPr lang="en-US" sz="1920" b="0" i="0" u="none" strike="noStrike" kern="1200" dirty="0">
                <a:solidFill>
                  <a:schemeClr val="tx1"/>
                </a:solidFill>
                <a:effectLst/>
                <a:latin typeface="Amazon Ember Regular" charset="0"/>
                <a:ea typeface="+mn-ea"/>
                <a:cs typeface="+mn-cs"/>
              </a:rPr>
              <a:t>To create a model group by using Boto3, call the </a:t>
            </a:r>
            <a:r>
              <a:rPr lang="en-US" sz="1920" b="0" i="0" u="none" strike="noStrike" kern="1200" dirty="0" err="1">
                <a:solidFill>
                  <a:schemeClr val="tx1"/>
                </a:solidFill>
                <a:effectLst/>
                <a:latin typeface="Amazon Ember Regular" charset="0"/>
                <a:ea typeface="+mn-ea"/>
                <a:cs typeface="+mn-cs"/>
              </a:rPr>
              <a:t>create_model_package_groupmethod</a:t>
            </a:r>
            <a:r>
              <a:rPr lang="en-US" sz="1920" b="0" i="0" u="none" strike="noStrike" kern="1200" dirty="0">
                <a:solidFill>
                  <a:schemeClr val="tx1"/>
                </a:solidFill>
                <a:effectLst/>
                <a:latin typeface="Amazon Ember Regular" charset="0"/>
                <a:ea typeface="+mn-ea"/>
                <a:cs typeface="+mn-cs"/>
              </a:rPr>
              <a:t>, and specify a name and description as parameters. The following example shows how to create a model group. The response from the </a:t>
            </a:r>
            <a:r>
              <a:rPr lang="en-US" sz="1920" b="0" i="0" u="none" strike="noStrike" kern="1200" dirty="0" err="1">
                <a:solidFill>
                  <a:schemeClr val="tx1"/>
                </a:solidFill>
                <a:effectLst/>
                <a:latin typeface="Amazon Ember Regular" charset="0"/>
                <a:ea typeface="+mn-ea"/>
                <a:cs typeface="+mn-cs"/>
              </a:rPr>
              <a:t>create_model_package_group</a:t>
            </a:r>
            <a:r>
              <a:rPr lang="en-US" sz="1920" b="0" i="0" u="none" strike="noStrike" kern="1200" dirty="0">
                <a:solidFill>
                  <a:schemeClr val="tx1"/>
                </a:solidFill>
                <a:effectLst/>
                <a:latin typeface="Amazon Ember Regular" charset="0"/>
                <a:ea typeface="+mn-ea"/>
                <a:cs typeface="+mn-cs"/>
              </a:rPr>
              <a:t> call is the Amazon Resource Name (ARN) of the new model package group.</a:t>
            </a:r>
          </a:p>
          <a:p>
            <a:endParaRPr lang="en-US" sz="1920" b="0" i="0" u="none" strike="noStrike" kern="1200" dirty="0">
              <a:solidFill>
                <a:schemeClr val="tx1"/>
              </a:solidFill>
              <a:effectLst/>
              <a:latin typeface="Amazon Ember Regular" charset="0"/>
              <a:ea typeface="+mn-ea"/>
              <a:cs typeface="+mn-cs"/>
            </a:endParaRPr>
          </a:p>
          <a:p>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Register Model Version:</a:t>
            </a:r>
          </a:p>
          <a:p>
            <a:r>
              <a:rPr lang="en-US" sz="1920" b="0" i="0" u="none" strike="noStrike" kern="1200" dirty="0">
                <a:solidFill>
                  <a:schemeClr val="tx1"/>
                </a:solidFill>
                <a:effectLst/>
                <a:latin typeface="Amazon Ember Regular" charset="0"/>
                <a:ea typeface="+mn-ea"/>
                <a:cs typeface="+mn-cs"/>
              </a:rPr>
              <a:t>You register a model by creating a model version that specifies the model group to which it belongs. A model version must include both the model artifacts (the trained weights of a model), and the inference code for the model. Create a model version by using either the AWS SDK for Python (Boto3) or by creating a step in a </a:t>
            </a:r>
            <a:r>
              <a:rPr lang="en-US" sz="1920" b="0" i="0" u="none" strike="noStrike" kern="1200" dirty="0" err="1">
                <a:solidFill>
                  <a:schemeClr val="tx1"/>
                </a:solidFill>
                <a:effectLst/>
                <a:latin typeface="Amazon Ember Regular" charset="0"/>
                <a:ea typeface="+mn-ea"/>
                <a:cs typeface="+mn-cs"/>
              </a:rPr>
              <a:t>SageMaker</a:t>
            </a:r>
            <a:r>
              <a:rPr lang="en-US" sz="1920" b="0" i="0" u="none" strike="noStrike" kern="1200" dirty="0">
                <a:solidFill>
                  <a:schemeClr val="tx1"/>
                </a:solidFill>
                <a:effectLst/>
                <a:latin typeface="Amazon Ember Regular" charset="0"/>
                <a:ea typeface="+mn-ea"/>
                <a:cs typeface="+mn-cs"/>
              </a:rPr>
              <a:t> mode building pipeline. You register a model by creating a model version that specifies the model group to which it belongs. A model version must include both the model artifacts (the trained weights of a model), and the inference code for the model. Create a model version by using either the AWS SDK for Python (Boto3) or by creating a step in a </a:t>
            </a:r>
            <a:r>
              <a:rPr lang="en-US" sz="1920" b="0" i="0" u="none" strike="noStrike" kern="1200" dirty="0" err="1">
                <a:solidFill>
                  <a:schemeClr val="tx1"/>
                </a:solidFill>
                <a:effectLst/>
                <a:latin typeface="Amazon Ember Regular" charset="0"/>
                <a:ea typeface="+mn-ea"/>
                <a:cs typeface="+mn-cs"/>
              </a:rPr>
              <a:t>SageMaker</a:t>
            </a:r>
            <a:r>
              <a:rPr lang="en-US" sz="1920" b="0" i="0" u="none" strike="noStrike" kern="1200" dirty="0">
                <a:solidFill>
                  <a:schemeClr val="tx1"/>
                </a:solidFill>
                <a:effectLst/>
                <a:latin typeface="Amazon Ember Regular" charset="0"/>
                <a:ea typeface="+mn-ea"/>
                <a:cs typeface="+mn-cs"/>
              </a:rPr>
              <a:t> mode building pipeline.</a:t>
            </a:r>
          </a:p>
          <a:p>
            <a:br>
              <a:rPr lang="en-US" dirty="0"/>
            </a:br>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96</a:t>
            </a:fld>
            <a:endParaRPr lang="en-US" altLang="en-US"/>
          </a:p>
        </p:txBody>
      </p:sp>
    </p:spTree>
    <p:extLst>
      <p:ext uri="{BB962C8B-B14F-4D97-AF65-F5344CB8AC3E}">
        <p14:creationId xmlns:p14="http://schemas.microsoft.com/office/powerpoint/2010/main" val="38324916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4346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84358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7820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7292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5518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45301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8423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30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48507">
              <a:buFont typeface="Arial" panose="020B0604020202020204" pitchFamily="34" charset="0"/>
              <a:buNone/>
              <a:defRPr/>
            </a:pPr>
            <a:r>
              <a:rPr lang="en-US" dirty="0"/>
              <a:t>1/ Amazon SageMaker Studio</a:t>
            </a:r>
            <a:r>
              <a:rPr lang="en-US" baseline="0" dirty="0"/>
              <a:t> is</a:t>
            </a:r>
            <a:r>
              <a:rPr lang="en-US" dirty="0"/>
              <a:t> the first fully integrated development environment designed specifically for ML that brings everything you need for ML under one unified, visual user interface.</a:t>
            </a:r>
            <a:r>
              <a:rPr lang="en-US" baseline="0" dirty="0"/>
              <a:t> From a </a:t>
            </a:r>
            <a:r>
              <a:rPr lang="en-US" dirty="0"/>
              <a:t>web-based visual interface you can perform all ML development steps required to prepare data, and build, train, and deploy ML models. </a:t>
            </a:r>
          </a:p>
          <a:p>
            <a:pPr marL="0" marR="0" lvl="0" indent="0" algn="l" defTabSz="3119322" rtl="0" eaLnBrk="1" fontAlgn="auto" latinLnBrk="0" hangingPunct="1">
              <a:lnSpc>
                <a:spcPct val="100000"/>
              </a:lnSpc>
              <a:spcBef>
                <a:spcPts val="0"/>
              </a:spcBef>
              <a:spcAft>
                <a:spcPts val="0"/>
              </a:spcAft>
              <a:buClrTx/>
              <a:buSzTx/>
              <a:buFontTx/>
              <a:buNone/>
              <a:tabLst/>
              <a:defRPr/>
            </a:pPr>
            <a:endParaRPr lang="en-US" dirty="0"/>
          </a:p>
          <a:p>
            <a:pPr marL="0" indent="0" defTabSz="948507">
              <a:buFont typeface="Arial" panose="020B0604020202020204" pitchFamily="34" charset="0"/>
              <a:buNone/>
              <a:defRPr/>
            </a:pPr>
            <a:r>
              <a:rPr lang="en-US" dirty="0"/>
              <a:t>2/Using Amazon SageMaker</a:t>
            </a:r>
            <a:r>
              <a:rPr lang="en-US" baseline="0" dirty="0"/>
              <a:t> Studio’s</a:t>
            </a:r>
            <a:r>
              <a:rPr lang="en-US" dirty="0"/>
              <a:t> integrated capabilities for machine</a:t>
            </a:r>
            <a:r>
              <a:rPr lang="en-US" baseline="0" dirty="0"/>
              <a:t> learning</a:t>
            </a:r>
            <a:r>
              <a:rPr lang="en-US" dirty="0"/>
              <a:t>, you can eliminate months of writing custom integration code, and ultimately reduce cost. </a:t>
            </a:r>
          </a:p>
          <a:p>
            <a:pPr marL="0" indent="0" defTabSz="948507">
              <a:buFont typeface="Arial" panose="020B0604020202020204" pitchFamily="34" charset="0"/>
              <a:buNone/>
              <a:defRPr/>
            </a:pPr>
            <a:endParaRPr lang="en-US" dirty="0"/>
          </a:p>
          <a:p>
            <a:pPr marL="0" indent="0" defTabSz="948507">
              <a:buFont typeface="Arial" panose="020B0604020202020204" pitchFamily="34" charset="0"/>
              <a:buNone/>
              <a:defRPr/>
            </a:pPr>
            <a:r>
              <a:rPr lang="en-US" dirty="0"/>
              <a:t>3/You have access to purpose-built tools for every step of ML development, including labeling, data preparation, feature engineering, statistical bias detection, auto-ML, training, tuning, hosting, explainability, monitoring, and workflows.</a:t>
            </a:r>
            <a:r>
              <a:rPr lang="en-US" sz="900" dirty="0"/>
              <a:t> </a:t>
            </a:r>
          </a:p>
          <a:p>
            <a:pPr marL="0" indent="0" defTabSz="948507">
              <a:buFont typeface="Arial" panose="020B0604020202020204" pitchFamily="34" charset="0"/>
              <a:buNone/>
              <a:defRPr/>
            </a:pPr>
            <a:endParaRPr lang="en-US" sz="900" dirty="0"/>
          </a:p>
          <a:p>
            <a:pPr marL="0" indent="0" defTabSz="948507">
              <a:buFont typeface="Arial" panose="020B0604020202020204" pitchFamily="34" charset="0"/>
              <a:buNone/>
              <a:defRPr/>
            </a:pPr>
            <a:r>
              <a:rPr lang="en-US" sz="900" dirty="0"/>
              <a:t>4/You</a:t>
            </a:r>
            <a:r>
              <a:rPr lang="en-US" sz="900" baseline="0" dirty="0"/>
              <a:t> can </a:t>
            </a:r>
            <a:r>
              <a:rPr lang="en-US" sz="900" dirty="0"/>
              <a:t>write code, track experiments, visualize data, and perform debugging and monitoring all within a single environment.</a:t>
            </a:r>
            <a:r>
              <a:rPr lang="en-US" sz="900" baseline="0" dirty="0"/>
              <a:t> </a:t>
            </a:r>
            <a:r>
              <a:rPr lang="en-US" sz="900" dirty="0"/>
              <a:t>In addition, since all these steps of the ML workflow are tracked within the environment, you</a:t>
            </a:r>
            <a:r>
              <a:rPr lang="en-US" sz="900" baseline="0" dirty="0"/>
              <a:t> </a:t>
            </a:r>
            <a:r>
              <a:rPr lang="en-US" sz="900" dirty="0"/>
              <a:t>can quickly move back and forth between steps, and also clone, tweak and replay them. This gives you</a:t>
            </a:r>
            <a:r>
              <a:rPr lang="en-US" sz="900" baseline="0" dirty="0"/>
              <a:t> </a:t>
            </a:r>
            <a:r>
              <a:rPr lang="en-US" sz="900" dirty="0"/>
              <a:t>the ability to make changes quickly, observe outcomes, and iterate faster, reducing the time to market for high quality ML applications.</a:t>
            </a:r>
            <a:r>
              <a:rPr lang="en-US" sz="900" baseline="0" dirty="0"/>
              <a:t> </a:t>
            </a:r>
          </a:p>
          <a:p>
            <a:pPr marL="0" indent="0" defTabSz="948507">
              <a:buFont typeface="Arial" panose="020B0604020202020204" pitchFamily="34" charset="0"/>
              <a:buNone/>
              <a:defRPr/>
            </a:pPr>
            <a:endParaRPr lang="en-US" sz="900" baseline="0" dirty="0"/>
          </a:p>
          <a:p>
            <a:pPr marL="0" indent="0" defTabSz="948507">
              <a:buFont typeface="Arial" panose="020B0604020202020204" pitchFamily="34" charset="0"/>
              <a:buNone/>
              <a:defRPr/>
            </a:pPr>
            <a:r>
              <a:rPr lang="en-US" sz="900" baseline="0" dirty="0"/>
              <a:t>5/</a:t>
            </a:r>
            <a:r>
              <a:rPr lang="en-US" sz="1200" b="0" i="0" kern="1200" dirty="0">
                <a:solidFill>
                  <a:schemeClr val="tx1"/>
                </a:solidFill>
                <a:effectLst/>
                <a:latin typeface="+mn-lt"/>
                <a:ea typeface="+mn-ea"/>
                <a:cs typeface="+mn-cs"/>
              </a:rPr>
              <a:t>You can also analyze and visualize data for ML in the R language with elastic compute resources in RStudio on SageMaker, the first fully managed RStudio Workbench in the cloud.</a:t>
            </a:r>
            <a:endParaRPr lang="en-US" sz="900" baseline="0" dirty="0"/>
          </a:p>
          <a:p>
            <a:pPr marL="0" marR="0" lvl="0" indent="0" algn="l" defTabSz="3119322" rtl="0" eaLnBrk="1" fontAlgn="auto" latinLnBrk="0" hangingPunct="1">
              <a:lnSpc>
                <a:spcPct val="100000"/>
              </a:lnSpc>
              <a:spcBef>
                <a:spcPts val="0"/>
              </a:spcBef>
              <a:spcAft>
                <a:spcPts val="0"/>
              </a:spcAft>
              <a:buClrTx/>
              <a:buSzTx/>
              <a:buFontTx/>
              <a:buNone/>
              <a:tabLst/>
              <a:defRPr/>
            </a:pPr>
            <a:endParaRPr lang="en-US" dirty="0"/>
          </a:p>
          <a:p>
            <a:pPr marL="0" marR="0" lvl="0" indent="0" algn="l" defTabSz="3119322" rtl="0" eaLnBrk="1" fontAlgn="auto" latinLnBrk="0" hangingPunct="1">
              <a:lnSpc>
                <a:spcPct val="100000"/>
              </a:lnSpc>
              <a:spcBef>
                <a:spcPts val="0"/>
              </a:spcBef>
              <a:spcAft>
                <a:spcPts val="0"/>
              </a:spcAft>
              <a:buClrTx/>
              <a:buSzTx/>
              <a:buFontTx/>
              <a:buNone/>
              <a:tabLst/>
              <a:defRPr/>
            </a:pPr>
            <a:r>
              <a:rPr lang="en-US" b="1" dirty="0"/>
              <a:t>Transition:</a:t>
            </a:r>
            <a:r>
              <a:rPr lang="en-US" dirty="0"/>
              <a:t> Let’s dive into the capabilities</a:t>
            </a:r>
            <a:r>
              <a:rPr lang="en-US" baseline="0" dirty="0"/>
              <a:t> and benefits of Amazon SageMaker for building, training, and deploying ML models. </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8149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sym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0986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962B13-1F2C-F240-9905-92BDE231B5AB}"/>
              </a:ext>
            </a:extLst>
          </p:cNvPr>
          <p:cNvSpPr>
            <a:spLocks noGrp="1"/>
          </p:cNvSpPr>
          <p:nvPr>
            <p:ph type="body" idx="1"/>
          </p:nvPr>
        </p:nvSpPr>
        <p:spPr/>
        <p:txBody>
          <a:bodyPr/>
          <a:lstStyle/>
          <a:p>
            <a:r>
              <a:rPr lang="en-US" sz="1920" b="0" i="0" u="none" strike="noStrike" kern="1200" dirty="0">
                <a:solidFill>
                  <a:schemeClr val="tx1"/>
                </a:solidFill>
                <a:effectLst/>
                <a:latin typeface="Amazon Ember Regular" charset="0"/>
                <a:ea typeface="+mn-ea"/>
                <a:cs typeface="+mn-cs"/>
              </a:rPr>
              <a:t>If the </a:t>
            </a:r>
            <a:r>
              <a:rPr lang="en-US" sz="1920" b="0" i="0" u="none" strike="noStrike" kern="1200" dirty="0" err="1">
                <a:solidFill>
                  <a:schemeClr val="tx1"/>
                </a:solidFill>
                <a:effectLst/>
                <a:latin typeface="Amazon Ember Regular" charset="0"/>
                <a:ea typeface="+mn-ea"/>
                <a:cs typeface="+mn-cs"/>
              </a:rPr>
              <a:t>SageMaker</a:t>
            </a:r>
            <a:r>
              <a:rPr lang="en-US" sz="1920" b="0" i="0" u="none" strike="noStrike" kern="1200" dirty="0">
                <a:solidFill>
                  <a:schemeClr val="tx1"/>
                </a:solidFill>
                <a:effectLst/>
                <a:latin typeface="Amazon Ember Regular" charset="0"/>
                <a:ea typeface="+mn-ea"/>
                <a:cs typeface="+mn-cs"/>
              </a:rPr>
              <a:t> provided templates do not meet your needs (for example, you want to have more complex orchestration in the </a:t>
            </a:r>
            <a:r>
              <a:rPr lang="en-US" sz="1920" b="0" i="0" u="none" strike="noStrike" kern="1200" dirty="0" err="1">
                <a:solidFill>
                  <a:schemeClr val="tx1"/>
                </a:solidFill>
                <a:effectLst/>
                <a:latin typeface="Amazon Ember Regular" charset="0"/>
                <a:ea typeface="+mn-ea"/>
                <a:cs typeface="+mn-cs"/>
              </a:rPr>
              <a:t>CodePipeline</a:t>
            </a:r>
            <a:r>
              <a:rPr lang="en-US" sz="1920" b="0" i="0" u="none" strike="noStrike" kern="1200" dirty="0">
                <a:solidFill>
                  <a:schemeClr val="tx1"/>
                </a:solidFill>
                <a:effectLst/>
                <a:latin typeface="Amazon Ember Regular" charset="0"/>
                <a:ea typeface="+mn-ea"/>
                <a:cs typeface="+mn-cs"/>
              </a:rPr>
              <a:t> with multiple stages, custom approval steps, etc.) create your own templates.</a:t>
            </a:r>
          </a:p>
          <a:p>
            <a:r>
              <a:rPr lang="en-US" sz="1920" b="0" i="0" u="none" strike="noStrike" kern="1200" dirty="0">
                <a:solidFill>
                  <a:schemeClr val="tx1"/>
                </a:solidFill>
                <a:effectLst/>
                <a:latin typeface="Amazon Ember Regular" charset="0"/>
                <a:ea typeface="+mn-ea"/>
                <a:cs typeface="+mn-cs"/>
              </a:rPr>
              <a:t>We recommend starting by using </a:t>
            </a:r>
            <a:r>
              <a:rPr lang="en-US" sz="1920" b="0" i="0" u="none" strike="noStrike" kern="1200" dirty="0" err="1">
                <a:solidFill>
                  <a:schemeClr val="tx1"/>
                </a:solidFill>
                <a:effectLst/>
                <a:latin typeface="Amazon Ember Regular" charset="0"/>
                <a:ea typeface="+mn-ea"/>
                <a:cs typeface="+mn-cs"/>
              </a:rPr>
              <a:t>SageMaker</a:t>
            </a:r>
            <a:r>
              <a:rPr lang="en-US" sz="1920" b="0" i="0" u="none" strike="noStrike" kern="1200" dirty="0">
                <a:solidFill>
                  <a:schemeClr val="tx1"/>
                </a:solidFill>
                <a:effectLst/>
                <a:latin typeface="Amazon Ember Regular" charset="0"/>
                <a:ea typeface="+mn-ea"/>
                <a:cs typeface="+mn-cs"/>
              </a:rPr>
              <a:t> provided templates to understand how to organize your code and resources and build on top of it. To do this, after you enable administrator access to the </a:t>
            </a:r>
            <a:r>
              <a:rPr lang="en-US" sz="1920" b="0" i="0" u="none" strike="noStrike" kern="1200" dirty="0" err="1">
                <a:solidFill>
                  <a:schemeClr val="tx1"/>
                </a:solidFill>
                <a:effectLst/>
                <a:latin typeface="Amazon Ember Regular" charset="0"/>
                <a:ea typeface="+mn-ea"/>
                <a:cs typeface="+mn-cs"/>
              </a:rPr>
              <a:t>SageMaker</a:t>
            </a:r>
            <a:r>
              <a:rPr lang="en-US" sz="1920" b="0" i="0" u="none" strike="noStrike" kern="1200" dirty="0">
                <a:solidFill>
                  <a:schemeClr val="tx1"/>
                </a:solidFill>
                <a:effectLst/>
                <a:latin typeface="Amazon Ember Regular" charset="0"/>
                <a:ea typeface="+mn-ea"/>
                <a:cs typeface="+mn-cs"/>
              </a:rPr>
              <a:t> templates, login to </a:t>
            </a:r>
            <a:r>
              <a:rPr lang="en-US" sz="1920" b="0" i="0" u="none" strike="noStrike" kern="1200" dirty="0" err="1">
                <a:solidFill>
                  <a:schemeClr val="tx1"/>
                </a:solidFill>
                <a:effectLst/>
                <a:latin typeface="Amazon Ember Regular" charset="0"/>
                <a:ea typeface="+mn-ea"/>
                <a:cs typeface="+mn-cs"/>
              </a:rPr>
              <a:t>the</a:t>
            </a:r>
            <a:r>
              <a:rPr lang="en-US" sz="1920" b="0" i="0" u="none" strike="noStrike" kern="1200" dirty="0" err="1">
                <a:solidFill>
                  <a:schemeClr val="tx1"/>
                </a:solidFill>
                <a:effectLst/>
                <a:latin typeface="Amazon Ember Regular" charset="0"/>
                <a:ea typeface="+mn-ea"/>
                <a:cs typeface="+mn-cs"/>
                <a:hlinkClick r:id="rId3"/>
              </a:rPr>
              <a:t>https</a:t>
            </a:r>
            <a:r>
              <a:rPr lang="en-US" sz="1920" b="0" i="0" u="none" strike="noStrike" kern="1200" dirty="0">
                <a:solidFill>
                  <a:schemeClr val="tx1"/>
                </a:solidFill>
                <a:effectLst/>
                <a:latin typeface="Amazon Ember Regular" charset="0"/>
                <a:ea typeface="+mn-ea"/>
                <a:cs typeface="+mn-cs"/>
                <a:hlinkClick r:id="rId3"/>
              </a:rPr>
              <a:t>://console.aws.amazon.com/servicecatalog/</a:t>
            </a:r>
            <a:r>
              <a:rPr lang="en-US" sz="1920" b="0" i="0" u="none" strike="noStrike" kern="1200" dirty="0">
                <a:solidFill>
                  <a:schemeClr val="tx1"/>
                </a:solidFill>
                <a:effectLst/>
                <a:latin typeface="Amazon Ember Regular" charset="0"/>
                <a:ea typeface="+mn-ea"/>
                <a:cs typeface="+mn-cs"/>
              </a:rPr>
              <a:t>, choose </a:t>
            </a:r>
            <a:r>
              <a:rPr lang="en-US" sz="1920" b="1" i="0" u="none" strike="noStrike" kern="1200" dirty="0">
                <a:solidFill>
                  <a:schemeClr val="tx1"/>
                </a:solidFill>
                <a:effectLst/>
                <a:latin typeface="Amazon Ember Regular" charset="0"/>
                <a:ea typeface="+mn-ea"/>
                <a:cs typeface="+mn-cs"/>
              </a:rPr>
              <a:t>Portfolios</a:t>
            </a:r>
            <a:r>
              <a:rPr lang="en-US" sz="1920" b="0" i="0" u="none" strike="noStrike" kern="1200" dirty="0">
                <a:solidFill>
                  <a:schemeClr val="tx1"/>
                </a:solidFill>
                <a:effectLst/>
                <a:latin typeface="Amazon Ember Regular" charset="0"/>
                <a:ea typeface="+mn-ea"/>
                <a:cs typeface="+mn-cs"/>
              </a:rPr>
              <a:t>, then choose </a:t>
            </a:r>
            <a:r>
              <a:rPr lang="en-US" sz="1920" b="1" i="0" u="none" strike="noStrike" kern="1200" dirty="0">
                <a:solidFill>
                  <a:schemeClr val="tx1"/>
                </a:solidFill>
                <a:effectLst/>
                <a:latin typeface="Amazon Ember Regular" charset="0"/>
                <a:ea typeface="+mn-ea"/>
                <a:cs typeface="+mn-cs"/>
              </a:rPr>
              <a:t>Imported</a:t>
            </a:r>
            <a:r>
              <a:rPr lang="en-US" sz="1920" b="0" i="0" u="none" strike="noStrike" kern="1200" dirty="0">
                <a:solidFill>
                  <a:schemeClr val="tx1"/>
                </a:solidFill>
                <a:effectLst/>
                <a:latin typeface="Amazon Ember Regular" charset="0"/>
                <a:ea typeface="+mn-ea"/>
                <a:cs typeface="+mn-cs"/>
              </a:rPr>
              <a:t>. For information about AWS Service Catalog, see </a:t>
            </a:r>
            <a:r>
              <a:rPr lang="en-US" sz="1920" b="0" i="0" u="none" strike="noStrike" kern="1200" dirty="0">
                <a:solidFill>
                  <a:schemeClr val="tx1"/>
                </a:solidFill>
                <a:effectLst/>
                <a:latin typeface="Amazon Ember Regular" charset="0"/>
                <a:ea typeface="+mn-ea"/>
                <a:cs typeface="+mn-cs"/>
                <a:hlinkClick r:id="rId4"/>
              </a:rPr>
              <a:t>Overview of AWS Service Catalog</a:t>
            </a:r>
            <a:r>
              <a:rPr lang="en-US" sz="1920" b="0" i="0" u="none" strike="noStrike" kern="1200" dirty="0">
                <a:solidFill>
                  <a:schemeClr val="tx1"/>
                </a:solidFill>
                <a:effectLst/>
                <a:latin typeface="Amazon Ember Regular" charset="0"/>
                <a:ea typeface="+mn-ea"/>
                <a:cs typeface="+mn-cs"/>
              </a:rPr>
              <a:t> in the </a:t>
            </a:r>
            <a:r>
              <a:rPr lang="en-US" sz="1920" b="0" i="1" u="none" strike="noStrike" kern="1200" dirty="0">
                <a:solidFill>
                  <a:schemeClr val="tx1"/>
                </a:solidFill>
                <a:effectLst/>
                <a:latin typeface="Amazon Ember Regular" charset="0"/>
                <a:ea typeface="+mn-ea"/>
                <a:cs typeface="+mn-cs"/>
              </a:rPr>
              <a:t>AWS Service Catalog User Guide</a:t>
            </a:r>
            <a:r>
              <a:rPr lang="en-US" sz="1920" b="0" i="0" u="none" strike="noStrike" kern="1200" dirty="0">
                <a:solidFill>
                  <a:schemeClr val="tx1"/>
                </a:solidFill>
                <a:effectLst/>
                <a:latin typeface="Amazon Ember Regular" charset="0"/>
                <a:ea typeface="+mn-ea"/>
                <a:cs typeface="+mn-cs"/>
              </a:rPr>
              <a:t>.</a:t>
            </a:r>
          </a:p>
          <a:p>
            <a:endParaRPr lang="en-US" sz="1920" b="0" i="0" u="none" strike="noStrike" kern="1200" dirty="0">
              <a:solidFill>
                <a:schemeClr val="tx1"/>
              </a:solidFill>
              <a:effectLst/>
              <a:latin typeface="Amazon Ember Regular" charset="0"/>
              <a:ea typeface="+mn-ea"/>
              <a:cs typeface="+mn-cs"/>
            </a:endParaRPr>
          </a:p>
          <a:p>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Create portfolio (or add to existing)</a:t>
            </a:r>
          </a:p>
          <a:p>
            <a:endParaRPr lang="en-US" sz="1920" b="0" i="0" u="none" strike="noStrike" kern="1200" dirty="0">
              <a:solidFill>
                <a:schemeClr val="tx1"/>
              </a:solidFill>
              <a:effectLst/>
              <a:latin typeface="Amazon Ember Regular" charset="0"/>
              <a:ea typeface="+mn-ea"/>
              <a:cs typeface="+mn-cs"/>
            </a:endParaRPr>
          </a:p>
          <a:p>
            <a:endParaRPr lang="en-US" sz="1920" b="0" i="0" u="none" strike="noStrike" kern="1200" dirty="0">
              <a:solidFill>
                <a:schemeClr val="tx1"/>
              </a:solidFill>
              <a:effectLst/>
              <a:latin typeface="Amazon Ember Regular" charset="0"/>
              <a:ea typeface="+mn-ea"/>
              <a:cs typeface="+mn-cs"/>
            </a:endParaRPr>
          </a:p>
          <a:p>
            <a:br>
              <a:rPr lang="en-US" dirty="0"/>
            </a:br>
            <a:endParaRPr lang="en-US" dirty="0"/>
          </a:p>
        </p:txBody>
      </p:sp>
    </p:spTree>
    <p:extLst>
      <p:ext uri="{BB962C8B-B14F-4D97-AF65-F5344CB8AC3E}">
        <p14:creationId xmlns:p14="http://schemas.microsoft.com/office/powerpoint/2010/main" val="16692675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962B13-1F2C-F240-9905-92BDE231B5AB}"/>
              </a:ext>
            </a:extLst>
          </p:cNvPr>
          <p:cNvSpPr>
            <a:spLocks noGrp="1"/>
          </p:cNvSpPr>
          <p:nvPr>
            <p:ph type="body" idx="1"/>
          </p:nvPr>
        </p:nvSpPr>
        <p:spPr/>
        <p:txBody>
          <a:bodyPr/>
          <a:lstStyle/>
          <a:p>
            <a:r>
              <a:rPr lang="en-US" sz="1920" b="0" i="0" u="none" strike="noStrike" kern="1200" dirty="0">
                <a:solidFill>
                  <a:schemeClr val="tx1"/>
                </a:solidFill>
                <a:effectLst/>
                <a:latin typeface="Amazon Ember Regular" charset="0"/>
                <a:ea typeface="+mn-ea"/>
                <a:cs typeface="+mn-cs"/>
              </a:rPr>
              <a:t>https://</a:t>
            </a:r>
            <a:r>
              <a:rPr lang="en-US" sz="1920" b="0" i="0" u="none" strike="noStrike" kern="1200" dirty="0" err="1">
                <a:solidFill>
                  <a:schemeClr val="tx1"/>
                </a:solidFill>
                <a:effectLst/>
                <a:latin typeface="Amazon Ember Regular" charset="0"/>
                <a:ea typeface="+mn-ea"/>
                <a:cs typeface="+mn-cs"/>
              </a:rPr>
              <a:t>docs.aws.amazon.com</a:t>
            </a:r>
            <a:r>
              <a:rPr lang="en-US" sz="1920" b="0" i="0" u="none" strike="noStrike" kern="1200" dirty="0">
                <a:solidFill>
                  <a:schemeClr val="tx1"/>
                </a:solidFill>
                <a:effectLst/>
                <a:latin typeface="Amazon Ember Regular" charset="0"/>
                <a:ea typeface="+mn-ea"/>
                <a:cs typeface="+mn-cs"/>
              </a:rPr>
              <a:t>/</a:t>
            </a:r>
            <a:r>
              <a:rPr lang="en-US" sz="1920" b="0" i="0" u="none" strike="noStrike" kern="1200" dirty="0" err="1">
                <a:solidFill>
                  <a:schemeClr val="tx1"/>
                </a:solidFill>
                <a:effectLst/>
                <a:latin typeface="Amazon Ember Regular" charset="0"/>
                <a:ea typeface="+mn-ea"/>
                <a:cs typeface="+mn-cs"/>
              </a:rPr>
              <a:t>sagemaker</a:t>
            </a:r>
            <a:r>
              <a:rPr lang="en-US" sz="1920" b="0" i="0" u="none" strike="noStrike" kern="1200" dirty="0">
                <a:solidFill>
                  <a:schemeClr val="tx1"/>
                </a:solidFill>
                <a:effectLst/>
                <a:latin typeface="Amazon Ember Regular" charset="0"/>
                <a:ea typeface="+mn-ea"/>
                <a:cs typeface="+mn-cs"/>
              </a:rPr>
              <a:t>/latest/dg/</a:t>
            </a:r>
            <a:r>
              <a:rPr lang="en-US" sz="1920" b="0" i="0" u="none" strike="noStrike" kern="1200" dirty="0" err="1">
                <a:solidFill>
                  <a:schemeClr val="tx1"/>
                </a:solidFill>
                <a:effectLst/>
                <a:latin typeface="Amazon Ember Regular" charset="0"/>
                <a:ea typeface="+mn-ea"/>
                <a:cs typeface="+mn-cs"/>
              </a:rPr>
              <a:t>sagemaker</a:t>
            </a:r>
            <a:r>
              <a:rPr lang="en-US" sz="1920" b="0" i="0" u="none" strike="noStrike" kern="1200" dirty="0">
                <a:solidFill>
                  <a:schemeClr val="tx1"/>
                </a:solidFill>
                <a:effectLst/>
                <a:latin typeface="Amazon Ember Regular" charset="0"/>
                <a:ea typeface="+mn-ea"/>
                <a:cs typeface="+mn-cs"/>
              </a:rPr>
              <a:t>-projects-templates-</a:t>
            </a:r>
            <a:r>
              <a:rPr lang="en-US" sz="1920" b="0" i="0" u="none" strike="noStrike" kern="1200" dirty="0" err="1">
                <a:solidFill>
                  <a:schemeClr val="tx1"/>
                </a:solidFill>
                <a:effectLst/>
                <a:latin typeface="Amazon Ember Regular" charset="0"/>
                <a:ea typeface="+mn-ea"/>
                <a:cs typeface="+mn-cs"/>
              </a:rPr>
              <a:t>custom.htmlhttps</a:t>
            </a:r>
            <a:r>
              <a:rPr lang="en-US" sz="1920" b="0" i="0" u="none" strike="noStrike" kern="1200" dirty="0">
                <a:solidFill>
                  <a:schemeClr val="tx1"/>
                </a:solidFill>
                <a:effectLst/>
                <a:latin typeface="Amazon Ember Regular" charset="0"/>
                <a:ea typeface="+mn-ea"/>
                <a:cs typeface="+mn-cs"/>
              </a:rPr>
              <a:t>://</a:t>
            </a:r>
            <a:r>
              <a:rPr lang="en-US" sz="1920" b="0" i="0" u="none" strike="noStrike" kern="1200" dirty="0" err="1">
                <a:solidFill>
                  <a:schemeClr val="tx1"/>
                </a:solidFill>
                <a:effectLst/>
                <a:latin typeface="Amazon Ember Regular" charset="0"/>
                <a:ea typeface="+mn-ea"/>
                <a:cs typeface="+mn-cs"/>
              </a:rPr>
              <a:t>docs.aws.amazon.com</a:t>
            </a:r>
            <a:r>
              <a:rPr lang="en-US" sz="1920" b="0" i="0" u="none" strike="noStrike" kern="1200" dirty="0">
                <a:solidFill>
                  <a:schemeClr val="tx1"/>
                </a:solidFill>
                <a:effectLst/>
                <a:latin typeface="Amazon Ember Regular" charset="0"/>
                <a:ea typeface="+mn-ea"/>
                <a:cs typeface="+mn-cs"/>
              </a:rPr>
              <a:t>/</a:t>
            </a:r>
            <a:r>
              <a:rPr lang="en-US" sz="1920" b="0" i="0" u="none" strike="noStrike" kern="1200" dirty="0" err="1">
                <a:solidFill>
                  <a:schemeClr val="tx1"/>
                </a:solidFill>
                <a:effectLst/>
                <a:latin typeface="Amazon Ember Regular" charset="0"/>
                <a:ea typeface="+mn-ea"/>
                <a:cs typeface="+mn-cs"/>
              </a:rPr>
              <a:t>sagemaker</a:t>
            </a:r>
            <a:r>
              <a:rPr lang="en-US" sz="1920" b="0" i="0" u="none" strike="noStrike" kern="1200" dirty="0">
                <a:solidFill>
                  <a:schemeClr val="tx1"/>
                </a:solidFill>
                <a:effectLst/>
                <a:latin typeface="Amazon Ember Regular" charset="0"/>
                <a:ea typeface="+mn-ea"/>
                <a:cs typeface="+mn-cs"/>
              </a:rPr>
              <a:t>/latest/dg/</a:t>
            </a:r>
            <a:r>
              <a:rPr lang="en-US" sz="1920" b="0" i="0" u="none" strike="noStrike" kern="1200" dirty="0" err="1">
                <a:solidFill>
                  <a:schemeClr val="tx1"/>
                </a:solidFill>
                <a:effectLst/>
                <a:latin typeface="Amazon Ember Regular" charset="0"/>
                <a:ea typeface="+mn-ea"/>
                <a:cs typeface="+mn-cs"/>
              </a:rPr>
              <a:t>sagemaker</a:t>
            </a:r>
            <a:r>
              <a:rPr lang="en-US" sz="1920" b="0" i="0" u="none" strike="noStrike" kern="1200" dirty="0">
                <a:solidFill>
                  <a:schemeClr val="tx1"/>
                </a:solidFill>
                <a:effectLst/>
                <a:latin typeface="Amazon Ember Regular" charset="0"/>
                <a:ea typeface="+mn-ea"/>
                <a:cs typeface="+mn-cs"/>
              </a:rPr>
              <a:t>-projects-templates-</a:t>
            </a:r>
            <a:r>
              <a:rPr lang="en-US" sz="1920" b="0" i="0" u="none" strike="noStrike" kern="1200" dirty="0" err="1">
                <a:solidFill>
                  <a:schemeClr val="tx1"/>
                </a:solidFill>
                <a:effectLst/>
                <a:latin typeface="Amazon Ember Regular" charset="0"/>
                <a:ea typeface="+mn-ea"/>
                <a:cs typeface="+mn-cs"/>
              </a:rPr>
              <a:t>custom.html</a:t>
            </a:r>
            <a:endParaRPr lang="en-US" sz="1920" b="0" i="0" u="none" strike="noStrike" kern="1200" dirty="0">
              <a:solidFill>
                <a:schemeClr val="tx1"/>
              </a:solidFill>
              <a:effectLst/>
              <a:latin typeface="Amazon Ember Regular" charset="0"/>
              <a:ea typeface="+mn-ea"/>
              <a:cs typeface="+mn-cs"/>
            </a:endParaRPr>
          </a:p>
          <a:p>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Create portfolio (or add to existing)</a:t>
            </a:r>
          </a:p>
          <a:p>
            <a:endParaRPr lang="en-US" sz="1920" b="0" i="0" u="none" strike="noStrike" kern="1200" dirty="0">
              <a:solidFill>
                <a:schemeClr val="tx1"/>
              </a:solidFill>
              <a:effectLst/>
              <a:latin typeface="Amazon Ember Regular" charset="0"/>
              <a:ea typeface="+mn-ea"/>
              <a:cs typeface="+mn-cs"/>
            </a:endParaRPr>
          </a:p>
          <a:p>
            <a:r>
              <a:rPr lang="en-US" sz="1920" b="0" i="0" u="none" strike="noStrike" kern="1200" dirty="0">
                <a:solidFill>
                  <a:schemeClr val="tx1"/>
                </a:solidFill>
                <a:effectLst/>
                <a:latin typeface="Amazon Ember Regular" charset="0"/>
                <a:ea typeface="+mn-ea"/>
                <a:cs typeface="+mn-cs"/>
              </a:rPr>
              <a:t>To make your project template available in your </a:t>
            </a:r>
            <a:r>
              <a:rPr lang="en-US" sz="1920" b="1" i="0" u="none" strike="noStrike" kern="1200" dirty="0">
                <a:solidFill>
                  <a:schemeClr val="tx1"/>
                </a:solidFill>
                <a:effectLst/>
                <a:latin typeface="Amazon Ember Regular" charset="0"/>
                <a:ea typeface="+mn-ea"/>
                <a:cs typeface="+mn-cs"/>
              </a:rPr>
              <a:t>Organization templates</a:t>
            </a:r>
            <a:r>
              <a:rPr lang="en-US" sz="1920" b="0" i="0" u="none" strike="noStrike" kern="1200" dirty="0">
                <a:solidFill>
                  <a:schemeClr val="tx1"/>
                </a:solidFill>
                <a:effectLst/>
                <a:latin typeface="Amazon Ember Regular" charset="0"/>
                <a:ea typeface="+mn-ea"/>
                <a:cs typeface="+mn-cs"/>
              </a:rPr>
              <a:t> list in </a:t>
            </a:r>
            <a:r>
              <a:rPr lang="en-US" sz="1920" b="0" i="0" u="none" strike="noStrike" kern="1200" dirty="0" err="1">
                <a:solidFill>
                  <a:schemeClr val="tx1"/>
                </a:solidFill>
                <a:effectLst/>
                <a:latin typeface="Amazon Ember Regular" charset="0"/>
                <a:ea typeface="+mn-ea"/>
                <a:cs typeface="+mn-cs"/>
              </a:rPr>
              <a:t>SageMaker</a:t>
            </a:r>
            <a:r>
              <a:rPr lang="en-US" sz="1920" b="0" i="0" u="none" strike="noStrike" kern="1200" dirty="0">
                <a:solidFill>
                  <a:schemeClr val="tx1"/>
                </a:solidFill>
                <a:effectLst/>
                <a:latin typeface="Amazon Ember Regular" charset="0"/>
                <a:ea typeface="+mn-ea"/>
                <a:cs typeface="+mn-cs"/>
              </a:rPr>
              <a:t> Studio, create a tag with the following key and value to the Service Catalog Product you created in step 2.</a:t>
            </a:r>
          </a:p>
          <a:p>
            <a:r>
              <a:rPr lang="en-US" sz="1920" b="1" i="0" u="none" strike="noStrike" kern="1200" dirty="0">
                <a:solidFill>
                  <a:schemeClr val="tx1"/>
                </a:solidFill>
                <a:effectLst/>
                <a:latin typeface="Amazon Ember Regular" charset="0"/>
                <a:ea typeface="+mn-ea"/>
                <a:cs typeface="+mn-cs"/>
              </a:rPr>
              <a:t>key</a:t>
            </a:r>
            <a:r>
              <a:rPr lang="en-US" sz="1920" b="0" i="0" u="none" strike="noStrike" kern="1200" dirty="0">
                <a:solidFill>
                  <a:schemeClr val="tx1"/>
                </a:solidFill>
                <a:effectLst/>
                <a:latin typeface="Amazon Ember Regular" charset="0"/>
                <a:ea typeface="+mn-ea"/>
                <a:cs typeface="+mn-cs"/>
              </a:rPr>
              <a:t> - </a:t>
            </a:r>
            <a:r>
              <a:rPr lang="en-US" sz="1920" b="0" i="0" u="none" strike="noStrike" kern="1200" dirty="0" err="1">
                <a:solidFill>
                  <a:schemeClr val="tx1"/>
                </a:solidFill>
                <a:effectLst/>
                <a:latin typeface="Amazon Ember Regular" charset="0"/>
                <a:ea typeface="+mn-ea"/>
                <a:cs typeface="+mn-cs"/>
              </a:rPr>
              <a:t>sagemaker:studio-visibility</a:t>
            </a:r>
            <a:endParaRPr lang="en-US" sz="1920" b="0" i="0" u="none" strike="noStrike" kern="1200" dirty="0">
              <a:solidFill>
                <a:schemeClr val="tx1"/>
              </a:solidFill>
              <a:effectLst/>
              <a:latin typeface="Amazon Ember Regular" charset="0"/>
              <a:ea typeface="+mn-ea"/>
              <a:cs typeface="+mn-cs"/>
            </a:endParaRPr>
          </a:p>
          <a:p>
            <a:r>
              <a:rPr lang="en-US" sz="1920" b="1" i="0" u="none" strike="noStrike" kern="1200" dirty="0">
                <a:solidFill>
                  <a:schemeClr val="tx1"/>
                </a:solidFill>
                <a:effectLst/>
                <a:latin typeface="Amazon Ember Regular" charset="0"/>
                <a:ea typeface="+mn-ea"/>
                <a:cs typeface="+mn-cs"/>
              </a:rPr>
              <a:t>value</a:t>
            </a:r>
            <a:r>
              <a:rPr lang="en-US" sz="1920" b="0" i="0" u="none" strike="noStrike" kern="1200" dirty="0">
                <a:solidFill>
                  <a:schemeClr val="tx1"/>
                </a:solidFill>
                <a:effectLst/>
                <a:latin typeface="Amazon Ember Regular" charset="0"/>
                <a:ea typeface="+mn-ea"/>
                <a:cs typeface="+mn-cs"/>
              </a:rPr>
              <a:t> - true</a:t>
            </a:r>
          </a:p>
          <a:p>
            <a:r>
              <a:rPr lang="en-US" sz="1920" b="0" i="0" u="none" strike="noStrike" kern="1200" dirty="0">
                <a:solidFill>
                  <a:schemeClr val="tx1"/>
                </a:solidFill>
                <a:effectLst/>
                <a:latin typeface="Amazon Ember Regular" charset="0"/>
                <a:ea typeface="+mn-ea"/>
                <a:cs typeface="+mn-cs"/>
              </a:rPr>
              <a:t>After you complete these steps, </a:t>
            </a:r>
            <a:r>
              <a:rPr lang="en-US" sz="1920" b="0" i="0" u="none" strike="noStrike" kern="1200" dirty="0" err="1">
                <a:solidFill>
                  <a:schemeClr val="tx1"/>
                </a:solidFill>
                <a:effectLst/>
                <a:latin typeface="Amazon Ember Regular" charset="0"/>
                <a:ea typeface="+mn-ea"/>
                <a:cs typeface="+mn-cs"/>
              </a:rPr>
              <a:t>SageMaker</a:t>
            </a:r>
            <a:r>
              <a:rPr lang="en-US" sz="1920" b="0" i="0" u="none" strike="noStrike" kern="1200" dirty="0">
                <a:solidFill>
                  <a:schemeClr val="tx1"/>
                </a:solidFill>
                <a:effectLst/>
                <a:latin typeface="Amazon Ember Regular" charset="0"/>
                <a:ea typeface="+mn-ea"/>
                <a:cs typeface="+mn-cs"/>
              </a:rPr>
              <a:t> Studio users in your organization can create a project with the template you created by following the steps in </a:t>
            </a:r>
            <a:r>
              <a:rPr lang="en-US" sz="1920" b="0" i="0" u="none" strike="noStrike" kern="1200" dirty="0">
                <a:solidFill>
                  <a:schemeClr val="tx1"/>
                </a:solidFill>
                <a:effectLst/>
                <a:latin typeface="Amazon Ember Regular" charset="0"/>
                <a:ea typeface="+mn-ea"/>
                <a:cs typeface="+mn-cs"/>
                <a:hlinkClick r:id="rId3"/>
              </a:rPr>
              <a:t>Create an MLOps Project</a:t>
            </a:r>
            <a:r>
              <a:rPr lang="en-US" sz="1920" b="0" i="0" u="none" strike="noStrike" kern="1200" dirty="0">
                <a:solidFill>
                  <a:schemeClr val="tx1"/>
                </a:solidFill>
                <a:effectLst/>
                <a:latin typeface="Amazon Ember Regular" charset="0"/>
                <a:ea typeface="+mn-ea"/>
                <a:cs typeface="+mn-cs"/>
              </a:rPr>
              <a:t> and choosing </a:t>
            </a:r>
            <a:r>
              <a:rPr lang="en-US" sz="1920" b="1" i="0" u="none" strike="noStrike" kern="1200" dirty="0">
                <a:solidFill>
                  <a:schemeClr val="tx1"/>
                </a:solidFill>
                <a:effectLst/>
                <a:latin typeface="Amazon Ember Regular" charset="0"/>
                <a:ea typeface="+mn-ea"/>
                <a:cs typeface="+mn-cs"/>
              </a:rPr>
              <a:t>Organization templates</a:t>
            </a:r>
            <a:r>
              <a:rPr lang="en-US" sz="1920" b="0" i="0" u="none" strike="noStrike" kern="1200" dirty="0">
                <a:solidFill>
                  <a:schemeClr val="tx1"/>
                </a:solidFill>
                <a:effectLst/>
                <a:latin typeface="Amazon Ember Regular" charset="0"/>
                <a:ea typeface="+mn-ea"/>
                <a:cs typeface="+mn-cs"/>
              </a:rPr>
              <a:t> when you choose a template.</a:t>
            </a:r>
          </a:p>
          <a:p>
            <a:endParaRPr lang="en-US" sz="1920" b="0" i="0" u="none" strike="noStrike" kern="1200" dirty="0">
              <a:solidFill>
                <a:schemeClr val="tx1"/>
              </a:solidFill>
              <a:effectLst/>
              <a:latin typeface="Amazon Ember Regular" charset="0"/>
              <a:ea typeface="+mn-ea"/>
              <a:cs typeface="+mn-cs"/>
            </a:endParaRPr>
          </a:p>
          <a:p>
            <a:endParaRPr lang="en-US" sz="1920" b="0" i="0" u="none" strike="noStrike" kern="1200" dirty="0">
              <a:solidFill>
                <a:schemeClr val="tx1"/>
              </a:solidFill>
              <a:effectLst/>
              <a:latin typeface="Amazon Ember Regular" charset="0"/>
              <a:ea typeface="+mn-ea"/>
              <a:cs typeface="+mn-cs"/>
            </a:endParaRPr>
          </a:p>
          <a:p>
            <a:endParaRPr lang="en-US" sz="1920" b="0" i="0" u="none" strike="noStrike" kern="1200" dirty="0">
              <a:solidFill>
                <a:schemeClr val="tx1"/>
              </a:solidFill>
              <a:effectLst/>
              <a:latin typeface="Amazon Ember Regular" charset="0"/>
              <a:ea typeface="+mn-ea"/>
              <a:cs typeface="+mn-cs"/>
            </a:endParaRPr>
          </a:p>
          <a:p>
            <a:br>
              <a:rPr lang="en-US" dirty="0"/>
            </a:br>
            <a:endParaRPr lang="en-US" dirty="0"/>
          </a:p>
        </p:txBody>
      </p:sp>
    </p:spTree>
    <p:extLst>
      <p:ext uri="{BB962C8B-B14F-4D97-AF65-F5344CB8AC3E}">
        <p14:creationId xmlns:p14="http://schemas.microsoft.com/office/powerpoint/2010/main" val="8804098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get started with SageMaker in a matter of minutes. Select the right entry path based on your role.</a:t>
            </a: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109</a:t>
            </a:fld>
            <a:endParaRPr lang="en-US" dirty="0"/>
          </a:p>
        </p:txBody>
      </p:sp>
    </p:spTree>
    <p:extLst>
      <p:ext uri="{BB962C8B-B14F-4D97-AF65-F5344CB8AC3E}">
        <p14:creationId xmlns:p14="http://schemas.microsoft.com/office/powerpoint/2010/main" val="32480384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800" baseline="0" dirty="0"/>
          </a:p>
          <a:p>
            <a:endParaRPr lang="en-US" dirty="0"/>
          </a:p>
        </p:txBody>
      </p:sp>
      <p:sp>
        <p:nvSpPr>
          <p:cNvPr id="4" name="Slide Number Placeholder 3"/>
          <p:cNvSpPr>
            <a:spLocks noGrp="1"/>
          </p:cNvSpPr>
          <p:nvPr>
            <p:ph type="sldNum" sz="quarter" idx="10"/>
          </p:nvPr>
        </p:nvSpPr>
        <p:spPr/>
        <p:txBody>
          <a:bodyPr/>
          <a:lstStyle/>
          <a:p>
            <a:fld id="{2B20620A-227D-4A9C-B954-7529B959CAC1}" type="slidenum">
              <a:rPr lang="en-US" smtClean="0"/>
              <a:t>110</a:t>
            </a:fld>
            <a:endParaRPr lang="en-US" dirty="0"/>
          </a:p>
        </p:txBody>
      </p:sp>
    </p:spTree>
    <p:extLst>
      <p:ext uri="{BB962C8B-B14F-4D97-AF65-F5344CB8AC3E}">
        <p14:creationId xmlns:p14="http://schemas.microsoft.com/office/powerpoint/2010/main" val="1902308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3" name="TextBox 12">
            <a:extLst>
              <a:ext uri="{FF2B5EF4-FFF2-40B4-BE49-F238E27FC236}">
                <a16:creationId xmlns:a16="http://schemas.microsoft.com/office/drawing/2014/main" id="{6BB72998-CF78-E641-92D5-30F654C2CA87}"/>
              </a:ext>
            </a:extLst>
          </p:cNvPr>
          <p:cNvSpPr txBox="1"/>
          <p:nvPr/>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 </a:t>
            </a:r>
          </a:p>
        </p:txBody>
      </p:sp>
      <p:sp>
        <p:nvSpPr>
          <p:cNvPr id="14" name="Text Placeholder 9">
            <a:extLst>
              <a:ext uri="{FF2B5EF4-FFF2-40B4-BE49-F238E27FC236}">
                <a16:creationId xmlns:a16="http://schemas.microsoft.com/office/drawing/2014/main" id="{EE317572-241A-416F-97CD-64B41E96407A}"/>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7" name="Text Placeholder 11">
            <a:extLst>
              <a:ext uri="{FF2B5EF4-FFF2-40B4-BE49-F238E27FC236}">
                <a16:creationId xmlns:a16="http://schemas.microsoft.com/office/drawing/2014/main" id="{DDA33959-E598-442C-ACCB-2D9F2D6B9021}"/>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Tree>
    <p:extLst>
      <p:ext uri="{BB962C8B-B14F-4D97-AF65-F5344CB8AC3E}">
        <p14:creationId xmlns:p14="http://schemas.microsoft.com/office/powerpoint/2010/main" val="424598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365533"/>
            <a:ext cx="10972800" cy="535531"/>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284770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94135"/>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314211"/>
            <a:ext cx="10972800" cy="535531"/>
          </a:xfrm>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p:nvSpPr>
        <p:spPr>
          <a:xfrm>
            <a:off x="5122817" y="6389813"/>
            <a:ext cx="2790260" cy="184666"/>
          </a:xfrm>
          <a:prstGeom prst="rect">
            <a:avLst/>
          </a:prstGeom>
          <a:noFill/>
        </p:spPr>
        <p:txBody>
          <a:bodyPr wrap="square" rtlCol="0">
            <a:spAutoFit/>
          </a:bodyPr>
          <a:lstStyle/>
          <a:p>
            <a:pPr algn="ctr"/>
            <a:r>
              <a:rPr lang="en-US" sz="600" dirty="0"/>
              <a:t>© 2022, Amazon Web Services, Inc. or its affiliates.</a:t>
            </a:r>
            <a:r>
              <a:rPr lang="en-US" sz="600" dirty="0">
                <a:solidFill>
                  <a:schemeClr val="tx2"/>
                </a:solidFill>
              </a:rPr>
              <a:t> All rights reserved.</a:t>
            </a:r>
            <a:endParaRPr lang="en-US" sz="600" dirty="0"/>
          </a:p>
        </p:txBody>
      </p:sp>
    </p:spTree>
    <p:extLst>
      <p:ext uri="{BB962C8B-B14F-4D97-AF65-F5344CB8AC3E}">
        <p14:creationId xmlns:p14="http://schemas.microsoft.com/office/powerpoint/2010/main" val="416685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323637"/>
            <a:ext cx="10972800" cy="5355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914400"/>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372205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840">
          <p15:clr>
            <a:srgbClr val="9FCC3B"/>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169261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59819"/>
            <a:ext cx="10972800" cy="535531"/>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25474"/>
            <a:ext cx="10972800" cy="2511457"/>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289789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23637"/>
            <a:ext cx="10972800" cy="535531"/>
          </a:xfrm>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295364"/>
            <a:ext cx="10972800" cy="2203680"/>
          </a:xfrm>
        </p:spPr>
        <p:txBody>
          <a:bodyPr/>
          <a:lstStyle>
            <a:lvl1pPr>
              <a:defRPr/>
            </a:lvl1pPr>
            <a:lvl4pPr>
              <a:defRPr/>
            </a:lvl4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419485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37277"/>
            <a:ext cx="10972800" cy="535531"/>
          </a:xfrm>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81668"/>
            <a:ext cx="10972800" cy="2511457"/>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940710"/>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22209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48263"/>
            <a:ext cx="10972800" cy="535531"/>
          </a:xfrm>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38606"/>
            <a:ext cx="10972800" cy="2203680"/>
          </a:xfrm>
        </p:spPr>
        <p:txBody>
          <a:bodyPr/>
          <a:lstStyle>
            <a:lvl1pPr>
              <a:defRPr/>
            </a:lvl1pPr>
            <a:lvl4pPr>
              <a:defRPr/>
            </a:lvl4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914400"/>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417435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04800"/>
            <a:ext cx="5334000" cy="9401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596788"/>
            <a:ext cx="5334000" cy="4613512"/>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378613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2" orient="horz" pos="136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600" y="339841"/>
            <a:ext cx="10972800" cy="535531"/>
          </a:xfrm>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121790"/>
            <a:ext cx="5248274"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8" y="1121790"/>
            <a:ext cx="5248276"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192337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p:nvSpPr>
        <p:spPr>
          <a:xfrm>
            <a:off x="609600" y="6389813"/>
            <a:ext cx="2716161"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
        <p:nvSpPr>
          <p:cNvPr id="11" name="Text Placeholder 9">
            <a:extLst>
              <a:ext uri="{FF2B5EF4-FFF2-40B4-BE49-F238E27FC236}">
                <a16:creationId xmlns:a16="http://schemas.microsoft.com/office/drawing/2014/main" id="{B8CFE029-F49C-45CA-944F-AF41C3FBD95E}"/>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6" name="Text Placeholder 11">
            <a:extLst>
              <a:ext uri="{FF2B5EF4-FFF2-40B4-BE49-F238E27FC236}">
                <a16:creationId xmlns:a16="http://schemas.microsoft.com/office/drawing/2014/main" id="{F1D042EE-8DF9-4432-94F9-47CB440D5FE4}"/>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Tree>
    <p:extLst>
      <p:ext uri="{BB962C8B-B14F-4D97-AF65-F5344CB8AC3E}">
        <p14:creationId xmlns:p14="http://schemas.microsoft.com/office/powerpoint/2010/main" val="8134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219" y="371044"/>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600" y="1123455"/>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219" y="1534438"/>
            <a:ext cx="5248656"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04872" y="1123455"/>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04872" y="1534438"/>
            <a:ext cx="5248656"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327344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13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23679" y="341103"/>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23679" y="1173111"/>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68147" y="1173111"/>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68147"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173111"/>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165634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13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598" y="337926"/>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600" y="2880272"/>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600" y="3258126"/>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7" y="2880272"/>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258125"/>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2880272"/>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258126"/>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0" y="1154445"/>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8" y="1154445"/>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70" y="11769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21814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06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304800"/>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600" y="1213938"/>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610578"/>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87229" y="1213938"/>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610579"/>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27333" y="1213938"/>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610578"/>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167437" y="1213938"/>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167437" y="1610577"/>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364150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304800"/>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181100"/>
            <a:ext cx="5372100" cy="5029200"/>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600" y="1181100"/>
            <a:ext cx="5372101" cy="502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289021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75907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415041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Rectangle 5">
            <a:extLst>
              <a:ext uri="{FF2B5EF4-FFF2-40B4-BE49-F238E27FC236}">
                <a16:creationId xmlns:a16="http://schemas.microsoft.com/office/drawing/2014/main" id="{4BB11844-EDC2-4BBC-9655-791EDDE7A288}"/>
              </a:ext>
            </a:extLst>
          </p:cNvPr>
          <p:cNvSpPr/>
          <p:nvPr/>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03700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2" y="1181100"/>
            <a:ext cx="5248274"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2" y="1181100"/>
            <a:ext cx="5248276"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69195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599" y="1423448"/>
            <a:ext cx="5248274"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05062" y="1423448"/>
            <a:ext cx="5248276"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09600" y="914400"/>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206703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p:nvSpPr>
        <p:spPr>
          <a:xfrm>
            <a:off x="609600" y="6389813"/>
            <a:ext cx="2716161"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
        <p:nvSpPr>
          <p:cNvPr id="11" name="Text Placeholder 9">
            <a:extLst>
              <a:ext uri="{FF2B5EF4-FFF2-40B4-BE49-F238E27FC236}">
                <a16:creationId xmlns:a16="http://schemas.microsoft.com/office/drawing/2014/main" id="{2B3216F5-F13B-4253-843A-787345A1B4BB}"/>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6" name="Text Placeholder 11">
            <a:extLst>
              <a:ext uri="{FF2B5EF4-FFF2-40B4-BE49-F238E27FC236}">
                <a16:creationId xmlns:a16="http://schemas.microsoft.com/office/drawing/2014/main" id="{9D149924-8BD8-4081-BCC1-A51C5047C82A}"/>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Tree>
    <p:extLst>
      <p:ext uri="{BB962C8B-B14F-4D97-AF65-F5344CB8AC3E}">
        <p14:creationId xmlns:p14="http://schemas.microsoft.com/office/powerpoint/2010/main" val="373669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2" y="1432875"/>
            <a:ext cx="5248274"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6" y="1433108"/>
            <a:ext cx="5248276"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09600" y="91005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156684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lgn="r">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lgn="r">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26977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181100"/>
            <a:ext cx="10972800"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37392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599" y="1181100"/>
            <a:ext cx="5248274"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181100"/>
            <a:ext cx="5248276"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127392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598" y="304800"/>
            <a:ext cx="10972800" cy="535531"/>
          </a:xfrm>
        </p:spPr>
        <p:txBody>
          <a:bodyPr anchor="t" anchorCtr="0"/>
          <a:lstStyle>
            <a:lvl1pPr>
              <a:defRPr sz="32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3" y="1186654"/>
            <a:ext cx="5372100" cy="2591479"/>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186654"/>
            <a:ext cx="5372101" cy="502364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11988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Tree>
    <p:extLst>
      <p:ext uri="{BB962C8B-B14F-4D97-AF65-F5344CB8AC3E}">
        <p14:creationId xmlns:p14="http://schemas.microsoft.com/office/powerpoint/2010/main" val="303575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3188601"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31886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p:nvSpPr>
        <p:spPr>
          <a:xfrm>
            <a:off x="609600" y="6389813"/>
            <a:ext cx="2729948"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Tree>
    <p:extLst>
      <p:ext uri="{BB962C8B-B14F-4D97-AF65-F5344CB8AC3E}">
        <p14:creationId xmlns:p14="http://schemas.microsoft.com/office/powerpoint/2010/main" val="106781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3188601"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31886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p:nvSpPr>
        <p:spPr>
          <a:xfrm>
            <a:off x="609600" y="6389813"/>
            <a:ext cx="2737899"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Tree>
    <p:extLst>
      <p:ext uri="{BB962C8B-B14F-4D97-AF65-F5344CB8AC3E}">
        <p14:creationId xmlns:p14="http://schemas.microsoft.com/office/powerpoint/2010/main" val="257095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3202249"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3202249"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p:nvSpPr>
        <p:spPr>
          <a:xfrm>
            <a:off x="609600" y="6389813"/>
            <a:ext cx="2737899" cy="185916"/>
          </a:xfrm>
          <a:prstGeom prst="rect">
            <a:avLst/>
          </a:prstGeom>
          <a:noFill/>
        </p:spPr>
        <p:txBody>
          <a:bodyPr wrap="squar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39373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3202249"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3202249"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p:nvSpPr>
        <p:spPr>
          <a:xfrm>
            <a:off x="609600" y="6389813"/>
            <a:ext cx="2737899"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Tree>
    <p:extLst>
      <p:ext uri="{BB962C8B-B14F-4D97-AF65-F5344CB8AC3E}">
        <p14:creationId xmlns:p14="http://schemas.microsoft.com/office/powerpoint/2010/main" val="74347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p:nvSpPr>
        <p:spPr>
          <a:xfrm>
            <a:off x="609600" y="6389813"/>
            <a:ext cx="2738284"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
        <p:nvSpPr>
          <p:cNvPr id="11" name="Text Placeholder 9">
            <a:extLst>
              <a:ext uri="{FF2B5EF4-FFF2-40B4-BE49-F238E27FC236}">
                <a16:creationId xmlns:a16="http://schemas.microsoft.com/office/drawing/2014/main" id="{B55ED4A9-7790-4AB0-ABA4-DB1CB722BFE8}"/>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6" name="Text Placeholder 11">
            <a:extLst>
              <a:ext uri="{FF2B5EF4-FFF2-40B4-BE49-F238E27FC236}">
                <a16:creationId xmlns:a16="http://schemas.microsoft.com/office/drawing/2014/main" id="{3D4A1AF7-836B-4D61-9E55-998484996C46}"/>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Tree>
    <p:extLst>
      <p:ext uri="{BB962C8B-B14F-4D97-AF65-F5344CB8AC3E}">
        <p14:creationId xmlns:p14="http://schemas.microsoft.com/office/powerpoint/2010/main" val="333379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3202249"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3202249"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p:nvSpPr>
        <p:spPr>
          <a:xfrm>
            <a:off x="609600" y="6389813"/>
            <a:ext cx="2753802"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Tree>
    <p:extLst>
      <p:ext uri="{BB962C8B-B14F-4D97-AF65-F5344CB8AC3E}">
        <p14:creationId xmlns:p14="http://schemas.microsoft.com/office/powerpoint/2010/main" val="278042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73983"/>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p:nvSpPr>
        <p:spPr>
          <a:xfrm>
            <a:off x="609600" y="6389813"/>
            <a:ext cx="2737899"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Tree>
    <p:extLst>
      <p:ext uri="{BB962C8B-B14F-4D97-AF65-F5344CB8AC3E}">
        <p14:creationId xmlns:p14="http://schemas.microsoft.com/office/powerpoint/2010/main" val="54355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3202249"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3202249"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p:nvSpPr>
        <p:spPr>
          <a:xfrm>
            <a:off x="609600" y="6389813"/>
            <a:ext cx="2737899"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Tree>
    <p:extLst>
      <p:ext uri="{BB962C8B-B14F-4D97-AF65-F5344CB8AC3E}">
        <p14:creationId xmlns:p14="http://schemas.microsoft.com/office/powerpoint/2010/main" val="420739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3202249"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3202249"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Tree>
    <p:extLst>
      <p:ext uri="{BB962C8B-B14F-4D97-AF65-F5344CB8AC3E}">
        <p14:creationId xmlns:p14="http://schemas.microsoft.com/office/powerpoint/2010/main" val="271659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3202249"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3202249"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p:nvSpPr>
        <p:spPr>
          <a:xfrm>
            <a:off x="609600" y="6389813"/>
            <a:ext cx="2753802"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Tree>
    <p:extLst>
      <p:ext uri="{BB962C8B-B14F-4D97-AF65-F5344CB8AC3E}">
        <p14:creationId xmlns:p14="http://schemas.microsoft.com/office/powerpoint/2010/main" val="20687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3202249"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3202249"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p:nvSpPr>
        <p:spPr>
          <a:xfrm>
            <a:off x="609600" y="6389813"/>
            <a:ext cx="2729948"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Tree>
    <p:extLst>
      <p:ext uri="{BB962C8B-B14F-4D97-AF65-F5344CB8AC3E}">
        <p14:creationId xmlns:p14="http://schemas.microsoft.com/office/powerpoint/2010/main" val="264639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3188601"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31886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p:nvSpPr>
        <p:spPr>
          <a:xfrm>
            <a:off x="609601" y="6389813"/>
            <a:ext cx="2745850"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Tree>
    <p:extLst>
      <p:ext uri="{BB962C8B-B14F-4D97-AF65-F5344CB8AC3E}">
        <p14:creationId xmlns:p14="http://schemas.microsoft.com/office/powerpoint/2010/main" val="129487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ppendi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378869"/>
            <a:ext cx="10972800" cy="535531"/>
          </a:xfrm>
        </p:spPr>
        <p:txBody>
          <a:bodyPr/>
          <a:lstStyle>
            <a:lvl1pPr>
              <a:defRPr/>
            </a:lvl1pPr>
          </a:lstStyle>
          <a:p>
            <a:r>
              <a:rPr lang="en-US" dirty="0"/>
              <a:t>Appendix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54050"/>
            <a:ext cx="10972800" cy="4780936"/>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single-level TOC</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334420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464128" y="1197032"/>
            <a:ext cx="2118272" cy="5013267"/>
          </a:xfrm>
        </p:spPr>
        <p:txBody>
          <a:bodyPr vert="eaVert"/>
          <a:lstStyle>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331493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781048"/>
            <a:ext cx="2857500" cy="542925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454228" y="781048"/>
            <a:ext cx="2118272" cy="5429252"/>
          </a:xfrm>
        </p:spPr>
        <p:txBody>
          <a:bodyPr vert="eaVert"/>
          <a:lstStyle>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206528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Option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4BCCE20-DD0D-2040-9412-B97BA2352D8F}"/>
              </a:ext>
            </a:extLst>
          </p:cNvPr>
          <p:cNvSpPr txBox="1"/>
          <p:nvPr/>
        </p:nvSpPr>
        <p:spPr>
          <a:xfrm>
            <a:off x="609600" y="6389813"/>
            <a:ext cx="2727278"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
        <p:nvSpPr>
          <p:cNvPr id="11" name="Text Placeholder 9">
            <a:extLst>
              <a:ext uri="{FF2B5EF4-FFF2-40B4-BE49-F238E27FC236}">
                <a16:creationId xmlns:a16="http://schemas.microsoft.com/office/drawing/2014/main" id="{935F9FDB-2566-4448-A774-BF0E4630AC95}"/>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8" name="Text Placeholder 11">
            <a:extLst>
              <a:ext uri="{FF2B5EF4-FFF2-40B4-BE49-F238E27FC236}">
                <a16:creationId xmlns:a16="http://schemas.microsoft.com/office/drawing/2014/main" id="{F4398971-CEA3-4319-B1F5-63DDE6CB6180}"/>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Tree>
    <p:extLst>
      <p:ext uri="{BB962C8B-B14F-4D97-AF65-F5344CB8AC3E}">
        <p14:creationId xmlns:p14="http://schemas.microsoft.com/office/powerpoint/2010/main" val="310691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Rating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314211"/>
            <a:ext cx="10972800" cy="535531"/>
          </a:xfrm>
        </p:spPr>
        <p:txBody>
          <a:bodyPr/>
          <a:lstStyle>
            <a:lvl1pPr>
              <a:defRPr>
                <a:solidFill>
                  <a:schemeClr val="tx1"/>
                </a:solidFill>
                <a:latin typeface="+mj-lt"/>
              </a:defRPr>
            </a:lvl1pPr>
          </a:lstStyle>
          <a:p>
            <a:r>
              <a:rPr lang="en-US" dirty="0"/>
              <a:t>Rating slide layout – DO NOT PRESENT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TextBox 5">
            <a:extLst>
              <a:ext uri="{FF2B5EF4-FFF2-40B4-BE49-F238E27FC236}">
                <a16:creationId xmlns:a16="http://schemas.microsoft.com/office/drawing/2014/main" id="{02A1E754-4B7E-48A8-9BB6-9A7DDAFA8957}"/>
              </a:ext>
            </a:extLst>
          </p:cNvPr>
          <p:cNvSpPr txBox="1"/>
          <p:nvPr/>
        </p:nvSpPr>
        <p:spPr>
          <a:xfrm>
            <a:off x="609600" y="4796590"/>
            <a:ext cx="7710000" cy="369332"/>
          </a:xfrm>
          <a:prstGeom prst="rect">
            <a:avLst/>
          </a:prstGeom>
          <a:noFill/>
        </p:spPr>
        <p:txBody>
          <a:bodyPr wrap="square" lIns="0" rIns="0" rtlCol="0">
            <a:spAutoFit/>
          </a:bodyPr>
          <a:lstStyle/>
          <a:p>
            <a:pPr algn="l"/>
            <a:r>
              <a:rPr lang="en-US" dirty="0">
                <a:solidFill>
                  <a:schemeClr val="accent5">
                    <a:lumMod val="75000"/>
                  </a:schemeClr>
                </a:solidFill>
              </a:rPr>
              <a:t>Select the star rating above in presentation mode. </a:t>
            </a:r>
          </a:p>
        </p:txBody>
      </p:sp>
    </p:spTree>
    <p:extLst>
      <p:ext uri="{BB962C8B-B14F-4D97-AF65-F5344CB8AC3E}">
        <p14:creationId xmlns:p14="http://schemas.microsoft.com/office/powerpoint/2010/main" val="237268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4A252AA-410C-4410-AE45-9D483892FCD8}"/>
              </a:ext>
            </a:extLst>
          </p:cNvPr>
          <p:cNvSpPr/>
          <p:nvPr/>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801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Version4">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2E6C43-B919-49A3-A70D-18632FEB82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2"/>
            <a:ext cx="12192000" cy="6858000"/>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609600" y="1973941"/>
            <a:ext cx="5718629" cy="723900"/>
          </a:xfrm>
        </p:spPr>
        <p:txBody>
          <a:bodyPr anchor="t"/>
          <a:lstStyle>
            <a:lvl1pPr algn="l">
              <a:defRPr sz="4800">
                <a:solidFill>
                  <a:schemeClr val="bg1"/>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609600" y="2812142"/>
            <a:ext cx="5718629" cy="643362"/>
          </a:xfrm>
        </p:spPr>
        <p:txBody>
          <a:bodyPr lIns="0"/>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609600" y="4736191"/>
            <a:ext cx="4800600" cy="409575"/>
          </a:xfrm>
        </p:spPr>
        <p:txBody>
          <a:bodyPr lIns="0"/>
          <a:lstStyle>
            <a:lvl1pPr marL="0" indent="0">
              <a:buNone/>
              <a:defRPr sz="2000" b="0">
                <a:solidFill>
                  <a:schemeClr val="bg1"/>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609600" y="5149491"/>
            <a:ext cx="4800600" cy="409575"/>
          </a:xfrm>
        </p:spPr>
        <p:txBody>
          <a:bodyPr lIns="0"/>
          <a:lstStyle>
            <a:lvl1pPr marL="0" indent="0">
              <a:spcAft>
                <a:spcPts val="300"/>
              </a:spcAft>
              <a:buNone/>
              <a:defRPr sz="2000" b="0">
                <a:solidFill>
                  <a:schemeClr val="bg1"/>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pic>
        <p:nvPicPr>
          <p:cNvPr id="11" name="Picture 10">
            <a:extLst>
              <a:ext uri="{FF2B5EF4-FFF2-40B4-BE49-F238E27FC236}">
                <a16:creationId xmlns:a16="http://schemas.microsoft.com/office/drawing/2014/main" id="{18EDF88F-AF7B-AC43-9A4A-96D688E335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2025790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TitleOnly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26A6D2-C6FC-4070-B9F9-6215DB46DB1E}"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1" name="Picture 10">
            <a:extLst>
              <a:ext uri="{FF2B5EF4-FFF2-40B4-BE49-F238E27FC236}">
                <a16:creationId xmlns:a16="http://schemas.microsoft.com/office/drawing/2014/main" id="{04D06982-160F-4BC4-A6CB-CD465BDA37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
        <p:nvSpPr>
          <p:cNvPr id="12" name="TextBox 11">
            <a:extLst>
              <a:ext uri="{FF2B5EF4-FFF2-40B4-BE49-F238E27FC236}">
                <a16:creationId xmlns:a16="http://schemas.microsoft.com/office/drawing/2014/main" id="{10E09A22-4A2C-4E68-B554-ED793890E8AB}"/>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2711970025"/>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HeaderVersion4">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6AC8A2-CA70-4049-B014-BB9F426BC73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3480"/>
            <a:ext cx="12188952" cy="68580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599" y="2377440"/>
            <a:ext cx="6556513" cy="1625599"/>
          </a:xfrm>
        </p:spPr>
        <p:txBody>
          <a:bodyPr anchor="t"/>
          <a:lstStyle>
            <a:lvl1pPr>
              <a:defRPr sz="4400">
                <a:solidFill>
                  <a:schemeClr val="bg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
        <p:nvSpPr>
          <p:cNvPr id="3" name="Date Placeholder 2">
            <a:extLst>
              <a:ext uri="{FF2B5EF4-FFF2-40B4-BE49-F238E27FC236}">
                <a16:creationId xmlns:a16="http://schemas.microsoft.com/office/drawing/2014/main" id="{47043356-783F-E545-8939-76C71C3D96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2B76D3-D5D0-4CFA-8E27-6A8D782B863C}"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2DE1A212-2529-804C-B7A6-9B2BA4195D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CF847947-B017-0044-83FA-22F75CBD101C}"/>
              </a:ext>
            </a:extLst>
          </p:cNvPr>
          <p:cNvSpPr>
            <a:spLocks noGrp="1"/>
          </p:cNvSpPr>
          <p:nvPr>
            <p:ph type="sldNum" sz="quarter" idx="12"/>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0" name="Picture 9">
            <a:extLst>
              <a:ext uri="{FF2B5EF4-FFF2-40B4-BE49-F238E27FC236}">
                <a16:creationId xmlns:a16="http://schemas.microsoft.com/office/drawing/2014/main" id="{86AFD722-83EA-497A-8905-715FF2D21FEC}"/>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Tree>
    <p:extLst>
      <p:ext uri="{BB962C8B-B14F-4D97-AF65-F5344CB8AC3E}">
        <p14:creationId xmlns:p14="http://schemas.microsoft.com/office/powerpoint/2010/main" val="23483788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HeaderVersion3">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620CA3-C3D8-47D2-8499-ADB14419D9E3}"/>
              </a:ext>
            </a:extLst>
          </p:cNvPr>
          <p:cNvPicPr>
            <a:picLocks/>
          </p:cNvPicPr>
          <p:nvPr userDrawn="1"/>
        </p:nvPicPr>
        <p:blipFill>
          <a:blip r:embed="rId2">
            <a:extLst>
              <a:ext uri="{28A0092B-C50C-407E-A947-70E740481C1C}">
                <a14:useLocalDpi xmlns:a14="http://schemas.microsoft.com/office/drawing/2010/main" val="0"/>
              </a:ext>
            </a:extLst>
          </a:blip>
          <a:srcRect/>
          <a:stretch/>
        </p:blipFill>
        <p:spPr bwMode="ltGray">
          <a:xfrm>
            <a:off x="-1" y="0"/>
            <a:ext cx="12188952" cy="68580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600" y="2377440"/>
            <a:ext cx="6705600" cy="1625599"/>
          </a:xfrm>
        </p:spPr>
        <p:txBody>
          <a:bodyPr anchor="t"/>
          <a:lstStyle>
            <a:lvl1pPr>
              <a:defRPr sz="44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r>
              <a:rPr kumimoji="0" lang="en-US" sz="600" b="0" i="0" u="none" strike="noStrike" kern="1200" cap="none" spc="0" normalizeH="0" baseline="0" noProof="0" dirty="0">
                <a:ln>
                  <a:noFill/>
                </a:ln>
                <a:solidFill>
                  <a:srgbClr val="FFFFFF"/>
                </a:solidFill>
                <a:effectLst/>
                <a:uLnTx/>
                <a:uFillTx/>
                <a:latin typeface="Amazon Ember"/>
                <a:ea typeface="+mn-ea"/>
                <a:cs typeface="+mn-cs"/>
              </a:rPr>
              <a:t>.</a:t>
            </a:r>
          </a:p>
        </p:txBody>
      </p:sp>
      <p:sp>
        <p:nvSpPr>
          <p:cNvPr id="3" name="Date Placeholder 2">
            <a:extLst>
              <a:ext uri="{FF2B5EF4-FFF2-40B4-BE49-F238E27FC236}">
                <a16:creationId xmlns:a16="http://schemas.microsoft.com/office/drawing/2014/main" id="{D424B128-3EE0-CF41-AFE8-BE78E2D5A28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28AE539-F4B4-4E14-AA49-0CAC54BCCC4E}"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063A6D63-D316-3743-9E19-1AD97CA0B2A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9B09CFD5-CA68-9A4F-A271-166BC5EB6E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9" name="Picture 2" descr="Using machine learning to tackle the world&amp;#39;s biggest problems | VentureBeat">
            <a:extLst>
              <a:ext uri="{FF2B5EF4-FFF2-40B4-BE49-F238E27FC236}">
                <a16:creationId xmlns:a16="http://schemas.microsoft.com/office/drawing/2014/main" id="{5C9F642E-78E3-40DB-8970-40514249D609}"/>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595295" y="6283208"/>
            <a:ext cx="798076" cy="22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7570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Blank Dark">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B98AD4-1B4C-4A85-AAB4-A6B8EC45155F}"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6" name="Picture 5">
            <a:extLst>
              <a:ext uri="{FF2B5EF4-FFF2-40B4-BE49-F238E27FC236}">
                <a16:creationId xmlns:a16="http://schemas.microsoft.com/office/drawing/2014/main" id="{3CC2E1B3-4B1F-41B4-9A47-38FF9E180C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
        <p:nvSpPr>
          <p:cNvPr id="8" name="TextBox 7">
            <a:extLst>
              <a:ext uri="{FF2B5EF4-FFF2-40B4-BE49-F238E27FC236}">
                <a16:creationId xmlns:a16="http://schemas.microsoft.com/office/drawing/2014/main" id="{C89B82EC-7E5F-4FC1-8D70-7BE74640FA03}"/>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
        <p:nvSpPr>
          <p:cNvPr id="2" name="TextBox 1">
            <a:extLst>
              <a:ext uri="{FF2B5EF4-FFF2-40B4-BE49-F238E27FC236}">
                <a16:creationId xmlns:a16="http://schemas.microsoft.com/office/drawing/2014/main" id="{DEF04ACD-9973-4E4B-BF93-F932341F5A51}"/>
              </a:ext>
            </a:extLst>
          </p:cNvPr>
          <p:cNvSpPr txBox="1"/>
          <p:nvPr userDrawn="1"/>
        </p:nvSpPr>
        <p:spPr>
          <a:xfrm>
            <a:off x="5290457" y="685800"/>
            <a:ext cx="92398" cy="369332"/>
          </a:xfrm>
          <a:prstGeom prst="rect">
            <a:avLst/>
          </a:prstGeom>
          <a:noFill/>
        </p:spPr>
        <p:txBody>
          <a:bodyPr wrap="none" lIns="0" rtlCol="0">
            <a:spAutoFit/>
          </a:bodyPr>
          <a:lstStyle/>
          <a:p>
            <a:pPr algn="l">
              <a:spcAft>
                <a:spcPts val="1200"/>
              </a:spcAft>
            </a:pPr>
            <a:endParaRPr lang="en-US" dirty="0" err="1"/>
          </a:p>
        </p:txBody>
      </p:sp>
      <p:sp>
        <p:nvSpPr>
          <p:cNvPr id="4" name="TextBox 3">
            <a:extLst>
              <a:ext uri="{FF2B5EF4-FFF2-40B4-BE49-F238E27FC236}">
                <a16:creationId xmlns:a16="http://schemas.microsoft.com/office/drawing/2014/main" id="{C75F9C45-76EE-9947-8A33-951AE5E5F7C2}"/>
              </a:ext>
            </a:extLst>
          </p:cNvPr>
          <p:cNvSpPr txBox="1"/>
          <p:nvPr userDrawn="1"/>
        </p:nvSpPr>
        <p:spPr>
          <a:xfrm>
            <a:off x="4620986" y="228600"/>
            <a:ext cx="92398" cy="369332"/>
          </a:xfrm>
          <a:prstGeom prst="rect">
            <a:avLst/>
          </a:prstGeom>
          <a:noFill/>
        </p:spPr>
        <p:txBody>
          <a:bodyPr wrap="none" lIns="0" rtlCol="0">
            <a:spAutoFit/>
          </a:bodyPr>
          <a:lstStyle/>
          <a:p>
            <a:pPr algn="l">
              <a:spcAft>
                <a:spcPts val="1200"/>
              </a:spcAft>
            </a:pPr>
            <a:endParaRPr lang="en-US" dirty="0" err="1"/>
          </a:p>
        </p:txBody>
      </p:sp>
    </p:spTree>
    <p:extLst>
      <p:ext uri="{BB962C8B-B14F-4D97-AF65-F5344CB8AC3E}">
        <p14:creationId xmlns:p14="http://schemas.microsoft.com/office/powerpoint/2010/main" val="2958994906"/>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217808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HeaderVersion2">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63C40C-65D6-43B9-9CA7-C72FC88C03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 y="2971"/>
            <a:ext cx="12188952" cy="68580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600" y="2377440"/>
            <a:ext cx="6705600" cy="1625599"/>
          </a:xfrm>
        </p:spPr>
        <p:txBody>
          <a:bodyPr anchor="t"/>
          <a:lstStyle>
            <a:lvl1pPr>
              <a:defRPr sz="4400"/>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
        <p:nvSpPr>
          <p:cNvPr id="3" name="Date Placeholder 2">
            <a:extLst>
              <a:ext uri="{FF2B5EF4-FFF2-40B4-BE49-F238E27FC236}">
                <a16:creationId xmlns:a16="http://schemas.microsoft.com/office/drawing/2014/main" id="{5C030F6B-FC0A-924B-9EA8-2BB9B2CC7E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49C9F2F-AFBC-4EE2-88C5-E9502DB26119}"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6549344F-8FC9-6C44-90AC-3F629F980E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A7029803-42D7-A244-9477-DD91AA020F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0" name="Picture 2" descr="Using machine learning to tackle the world&amp;#39;s biggest problems | VentureBeat">
            <a:extLst>
              <a:ext uri="{FF2B5EF4-FFF2-40B4-BE49-F238E27FC236}">
                <a16:creationId xmlns:a16="http://schemas.microsoft.com/office/drawing/2014/main" id="{D1CE7A05-9BA3-402C-9CAF-92B4EF9D5298}"/>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595295" y="6283208"/>
            <a:ext cx="798076" cy="22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614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_and_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1"/>
            <a:ext cx="11652356" cy="671065"/>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269875" y="960576"/>
            <a:ext cx="11652250" cy="430888"/>
          </a:xfrm>
        </p:spPr>
        <p:txBody>
          <a:bodyPr/>
          <a:lstStyle>
            <a:lvl1pPr>
              <a:spcBef>
                <a:spcPts val="0"/>
              </a:spcBef>
              <a:spcAft>
                <a:spcPts val="500"/>
              </a:spcAft>
              <a:defRPr sz="1333" b="1" i="0" cap="all" spc="25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390694910"/>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Option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BAA309-92EA-4379-8B36-A33B00AC08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87BC71C6-2646-9C46-BBEA-526E344D7234}"/>
              </a:ext>
            </a:extLst>
          </p:cNvPr>
          <p:cNvSpPr txBox="1"/>
          <p:nvPr/>
        </p:nvSpPr>
        <p:spPr>
          <a:xfrm>
            <a:off x="609600" y="6389813"/>
            <a:ext cx="2734101"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
        <p:nvSpPr>
          <p:cNvPr id="11" name="Text Placeholder 9">
            <a:extLst>
              <a:ext uri="{FF2B5EF4-FFF2-40B4-BE49-F238E27FC236}">
                <a16:creationId xmlns:a16="http://schemas.microsoft.com/office/drawing/2014/main" id="{5D683D4C-8AF3-448A-BDF1-6A488CCE8D0D}"/>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6" name="Text Placeholder 11">
            <a:extLst>
              <a:ext uri="{FF2B5EF4-FFF2-40B4-BE49-F238E27FC236}">
                <a16:creationId xmlns:a16="http://schemas.microsoft.com/office/drawing/2014/main" id="{98D77E3C-8969-4767-A73A-635558343C3F}"/>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Tree>
    <p:extLst>
      <p:ext uri="{BB962C8B-B14F-4D97-AF65-F5344CB8AC3E}">
        <p14:creationId xmlns:p14="http://schemas.microsoft.com/office/powerpoint/2010/main" val="194608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69875" y="1391463"/>
            <a:ext cx="11652356" cy="1383285"/>
          </a:xfrm>
          <a:prstGeom prst="rect">
            <a:avLst/>
          </a:prstGeom>
        </p:spPr>
        <p:txBody>
          <a:bodyPr rtlCol="0"/>
          <a:lstStyle>
            <a:lvl1pPr>
              <a:spcBef>
                <a:spcPts val="0"/>
              </a:spcBef>
              <a:spcAft>
                <a:spcPts val="1000"/>
              </a:spcAft>
              <a:defRPr baseline="0"/>
            </a:lvl1pPr>
            <a:lvl2pPr>
              <a:spcBef>
                <a:spcPts val="0"/>
              </a:spcBef>
              <a:spcAft>
                <a:spcPts val="667"/>
              </a:spcAft>
              <a:defRPr/>
            </a:lvl2pPr>
            <a:lvl3pPr>
              <a:spcBef>
                <a:spcPts val="0"/>
              </a:spcBef>
              <a:spcAft>
                <a:spcPts val="667"/>
              </a:spcAft>
              <a:defRPr/>
            </a:lvl3pPr>
            <a:lvl4pPr>
              <a:spcAft>
                <a:spcPts val="667"/>
              </a:spcAft>
              <a:defRPr/>
            </a:lvl4pPr>
            <a:lvl5pPr>
              <a:spcAft>
                <a:spcPts val="667"/>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269875" y="285750"/>
            <a:ext cx="11652356" cy="688901"/>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content layout – Type title here</a:t>
            </a:r>
          </a:p>
        </p:txBody>
      </p:sp>
    </p:spTree>
    <p:extLst>
      <p:ext uri="{BB962C8B-B14F-4D97-AF65-F5344CB8AC3E}">
        <p14:creationId xmlns:p14="http://schemas.microsoft.com/office/powerpoint/2010/main" val="21528697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_Only">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2DE085-2AC6-8547-A953-839B51397256}"/>
              </a:ext>
            </a:extLst>
          </p:cNvPr>
          <p:cNvSpPr>
            <a:spLocks noGrp="1"/>
          </p:cNvSpPr>
          <p:nvPr>
            <p:ph type="title" hasCustomPrompt="1"/>
          </p:nvPr>
        </p:nvSpPr>
        <p:spPr>
          <a:xfrm>
            <a:off x="269876" y="285751"/>
            <a:ext cx="11652356" cy="680042"/>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only layout – Type title here</a:t>
            </a:r>
          </a:p>
        </p:txBody>
      </p:sp>
    </p:spTree>
    <p:extLst>
      <p:ext uri="{BB962C8B-B14F-4D97-AF65-F5344CB8AC3E}">
        <p14:creationId xmlns:p14="http://schemas.microsoft.com/office/powerpoint/2010/main" val="633574378"/>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F8E2CE-82E6-2B4B-9754-1864CBDA356F}"/>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EF025B-0D88-4D83-86C1-7AD945CD7A59}"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EF46858B-BB8C-A14E-A484-43A5DC117E16}"/>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51350393-A79A-9C40-866B-A68329B2DE70}"/>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Content Placeholder 8">
            <a:extLst>
              <a:ext uri="{FF2B5EF4-FFF2-40B4-BE49-F238E27FC236}">
                <a16:creationId xmlns:a16="http://schemas.microsoft.com/office/drawing/2014/main" id="{62E7C63D-C747-4D69-8303-9744D5470803}"/>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32501454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hankYou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1E2C7D-813B-4A05-B7BB-C93AB010A6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2" y="-1"/>
            <a:ext cx="12188952" cy="6861428"/>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userDrawn="1"/>
        </p:nvSpPr>
        <p:spPr>
          <a:xfrm>
            <a:off x="609599" y="2088978"/>
            <a:ext cx="6867525" cy="923330"/>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mazon Ember Heavy"/>
                <a:ea typeface="+mn-ea"/>
                <a:cs typeface="+mn-cs"/>
              </a:rPr>
              <a:t>Thank you!</a:t>
            </a:r>
          </a:p>
        </p:txBody>
      </p:sp>
      <p:sp>
        <p:nvSpPr>
          <p:cNvPr id="9" name="TextBox 8">
            <a:extLst>
              <a:ext uri="{FF2B5EF4-FFF2-40B4-BE49-F238E27FC236}">
                <a16:creationId xmlns:a16="http://schemas.microsoft.com/office/drawing/2014/main" id="{D24D982F-036A-41DF-9971-B5133A5C7DB5}"/>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
        <p:nvSpPr>
          <p:cNvPr id="2" name="Date Placeholder 1">
            <a:extLst>
              <a:ext uri="{FF2B5EF4-FFF2-40B4-BE49-F238E27FC236}">
                <a16:creationId xmlns:a16="http://schemas.microsoft.com/office/drawing/2014/main" id="{282324EE-9B2B-5A43-86D8-F012DB296DC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54FE38-094A-46EA-8738-404B81BE5666}"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4D67DB2D-DB94-F248-BD28-9CC7F2EBCA0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CECE3B5C-4111-1A43-92BE-8F5FA4A7CF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1" name="Picture 10">
            <a:extLst>
              <a:ext uri="{FF2B5EF4-FFF2-40B4-BE49-F238E27FC236}">
                <a16:creationId xmlns:a16="http://schemas.microsoft.com/office/drawing/2014/main" id="{7615977A-9814-1D4F-A128-E19AFA38EB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231448935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Option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p:nvSpPr>
        <p:spPr>
          <a:xfrm>
            <a:off x="609600" y="6389813"/>
            <a:ext cx="2740925"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
        <p:nvSpPr>
          <p:cNvPr id="11" name="Text Placeholder 9">
            <a:extLst>
              <a:ext uri="{FF2B5EF4-FFF2-40B4-BE49-F238E27FC236}">
                <a16:creationId xmlns:a16="http://schemas.microsoft.com/office/drawing/2014/main" id="{F4C19699-F485-4697-94F3-F1612919BB43}"/>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6" name="Text Placeholder 11">
            <a:extLst>
              <a:ext uri="{FF2B5EF4-FFF2-40B4-BE49-F238E27FC236}">
                <a16:creationId xmlns:a16="http://schemas.microsoft.com/office/drawing/2014/main" id="{FD6B647A-53F7-46F6-B2EA-C67BCA87BB42}"/>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Tree>
    <p:extLst>
      <p:ext uri="{BB962C8B-B14F-4D97-AF65-F5344CB8AC3E}">
        <p14:creationId xmlns:p14="http://schemas.microsoft.com/office/powerpoint/2010/main" val="55518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p:nvSpPr>
        <p:spPr>
          <a:xfrm>
            <a:off x="609600" y="6389813"/>
            <a:ext cx="2734101" cy="184666"/>
          </a:xfrm>
          <a:prstGeom prst="rect">
            <a:avLst/>
          </a:prstGeom>
          <a:noFill/>
        </p:spPr>
        <p:txBody>
          <a:bodyPr wrap="square" rtlCol="0">
            <a:spAutoFit/>
          </a:bodyPr>
          <a:lstStyle/>
          <a:p>
            <a:pPr algn="ctr"/>
            <a:r>
              <a:rPr lang="en-US" sz="600" dirty="0">
                <a:solidFill>
                  <a:schemeClr val="tx2"/>
                </a:solidFill>
              </a:rPr>
              <a:t>© 2022, Amazon Web Services, Inc. or its affiliates. All rights reserved.</a:t>
            </a:r>
          </a:p>
        </p:txBody>
      </p:sp>
      <p:sp>
        <p:nvSpPr>
          <p:cNvPr id="11" name="Text Placeholder 9">
            <a:extLst>
              <a:ext uri="{FF2B5EF4-FFF2-40B4-BE49-F238E27FC236}">
                <a16:creationId xmlns:a16="http://schemas.microsoft.com/office/drawing/2014/main" id="{068CE529-3221-4437-B2C8-03801C0A8221}"/>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6" name="Text Placeholder 11">
            <a:extLst>
              <a:ext uri="{FF2B5EF4-FFF2-40B4-BE49-F238E27FC236}">
                <a16:creationId xmlns:a16="http://schemas.microsoft.com/office/drawing/2014/main" id="{181D45DE-1536-429A-9B50-88647B894B6A}"/>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Tree>
    <p:extLst>
      <p:ext uri="{BB962C8B-B14F-4D97-AF65-F5344CB8AC3E}">
        <p14:creationId xmlns:p14="http://schemas.microsoft.com/office/powerpoint/2010/main" val="399853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378869"/>
            <a:ext cx="10972800" cy="535531"/>
          </a:xfrm>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54050"/>
            <a:ext cx="10972800" cy="485625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21537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31421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594360" y="1259203"/>
            <a:ext cx="10972800" cy="2203680"/>
          </a:xfrm>
          <a:prstGeom prst="rect">
            <a:avLst/>
          </a:prstGeom>
        </p:spPr>
        <p:txBody>
          <a:bodyPr vert="horz" wrap="square" lIns="0" tIns="45720" rIns="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7/18/2022</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solidFill>
              </a:defRPr>
            </a:lvl1pPr>
          </a:lstStyle>
          <a:p>
            <a:pPr defTabSz="914400">
              <a:defRPr/>
            </a:pPr>
            <a:fld id="{7834CDD4-D76F-4459-B025-0310E913C243}" type="slidenum">
              <a:rPr lang="en-US" smtClean="0">
                <a:latin typeface="Amazon Ember"/>
              </a:rPr>
              <a:pPr defTabSz="914400">
                <a:defRPr/>
              </a:pPr>
              <a:t>‹#›</a:t>
            </a:fld>
            <a:endParaRPr lang="en-US" dirty="0">
              <a:latin typeface="Amazon Ember"/>
            </a:endParaRPr>
          </a:p>
        </p:txBody>
      </p:sp>
      <p:pic>
        <p:nvPicPr>
          <p:cNvPr id="8" name="Picture 7">
            <a:extLst>
              <a:ext uri="{FF2B5EF4-FFF2-40B4-BE49-F238E27FC236}">
                <a16:creationId xmlns:a16="http://schemas.microsoft.com/office/drawing/2014/main" id="{DCD4F7D2-009A-40A3-9C6D-5D576E0365C6}"/>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p:nvSpPr>
        <p:spPr>
          <a:xfrm>
            <a:off x="4796611" y="6389813"/>
            <a:ext cx="2598788" cy="184666"/>
          </a:xfrm>
          <a:prstGeom prst="rect">
            <a:avLst/>
          </a:prstGeom>
          <a:noFill/>
        </p:spPr>
        <p:txBody>
          <a:bodyPr wrap="none" rtlCol="0">
            <a:spAutoFit/>
          </a:bodyPr>
          <a:lstStyle/>
          <a:p>
            <a:pPr algn="ctr"/>
            <a:r>
              <a:rPr lang="en-US" sz="600" dirty="0"/>
              <a:t>© 2022, Amazon Web Services, Inc. or its affiliates. All rights reserved.</a:t>
            </a:r>
          </a:p>
        </p:txBody>
      </p:sp>
    </p:spTree>
    <p:extLst>
      <p:ext uri="{BB962C8B-B14F-4D97-AF65-F5344CB8AC3E}">
        <p14:creationId xmlns:p14="http://schemas.microsoft.com/office/powerpoint/2010/main" val="1108892368"/>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 id="2147483912" r:id="rId36"/>
    <p:sldLayoutId id="2147483913" r:id="rId37"/>
    <p:sldLayoutId id="2147483914" r:id="rId38"/>
    <p:sldLayoutId id="2147483915" r:id="rId39"/>
    <p:sldLayoutId id="2147483916" r:id="rId40"/>
    <p:sldLayoutId id="2147483917" r:id="rId41"/>
    <p:sldLayoutId id="2147483918" r:id="rId42"/>
    <p:sldLayoutId id="2147483919" r:id="rId43"/>
    <p:sldLayoutId id="2147483920" r:id="rId44"/>
    <p:sldLayoutId id="2147483921" r:id="rId45"/>
    <p:sldLayoutId id="2147483922" r:id="rId46"/>
    <p:sldLayoutId id="2147483923" r:id="rId47"/>
    <p:sldLayoutId id="2147483924" r:id="rId48"/>
    <p:sldLayoutId id="2147483925" r:id="rId49"/>
    <p:sldLayoutId id="2147483926" r:id="rId50"/>
    <p:sldLayoutId id="2147483927" r:id="rId51"/>
    <p:sldLayoutId id="2147483928" r:id="rId52"/>
    <p:sldLayoutId id="2147483929" r:id="rId53"/>
    <p:sldLayoutId id="2147483930" r:id="rId54"/>
    <p:sldLayoutId id="2147483931" r:id="rId55"/>
    <p:sldLayoutId id="2147483932" r:id="rId56"/>
    <p:sldLayoutId id="2147483933" r:id="rId57"/>
    <p:sldLayoutId id="2147483934" r:id="rId58"/>
    <p:sldLayoutId id="2147483935" r:id="rId59"/>
    <p:sldLayoutId id="2147483936" r:id="rId60"/>
    <p:sldLayoutId id="2147483937" r:id="rId61"/>
    <p:sldLayoutId id="2147483938" r:id="rId62"/>
    <p:sldLayoutId id="2147483939"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a:solidFill>
            <a:schemeClr val="tx1"/>
          </a:solidFill>
          <a:latin typeface="+mn-lt"/>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a:solidFill>
            <a:schemeClr val="tx1"/>
          </a:solidFill>
          <a:latin typeface="+mn-lt"/>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93.png"/><Relationship Id="rId4" Type="http://schemas.openxmlformats.org/officeDocument/2006/relationships/image" Target="../media/image92.png"/></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94.png"/><Relationship Id="rId5" Type="http://schemas.microsoft.com/office/2007/relationships/hdphoto" Target="../media/hdphoto2.wdp"/><Relationship Id="rId4" Type="http://schemas.openxmlformats.org/officeDocument/2006/relationships/image" Target="../media/image98.png"/></Relationships>
</file>

<file path=ppt/slides/_rels/slide1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aws/amazon-sagemaker-examples" TargetMode="External"/><Relationship Id="rId7" Type="http://schemas.openxmlformats.org/officeDocument/2006/relationships/hyperlink" Target="https://docs.aws.amazon.com/sagemaker/latest/dg/async-inference.html" TargetMode="External"/><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hyperlink" Target="https://docs.aws.amazon.com/sagemaker/latest/dg/serverless-endpoints.html" TargetMode="External"/><Relationship Id="rId5" Type="http://schemas.openxmlformats.org/officeDocument/2006/relationships/hyperlink" Target="https://docs.aws.amazon.com/sagemaker/latest/dg/realtime-endpoints.html" TargetMode="External"/><Relationship Id="rId4" Type="http://schemas.openxmlformats.org/officeDocument/2006/relationships/hyperlink" Target="https://aws.amazon.com/sagemaker/debugge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www.forbes.com/sites/gilpress/2016/03/23/data-preparation-most-time-consuming-least-enjoyable-data-science-task-survey-says/?sh=6ad18eb96f63"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pn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notesSlide" Target="../notesSlides/notesSlide24.xml"/><Relationship Id="rId16" Type="http://schemas.openxmlformats.org/officeDocument/2006/relationships/image" Target="../media/image48.png"/><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hyperlink" Target="https://www.amazon.science/publications/herring-rethinking-the-parameter-server-at-scale-for-the-cloud"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63.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63.sv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7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AE3CE-53CF-489B-B027-58E22F2EF466}"/>
              </a:ext>
            </a:extLst>
          </p:cNvPr>
          <p:cNvSpPr>
            <a:spLocks noGrp="1"/>
          </p:cNvSpPr>
          <p:nvPr>
            <p:ph type="ctrTitle"/>
          </p:nvPr>
        </p:nvSpPr>
        <p:spPr/>
        <p:txBody>
          <a:bodyPr/>
          <a:lstStyle/>
          <a:p>
            <a:r>
              <a:rPr lang="en-US" dirty="0" err="1"/>
              <a:t>SageMaker</a:t>
            </a:r>
            <a:r>
              <a:rPr lang="en-US" dirty="0"/>
              <a:t> L200 Deep Dive Deck </a:t>
            </a:r>
          </a:p>
        </p:txBody>
      </p:sp>
      <p:sp>
        <p:nvSpPr>
          <p:cNvPr id="7" name="Subtitle 6">
            <a:extLst>
              <a:ext uri="{FF2B5EF4-FFF2-40B4-BE49-F238E27FC236}">
                <a16:creationId xmlns:a16="http://schemas.microsoft.com/office/drawing/2014/main" id="{9400C135-CE20-433D-9B6A-9611469AD77F}"/>
              </a:ext>
            </a:extLst>
          </p:cNvPr>
          <p:cNvSpPr>
            <a:spLocks noGrp="1"/>
          </p:cNvSpPr>
          <p:nvPr>
            <p:ph type="subTitle" idx="1"/>
          </p:nvPr>
        </p:nvSpPr>
        <p:spPr>
          <a:xfrm>
            <a:off x="609598" y="3424799"/>
            <a:ext cx="6460998" cy="535531"/>
          </a:xfrm>
        </p:spPr>
        <p:txBody>
          <a:bodyPr/>
          <a:lstStyle/>
          <a:p>
            <a:r>
              <a:rPr lang="en-US" dirty="0"/>
              <a:t>Comprehensive</a:t>
            </a:r>
          </a:p>
        </p:txBody>
      </p:sp>
      <p:sp>
        <p:nvSpPr>
          <p:cNvPr id="20" name="Text Placeholder 19">
            <a:extLst>
              <a:ext uri="{FF2B5EF4-FFF2-40B4-BE49-F238E27FC236}">
                <a16:creationId xmlns:a16="http://schemas.microsoft.com/office/drawing/2014/main" id="{EF60F902-F43B-44BA-926B-82D5A5D1672F}"/>
              </a:ext>
            </a:extLst>
          </p:cNvPr>
          <p:cNvSpPr>
            <a:spLocks noGrp="1"/>
          </p:cNvSpPr>
          <p:nvPr>
            <p:ph type="body" sz="quarter" idx="11"/>
          </p:nvPr>
        </p:nvSpPr>
        <p:spPr/>
        <p:txBody>
          <a:bodyPr/>
          <a:lstStyle/>
          <a:p>
            <a:endParaRPr lang="en-US"/>
          </a:p>
        </p:txBody>
      </p:sp>
      <p:sp>
        <p:nvSpPr>
          <p:cNvPr id="21" name="Text Placeholder 20">
            <a:extLst>
              <a:ext uri="{FF2B5EF4-FFF2-40B4-BE49-F238E27FC236}">
                <a16:creationId xmlns:a16="http://schemas.microsoft.com/office/drawing/2014/main" id="{FF3D995E-1845-4378-B17B-6382E817DDE9}"/>
              </a:ext>
            </a:extLst>
          </p:cNvPr>
          <p:cNvSpPr>
            <a:spLocks noGrp="1"/>
          </p:cNvSpPr>
          <p:nvPr>
            <p:ph type="body" sz="quarter" idx="12"/>
          </p:nvPr>
        </p:nvSpPr>
        <p:spPr/>
        <p:txBody>
          <a:bodyPr/>
          <a:lstStyle/>
          <a:p>
            <a:endParaRPr lang="en-US"/>
          </a:p>
        </p:txBody>
      </p:sp>
      <p:sp>
        <p:nvSpPr>
          <p:cNvPr id="3" name="TextBox 2">
            <a:extLst>
              <a:ext uri="{FF2B5EF4-FFF2-40B4-BE49-F238E27FC236}">
                <a16:creationId xmlns:a16="http://schemas.microsoft.com/office/drawing/2014/main" id="{88CEDB2D-0BE7-C941-9F67-E651112CC00B}"/>
              </a:ext>
            </a:extLst>
          </p:cNvPr>
          <p:cNvSpPr txBox="1"/>
          <p:nvPr/>
        </p:nvSpPr>
        <p:spPr>
          <a:xfrm>
            <a:off x="3749040" y="5541264"/>
            <a:ext cx="92398" cy="369332"/>
          </a:xfrm>
          <a:prstGeom prst="rect">
            <a:avLst/>
          </a:prstGeom>
          <a:noFill/>
        </p:spPr>
        <p:txBody>
          <a:bodyPr wrap="none" lIns="0" rtlCol="0">
            <a:spAutoFit/>
          </a:bodyPr>
          <a:lstStyle/>
          <a:p>
            <a:pPr algn="l">
              <a:spcAft>
                <a:spcPts val="1200"/>
              </a:spcAft>
            </a:pPr>
            <a:endParaRPr lang="en-US" dirty="0" err="1"/>
          </a:p>
        </p:txBody>
      </p:sp>
    </p:spTree>
    <p:extLst>
      <p:ext uri="{BB962C8B-B14F-4D97-AF65-F5344CB8AC3E}">
        <p14:creationId xmlns:p14="http://schemas.microsoft.com/office/powerpoint/2010/main" val="10817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9673-43AA-5B44-85B6-0FB40215526E}"/>
              </a:ext>
            </a:extLst>
          </p:cNvPr>
          <p:cNvSpPr>
            <a:spLocks noGrp="1"/>
          </p:cNvSpPr>
          <p:nvPr>
            <p:ph type="title"/>
          </p:nvPr>
        </p:nvSpPr>
        <p:spPr/>
        <p:txBody>
          <a:bodyPr/>
          <a:lstStyle/>
          <a:p>
            <a:r>
              <a:rPr lang="en-US"/>
              <a:t>Amazon SageMaker brings tools for every step of the ML lifecycle under one unified visual user interface</a:t>
            </a:r>
            <a:endParaRPr lang="en-US" dirty="0"/>
          </a:p>
        </p:txBody>
      </p:sp>
      <p:grpSp>
        <p:nvGrpSpPr>
          <p:cNvPr id="3" name="Group 2">
            <a:extLst>
              <a:ext uri="{FF2B5EF4-FFF2-40B4-BE49-F238E27FC236}">
                <a16:creationId xmlns:a16="http://schemas.microsoft.com/office/drawing/2014/main" id="{6914E2AD-EAF4-4690-8F38-A24E16342C3C}"/>
              </a:ext>
            </a:extLst>
          </p:cNvPr>
          <p:cNvGrpSpPr/>
          <p:nvPr/>
        </p:nvGrpSpPr>
        <p:grpSpPr>
          <a:xfrm>
            <a:off x="671226" y="2889377"/>
            <a:ext cx="10734049" cy="1385010"/>
            <a:chOff x="568120" y="2885654"/>
            <a:chExt cx="10734049" cy="1385010"/>
          </a:xfrm>
        </p:grpSpPr>
        <p:sp>
          <p:nvSpPr>
            <p:cNvPr id="23" name="Visualize in…">
              <a:extLst>
                <a:ext uri="{FF2B5EF4-FFF2-40B4-BE49-F238E27FC236}">
                  <a16:creationId xmlns:a16="http://schemas.microsoft.com/office/drawing/2014/main" id="{FEB50869-2599-47A2-82B2-33084E5C70F1}"/>
                </a:ext>
              </a:extLst>
            </p:cNvPr>
            <p:cNvSpPr txBox="1"/>
            <p:nvPr/>
          </p:nvSpPr>
          <p:spPr>
            <a:xfrm>
              <a:off x="568120" y="3464435"/>
              <a:ext cx="914400"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91440" rIns="0" bIns="91440" anchor="ctr" anchorCtr="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866738" eaLnBrk="0" hangingPunct="0">
                <a:spcAft>
                  <a:spcPts val="1333"/>
                </a:spcAft>
                <a:defRPr/>
              </a:pPr>
              <a:r>
                <a:rPr lang="en-US" sz="1200" kern="0" dirty="0">
                  <a:solidFill>
                    <a:srgbClr val="FFFFFF"/>
                  </a:solidFill>
                  <a:latin typeface="Amazon Ember"/>
                  <a:ea typeface="Amazon Ember" panose="020B0603020204020204" pitchFamily="34" charset="0"/>
                  <a:cs typeface="Amazon Ember" panose="020B0603020204020204" pitchFamily="34" charset="0"/>
                </a:rPr>
                <a:t>Label </a:t>
              </a:r>
              <a:br>
                <a:rPr lang="en-US" sz="1200" kern="0" dirty="0">
                  <a:solidFill>
                    <a:srgbClr val="FFFFFF"/>
                  </a:solidFill>
                  <a:latin typeface="Amazon Ember"/>
                  <a:ea typeface="Amazon Ember" panose="020B0603020204020204" pitchFamily="34" charset="0"/>
                  <a:cs typeface="Amazon Ember" panose="020B0603020204020204" pitchFamily="34" charset="0"/>
                </a:rPr>
              </a:br>
              <a:r>
                <a:rPr lang="en-US" sz="1200" kern="0" dirty="0">
                  <a:solidFill>
                    <a:srgbClr val="FFFFFF"/>
                  </a:solidFill>
                  <a:latin typeface="Amazon Ember"/>
                  <a:ea typeface="Amazon Ember" panose="020B0603020204020204" pitchFamily="34" charset="0"/>
                  <a:cs typeface="Amazon Ember" panose="020B0603020204020204" pitchFamily="34" charset="0"/>
                </a:rPr>
                <a:t>data</a:t>
              </a:r>
            </a:p>
          </p:txBody>
        </p:sp>
        <p:sp>
          <p:nvSpPr>
            <p:cNvPr id="24" name="Rectangle 23">
              <a:extLst>
                <a:ext uri="{FF2B5EF4-FFF2-40B4-BE49-F238E27FC236}">
                  <a16:creationId xmlns:a16="http://schemas.microsoft.com/office/drawing/2014/main" id="{0EB00114-C0B7-40AF-A035-FCF31CC95155}"/>
                </a:ext>
              </a:extLst>
            </p:cNvPr>
            <p:cNvSpPr/>
            <p:nvPr/>
          </p:nvSpPr>
          <p:spPr>
            <a:xfrm>
              <a:off x="1482520" y="3088072"/>
              <a:ext cx="8659007" cy="1182592"/>
            </a:xfrm>
            <a:prstGeom prst="rect">
              <a:avLst/>
            </a:prstGeom>
            <a:ln w="19050" cap="rnd">
              <a:solidFill>
                <a:schemeClr val="accent1"/>
              </a:solidFill>
              <a:prstDash val="solid"/>
              <a:round/>
            </a:ln>
          </p:spPr>
          <p:txBody>
            <a:bodyPr rtlCol="0" anchor="ctr"/>
            <a:lstStyle/>
            <a:p>
              <a:pPr defTabSz="1504800" eaLnBrk="0" fontAlgn="base" hangingPunct="0">
                <a:spcBef>
                  <a:spcPct val="0"/>
                </a:spcBef>
                <a:spcAft>
                  <a:spcPct val="0"/>
                </a:spcAft>
              </a:pPr>
              <a:endParaRPr lang="en-US" dirty="0">
                <a:latin typeface="Amazon Ember Heavy"/>
              </a:endParaRPr>
            </a:p>
          </p:txBody>
        </p:sp>
        <p:sp>
          <p:nvSpPr>
            <p:cNvPr id="45" name="Visualize in…">
              <a:extLst>
                <a:ext uri="{FF2B5EF4-FFF2-40B4-BE49-F238E27FC236}">
                  <a16:creationId xmlns:a16="http://schemas.microsoft.com/office/drawing/2014/main" id="{4DC68274-8CA0-4029-8195-2E0B0CD00E96}"/>
                </a:ext>
              </a:extLst>
            </p:cNvPr>
            <p:cNvSpPr txBox="1"/>
            <p:nvPr/>
          </p:nvSpPr>
          <p:spPr>
            <a:xfrm>
              <a:off x="2359886" y="3464435"/>
              <a:ext cx="914400" cy="517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91440" rIns="0" bIns="9144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054310" eaLnBrk="0" hangingPunct="0">
                <a:lnSpc>
                  <a:spcPct val="90000"/>
                </a:lnSpc>
                <a:spcAft>
                  <a:spcPts val="0"/>
                </a:spcAft>
                <a:defRPr/>
              </a:pPr>
              <a:r>
                <a:rPr lang="en-US" sz="1200" kern="0" dirty="0">
                  <a:solidFill>
                    <a:schemeClr val="tx1"/>
                  </a:solidFill>
                  <a:latin typeface="Amazon Ember"/>
                </a:rPr>
                <a:t>Store </a:t>
              </a:r>
              <a:br>
                <a:rPr lang="en-US" sz="1200" kern="0" dirty="0">
                  <a:solidFill>
                    <a:schemeClr val="tx1"/>
                  </a:solidFill>
                  <a:latin typeface="Amazon Ember"/>
                </a:rPr>
              </a:br>
              <a:r>
                <a:rPr lang="en-US" sz="1200" kern="0" dirty="0">
                  <a:solidFill>
                    <a:schemeClr val="tx1"/>
                  </a:solidFill>
                  <a:latin typeface="Amazon Ember"/>
                </a:rPr>
                <a:t>features</a:t>
              </a:r>
            </a:p>
          </p:txBody>
        </p:sp>
        <p:sp>
          <p:nvSpPr>
            <p:cNvPr id="46" name="Visualize in…">
              <a:extLst>
                <a:ext uri="{FF2B5EF4-FFF2-40B4-BE49-F238E27FC236}">
                  <a16:creationId xmlns:a16="http://schemas.microsoft.com/office/drawing/2014/main" id="{61A412E0-0D41-421B-8895-CDC6FB4EF7B0}"/>
                </a:ext>
              </a:extLst>
            </p:cNvPr>
            <p:cNvSpPr txBox="1"/>
            <p:nvPr/>
          </p:nvSpPr>
          <p:spPr>
            <a:xfrm>
              <a:off x="3150627" y="3464435"/>
              <a:ext cx="914400" cy="517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91440" rIns="0" bIns="9144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054310" eaLnBrk="0" hangingPunct="0">
                <a:lnSpc>
                  <a:spcPct val="90000"/>
                </a:lnSpc>
                <a:spcAft>
                  <a:spcPts val="0"/>
                </a:spcAft>
                <a:defRPr/>
              </a:pPr>
              <a:r>
                <a:rPr lang="en-US" sz="1200" kern="0" dirty="0">
                  <a:solidFill>
                    <a:schemeClr val="tx1"/>
                  </a:solidFill>
                  <a:latin typeface="Amazon Ember"/>
                </a:rPr>
                <a:t>Detect </a:t>
              </a:r>
              <a:br>
                <a:rPr lang="en-US" sz="1200" kern="0" dirty="0">
                  <a:solidFill>
                    <a:schemeClr val="tx1"/>
                  </a:solidFill>
                  <a:latin typeface="Amazon Ember"/>
                </a:rPr>
              </a:br>
              <a:r>
                <a:rPr lang="en-US" sz="1200" kern="0" dirty="0">
                  <a:solidFill>
                    <a:schemeClr val="tx1"/>
                  </a:solidFill>
                  <a:latin typeface="Amazon Ember"/>
                </a:rPr>
                <a:t>bias</a:t>
              </a:r>
            </a:p>
          </p:txBody>
        </p:sp>
        <p:sp>
          <p:nvSpPr>
            <p:cNvPr id="47" name="Visualize in…">
              <a:extLst>
                <a:ext uri="{FF2B5EF4-FFF2-40B4-BE49-F238E27FC236}">
                  <a16:creationId xmlns:a16="http://schemas.microsoft.com/office/drawing/2014/main" id="{A1F2CA5E-8ACD-408C-B8C8-DC853D8CC2CA}"/>
                </a:ext>
              </a:extLst>
            </p:cNvPr>
            <p:cNvSpPr txBox="1"/>
            <p:nvPr/>
          </p:nvSpPr>
          <p:spPr>
            <a:xfrm>
              <a:off x="4086842" y="3464435"/>
              <a:ext cx="914400" cy="517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91440" rIns="0" bIns="9144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054310" eaLnBrk="0" hangingPunct="0">
                <a:lnSpc>
                  <a:spcPct val="90000"/>
                </a:lnSpc>
                <a:spcAft>
                  <a:spcPts val="0"/>
                </a:spcAft>
                <a:defRPr/>
              </a:pPr>
              <a:r>
                <a:rPr lang="en-US" sz="1200" kern="0" dirty="0">
                  <a:solidFill>
                    <a:schemeClr val="tx1"/>
                  </a:solidFill>
                  <a:latin typeface="Amazon Ember"/>
                </a:rPr>
                <a:t>Build with </a:t>
              </a:r>
              <a:br>
                <a:rPr lang="en-US" sz="1200" kern="0" dirty="0">
                  <a:solidFill>
                    <a:schemeClr val="tx1"/>
                  </a:solidFill>
                  <a:latin typeface="Amazon Ember"/>
                </a:rPr>
              </a:br>
              <a:r>
                <a:rPr lang="en-US" sz="1200" kern="0" dirty="0">
                  <a:solidFill>
                    <a:schemeClr val="tx1"/>
                  </a:solidFill>
                  <a:latin typeface="Amazon Ember"/>
                </a:rPr>
                <a:t>notebooks</a:t>
              </a:r>
            </a:p>
          </p:txBody>
        </p:sp>
        <p:sp>
          <p:nvSpPr>
            <p:cNvPr id="48" name="Visualize in…">
              <a:extLst>
                <a:ext uri="{FF2B5EF4-FFF2-40B4-BE49-F238E27FC236}">
                  <a16:creationId xmlns:a16="http://schemas.microsoft.com/office/drawing/2014/main" id="{008CC12A-31E5-4205-A351-50F2DE3ACCD8}"/>
                </a:ext>
              </a:extLst>
            </p:cNvPr>
            <p:cNvSpPr txBox="1"/>
            <p:nvPr/>
          </p:nvSpPr>
          <p:spPr>
            <a:xfrm>
              <a:off x="9027690" y="3464435"/>
              <a:ext cx="914400" cy="517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91440" rIns="0" bIns="9144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054310" eaLnBrk="0" hangingPunct="0">
                <a:lnSpc>
                  <a:spcPct val="90000"/>
                </a:lnSpc>
                <a:spcAft>
                  <a:spcPts val="0"/>
                </a:spcAft>
                <a:defRPr/>
              </a:pPr>
              <a:r>
                <a:rPr lang="en-US" sz="1200" kern="0" dirty="0">
                  <a:solidFill>
                    <a:schemeClr val="tx1"/>
                  </a:solidFill>
                  <a:latin typeface="Amazon Ember"/>
                </a:rPr>
                <a:t>Manage </a:t>
              </a:r>
              <a:br>
                <a:rPr lang="en-US" sz="1200" kern="0" dirty="0">
                  <a:solidFill>
                    <a:schemeClr val="tx1"/>
                  </a:solidFill>
                  <a:latin typeface="Amazon Ember"/>
                </a:rPr>
              </a:br>
              <a:r>
                <a:rPr lang="en-US" sz="1200" kern="0" dirty="0">
                  <a:solidFill>
                    <a:schemeClr val="tx1"/>
                  </a:solidFill>
                  <a:latin typeface="Amazon Ember"/>
                </a:rPr>
                <a:t>and monitor</a:t>
              </a:r>
            </a:p>
          </p:txBody>
        </p:sp>
        <p:sp>
          <p:nvSpPr>
            <p:cNvPr id="49" name="Visualize in…">
              <a:extLst>
                <a:ext uri="{FF2B5EF4-FFF2-40B4-BE49-F238E27FC236}">
                  <a16:creationId xmlns:a16="http://schemas.microsoft.com/office/drawing/2014/main" id="{28CAF0A3-1707-453D-B585-2B41940A1C9E}"/>
                </a:ext>
              </a:extLst>
            </p:cNvPr>
            <p:cNvSpPr txBox="1"/>
            <p:nvPr/>
          </p:nvSpPr>
          <p:spPr>
            <a:xfrm>
              <a:off x="4991884" y="3464435"/>
              <a:ext cx="914400" cy="5170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91440" rIns="0" bIns="9144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054310" eaLnBrk="0" hangingPunct="0">
                <a:lnSpc>
                  <a:spcPct val="90000"/>
                </a:lnSpc>
                <a:spcAft>
                  <a:spcPts val="0"/>
                </a:spcAft>
                <a:defRPr/>
              </a:pPr>
              <a:r>
                <a:rPr lang="en-US" sz="1200" kern="0" dirty="0">
                  <a:solidFill>
                    <a:schemeClr val="tx1"/>
                  </a:solidFill>
                  <a:latin typeface="Amazon Ember"/>
                </a:rPr>
                <a:t>Train </a:t>
              </a:r>
              <a:br>
                <a:rPr lang="en-US" sz="1200" kern="0" dirty="0">
                  <a:solidFill>
                    <a:schemeClr val="tx1"/>
                  </a:solidFill>
                  <a:latin typeface="Amazon Ember"/>
                </a:rPr>
              </a:br>
              <a:r>
                <a:rPr lang="en-US" sz="1200" kern="0" dirty="0">
                  <a:solidFill>
                    <a:schemeClr val="tx1"/>
                  </a:solidFill>
                  <a:latin typeface="Amazon Ember"/>
                </a:rPr>
                <a:t>models</a:t>
              </a:r>
            </a:p>
          </p:txBody>
        </p:sp>
        <p:sp>
          <p:nvSpPr>
            <p:cNvPr id="50" name="Visualize in…">
              <a:extLst>
                <a:ext uri="{FF2B5EF4-FFF2-40B4-BE49-F238E27FC236}">
                  <a16:creationId xmlns:a16="http://schemas.microsoft.com/office/drawing/2014/main" id="{37C5541D-5A1D-4D7F-BBF0-888F41EADB1A}"/>
                </a:ext>
              </a:extLst>
            </p:cNvPr>
            <p:cNvSpPr txBox="1"/>
            <p:nvPr/>
          </p:nvSpPr>
          <p:spPr>
            <a:xfrm>
              <a:off x="6926660" y="3464435"/>
              <a:ext cx="914400" cy="5170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91440" rIns="0" bIns="9144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054310" eaLnBrk="0" hangingPunct="0">
                <a:lnSpc>
                  <a:spcPct val="90000"/>
                </a:lnSpc>
                <a:spcAft>
                  <a:spcPts val="0"/>
                </a:spcAft>
                <a:defRPr/>
              </a:pPr>
              <a:r>
                <a:rPr lang="en-US" sz="1200" kern="0" dirty="0">
                  <a:solidFill>
                    <a:schemeClr val="tx1"/>
                  </a:solidFill>
                  <a:latin typeface="Amazon Ember"/>
                </a:rPr>
                <a:t>Deploy in production</a:t>
              </a:r>
            </a:p>
          </p:txBody>
        </p:sp>
        <p:sp>
          <p:nvSpPr>
            <p:cNvPr id="51" name="Visualize in…">
              <a:extLst>
                <a:ext uri="{FF2B5EF4-FFF2-40B4-BE49-F238E27FC236}">
                  <a16:creationId xmlns:a16="http://schemas.microsoft.com/office/drawing/2014/main" id="{8F892C41-3ADB-49AA-BB35-0524F87928D0}"/>
                </a:ext>
              </a:extLst>
            </p:cNvPr>
            <p:cNvSpPr txBox="1"/>
            <p:nvPr/>
          </p:nvSpPr>
          <p:spPr>
            <a:xfrm>
              <a:off x="5896926" y="3464435"/>
              <a:ext cx="914400" cy="5170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91440" rIns="0" bIns="9144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054310" eaLnBrk="0" hangingPunct="0">
                <a:lnSpc>
                  <a:spcPct val="90000"/>
                </a:lnSpc>
                <a:spcAft>
                  <a:spcPts val="0"/>
                </a:spcAft>
                <a:defRPr/>
              </a:pPr>
              <a:r>
                <a:rPr lang="en-US" sz="1200" kern="0" dirty="0">
                  <a:solidFill>
                    <a:schemeClr val="tx1"/>
                  </a:solidFill>
                  <a:latin typeface="Amazon Ember"/>
                </a:rPr>
                <a:t>Tune</a:t>
              </a:r>
              <a:br>
                <a:rPr lang="en-US" sz="1200" kern="0" dirty="0">
                  <a:solidFill>
                    <a:schemeClr val="tx1"/>
                  </a:solidFill>
                  <a:latin typeface="Amazon Ember"/>
                </a:rPr>
              </a:br>
              <a:r>
                <a:rPr lang="en-US" sz="1200" kern="0" dirty="0">
                  <a:solidFill>
                    <a:schemeClr val="tx1"/>
                  </a:solidFill>
                  <a:latin typeface="Amazon Ember"/>
                </a:rPr>
                <a:t>parameters</a:t>
              </a:r>
            </a:p>
          </p:txBody>
        </p:sp>
        <p:sp>
          <p:nvSpPr>
            <p:cNvPr id="52" name="Visualize in…">
              <a:extLst>
                <a:ext uri="{FF2B5EF4-FFF2-40B4-BE49-F238E27FC236}">
                  <a16:creationId xmlns:a16="http://schemas.microsoft.com/office/drawing/2014/main" id="{9BE3244A-2569-4712-A9F3-A5559724238C}"/>
                </a:ext>
              </a:extLst>
            </p:cNvPr>
            <p:cNvSpPr txBox="1"/>
            <p:nvPr/>
          </p:nvSpPr>
          <p:spPr>
            <a:xfrm>
              <a:off x="10387769" y="3464435"/>
              <a:ext cx="914400" cy="517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91440" rIns="0" bIns="9144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054310" eaLnBrk="0" hangingPunct="0">
                <a:lnSpc>
                  <a:spcPct val="90000"/>
                </a:lnSpc>
                <a:spcAft>
                  <a:spcPts val="0"/>
                </a:spcAft>
                <a:defRPr/>
              </a:pPr>
              <a:r>
                <a:rPr lang="en-US" sz="1200" kern="0" dirty="0">
                  <a:solidFill>
                    <a:schemeClr val="tx1"/>
                  </a:solidFill>
                  <a:latin typeface="Amazon Ember"/>
                </a:rPr>
                <a:t>Manage edge devices</a:t>
              </a:r>
            </a:p>
          </p:txBody>
        </p:sp>
        <p:sp>
          <p:nvSpPr>
            <p:cNvPr id="53" name="Text Placeholder 6">
              <a:extLst>
                <a:ext uri="{FF2B5EF4-FFF2-40B4-BE49-F238E27FC236}">
                  <a16:creationId xmlns:a16="http://schemas.microsoft.com/office/drawing/2014/main" id="{37CCBE09-3FC6-4D20-B7CD-BFADD2CF840D}"/>
                </a:ext>
              </a:extLst>
            </p:cNvPr>
            <p:cNvSpPr txBox="1">
              <a:spLocks/>
            </p:cNvSpPr>
            <p:nvPr/>
          </p:nvSpPr>
          <p:spPr>
            <a:xfrm>
              <a:off x="3492703" y="2885654"/>
              <a:ext cx="4638640" cy="404837"/>
            </a:xfrm>
            <a:prstGeom prst="rect">
              <a:avLst/>
            </a:prstGeom>
            <a:solidFill>
              <a:schemeClr val="accent1"/>
            </a:solidFill>
            <a:ln>
              <a:noFill/>
            </a:ln>
          </p:spPr>
          <p:txBody>
            <a:bodyPr anchor="ctr" anchorCtr="0"/>
            <a:lstStyle>
              <a:defPPr>
                <a:defRPr lang="en-US"/>
              </a:defPPr>
              <a:lvl1pPr indent="0" algn="ctr" defTabSz="390083">
                <a:lnSpc>
                  <a:spcPct val="100000"/>
                </a:lnSpc>
                <a:spcBef>
                  <a:spcPts val="427"/>
                </a:spcBef>
                <a:buFont typeface="Arial" panose="020B0604020202020204" pitchFamily="34" charset="0"/>
                <a:buNone/>
                <a:defRPr sz="1200" b="0" i="0">
                  <a:solidFill>
                    <a:schemeClr val="bg1"/>
                  </a:solidFill>
                  <a:latin typeface="+mj-lt"/>
                  <a:ea typeface="Amazon Ember Light" panose="020B0403020204020204" pitchFamily="34" charset="0"/>
                  <a:cs typeface="Amazon Ember Light" panose="020B0403020204020204" pitchFamily="34" charset="0"/>
                </a:defRPr>
              </a:lvl1pPr>
              <a:lvl2pPr marL="114300" indent="-114300" defTabSz="390083">
                <a:lnSpc>
                  <a:spcPct val="100000"/>
                </a:lnSpc>
                <a:spcBef>
                  <a:spcPts val="213"/>
                </a:spcBef>
                <a:buFont typeface="Arial" panose="020B0604020202020204" pitchFamily="34" charset="0"/>
                <a:buChar char="•"/>
                <a:defRPr sz="1024" b="0" i="0">
                  <a:solidFill>
                    <a:schemeClr val="bg1"/>
                  </a:solidFill>
                  <a:latin typeface="+mj-lt"/>
                  <a:ea typeface="Amazon Ember Light" panose="020B0403020204020204" pitchFamily="34" charset="0"/>
                  <a:cs typeface="Amazon Ember Light" panose="020B0403020204020204" pitchFamily="34" charset="0"/>
                </a:defRPr>
              </a:lvl2pPr>
              <a:lvl3pPr marL="231775" indent="-117475" defTabSz="390083">
                <a:lnSpc>
                  <a:spcPct val="100000"/>
                </a:lnSpc>
                <a:spcBef>
                  <a:spcPts val="213"/>
                </a:spcBef>
                <a:buFont typeface="Arial" panose="020B0604020202020204" pitchFamily="34" charset="0"/>
                <a:buChar char="•"/>
                <a:defRPr sz="853" b="0" i="0">
                  <a:solidFill>
                    <a:schemeClr val="bg1"/>
                  </a:solidFill>
                  <a:latin typeface="+mj-lt"/>
                  <a:ea typeface="Amazon Ember Light" panose="020B0403020204020204" pitchFamily="34" charset="0"/>
                  <a:cs typeface="Amazon Ember Light" panose="020B0403020204020204" pitchFamily="34" charset="0"/>
                </a:defRPr>
              </a:lvl3pPr>
              <a:lvl4pPr marL="341313" indent="-10953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4pPr>
              <a:lvl5pPr marL="457200" indent="-11588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5pPr>
              <a:lvl6pPr marL="1072728" indent="-97521" defTabSz="390083">
                <a:lnSpc>
                  <a:spcPct val="90000"/>
                </a:lnSpc>
                <a:spcBef>
                  <a:spcPts val="213"/>
                </a:spcBef>
                <a:buFont typeface="Arial" panose="020B0604020202020204" pitchFamily="34" charset="0"/>
                <a:buChar char="•"/>
                <a:defRPr sz="768"/>
              </a:lvl6pPr>
              <a:lvl7pPr marL="1267770" indent="-97521" defTabSz="390083">
                <a:lnSpc>
                  <a:spcPct val="90000"/>
                </a:lnSpc>
                <a:spcBef>
                  <a:spcPts val="213"/>
                </a:spcBef>
                <a:buFont typeface="Arial" panose="020B0604020202020204" pitchFamily="34" charset="0"/>
                <a:buChar char="•"/>
                <a:defRPr sz="768"/>
              </a:lvl7pPr>
              <a:lvl8pPr marL="1462811" indent="-97521" defTabSz="390083">
                <a:lnSpc>
                  <a:spcPct val="90000"/>
                </a:lnSpc>
                <a:spcBef>
                  <a:spcPts val="213"/>
                </a:spcBef>
                <a:buFont typeface="Arial" panose="020B0604020202020204" pitchFamily="34" charset="0"/>
                <a:buChar char="•"/>
                <a:defRPr sz="768"/>
              </a:lvl8pPr>
              <a:lvl9pPr marL="1657853" indent="-97521" defTabSz="390083">
                <a:lnSpc>
                  <a:spcPct val="90000"/>
                </a:lnSpc>
                <a:spcBef>
                  <a:spcPts val="213"/>
                </a:spcBef>
                <a:buFont typeface="Arial" panose="020B0604020202020204" pitchFamily="34" charset="0"/>
                <a:buChar char="•"/>
                <a:defRPr sz="768"/>
              </a:lvl9pPr>
            </a:lstStyle>
            <a:p>
              <a:pPr defTabSz="914400" fontAlgn="base">
                <a:lnSpc>
                  <a:spcPct val="90000"/>
                </a:lnSpc>
                <a:spcBef>
                  <a:spcPct val="0"/>
                </a:spcBef>
                <a:spcAft>
                  <a:spcPts val="3000"/>
                </a:spcAft>
                <a:buSzPct val="90000"/>
                <a:defRPr/>
              </a:pPr>
              <a:r>
                <a:rPr lang="en-US" b="1" cap="all" spc="300" dirty="0">
                  <a:solidFill>
                    <a:schemeClr val="tx2"/>
                  </a:solidFill>
                  <a:latin typeface="+mn-lt"/>
                  <a:ea typeface="+mn-ea"/>
                  <a:cs typeface="+mn-cs"/>
                </a:rPr>
                <a:t>SageMaker Studio | RSTudio </a:t>
              </a:r>
            </a:p>
          </p:txBody>
        </p:sp>
        <p:sp>
          <p:nvSpPr>
            <p:cNvPr id="54" name="Visualize in…">
              <a:extLst>
                <a:ext uri="{FF2B5EF4-FFF2-40B4-BE49-F238E27FC236}">
                  <a16:creationId xmlns:a16="http://schemas.microsoft.com/office/drawing/2014/main" id="{8D07E402-15C5-421B-A877-2066FC54B43B}"/>
                </a:ext>
              </a:extLst>
            </p:cNvPr>
            <p:cNvSpPr txBox="1"/>
            <p:nvPr/>
          </p:nvSpPr>
          <p:spPr>
            <a:xfrm>
              <a:off x="7977176" y="3464435"/>
              <a:ext cx="914400" cy="5170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91440" rIns="0" bIns="9144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054310" eaLnBrk="0" hangingPunct="0">
                <a:lnSpc>
                  <a:spcPct val="90000"/>
                </a:lnSpc>
                <a:spcAft>
                  <a:spcPts val="0"/>
                </a:spcAft>
                <a:defRPr/>
              </a:pPr>
              <a:r>
                <a:rPr lang="en-US" sz="1200" kern="0" dirty="0">
                  <a:solidFill>
                    <a:schemeClr val="tx1"/>
                  </a:solidFill>
                  <a:latin typeface="Amazon Ember"/>
                </a:rPr>
                <a:t>Explain predictions</a:t>
              </a:r>
            </a:p>
          </p:txBody>
        </p:sp>
        <p:sp>
          <p:nvSpPr>
            <p:cNvPr id="55" name="Visualize in…">
              <a:extLst>
                <a:ext uri="{FF2B5EF4-FFF2-40B4-BE49-F238E27FC236}">
                  <a16:creationId xmlns:a16="http://schemas.microsoft.com/office/drawing/2014/main" id="{C0FD3C10-C950-40AD-8C16-0D735A2738B0}"/>
                </a:ext>
              </a:extLst>
            </p:cNvPr>
            <p:cNvSpPr txBox="1"/>
            <p:nvPr/>
          </p:nvSpPr>
          <p:spPr>
            <a:xfrm>
              <a:off x="1537972" y="3464435"/>
              <a:ext cx="914400" cy="517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91440" rIns="0" bIns="91440">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054310" eaLnBrk="0" hangingPunct="0">
                <a:lnSpc>
                  <a:spcPct val="90000"/>
                </a:lnSpc>
                <a:spcAft>
                  <a:spcPts val="0"/>
                </a:spcAft>
                <a:defRPr/>
              </a:pPr>
              <a:r>
                <a:rPr lang="en-US" sz="1200" kern="0" dirty="0">
                  <a:solidFill>
                    <a:schemeClr val="tx1"/>
                  </a:solidFill>
                  <a:latin typeface="Amazon Ember"/>
                </a:rPr>
                <a:t>Prepare </a:t>
              </a:r>
              <a:br>
                <a:rPr lang="en-US" sz="1200" kern="0" dirty="0">
                  <a:solidFill>
                    <a:schemeClr val="tx1"/>
                  </a:solidFill>
                  <a:latin typeface="Amazon Ember"/>
                </a:rPr>
              </a:br>
              <a:r>
                <a:rPr lang="en-US" sz="1200" kern="0" dirty="0">
                  <a:solidFill>
                    <a:schemeClr val="tx1"/>
                  </a:solidFill>
                  <a:latin typeface="Amazon Ember"/>
                </a:rPr>
                <a:t>data</a:t>
              </a:r>
            </a:p>
          </p:txBody>
        </p:sp>
      </p:grpSp>
      <p:sp>
        <p:nvSpPr>
          <p:cNvPr id="18" name="Slide Number Placeholder 2">
            <a:extLst>
              <a:ext uri="{FF2B5EF4-FFF2-40B4-BE49-F238E27FC236}">
                <a16:creationId xmlns:a16="http://schemas.microsoft.com/office/drawing/2014/main" id="{431B6EE1-89D8-4FB3-A095-EF3DB7B2B9A2}"/>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10</a:t>
            </a:fld>
            <a:endParaRPr lang="en-US" noProof="0" dirty="0"/>
          </a:p>
        </p:txBody>
      </p:sp>
    </p:spTree>
    <p:extLst>
      <p:ext uri="{BB962C8B-B14F-4D97-AF65-F5344CB8AC3E}">
        <p14:creationId xmlns:p14="http://schemas.microsoft.com/office/powerpoint/2010/main" val="44769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6">
            <a:extLst>
              <a:ext uri="{FF2B5EF4-FFF2-40B4-BE49-F238E27FC236}">
                <a16:creationId xmlns:a16="http://schemas.microsoft.com/office/drawing/2014/main" id="{653FEC39-82CE-BE4C-82B9-68F5D259B660}"/>
              </a:ext>
            </a:extLst>
          </p:cNvPr>
          <p:cNvSpPr>
            <a:spLocks noGrp="1"/>
          </p:cNvSpPr>
          <p:nvPr>
            <p:ph type="title"/>
          </p:nvPr>
        </p:nvSpPr>
        <p:spPr>
          <a:xfrm>
            <a:off x="609600" y="323637"/>
            <a:ext cx="10972800" cy="535531"/>
          </a:xfrm>
        </p:spPr>
        <p:txBody>
          <a:bodyPr/>
          <a:lstStyle/>
          <a:p>
            <a:r>
              <a:rPr lang="en-US" dirty="0"/>
              <a:t>Amazon </a:t>
            </a:r>
            <a:r>
              <a:rPr lang="en-US" dirty="0" err="1"/>
              <a:t>SageMaker</a:t>
            </a:r>
            <a:r>
              <a:rPr lang="en-US" dirty="0"/>
              <a:t> Pipelines </a:t>
            </a:r>
            <a:r>
              <a:rPr lang="en-US" dirty="0">
                <a:solidFill>
                  <a:schemeClr val="accent1"/>
                </a:solidFill>
              </a:rPr>
              <a:t>- Projects</a:t>
            </a:r>
          </a:p>
        </p:txBody>
      </p:sp>
      <p:sp>
        <p:nvSpPr>
          <p:cNvPr id="5" name="Text Placeholder 4">
            <a:extLst>
              <a:ext uri="{FF2B5EF4-FFF2-40B4-BE49-F238E27FC236}">
                <a16:creationId xmlns:a16="http://schemas.microsoft.com/office/drawing/2014/main" id="{678E1816-C970-4237-A0A5-D949D9A57EA2}"/>
              </a:ext>
            </a:extLst>
          </p:cNvPr>
          <p:cNvSpPr>
            <a:spLocks noGrp="1"/>
          </p:cNvSpPr>
          <p:nvPr>
            <p:ph type="body" sz="quarter" idx="10"/>
          </p:nvPr>
        </p:nvSpPr>
        <p:spPr/>
        <p:txBody>
          <a:bodyPr/>
          <a:lstStyle/>
          <a:p>
            <a:r>
              <a:rPr lang="en-US" dirty="0">
                <a:solidFill>
                  <a:schemeClr val="accent1"/>
                </a:solidFill>
              </a:rPr>
              <a:t>Built-In ML-Ops Project Templates</a:t>
            </a:r>
          </a:p>
        </p:txBody>
      </p:sp>
      <p:grpSp>
        <p:nvGrpSpPr>
          <p:cNvPr id="3" name="Group 2">
            <a:extLst>
              <a:ext uri="{FF2B5EF4-FFF2-40B4-BE49-F238E27FC236}">
                <a16:creationId xmlns:a16="http://schemas.microsoft.com/office/drawing/2014/main" id="{72FD59D0-0331-4726-9F24-B68CD558C31B}"/>
              </a:ext>
            </a:extLst>
          </p:cNvPr>
          <p:cNvGrpSpPr/>
          <p:nvPr/>
        </p:nvGrpSpPr>
        <p:grpSpPr>
          <a:xfrm>
            <a:off x="499584" y="1506531"/>
            <a:ext cx="11042001" cy="4203234"/>
            <a:chOff x="607602" y="1365126"/>
            <a:chExt cx="11042001" cy="4203234"/>
          </a:xfrm>
        </p:grpSpPr>
        <p:sp>
          <p:nvSpPr>
            <p:cNvPr id="15" name="TextBox 14">
              <a:extLst>
                <a:ext uri="{FF2B5EF4-FFF2-40B4-BE49-F238E27FC236}">
                  <a16:creationId xmlns:a16="http://schemas.microsoft.com/office/drawing/2014/main" id="{280A4CEE-7FD2-4C4B-907A-2E23F0DCA48E}"/>
                </a:ext>
              </a:extLst>
            </p:cNvPr>
            <p:cNvSpPr txBox="1"/>
            <p:nvPr/>
          </p:nvSpPr>
          <p:spPr>
            <a:xfrm>
              <a:off x="607602" y="1365126"/>
              <a:ext cx="2130711" cy="400110"/>
            </a:xfrm>
            <a:prstGeom prst="rect">
              <a:avLst/>
            </a:prstGeom>
            <a:noFill/>
          </p:spPr>
          <p:txBody>
            <a:bodyPr wrap="none" rtlCol="0">
              <a:spAutoFit/>
            </a:bodyPr>
            <a:lstStyle/>
            <a:p>
              <a:pPr algn="l"/>
              <a:r>
                <a:rPr lang="en-US" sz="2000" b="1" dirty="0">
                  <a:latin typeface="Amazon Ember" panose="020B0603020204020204" pitchFamily="34" charset="0"/>
                  <a:ea typeface="Amazon Ember" panose="020B0603020204020204" pitchFamily="34" charset="0"/>
                  <a:cs typeface="Amazon Ember" panose="020B0603020204020204" pitchFamily="34" charset="0"/>
                </a:rPr>
                <a:t>How it Works …</a:t>
              </a:r>
            </a:p>
          </p:txBody>
        </p:sp>
        <p:grpSp>
          <p:nvGrpSpPr>
            <p:cNvPr id="2" name="Group 1">
              <a:extLst>
                <a:ext uri="{FF2B5EF4-FFF2-40B4-BE49-F238E27FC236}">
                  <a16:creationId xmlns:a16="http://schemas.microsoft.com/office/drawing/2014/main" id="{64887B89-5D5E-425E-9D68-5BF5388E8B7D}"/>
                </a:ext>
              </a:extLst>
            </p:cNvPr>
            <p:cNvGrpSpPr/>
            <p:nvPr/>
          </p:nvGrpSpPr>
          <p:grpSpPr>
            <a:xfrm>
              <a:off x="607602" y="1817897"/>
              <a:ext cx="11042001" cy="3750463"/>
              <a:chOff x="607603" y="1817898"/>
              <a:chExt cx="9824180" cy="3336825"/>
            </a:xfrm>
          </p:grpSpPr>
          <p:sp>
            <p:nvSpPr>
              <p:cNvPr id="9" name="TextBox 8">
                <a:extLst>
                  <a:ext uri="{FF2B5EF4-FFF2-40B4-BE49-F238E27FC236}">
                    <a16:creationId xmlns:a16="http://schemas.microsoft.com/office/drawing/2014/main" id="{BE2E0FB1-2C4B-AD43-B665-149021FB89D4}"/>
                  </a:ext>
                </a:extLst>
              </p:cNvPr>
              <p:cNvSpPr txBox="1"/>
              <p:nvPr/>
            </p:nvSpPr>
            <p:spPr>
              <a:xfrm>
                <a:off x="607603" y="1817898"/>
                <a:ext cx="2978701" cy="400110"/>
              </a:xfrm>
              <a:prstGeom prst="rect">
                <a:avLst/>
              </a:prstGeom>
              <a:noFill/>
            </p:spPr>
            <p:txBody>
              <a:bodyPr wrap="square" rtlCol="0">
                <a:spAutoFit/>
              </a:bodyPr>
              <a:lstStyle/>
              <a:p>
                <a:pPr algn="l"/>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 Select Create Project</a:t>
                </a:r>
              </a:p>
            </p:txBody>
          </p:sp>
          <p:sp>
            <p:nvSpPr>
              <p:cNvPr id="28" name="TextBox 27">
                <a:extLst>
                  <a:ext uri="{FF2B5EF4-FFF2-40B4-BE49-F238E27FC236}">
                    <a16:creationId xmlns:a16="http://schemas.microsoft.com/office/drawing/2014/main" id="{5CDC1CF6-B5FD-9348-8F27-02F739A7F203}"/>
                  </a:ext>
                </a:extLst>
              </p:cNvPr>
              <p:cNvSpPr txBox="1"/>
              <p:nvPr/>
            </p:nvSpPr>
            <p:spPr>
              <a:xfrm>
                <a:off x="4129028" y="1817898"/>
                <a:ext cx="2425664" cy="400110"/>
              </a:xfrm>
              <a:prstGeom prst="rect">
                <a:avLst/>
              </a:prstGeom>
              <a:noFill/>
            </p:spPr>
            <p:txBody>
              <a:bodyPr wrap="square" rtlCol="0">
                <a:spAutoFit/>
              </a:bodyPr>
              <a:lstStyle/>
              <a:p>
                <a:pPr algn="l"/>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2. Select Template</a:t>
                </a:r>
              </a:p>
            </p:txBody>
          </p:sp>
          <p:pic>
            <p:nvPicPr>
              <p:cNvPr id="34" name="Picture 33">
                <a:extLst>
                  <a:ext uri="{FF2B5EF4-FFF2-40B4-BE49-F238E27FC236}">
                    <a16:creationId xmlns:a16="http://schemas.microsoft.com/office/drawing/2014/main" id="{2FC5A99C-0EEB-FB49-9A0F-9214645ABC3C}"/>
                  </a:ext>
                </a:extLst>
              </p:cNvPr>
              <p:cNvPicPr>
                <a:picLocks noChangeAspect="1"/>
              </p:cNvPicPr>
              <p:nvPr/>
            </p:nvPicPr>
            <p:blipFill>
              <a:blip r:embed="rId3"/>
              <a:stretch>
                <a:fillRect/>
              </a:stretch>
            </p:blipFill>
            <p:spPr>
              <a:xfrm>
                <a:off x="4252281" y="2264861"/>
                <a:ext cx="5758603" cy="2250556"/>
              </a:xfrm>
              <a:prstGeom prst="rect">
                <a:avLst/>
              </a:prstGeom>
              <a:ln w="28575">
                <a:solidFill>
                  <a:schemeClr val="accent1"/>
                </a:solidFill>
              </a:ln>
            </p:spPr>
          </p:pic>
          <p:sp>
            <p:nvSpPr>
              <p:cNvPr id="35" name="TextBox 34">
                <a:extLst>
                  <a:ext uri="{FF2B5EF4-FFF2-40B4-BE49-F238E27FC236}">
                    <a16:creationId xmlns:a16="http://schemas.microsoft.com/office/drawing/2014/main" id="{5445C4C6-843F-1C4B-BA08-B37B5A3D3296}"/>
                  </a:ext>
                </a:extLst>
              </p:cNvPr>
              <p:cNvSpPr txBox="1"/>
              <p:nvPr/>
            </p:nvSpPr>
            <p:spPr>
              <a:xfrm>
                <a:off x="4129028" y="4634443"/>
                <a:ext cx="6302755" cy="520280"/>
              </a:xfrm>
              <a:prstGeom prst="rect">
                <a:avLst/>
              </a:prstGeom>
              <a:noFill/>
            </p:spPr>
            <p:txBody>
              <a:bodyPr wrap="squar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Everything needed to create a CI/CD Pipeline for Machine Learning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gets automatically provisioned &amp; configured for you…</a:t>
                </a:r>
              </a:p>
            </p:txBody>
          </p:sp>
          <p:pic>
            <p:nvPicPr>
              <p:cNvPr id="16" name="Picture 15">
                <a:extLst>
                  <a:ext uri="{FF2B5EF4-FFF2-40B4-BE49-F238E27FC236}">
                    <a16:creationId xmlns:a16="http://schemas.microsoft.com/office/drawing/2014/main" id="{39860555-52B4-42E9-A255-BC49ECD8D9A2}"/>
                  </a:ext>
                </a:extLst>
              </p:cNvPr>
              <p:cNvPicPr>
                <a:picLocks noChangeAspect="1"/>
              </p:cNvPicPr>
              <p:nvPr/>
            </p:nvPicPr>
            <p:blipFill rotWithShape="1">
              <a:blip r:embed="rId4"/>
              <a:srcRect l="-251" t="188" r="2667" b="19118"/>
              <a:stretch/>
            </p:blipFill>
            <p:spPr>
              <a:xfrm>
                <a:off x="712007" y="2264861"/>
                <a:ext cx="3190068" cy="2840539"/>
              </a:xfrm>
              <a:prstGeom prst="rect">
                <a:avLst/>
              </a:prstGeom>
              <a:ln w="28575">
                <a:solidFill>
                  <a:schemeClr val="accent1"/>
                </a:solidFill>
              </a:ln>
            </p:spPr>
          </p:pic>
        </p:grpSp>
      </p:grpSp>
      <p:sp>
        <p:nvSpPr>
          <p:cNvPr id="19" name="Slide Number Placeholder 1">
            <a:extLst>
              <a:ext uri="{FF2B5EF4-FFF2-40B4-BE49-F238E27FC236}">
                <a16:creationId xmlns:a16="http://schemas.microsoft.com/office/drawing/2014/main" id="{B8519434-B269-4CE3-A8E7-1726EAE56A9C}"/>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100</a:t>
            </a:fld>
            <a:endParaRPr lang="en-US" sz="900" dirty="0">
              <a:solidFill>
                <a:srgbClr val="FFFFFF"/>
              </a:solidFill>
              <a:latin typeface="Amazon Ember"/>
            </a:endParaRPr>
          </a:p>
        </p:txBody>
      </p:sp>
    </p:spTree>
    <p:extLst>
      <p:ext uri="{BB962C8B-B14F-4D97-AF65-F5344CB8AC3E}">
        <p14:creationId xmlns:p14="http://schemas.microsoft.com/office/powerpoint/2010/main" val="316643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6">
            <a:extLst>
              <a:ext uri="{FF2B5EF4-FFF2-40B4-BE49-F238E27FC236}">
                <a16:creationId xmlns:a16="http://schemas.microsoft.com/office/drawing/2014/main" id="{653FEC39-82CE-BE4C-82B9-68F5D259B660}"/>
              </a:ext>
            </a:extLst>
          </p:cNvPr>
          <p:cNvSpPr>
            <a:spLocks noGrp="1"/>
          </p:cNvSpPr>
          <p:nvPr>
            <p:ph type="title"/>
          </p:nvPr>
        </p:nvSpPr>
        <p:spPr/>
        <p:txBody>
          <a:bodyPr/>
          <a:lstStyle/>
          <a:p>
            <a:r>
              <a:rPr lang="en-US" dirty="0"/>
              <a:t>Amazon </a:t>
            </a:r>
            <a:r>
              <a:rPr lang="en-US" dirty="0" err="1"/>
              <a:t>SageMaker</a:t>
            </a:r>
            <a:r>
              <a:rPr lang="en-US" dirty="0"/>
              <a:t> Pipelines </a:t>
            </a:r>
            <a:r>
              <a:rPr lang="en-US" dirty="0">
                <a:solidFill>
                  <a:schemeClr val="accent1"/>
                </a:solidFill>
              </a:rPr>
              <a:t>- Projects</a:t>
            </a:r>
          </a:p>
        </p:txBody>
      </p:sp>
      <p:sp>
        <p:nvSpPr>
          <p:cNvPr id="5" name="Text Placeholder 4">
            <a:extLst>
              <a:ext uri="{FF2B5EF4-FFF2-40B4-BE49-F238E27FC236}">
                <a16:creationId xmlns:a16="http://schemas.microsoft.com/office/drawing/2014/main" id="{2A8685DA-55E8-42BE-910D-282C89E46C84}"/>
              </a:ext>
            </a:extLst>
          </p:cNvPr>
          <p:cNvSpPr>
            <a:spLocks noGrp="1"/>
          </p:cNvSpPr>
          <p:nvPr>
            <p:ph type="body" sz="quarter" idx="10"/>
          </p:nvPr>
        </p:nvSpPr>
        <p:spPr>
          <a:xfrm>
            <a:off x="609600" y="914400"/>
            <a:ext cx="10972800" cy="258532"/>
          </a:xfrm>
        </p:spPr>
        <p:txBody>
          <a:bodyPr/>
          <a:lstStyle/>
          <a:p>
            <a:r>
              <a:rPr lang="en-US" dirty="0">
                <a:solidFill>
                  <a:schemeClr val="accent1"/>
                </a:solidFill>
              </a:rPr>
              <a:t>High Level Services View</a:t>
            </a:r>
          </a:p>
        </p:txBody>
      </p:sp>
      <p:grpSp>
        <p:nvGrpSpPr>
          <p:cNvPr id="2" name="Group 1">
            <a:extLst>
              <a:ext uri="{FF2B5EF4-FFF2-40B4-BE49-F238E27FC236}">
                <a16:creationId xmlns:a16="http://schemas.microsoft.com/office/drawing/2014/main" id="{2CF7A840-3B9A-4AF5-A2B2-11C3B1462012}"/>
              </a:ext>
            </a:extLst>
          </p:cNvPr>
          <p:cNvGrpSpPr/>
          <p:nvPr/>
        </p:nvGrpSpPr>
        <p:grpSpPr>
          <a:xfrm>
            <a:off x="926465" y="1337964"/>
            <a:ext cx="10339070" cy="4992777"/>
            <a:chOff x="710680" y="1234685"/>
            <a:chExt cx="10339070" cy="4992777"/>
          </a:xfrm>
        </p:grpSpPr>
        <p:pic>
          <p:nvPicPr>
            <p:cNvPr id="4" name="Picture 3">
              <a:extLst>
                <a:ext uri="{FF2B5EF4-FFF2-40B4-BE49-F238E27FC236}">
                  <a16:creationId xmlns:a16="http://schemas.microsoft.com/office/drawing/2014/main" id="{F9391D23-1657-B94C-9AD3-44A65B34D199}"/>
                </a:ext>
              </a:extLst>
            </p:cNvPr>
            <p:cNvPicPr>
              <a:picLocks noChangeAspect="1"/>
            </p:cNvPicPr>
            <p:nvPr/>
          </p:nvPicPr>
          <p:blipFill>
            <a:blip r:embed="rId3"/>
            <a:stretch>
              <a:fillRect/>
            </a:stretch>
          </p:blipFill>
          <p:spPr>
            <a:xfrm>
              <a:off x="710680" y="1310099"/>
              <a:ext cx="10339070" cy="4917363"/>
            </a:xfrm>
            <a:prstGeom prst="rect">
              <a:avLst/>
            </a:prstGeom>
          </p:spPr>
        </p:pic>
        <p:sp>
          <p:nvSpPr>
            <p:cNvPr id="8" name="TextBox 7">
              <a:extLst>
                <a:ext uri="{FF2B5EF4-FFF2-40B4-BE49-F238E27FC236}">
                  <a16:creationId xmlns:a16="http://schemas.microsoft.com/office/drawing/2014/main" id="{8FE587DA-64EC-9244-BC36-ABBEF8D36FAA}"/>
                </a:ext>
              </a:extLst>
            </p:cNvPr>
            <p:cNvSpPr txBox="1"/>
            <p:nvPr/>
          </p:nvSpPr>
          <p:spPr>
            <a:xfrm>
              <a:off x="4082046" y="1234685"/>
              <a:ext cx="3791423" cy="400110"/>
            </a:xfrm>
            <a:prstGeom prst="rect">
              <a:avLst/>
            </a:prstGeom>
            <a:noFill/>
          </p:spPr>
          <p:txBody>
            <a:bodyPr wrap="none" rtlCol="0">
              <a:spAutoFit/>
            </a:bodyPr>
            <a:lstStyle/>
            <a:p>
              <a:pPr algn="l"/>
              <a:r>
                <a:rPr lang="en-US" sz="2000" b="1" dirty="0">
                  <a:latin typeface="Amazon Ember" panose="020B0603020204020204" pitchFamily="34" charset="0"/>
                  <a:ea typeface="Amazon Ember" panose="020B0603020204020204" pitchFamily="34" charset="0"/>
                  <a:cs typeface="Amazon Ember" panose="020B0603020204020204" pitchFamily="34" charset="0"/>
                </a:rPr>
                <a:t>Build, Train, Deploy Template</a:t>
              </a:r>
            </a:p>
          </p:txBody>
        </p:sp>
      </p:grpSp>
      <p:sp>
        <p:nvSpPr>
          <p:cNvPr id="7" name="Slide Number Placeholder 1">
            <a:extLst>
              <a:ext uri="{FF2B5EF4-FFF2-40B4-BE49-F238E27FC236}">
                <a16:creationId xmlns:a16="http://schemas.microsoft.com/office/drawing/2014/main" id="{7B27758C-25F1-4DFF-8483-5B2348784300}"/>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101</a:t>
            </a:fld>
            <a:endParaRPr lang="en-US" sz="900" dirty="0">
              <a:solidFill>
                <a:srgbClr val="FFFFFF"/>
              </a:solidFill>
              <a:latin typeface="Amazon Ember"/>
            </a:endParaRPr>
          </a:p>
        </p:txBody>
      </p:sp>
    </p:spTree>
    <p:extLst>
      <p:ext uri="{BB962C8B-B14F-4D97-AF65-F5344CB8AC3E}">
        <p14:creationId xmlns:p14="http://schemas.microsoft.com/office/powerpoint/2010/main" val="42641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6">
            <a:extLst>
              <a:ext uri="{FF2B5EF4-FFF2-40B4-BE49-F238E27FC236}">
                <a16:creationId xmlns:a16="http://schemas.microsoft.com/office/drawing/2014/main" id="{653FEC39-82CE-BE4C-82B9-68F5D259B660}"/>
              </a:ext>
            </a:extLst>
          </p:cNvPr>
          <p:cNvSpPr>
            <a:spLocks noGrp="1"/>
          </p:cNvSpPr>
          <p:nvPr>
            <p:ph type="title"/>
          </p:nvPr>
        </p:nvSpPr>
        <p:spPr/>
        <p:txBody>
          <a:bodyPr/>
          <a:lstStyle/>
          <a:p>
            <a:r>
              <a:rPr lang="en-US" dirty="0"/>
              <a:t>Amazon </a:t>
            </a:r>
            <a:r>
              <a:rPr lang="en-US" dirty="0" err="1"/>
              <a:t>SageMaker</a:t>
            </a:r>
            <a:r>
              <a:rPr lang="en-US" dirty="0"/>
              <a:t> Pipelines </a:t>
            </a:r>
            <a:r>
              <a:rPr lang="en-US" dirty="0">
                <a:solidFill>
                  <a:schemeClr val="accent1"/>
                </a:solidFill>
              </a:rPr>
              <a:t>- Projects</a:t>
            </a:r>
          </a:p>
        </p:txBody>
      </p:sp>
      <p:sp>
        <p:nvSpPr>
          <p:cNvPr id="7" name="Text Placeholder 6">
            <a:extLst>
              <a:ext uri="{FF2B5EF4-FFF2-40B4-BE49-F238E27FC236}">
                <a16:creationId xmlns:a16="http://schemas.microsoft.com/office/drawing/2014/main" id="{2440BD12-0EB9-410B-81D9-630D3C1A1CD9}"/>
              </a:ext>
            </a:extLst>
          </p:cNvPr>
          <p:cNvSpPr>
            <a:spLocks noGrp="1"/>
          </p:cNvSpPr>
          <p:nvPr>
            <p:ph type="body" sz="quarter" idx="10"/>
          </p:nvPr>
        </p:nvSpPr>
        <p:spPr/>
        <p:txBody>
          <a:bodyPr/>
          <a:lstStyle/>
          <a:p>
            <a:r>
              <a:rPr lang="en-US" dirty="0">
                <a:solidFill>
                  <a:schemeClr val="accent1"/>
                </a:solidFill>
              </a:rPr>
              <a:t>Underlying Services </a:t>
            </a:r>
          </a:p>
        </p:txBody>
      </p:sp>
      <p:grpSp>
        <p:nvGrpSpPr>
          <p:cNvPr id="16" name="Group 15">
            <a:extLst>
              <a:ext uri="{FF2B5EF4-FFF2-40B4-BE49-F238E27FC236}">
                <a16:creationId xmlns:a16="http://schemas.microsoft.com/office/drawing/2014/main" id="{B65D970B-7712-4777-B482-98667F841580}"/>
              </a:ext>
            </a:extLst>
          </p:cNvPr>
          <p:cNvGrpSpPr/>
          <p:nvPr/>
        </p:nvGrpSpPr>
        <p:grpSpPr>
          <a:xfrm>
            <a:off x="3803549" y="1425083"/>
            <a:ext cx="7710421" cy="4528142"/>
            <a:chOff x="4271357" y="1550814"/>
            <a:chExt cx="7710421" cy="4528142"/>
          </a:xfrm>
        </p:grpSpPr>
        <p:sp>
          <p:nvSpPr>
            <p:cNvPr id="9" name="TextBox 8">
              <a:extLst>
                <a:ext uri="{FF2B5EF4-FFF2-40B4-BE49-F238E27FC236}">
                  <a16:creationId xmlns:a16="http://schemas.microsoft.com/office/drawing/2014/main" id="{75CDE62C-02FF-2140-A400-7F32CE47F288}"/>
                </a:ext>
              </a:extLst>
            </p:cNvPr>
            <p:cNvSpPr txBox="1"/>
            <p:nvPr/>
          </p:nvSpPr>
          <p:spPr>
            <a:xfrm>
              <a:off x="4271357" y="1550814"/>
              <a:ext cx="6701442" cy="646331"/>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Built-In Project templates are offered through Products contained in a managed AWS Service Catalog Portfolio</a:t>
              </a:r>
            </a:p>
          </p:txBody>
        </p:sp>
        <p:pic>
          <p:nvPicPr>
            <p:cNvPr id="10" name="Picture 9">
              <a:extLst>
                <a:ext uri="{FF2B5EF4-FFF2-40B4-BE49-F238E27FC236}">
                  <a16:creationId xmlns:a16="http://schemas.microsoft.com/office/drawing/2014/main" id="{ED248B44-AA1A-AD43-9DEC-B0EB3E0BC3F1}"/>
                </a:ext>
              </a:extLst>
            </p:cNvPr>
            <p:cNvPicPr>
              <a:picLocks noChangeAspect="1"/>
            </p:cNvPicPr>
            <p:nvPr/>
          </p:nvPicPr>
          <p:blipFill>
            <a:blip r:embed="rId3"/>
            <a:stretch>
              <a:fillRect/>
            </a:stretch>
          </p:blipFill>
          <p:spPr>
            <a:xfrm>
              <a:off x="4419050" y="2304307"/>
              <a:ext cx="5118235" cy="1840047"/>
            </a:xfrm>
            <a:prstGeom prst="rect">
              <a:avLst/>
            </a:prstGeom>
            <a:ln w="19050">
              <a:solidFill>
                <a:schemeClr val="accent1"/>
              </a:solidFill>
            </a:ln>
          </p:spPr>
        </p:pic>
        <p:pic>
          <p:nvPicPr>
            <p:cNvPr id="3" name="Picture 2">
              <a:extLst>
                <a:ext uri="{FF2B5EF4-FFF2-40B4-BE49-F238E27FC236}">
                  <a16:creationId xmlns:a16="http://schemas.microsoft.com/office/drawing/2014/main" id="{E7CBCCC0-5FE9-E242-9EE0-418A9CE5F0FB}"/>
                </a:ext>
              </a:extLst>
            </p:cNvPr>
            <p:cNvPicPr>
              <a:picLocks noChangeAspect="1"/>
            </p:cNvPicPr>
            <p:nvPr/>
          </p:nvPicPr>
          <p:blipFill>
            <a:blip r:embed="rId4"/>
            <a:stretch>
              <a:fillRect/>
            </a:stretch>
          </p:blipFill>
          <p:spPr>
            <a:xfrm>
              <a:off x="5046023" y="4411562"/>
              <a:ext cx="6935755" cy="1667394"/>
            </a:xfrm>
            <a:prstGeom prst="rect">
              <a:avLst/>
            </a:prstGeom>
            <a:ln w="19050">
              <a:solidFill>
                <a:schemeClr val="accent1"/>
              </a:solidFill>
            </a:ln>
          </p:spPr>
        </p:pic>
      </p:grpSp>
      <p:cxnSp>
        <p:nvCxnSpPr>
          <p:cNvPr id="8" name="Elbow Connector 7">
            <a:extLst>
              <a:ext uri="{FF2B5EF4-FFF2-40B4-BE49-F238E27FC236}">
                <a16:creationId xmlns:a16="http://schemas.microsoft.com/office/drawing/2014/main" id="{6805E084-F16A-6940-9E09-D55A1D917620}"/>
              </a:ext>
            </a:extLst>
          </p:cNvPr>
          <p:cNvCxnSpPr>
            <a:cxnSpLocks/>
            <a:endCxn id="3" idx="1"/>
          </p:cNvCxnSpPr>
          <p:nvPr/>
        </p:nvCxnSpPr>
        <p:spPr>
          <a:xfrm rot="16200000" flipH="1">
            <a:off x="3792763" y="4334075"/>
            <a:ext cx="1119109" cy="451796"/>
          </a:xfrm>
          <a:prstGeom prst="bentConnector2">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46D947F0-21BE-4E0D-9374-7D004F9E94D5}"/>
              </a:ext>
            </a:extLst>
          </p:cNvPr>
          <p:cNvGrpSpPr/>
          <p:nvPr/>
        </p:nvGrpSpPr>
        <p:grpSpPr>
          <a:xfrm>
            <a:off x="603311" y="1430719"/>
            <a:ext cx="2812528" cy="4516870"/>
            <a:chOff x="665963" y="1262164"/>
            <a:chExt cx="2812528" cy="4516870"/>
          </a:xfrm>
        </p:grpSpPr>
        <p:sp>
          <p:nvSpPr>
            <p:cNvPr id="11" name="Rectangle 10">
              <a:extLst>
                <a:ext uri="{FF2B5EF4-FFF2-40B4-BE49-F238E27FC236}">
                  <a16:creationId xmlns:a16="http://schemas.microsoft.com/office/drawing/2014/main" id="{2254AD31-FF5E-48C4-8F37-BCD03F2E68D8}"/>
                </a:ext>
              </a:extLst>
            </p:cNvPr>
            <p:cNvSpPr/>
            <p:nvPr/>
          </p:nvSpPr>
          <p:spPr>
            <a:xfrm>
              <a:off x="665963" y="1262164"/>
              <a:ext cx="2812528" cy="4516870"/>
            </a:xfrm>
            <a:prstGeom prst="rect">
              <a:avLst/>
            </a:prstGeom>
            <a:solidFill>
              <a:schemeClr val="bg2">
                <a:lumMod val="90000"/>
                <a:lumOff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12" name="Group 11">
              <a:extLst>
                <a:ext uri="{FF2B5EF4-FFF2-40B4-BE49-F238E27FC236}">
                  <a16:creationId xmlns:a16="http://schemas.microsoft.com/office/drawing/2014/main" id="{D06E0236-8B89-49C5-8C16-1E6285355BE4}"/>
                </a:ext>
              </a:extLst>
            </p:cNvPr>
            <p:cNvGrpSpPr/>
            <p:nvPr/>
          </p:nvGrpSpPr>
          <p:grpSpPr>
            <a:xfrm>
              <a:off x="826533" y="1851752"/>
              <a:ext cx="2491388" cy="3456414"/>
              <a:chOff x="867464" y="1960587"/>
              <a:chExt cx="2491388" cy="3456414"/>
            </a:xfrm>
          </p:grpSpPr>
          <p:sp>
            <p:nvSpPr>
              <p:cNvPr id="2" name="TextBox 1">
                <a:extLst>
                  <a:ext uri="{FF2B5EF4-FFF2-40B4-BE49-F238E27FC236}">
                    <a16:creationId xmlns:a16="http://schemas.microsoft.com/office/drawing/2014/main" id="{C0A7A593-D525-DF4E-84A8-A83B23384034}"/>
                  </a:ext>
                </a:extLst>
              </p:cNvPr>
              <p:cNvSpPr txBox="1"/>
              <p:nvPr/>
            </p:nvSpPr>
            <p:spPr>
              <a:xfrm>
                <a:off x="867464" y="3404678"/>
                <a:ext cx="2491388"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AWS Service Catalog </a:t>
                </a:r>
              </a:p>
            </p:txBody>
          </p:sp>
          <p:pic>
            <p:nvPicPr>
              <p:cNvPr id="6" name="Graphic 6">
                <a:extLst>
                  <a:ext uri="{FF2B5EF4-FFF2-40B4-BE49-F238E27FC236}">
                    <a16:creationId xmlns:a16="http://schemas.microsoft.com/office/drawing/2014/main" id="{62A63414-10DF-294F-9DA6-7EE2A2EFC3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8453" y="1960587"/>
                <a:ext cx="1329411" cy="13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101E790-3B1B-7D48-BDEA-1CEA0B200028}"/>
                  </a:ext>
                </a:extLst>
              </p:cNvPr>
              <p:cNvSpPr txBox="1"/>
              <p:nvPr/>
            </p:nvSpPr>
            <p:spPr>
              <a:xfrm>
                <a:off x="872876" y="3816563"/>
                <a:ext cx="2351532" cy="1600438"/>
              </a:xfrm>
              <a:prstGeom prst="rect">
                <a:avLst/>
              </a:prstGeom>
              <a:noFill/>
            </p:spPr>
            <p:txBody>
              <a:bodyPr wrap="square" rtlCol="0">
                <a:spAutoFit/>
              </a:bodyPr>
              <a:lstStyle/>
              <a:p>
                <a:pPr algn="ctr"/>
                <a: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Description: </a:t>
                </a:r>
                <a:b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400" dirty="0"/>
                  <a:t>AWS Service Catalog allows organizations </a:t>
                </a:r>
                <a:br>
                  <a:rPr lang="en-US" sz="1400" dirty="0"/>
                </a:br>
                <a:r>
                  <a:rPr lang="en-US" sz="1400" dirty="0"/>
                  <a:t>to create and manage catalogs of IT services </a:t>
                </a:r>
                <a:br>
                  <a:rPr lang="en-US" sz="1400" dirty="0"/>
                </a:br>
                <a:r>
                  <a:rPr lang="en-US" sz="1400" dirty="0"/>
                  <a:t>that are approved for </a:t>
                </a:r>
                <a:br>
                  <a:rPr lang="en-US" sz="1400" dirty="0"/>
                </a:br>
                <a:r>
                  <a:rPr lang="en-US" sz="1400" dirty="0"/>
                  <a:t>use on AWS.</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1" name="Slide Number Placeholder 1">
            <a:extLst>
              <a:ext uri="{FF2B5EF4-FFF2-40B4-BE49-F238E27FC236}">
                <a16:creationId xmlns:a16="http://schemas.microsoft.com/office/drawing/2014/main" id="{D7D65562-70D0-49A2-B0F6-25D072B50DB6}"/>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102</a:t>
            </a:fld>
            <a:endParaRPr lang="en-US" sz="900" dirty="0">
              <a:solidFill>
                <a:srgbClr val="FFFFFF"/>
              </a:solidFill>
              <a:latin typeface="Amazon Ember"/>
            </a:endParaRPr>
          </a:p>
        </p:txBody>
      </p:sp>
    </p:spTree>
    <p:extLst>
      <p:ext uri="{BB962C8B-B14F-4D97-AF65-F5344CB8AC3E}">
        <p14:creationId xmlns:p14="http://schemas.microsoft.com/office/powerpoint/2010/main" val="320003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6">
            <a:extLst>
              <a:ext uri="{FF2B5EF4-FFF2-40B4-BE49-F238E27FC236}">
                <a16:creationId xmlns:a16="http://schemas.microsoft.com/office/drawing/2014/main" id="{653FEC39-82CE-BE4C-82B9-68F5D259B660}"/>
              </a:ext>
            </a:extLst>
          </p:cNvPr>
          <p:cNvSpPr>
            <a:spLocks noGrp="1"/>
          </p:cNvSpPr>
          <p:nvPr>
            <p:ph type="title"/>
          </p:nvPr>
        </p:nvSpPr>
        <p:spPr/>
        <p:txBody>
          <a:bodyPr/>
          <a:lstStyle/>
          <a:p>
            <a:r>
              <a:rPr lang="en-US" dirty="0"/>
              <a:t>Amazon </a:t>
            </a:r>
            <a:r>
              <a:rPr lang="en-US" dirty="0" err="1"/>
              <a:t>SageMaker</a:t>
            </a:r>
            <a:r>
              <a:rPr lang="en-US" dirty="0"/>
              <a:t> Pipelines</a:t>
            </a:r>
            <a:r>
              <a:rPr lang="en-US" dirty="0">
                <a:solidFill>
                  <a:schemeClr val="accent1"/>
                </a:solidFill>
              </a:rPr>
              <a:t> - Projects</a:t>
            </a:r>
          </a:p>
        </p:txBody>
      </p:sp>
      <p:sp>
        <p:nvSpPr>
          <p:cNvPr id="3" name="Text Placeholder 2">
            <a:extLst>
              <a:ext uri="{FF2B5EF4-FFF2-40B4-BE49-F238E27FC236}">
                <a16:creationId xmlns:a16="http://schemas.microsoft.com/office/drawing/2014/main" id="{9E26EAA3-0DBD-45F2-9760-3405828B2EA2}"/>
              </a:ext>
            </a:extLst>
          </p:cNvPr>
          <p:cNvSpPr>
            <a:spLocks noGrp="1"/>
          </p:cNvSpPr>
          <p:nvPr>
            <p:ph type="body" sz="quarter" idx="10"/>
          </p:nvPr>
        </p:nvSpPr>
        <p:spPr/>
        <p:txBody>
          <a:bodyPr/>
          <a:lstStyle/>
          <a:p>
            <a:r>
              <a:rPr lang="en-US" dirty="0">
                <a:solidFill>
                  <a:schemeClr val="accent1"/>
                </a:solidFill>
              </a:rPr>
              <a:t>Underlying Services </a:t>
            </a:r>
          </a:p>
        </p:txBody>
      </p:sp>
      <p:grpSp>
        <p:nvGrpSpPr>
          <p:cNvPr id="8" name="Group 7">
            <a:extLst>
              <a:ext uri="{FF2B5EF4-FFF2-40B4-BE49-F238E27FC236}">
                <a16:creationId xmlns:a16="http://schemas.microsoft.com/office/drawing/2014/main" id="{3D68596D-146A-479C-975A-EF6FBD94181C}"/>
              </a:ext>
            </a:extLst>
          </p:cNvPr>
          <p:cNvGrpSpPr/>
          <p:nvPr/>
        </p:nvGrpSpPr>
        <p:grpSpPr>
          <a:xfrm>
            <a:off x="603311" y="1430719"/>
            <a:ext cx="2812528" cy="4516870"/>
            <a:chOff x="603311" y="1430719"/>
            <a:chExt cx="2812528" cy="4516870"/>
          </a:xfrm>
        </p:grpSpPr>
        <p:grpSp>
          <p:nvGrpSpPr>
            <p:cNvPr id="11" name="Group 10">
              <a:extLst>
                <a:ext uri="{FF2B5EF4-FFF2-40B4-BE49-F238E27FC236}">
                  <a16:creationId xmlns:a16="http://schemas.microsoft.com/office/drawing/2014/main" id="{68ADD71C-58A3-4F21-BAD0-26BECF774092}"/>
                </a:ext>
              </a:extLst>
            </p:cNvPr>
            <p:cNvGrpSpPr/>
            <p:nvPr/>
          </p:nvGrpSpPr>
          <p:grpSpPr>
            <a:xfrm>
              <a:off x="603311" y="1430719"/>
              <a:ext cx="2812528" cy="4516870"/>
              <a:chOff x="665963" y="1262164"/>
              <a:chExt cx="2812528" cy="4516870"/>
            </a:xfrm>
          </p:grpSpPr>
          <p:sp>
            <p:nvSpPr>
              <p:cNvPr id="13" name="Rectangle 12">
                <a:extLst>
                  <a:ext uri="{FF2B5EF4-FFF2-40B4-BE49-F238E27FC236}">
                    <a16:creationId xmlns:a16="http://schemas.microsoft.com/office/drawing/2014/main" id="{EAB4564E-B949-45F4-B2F2-DCD878BF2821}"/>
                  </a:ext>
                </a:extLst>
              </p:cNvPr>
              <p:cNvSpPr/>
              <p:nvPr/>
            </p:nvSpPr>
            <p:spPr>
              <a:xfrm>
                <a:off x="665963" y="1262164"/>
                <a:ext cx="2812528" cy="4516870"/>
              </a:xfrm>
              <a:prstGeom prst="rect">
                <a:avLst/>
              </a:prstGeom>
              <a:solidFill>
                <a:schemeClr val="bg2">
                  <a:lumMod val="90000"/>
                  <a:lumOff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14" name="Group 13">
                <a:extLst>
                  <a:ext uri="{FF2B5EF4-FFF2-40B4-BE49-F238E27FC236}">
                    <a16:creationId xmlns:a16="http://schemas.microsoft.com/office/drawing/2014/main" id="{EBCC36E0-F770-4807-9B12-63BEFE8C052B}"/>
                  </a:ext>
                </a:extLst>
              </p:cNvPr>
              <p:cNvGrpSpPr/>
              <p:nvPr/>
            </p:nvGrpSpPr>
            <p:grpSpPr>
              <a:xfrm>
                <a:off x="784855" y="3295843"/>
                <a:ext cx="2520242" cy="2012323"/>
                <a:chOff x="825786" y="3404678"/>
                <a:chExt cx="2520242" cy="2012323"/>
              </a:xfrm>
            </p:grpSpPr>
            <p:sp>
              <p:nvSpPr>
                <p:cNvPr id="15" name="TextBox 14">
                  <a:extLst>
                    <a:ext uri="{FF2B5EF4-FFF2-40B4-BE49-F238E27FC236}">
                      <a16:creationId xmlns:a16="http://schemas.microsoft.com/office/drawing/2014/main" id="{7102D781-76D4-47F9-A28C-50566A15E01A}"/>
                    </a:ext>
                  </a:extLst>
                </p:cNvPr>
                <p:cNvSpPr txBox="1"/>
                <p:nvPr/>
              </p:nvSpPr>
              <p:spPr>
                <a:xfrm>
                  <a:off x="825786" y="3404678"/>
                  <a:ext cx="2520242"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AWS CloudFormation</a:t>
                  </a:r>
                </a:p>
              </p:txBody>
            </p:sp>
            <p:sp>
              <p:nvSpPr>
                <p:cNvPr id="17" name="TextBox 16">
                  <a:extLst>
                    <a:ext uri="{FF2B5EF4-FFF2-40B4-BE49-F238E27FC236}">
                      <a16:creationId xmlns:a16="http://schemas.microsoft.com/office/drawing/2014/main" id="{793BDD0C-E8E0-439B-A650-9D9F77EFAE22}"/>
                    </a:ext>
                  </a:extLst>
                </p:cNvPr>
                <p:cNvSpPr txBox="1"/>
                <p:nvPr/>
              </p:nvSpPr>
              <p:spPr>
                <a:xfrm>
                  <a:off x="872876" y="3816563"/>
                  <a:ext cx="2351532" cy="1600438"/>
                </a:xfrm>
                <a:prstGeom prst="rect">
                  <a:avLst/>
                </a:prstGeom>
                <a:noFill/>
              </p:spPr>
              <p:txBody>
                <a:bodyPr wrap="square" rtlCol="0">
                  <a:spAutoFit/>
                </a:bodyPr>
                <a:lstStyle/>
                <a:p>
                  <a:pPr algn="ctr"/>
                  <a: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Description: </a:t>
                  </a:r>
                  <a:b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400" dirty="0"/>
                    <a:t>AWS CloudFormation templates allow for the ability to consistently provision, configure, and manage resources using Infrastructure-as-Code</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pic>
          <p:nvPicPr>
            <p:cNvPr id="18" name="Graphic 21">
              <a:extLst>
                <a:ext uri="{FF2B5EF4-FFF2-40B4-BE49-F238E27FC236}">
                  <a16:creationId xmlns:a16="http://schemas.microsoft.com/office/drawing/2014/main" id="{93543534-C33F-48B7-99D6-96AFE84E1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225" y="2016547"/>
              <a:ext cx="1306056" cy="130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a:extLst>
              <a:ext uri="{FF2B5EF4-FFF2-40B4-BE49-F238E27FC236}">
                <a16:creationId xmlns:a16="http://schemas.microsoft.com/office/drawing/2014/main" id="{B576930E-3773-445A-8B79-EEEABD1579E2}"/>
              </a:ext>
            </a:extLst>
          </p:cNvPr>
          <p:cNvSpPr txBox="1"/>
          <p:nvPr/>
        </p:nvSpPr>
        <p:spPr>
          <a:xfrm>
            <a:off x="3803549" y="1425083"/>
            <a:ext cx="6701442" cy="2780505"/>
          </a:xfrm>
          <a:prstGeom prst="rect">
            <a:avLst/>
          </a:prstGeom>
          <a:noFill/>
        </p:spPr>
        <p:txBody>
          <a:bodyPr wrap="square" rtlCol="0">
            <a:spAutoFit/>
          </a:bodyPr>
          <a:lstStyle/>
          <a:p>
            <a:pPr>
              <a:spcAft>
                <a:spcPts val="1800"/>
              </a:spcAft>
            </a:pPr>
            <a:r>
              <a:rPr lang="en-US" sz="240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SageMaker</a:t>
            </a: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Pipelines uses AWS CloudFormation to provision &amp; configure: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a:p>
            <a:pPr marL="1038183" lvl="1" indent="-428608">
              <a:spcAft>
                <a:spcPts val="1800"/>
              </a:spcAft>
              <a:buClr>
                <a:schemeClr val="accent1"/>
              </a:buClr>
              <a:buFont typeface="+mj-lt"/>
              <a:buAutoNum type="arabicPeriod"/>
            </a:pPr>
            <a:r>
              <a:rPr lang="en-US" sz="2417" dirty="0">
                <a:latin typeface="Amazon Ember" panose="020B0603020204020204" pitchFamily="34" charset="0"/>
                <a:ea typeface="Amazon Ember" panose="020B0603020204020204" pitchFamily="34" charset="0"/>
                <a:cs typeface="Amazon Ember" panose="020B0603020204020204" pitchFamily="34" charset="0"/>
              </a:rPr>
              <a:t>Project resources needed to build </a:t>
            </a:r>
            <a:br>
              <a:rPr lang="en-US" sz="2417" dirty="0">
                <a:latin typeface="Amazon Ember" panose="020B0603020204020204" pitchFamily="34" charset="0"/>
                <a:ea typeface="Amazon Ember" panose="020B0603020204020204" pitchFamily="34" charset="0"/>
                <a:cs typeface="Amazon Ember" panose="020B0603020204020204" pitchFamily="34" charset="0"/>
              </a:rPr>
            </a:br>
            <a:r>
              <a:rPr lang="en-US" sz="2417" dirty="0">
                <a:latin typeface="Amazon Ember" panose="020B0603020204020204" pitchFamily="34" charset="0"/>
                <a:ea typeface="Amazon Ember" panose="020B0603020204020204" pitchFamily="34" charset="0"/>
                <a:cs typeface="Amazon Ember" panose="020B0603020204020204" pitchFamily="34" charset="0"/>
              </a:rPr>
              <a:t>an end-to-end pipeline </a:t>
            </a:r>
          </a:p>
          <a:p>
            <a:pPr marL="1038183" lvl="1" indent="-428608">
              <a:spcAft>
                <a:spcPts val="1800"/>
              </a:spcAft>
              <a:buClr>
                <a:schemeClr val="accent1"/>
              </a:buClr>
              <a:buFont typeface="+mj-lt"/>
              <a:buAutoNum type="arabicPeriod"/>
            </a:pPr>
            <a:r>
              <a:rPr lang="en-US" sz="2417" dirty="0">
                <a:latin typeface="Amazon Ember" panose="020B0603020204020204" pitchFamily="34" charset="0"/>
                <a:ea typeface="Amazon Ember" panose="020B0603020204020204" pitchFamily="34" charset="0"/>
                <a:cs typeface="Amazon Ember" panose="020B0603020204020204" pitchFamily="34" charset="0"/>
              </a:rPr>
              <a:t>Model endpoint deployments for </a:t>
            </a:r>
            <a:br>
              <a:rPr lang="en-US" sz="2417" dirty="0">
                <a:latin typeface="Amazon Ember" panose="020B0603020204020204" pitchFamily="34" charset="0"/>
                <a:ea typeface="Amazon Ember" panose="020B0603020204020204" pitchFamily="34" charset="0"/>
                <a:cs typeface="Amazon Ember" panose="020B0603020204020204" pitchFamily="34" charset="0"/>
              </a:rPr>
            </a:br>
            <a:r>
              <a:rPr lang="en-US" sz="2417" dirty="0">
                <a:latin typeface="Amazon Ember" panose="020B0603020204020204" pitchFamily="34" charset="0"/>
                <a:ea typeface="Amazon Ember" panose="020B0603020204020204" pitchFamily="34" charset="0"/>
                <a:cs typeface="Amazon Ember" panose="020B0603020204020204" pitchFamily="34" charset="0"/>
              </a:rPr>
              <a:t>an instantiated Project</a:t>
            </a:r>
          </a:p>
        </p:txBody>
      </p:sp>
      <p:sp>
        <p:nvSpPr>
          <p:cNvPr id="21" name="Slide Number Placeholder 1">
            <a:extLst>
              <a:ext uri="{FF2B5EF4-FFF2-40B4-BE49-F238E27FC236}">
                <a16:creationId xmlns:a16="http://schemas.microsoft.com/office/drawing/2014/main" id="{26CBA881-63EE-4AF9-A308-EA74923203C3}"/>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103</a:t>
            </a:fld>
            <a:endParaRPr lang="en-US" sz="900" dirty="0">
              <a:solidFill>
                <a:srgbClr val="FFFFFF"/>
              </a:solidFill>
              <a:latin typeface="Amazon Ember"/>
            </a:endParaRPr>
          </a:p>
        </p:txBody>
      </p:sp>
    </p:spTree>
    <p:extLst>
      <p:ext uri="{BB962C8B-B14F-4D97-AF65-F5344CB8AC3E}">
        <p14:creationId xmlns:p14="http://schemas.microsoft.com/office/powerpoint/2010/main" val="16396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6">
            <a:extLst>
              <a:ext uri="{FF2B5EF4-FFF2-40B4-BE49-F238E27FC236}">
                <a16:creationId xmlns:a16="http://schemas.microsoft.com/office/drawing/2014/main" id="{653FEC39-82CE-BE4C-82B9-68F5D259B660}"/>
              </a:ext>
            </a:extLst>
          </p:cNvPr>
          <p:cNvSpPr>
            <a:spLocks noGrp="1"/>
          </p:cNvSpPr>
          <p:nvPr>
            <p:ph type="title"/>
          </p:nvPr>
        </p:nvSpPr>
        <p:spPr/>
        <p:txBody>
          <a:bodyPr/>
          <a:lstStyle/>
          <a:p>
            <a:r>
              <a:rPr lang="en-US" dirty="0"/>
              <a:t>Amazon </a:t>
            </a:r>
            <a:r>
              <a:rPr lang="en-US" dirty="0" err="1"/>
              <a:t>SageMaker</a:t>
            </a:r>
            <a:r>
              <a:rPr lang="en-US" dirty="0"/>
              <a:t> Pipelines </a:t>
            </a:r>
            <a:r>
              <a:rPr lang="en-US" dirty="0">
                <a:solidFill>
                  <a:schemeClr val="accent1"/>
                </a:solidFill>
              </a:rPr>
              <a:t>- Projects</a:t>
            </a:r>
          </a:p>
        </p:txBody>
      </p:sp>
      <p:sp>
        <p:nvSpPr>
          <p:cNvPr id="3" name="Text Placeholder 2">
            <a:extLst>
              <a:ext uri="{FF2B5EF4-FFF2-40B4-BE49-F238E27FC236}">
                <a16:creationId xmlns:a16="http://schemas.microsoft.com/office/drawing/2014/main" id="{0176C6D3-F023-447C-993D-5106FC7C3DE6}"/>
              </a:ext>
            </a:extLst>
          </p:cNvPr>
          <p:cNvSpPr>
            <a:spLocks noGrp="1"/>
          </p:cNvSpPr>
          <p:nvPr>
            <p:ph type="body" sz="quarter" idx="10"/>
          </p:nvPr>
        </p:nvSpPr>
        <p:spPr/>
        <p:txBody>
          <a:bodyPr/>
          <a:lstStyle/>
          <a:p>
            <a:r>
              <a:rPr lang="en-US" dirty="0">
                <a:solidFill>
                  <a:schemeClr val="accent1"/>
                </a:solidFill>
              </a:rPr>
              <a:t>Underlying Services </a:t>
            </a:r>
          </a:p>
        </p:txBody>
      </p:sp>
      <p:grpSp>
        <p:nvGrpSpPr>
          <p:cNvPr id="7" name="Group 6">
            <a:extLst>
              <a:ext uri="{FF2B5EF4-FFF2-40B4-BE49-F238E27FC236}">
                <a16:creationId xmlns:a16="http://schemas.microsoft.com/office/drawing/2014/main" id="{C629A247-1989-4568-97B8-33AE0604C1C1}"/>
              </a:ext>
            </a:extLst>
          </p:cNvPr>
          <p:cNvGrpSpPr/>
          <p:nvPr/>
        </p:nvGrpSpPr>
        <p:grpSpPr>
          <a:xfrm>
            <a:off x="609600" y="1676568"/>
            <a:ext cx="10109200" cy="3920522"/>
            <a:chOff x="609600" y="1782446"/>
            <a:chExt cx="10109200" cy="3920522"/>
          </a:xfrm>
        </p:grpSpPr>
        <p:sp>
          <p:nvSpPr>
            <p:cNvPr id="9" name="TextBox 8">
              <a:extLst>
                <a:ext uri="{FF2B5EF4-FFF2-40B4-BE49-F238E27FC236}">
                  <a16:creationId xmlns:a16="http://schemas.microsoft.com/office/drawing/2014/main" id="{75CDE62C-02FF-2140-A400-7F32CE47F288}"/>
                </a:ext>
              </a:extLst>
            </p:cNvPr>
            <p:cNvSpPr txBox="1"/>
            <p:nvPr/>
          </p:nvSpPr>
          <p:spPr>
            <a:xfrm>
              <a:off x="6096000" y="2995052"/>
              <a:ext cx="4622800" cy="1208216"/>
            </a:xfrm>
            <a:prstGeom prst="rect">
              <a:avLst/>
            </a:prstGeom>
            <a:noFill/>
          </p:spPr>
          <p:txBody>
            <a:bodyPr wrap="square" rtlCol="0">
              <a:spAutoFit/>
            </a:bodyPr>
            <a:lstStyle/>
            <a:p>
              <a:pPr marL="1038183" lvl="1" indent="-428608">
                <a:spcAft>
                  <a:spcPts val="1200"/>
                </a:spcAft>
                <a:buClr>
                  <a:schemeClr val="accent1"/>
                </a:buClr>
                <a:buFont typeface="+mj-lt"/>
                <a:buAutoNum type="arabicPeriod"/>
              </a:pPr>
              <a:r>
                <a:rPr lang="en-US" sz="2417" b="1" dirty="0">
                  <a:latin typeface="Amazon Ember" panose="020B0603020204020204" pitchFamily="34" charset="0"/>
                  <a:ea typeface="Amazon Ember" panose="020B0603020204020204" pitchFamily="34" charset="0"/>
                  <a:cs typeface="Amazon Ember" panose="020B0603020204020204" pitchFamily="34" charset="0"/>
                </a:rPr>
                <a:t>Project resources needed to build an end-to-end pipeline </a:t>
              </a:r>
            </a:p>
          </p:txBody>
        </p:sp>
        <p:grpSp>
          <p:nvGrpSpPr>
            <p:cNvPr id="6" name="Group 5">
              <a:extLst>
                <a:ext uri="{FF2B5EF4-FFF2-40B4-BE49-F238E27FC236}">
                  <a16:creationId xmlns:a16="http://schemas.microsoft.com/office/drawing/2014/main" id="{6E4397BB-F226-4DB0-A23B-F39BEA6D720D}"/>
                </a:ext>
              </a:extLst>
            </p:cNvPr>
            <p:cNvGrpSpPr/>
            <p:nvPr/>
          </p:nvGrpSpPr>
          <p:grpSpPr>
            <a:xfrm>
              <a:off x="6802866" y="1782446"/>
              <a:ext cx="3571028" cy="914400"/>
              <a:chOff x="6793242" y="1782446"/>
              <a:chExt cx="3571028" cy="914400"/>
            </a:xfrm>
          </p:grpSpPr>
          <p:sp>
            <p:nvSpPr>
              <p:cNvPr id="2" name="TextBox 1">
                <a:extLst>
                  <a:ext uri="{FF2B5EF4-FFF2-40B4-BE49-F238E27FC236}">
                    <a16:creationId xmlns:a16="http://schemas.microsoft.com/office/drawing/2014/main" id="{C0A7A593-D525-DF4E-84A8-A83B23384034}"/>
                  </a:ext>
                </a:extLst>
              </p:cNvPr>
              <p:cNvSpPr txBox="1"/>
              <p:nvPr/>
            </p:nvSpPr>
            <p:spPr>
              <a:xfrm>
                <a:off x="7811968" y="1821519"/>
                <a:ext cx="2552302" cy="836255"/>
              </a:xfrm>
              <a:prstGeom prst="rect">
                <a:avLst/>
              </a:prstGeom>
              <a:noFill/>
            </p:spPr>
            <p:txBody>
              <a:bodyPr wrap="none" rtlCol="0">
                <a:spAutoFit/>
              </a:bodyPr>
              <a:lstStyle/>
              <a:p>
                <a:r>
                  <a:rPr lang="en-US" sz="241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AWS </a:t>
                </a:r>
              </a:p>
              <a:p>
                <a:r>
                  <a:rPr lang="en-US" sz="241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CloudFormation</a:t>
                </a:r>
              </a:p>
            </p:txBody>
          </p:sp>
          <p:pic>
            <p:nvPicPr>
              <p:cNvPr id="12" name="Graphic 21">
                <a:extLst>
                  <a:ext uri="{FF2B5EF4-FFF2-40B4-BE49-F238E27FC236}">
                    <a16:creationId xmlns:a16="http://schemas.microsoft.com/office/drawing/2014/main" id="{07E0D29E-70C7-E44C-AF55-F83B49E2D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242" y="178244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2">
              <a:extLst>
                <a:ext uri="{FF2B5EF4-FFF2-40B4-BE49-F238E27FC236}">
                  <a16:creationId xmlns:a16="http://schemas.microsoft.com/office/drawing/2014/main" id="{B8057EDA-9F45-4146-BBA0-84DC43BDF769}"/>
                </a:ext>
              </a:extLst>
            </p:cNvPr>
            <p:cNvPicPr>
              <a:picLocks noChangeAspect="1"/>
            </p:cNvPicPr>
            <p:nvPr/>
          </p:nvPicPr>
          <p:blipFill>
            <a:blip r:embed="rId4"/>
            <a:stretch>
              <a:fillRect/>
            </a:stretch>
          </p:blipFill>
          <p:spPr>
            <a:xfrm>
              <a:off x="609600" y="1782446"/>
              <a:ext cx="5857988" cy="3920522"/>
            </a:xfrm>
            <a:prstGeom prst="rect">
              <a:avLst/>
            </a:prstGeom>
            <a:ln w="19050">
              <a:solidFill>
                <a:schemeClr val="accent1"/>
              </a:solidFill>
            </a:ln>
            <a:effectLst/>
          </p:spPr>
        </p:pic>
      </p:grpSp>
      <p:sp>
        <p:nvSpPr>
          <p:cNvPr id="14" name="Slide Number Placeholder 1">
            <a:extLst>
              <a:ext uri="{FF2B5EF4-FFF2-40B4-BE49-F238E27FC236}">
                <a16:creationId xmlns:a16="http://schemas.microsoft.com/office/drawing/2014/main" id="{F6562371-CFCD-4AAC-A438-C3B9C7899941}"/>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104</a:t>
            </a:fld>
            <a:endParaRPr lang="en-US" sz="900" dirty="0">
              <a:solidFill>
                <a:srgbClr val="FFFFFF"/>
              </a:solidFill>
              <a:latin typeface="Amazon Ember"/>
            </a:endParaRPr>
          </a:p>
        </p:txBody>
      </p:sp>
    </p:spTree>
    <p:extLst>
      <p:ext uri="{BB962C8B-B14F-4D97-AF65-F5344CB8AC3E}">
        <p14:creationId xmlns:p14="http://schemas.microsoft.com/office/powerpoint/2010/main" val="120903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7EE98A9-A252-48F4-8DBC-9DECB9B8D304}"/>
              </a:ext>
            </a:extLst>
          </p:cNvPr>
          <p:cNvSpPr txBox="1"/>
          <p:nvPr/>
        </p:nvSpPr>
        <p:spPr>
          <a:xfrm>
            <a:off x="3803549" y="1425083"/>
            <a:ext cx="6701442" cy="2777876"/>
          </a:xfrm>
          <a:prstGeom prst="rect">
            <a:avLst/>
          </a:prstGeom>
          <a:noFill/>
        </p:spPr>
        <p:txBody>
          <a:bodyPr wrap="square" rtlCol="0">
            <a:spAutoFit/>
          </a:bodyPr>
          <a:lstStyle/>
          <a:p>
            <a:pPr>
              <a:spcAft>
                <a:spcPts val="1800"/>
              </a:spcAft>
            </a:pPr>
            <a:r>
              <a:rPr lang="en-US" sz="240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SageMaker</a:t>
            </a: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Pipelines uses AWS </a:t>
            </a:r>
            <a:r>
              <a:rPr lang="en-US" sz="240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CodePipeline</a:t>
            </a: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to orchestrate model build and model deploy activities:</a:t>
            </a:r>
            <a:endParaRPr lang="en-US" sz="2417" dirty="0">
              <a:latin typeface="Amazon Ember" panose="020B0603020204020204" pitchFamily="34" charset="0"/>
              <a:ea typeface="Amazon Ember" panose="020B0603020204020204" pitchFamily="34" charset="0"/>
              <a:cs typeface="Amazon Ember" panose="020B0603020204020204" pitchFamily="34" charset="0"/>
            </a:endParaRPr>
          </a:p>
          <a:p>
            <a:pPr marL="1042416" lvl="1" indent="-428608">
              <a:spcAft>
                <a:spcPts val="1800"/>
              </a:spcAft>
              <a:buClr>
                <a:schemeClr val="accent1"/>
              </a:buClr>
              <a:buFont typeface="+mj-lt"/>
              <a:buAutoNum type="arabicPeriod"/>
            </a:pPr>
            <a:r>
              <a:rPr lang="en-US" sz="2417" dirty="0">
                <a:latin typeface="Amazon Ember" panose="020B0603020204020204" pitchFamily="34" charset="0"/>
                <a:ea typeface="Amazon Ember" panose="020B0603020204020204" pitchFamily="34" charset="0"/>
                <a:cs typeface="Amazon Ember" panose="020B0603020204020204" pitchFamily="34" charset="0"/>
              </a:rPr>
              <a:t>Model Build</a:t>
            </a:r>
          </a:p>
          <a:p>
            <a:pPr marL="1042416" lvl="1" indent="-428608">
              <a:spcAft>
                <a:spcPts val="1800"/>
              </a:spcAft>
              <a:buClr>
                <a:schemeClr val="accent1"/>
              </a:buClr>
              <a:buFont typeface="+mj-lt"/>
              <a:buAutoNum type="arabicPeriod"/>
            </a:pPr>
            <a:r>
              <a:rPr lang="en-US" sz="2417" dirty="0">
                <a:latin typeface="Amazon Ember" panose="020B0603020204020204" pitchFamily="34" charset="0"/>
                <a:ea typeface="Amazon Ember" panose="020B0603020204020204" pitchFamily="34" charset="0"/>
                <a:cs typeface="Amazon Ember" panose="020B0603020204020204" pitchFamily="34" charset="0"/>
              </a:rPr>
              <a:t>Model endpoint deployments </a:t>
            </a:r>
            <a:br>
              <a:rPr lang="en-US" sz="2417" dirty="0">
                <a:latin typeface="Amazon Ember" panose="020B0603020204020204" pitchFamily="34" charset="0"/>
                <a:ea typeface="Amazon Ember" panose="020B0603020204020204" pitchFamily="34" charset="0"/>
                <a:cs typeface="Amazon Ember" panose="020B0603020204020204" pitchFamily="34" charset="0"/>
              </a:rPr>
            </a:br>
            <a:r>
              <a:rPr lang="en-US" sz="2417" dirty="0">
                <a:latin typeface="Amazon Ember" panose="020B0603020204020204" pitchFamily="34" charset="0"/>
                <a:ea typeface="Amazon Ember" panose="020B0603020204020204" pitchFamily="34" charset="0"/>
                <a:cs typeface="Amazon Ember" panose="020B0603020204020204" pitchFamily="34" charset="0"/>
              </a:rPr>
              <a:t>for an instantiated Project</a:t>
            </a:r>
          </a:p>
        </p:txBody>
      </p:sp>
      <p:sp>
        <p:nvSpPr>
          <p:cNvPr id="26" name="Title 16">
            <a:extLst>
              <a:ext uri="{FF2B5EF4-FFF2-40B4-BE49-F238E27FC236}">
                <a16:creationId xmlns:a16="http://schemas.microsoft.com/office/drawing/2014/main" id="{653FEC39-82CE-BE4C-82B9-68F5D259B660}"/>
              </a:ext>
            </a:extLst>
          </p:cNvPr>
          <p:cNvSpPr>
            <a:spLocks noGrp="1"/>
          </p:cNvSpPr>
          <p:nvPr>
            <p:ph type="title"/>
          </p:nvPr>
        </p:nvSpPr>
        <p:spPr>
          <a:xfrm>
            <a:off x="609600" y="323637"/>
            <a:ext cx="10972800" cy="535531"/>
          </a:xfrm>
        </p:spPr>
        <p:txBody>
          <a:bodyPr/>
          <a:lstStyle/>
          <a:p>
            <a:r>
              <a:rPr lang="en-US" dirty="0"/>
              <a:t>Amazon </a:t>
            </a:r>
            <a:r>
              <a:rPr lang="en-US" dirty="0" err="1"/>
              <a:t>SageMaker</a:t>
            </a:r>
            <a:r>
              <a:rPr lang="en-US" dirty="0"/>
              <a:t> Pipelines</a:t>
            </a:r>
            <a:r>
              <a:rPr lang="en-US" dirty="0">
                <a:solidFill>
                  <a:schemeClr val="accent1"/>
                </a:solidFill>
              </a:rPr>
              <a:t> - Projects</a:t>
            </a:r>
            <a:endParaRPr lang="en-US" dirty="0"/>
          </a:p>
        </p:txBody>
      </p:sp>
      <p:sp>
        <p:nvSpPr>
          <p:cNvPr id="7" name="Text Placeholder 6">
            <a:extLst>
              <a:ext uri="{FF2B5EF4-FFF2-40B4-BE49-F238E27FC236}">
                <a16:creationId xmlns:a16="http://schemas.microsoft.com/office/drawing/2014/main" id="{13394F39-B67D-44C2-BBCB-2EBE8BC71722}"/>
              </a:ext>
            </a:extLst>
          </p:cNvPr>
          <p:cNvSpPr>
            <a:spLocks noGrp="1"/>
          </p:cNvSpPr>
          <p:nvPr>
            <p:ph type="body" sz="quarter" idx="10"/>
          </p:nvPr>
        </p:nvSpPr>
        <p:spPr>
          <a:xfrm>
            <a:off x="609600" y="914400"/>
            <a:ext cx="10972800" cy="258532"/>
          </a:xfrm>
        </p:spPr>
        <p:txBody>
          <a:bodyPr/>
          <a:lstStyle/>
          <a:p>
            <a:r>
              <a:rPr lang="en-US" dirty="0">
                <a:solidFill>
                  <a:schemeClr val="accent1"/>
                </a:solidFill>
              </a:rPr>
              <a:t>Underlying Services </a:t>
            </a:r>
          </a:p>
        </p:txBody>
      </p:sp>
      <p:grpSp>
        <p:nvGrpSpPr>
          <p:cNvPr id="3" name="Group 2">
            <a:extLst>
              <a:ext uri="{FF2B5EF4-FFF2-40B4-BE49-F238E27FC236}">
                <a16:creationId xmlns:a16="http://schemas.microsoft.com/office/drawing/2014/main" id="{08032E50-1B8F-4221-BBF8-9110EA4E8800}"/>
              </a:ext>
            </a:extLst>
          </p:cNvPr>
          <p:cNvGrpSpPr/>
          <p:nvPr/>
        </p:nvGrpSpPr>
        <p:grpSpPr>
          <a:xfrm>
            <a:off x="603311" y="1430719"/>
            <a:ext cx="2812528" cy="4516870"/>
            <a:chOff x="603311" y="1430719"/>
            <a:chExt cx="2812528" cy="4516870"/>
          </a:xfrm>
        </p:grpSpPr>
        <p:sp>
          <p:nvSpPr>
            <p:cNvPr id="13" name="Rectangle 12">
              <a:extLst>
                <a:ext uri="{FF2B5EF4-FFF2-40B4-BE49-F238E27FC236}">
                  <a16:creationId xmlns:a16="http://schemas.microsoft.com/office/drawing/2014/main" id="{52EBBB10-3762-4035-AFC7-BF81568102B8}"/>
                </a:ext>
              </a:extLst>
            </p:cNvPr>
            <p:cNvSpPr/>
            <p:nvPr/>
          </p:nvSpPr>
          <p:spPr>
            <a:xfrm>
              <a:off x="603311" y="1430719"/>
              <a:ext cx="2812528" cy="4516870"/>
            </a:xfrm>
            <a:prstGeom prst="rect">
              <a:avLst/>
            </a:prstGeom>
            <a:solidFill>
              <a:schemeClr val="bg2">
                <a:lumMod val="90000"/>
                <a:lumOff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14" name="Group 13">
              <a:extLst>
                <a:ext uri="{FF2B5EF4-FFF2-40B4-BE49-F238E27FC236}">
                  <a16:creationId xmlns:a16="http://schemas.microsoft.com/office/drawing/2014/main" id="{DF03E3A0-B838-47E2-B931-E47F66270618}"/>
                </a:ext>
              </a:extLst>
            </p:cNvPr>
            <p:cNvGrpSpPr/>
            <p:nvPr/>
          </p:nvGrpSpPr>
          <p:grpSpPr>
            <a:xfrm>
              <a:off x="833809" y="3464398"/>
              <a:ext cx="2351532" cy="1581436"/>
              <a:chOff x="830095" y="3404678"/>
              <a:chExt cx="2351532" cy="1581436"/>
            </a:xfrm>
          </p:grpSpPr>
          <p:sp>
            <p:nvSpPr>
              <p:cNvPr id="15" name="TextBox 14">
                <a:extLst>
                  <a:ext uri="{FF2B5EF4-FFF2-40B4-BE49-F238E27FC236}">
                    <a16:creationId xmlns:a16="http://schemas.microsoft.com/office/drawing/2014/main" id="{24196645-EA99-491C-9B9C-CE67C6A3C07D}"/>
                  </a:ext>
                </a:extLst>
              </p:cNvPr>
              <p:cNvSpPr txBox="1"/>
              <p:nvPr/>
            </p:nvSpPr>
            <p:spPr>
              <a:xfrm>
                <a:off x="912453" y="3404678"/>
                <a:ext cx="2186817" cy="369332"/>
              </a:xfrm>
              <a:prstGeom prst="rect">
                <a:avLst/>
              </a:prstGeom>
              <a:noFill/>
            </p:spPr>
            <p:txBody>
              <a:bodyPr wrap="non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AWS </a:t>
                </a:r>
                <a:r>
                  <a:rPr lang="en-US" b="1" dirty="0" err="1">
                    <a:latin typeface="Amazon Ember" panose="020B0603020204020204" pitchFamily="34" charset="0"/>
                    <a:ea typeface="Amazon Ember" panose="020B0603020204020204" pitchFamily="34" charset="0"/>
                    <a:cs typeface="Amazon Ember" panose="020B0603020204020204" pitchFamily="34" charset="0"/>
                  </a:rPr>
                  <a:t>CodePipeline</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5876318C-3C42-47B1-93E2-028C77DFDC0C}"/>
                  </a:ext>
                </a:extLst>
              </p:cNvPr>
              <p:cNvSpPr txBox="1"/>
              <p:nvPr/>
            </p:nvSpPr>
            <p:spPr>
              <a:xfrm>
                <a:off x="830095" y="3816563"/>
                <a:ext cx="2351532" cy="1169551"/>
              </a:xfrm>
              <a:prstGeom prst="rect">
                <a:avLst/>
              </a:prstGeom>
              <a:noFill/>
            </p:spPr>
            <p:txBody>
              <a:bodyPr wrap="square" rtlCol="0">
                <a:spAutoFit/>
              </a:bodyPr>
              <a:lstStyle/>
              <a:p>
                <a:pPr algn="ctr"/>
                <a: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Description: </a:t>
                </a:r>
                <a:b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400" dirty="0"/>
                  <a:t>AWS </a:t>
                </a:r>
                <a:r>
                  <a:rPr lang="en-US" sz="1400" dirty="0" err="1"/>
                  <a:t>CodePipeline</a:t>
                </a:r>
                <a:r>
                  <a:rPr lang="en-US" sz="1400" dirty="0"/>
                  <a:t> </a:t>
                </a:r>
                <a:br>
                  <a:rPr lang="en-US" sz="1400" dirty="0"/>
                </a:br>
                <a:r>
                  <a:rPr lang="en-US" sz="1400" dirty="0"/>
                  <a:t>is a fully managed Continuous Delivery </a:t>
                </a:r>
                <a:br>
                  <a:rPr lang="en-US" sz="1400" dirty="0"/>
                </a:br>
                <a:r>
                  <a:rPr lang="en-US" sz="1400" dirty="0"/>
                  <a:t>(CD) service</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8" name="Graphic 6">
              <a:extLst>
                <a:ext uri="{FF2B5EF4-FFF2-40B4-BE49-F238E27FC236}">
                  <a16:creationId xmlns:a16="http://schemas.microsoft.com/office/drawing/2014/main" id="{95DECD43-9A93-4631-8B9F-BC15E445B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225" y="2025575"/>
              <a:ext cx="1306056" cy="130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Slide Number Placeholder 1">
            <a:extLst>
              <a:ext uri="{FF2B5EF4-FFF2-40B4-BE49-F238E27FC236}">
                <a16:creationId xmlns:a16="http://schemas.microsoft.com/office/drawing/2014/main" id="{01F0754A-69ED-459F-AF78-73F5E225DF7C}"/>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105</a:t>
            </a:fld>
            <a:endParaRPr lang="en-US" sz="900" dirty="0">
              <a:solidFill>
                <a:srgbClr val="FFFFFF"/>
              </a:solidFill>
              <a:latin typeface="Amazon Ember"/>
            </a:endParaRPr>
          </a:p>
        </p:txBody>
      </p:sp>
    </p:spTree>
    <p:extLst>
      <p:ext uri="{BB962C8B-B14F-4D97-AF65-F5344CB8AC3E}">
        <p14:creationId xmlns:p14="http://schemas.microsoft.com/office/powerpoint/2010/main" val="196372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6">
            <a:extLst>
              <a:ext uri="{FF2B5EF4-FFF2-40B4-BE49-F238E27FC236}">
                <a16:creationId xmlns:a16="http://schemas.microsoft.com/office/drawing/2014/main" id="{653FEC39-82CE-BE4C-82B9-68F5D259B660}"/>
              </a:ext>
            </a:extLst>
          </p:cNvPr>
          <p:cNvSpPr>
            <a:spLocks noGrp="1"/>
          </p:cNvSpPr>
          <p:nvPr>
            <p:ph type="title"/>
          </p:nvPr>
        </p:nvSpPr>
        <p:spPr>
          <a:xfrm>
            <a:off x="609600" y="323637"/>
            <a:ext cx="10972800" cy="535531"/>
          </a:xfrm>
        </p:spPr>
        <p:txBody>
          <a:bodyPr/>
          <a:lstStyle/>
          <a:p>
            <a:r>
              <a:rPr lang="en-US" dirty="0"/>
              <a:t>Amazon </a:t>
            </a:r>
            <a:r>
              <a:rPr lang="en-US" dirty="0" err="1"/>
              <a:t>SageMaker</a:t>
            </a:r>
            <a:r>
              <a:rPr lang="en-US" dirty="0"/>
              <a:t> Pipelines</a:t>
            </a:r>
            <a:r>
              <a:rPr lang="en-US" dirty="0">
                <a:solidFill>
                  <a:schemeClr val="accent1"/>
                </a:solidFill>
              </a:rPr>
              <a:t> - Projects</a:t>
            </a:r>
            <a:endParaRPr lang="en-US" dirty="0"/>
          </a:p>
        </p:txBody>
      </p:sp>
      <p:sp>
        <p:nvSpPr>
          <p:cNvPr id="23" name="Text Placeholder 22">
            <a:extLst>
              <a:ext uri="{FF2B5EF4-FFF2-40B4-BE49-F238E27FC236}">
                <a16:creationId xmlns:a16="http://schemas.microsoft.com/office/drawing/2014/main" id="{A4CC9E41-2DDF-4822-9547-03921BC64E0C}"/>
              </a:ext>
            </a:extLst>
          </p:cNvPr>
          <p:cNvSpPr>
            <a:spLocks noGrp="1"/>
          </p:cNvSpPr>
          <p:nvPr>
            <p:ph type="body" sz="quarter" idx="10"/>
          </p:nvPr>
        </p:nvSpPr>
        <p:spPr>
          <a:xfrm>
            <a:off x="609600" y="914400"/>
            <a:ext cx="10972800" cy="258532"/>
          </a:xfrm>
        </p:spPr>
        <p:txBody>
          <a:bodyPr/>
          <a:lstStyle/>
          <a:p>
            <a:r>
              <a:rPr lang="en-US" dirty="0">
                <a:solidFill>
                  <a:schemeClr val="accent1"/>
                </a:solidFill>
              </a:rPr>
              <a:t>Features</a:t>
            </a:r>
          </a:p>
        </p:txBody>
      </p:sp>
      <p:grpSp>
        <p:nvGrpSpPr>
          <p:cNvPr id="24" name="Group 23">
            <a:extLst>
              <a:ext uri="{FF2B5EF4-FFF2-40B4-BE49-F238E27FC236}">
                <a16:creationId xmlns:a16="http://schemas.microsoft.com/office/drawing/2014/main" id="{4BDD27BC-C427-4B69-8615-8030F609FF68}"/>
              </a:ext>
            </a:extLst>
          </p:cNvPr>
          <p:cNvGrpSpPr/>
          <p:nvPr/>
        </p:nvGrpSpPr>
        <p:grpSpPr>
          <a:xfrm>
            <a:off x="1585277" y="2535893"/>
            <a:ext cx="9002593" cy="2324098"/>
            <a:chOff x="702935" y="2055125"/>
            <a:chExt cx="9002593" cy="2324098"/>
          </a:xfrm>
        </p:grpSpPr>
        <p:grpSp>
          <p:nvGrpSpPr>
            <p:cNvPr id="25" name="Group 24">
              <a:extLst>
                <a:ext uri="{FF2B5EF4-FFF2-40B4-BE49-F238E27FC236}">
                  <a16:creationId xmlns:a16="http://schemas.microsoft.com/office/drawing/2014/main" id="{ACD44BF1-1B27-48A1-A5FC-9D17CFCB5210}"/>
                </a:ext>
              </a:extLst>
            </p:cNvPr>
            <p:cNvGrpSpPr/>
            <p:nvPr/>
          </p:nvGrpSpPr>
          <p:grpSpPr>
            <a:xfrm>
              <a:off x="702935" y="2099158"/>
              <a:ext cx="2236032" cy="2236032"/>
              <a:chOff x="702935" y="2055125"/>
              <a:chExt cx="2236032" cy="2236032"/>
            </a:xfrm>
          </p:grpSpPr>
          <p:sp>
            <p:nvSpPr>
              <p:cNvPr id="28" name="Oval 27">
                <a:extLst>
                  <a:ext uri="{FF2B5EF4-FFF2-40B4-BE49-F238E27FC236}">
                    <a16:creationId xmlns:a16="http://schemas.microsoft.com/office/drawing/2014/main" id="{5AFCEA85-55CF-4B86-AFFA-9F53696F8912}"/>
                  </a:ext>
                </a:extLst>
              </p:cNvPr>
              <p:cNvSpPr/>
              <p:nvPr/>
            </p:nvSpPr>
            <p:spPr>
              <a:xfrm>
                <a:off x="702935" y="2055125"/>
                <a:ext cx="2236032" cy="2236032"/>
              </a:xfrm>
              <a:prstGeom prst="ellipse">
                <a:avLst/>
              </a:prstGeom>
              <a:noFill/>
              <a:ln w="28575">
                <a:solidFill>
                  <a:schemeClr val="accent1"/>
                </a:solid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err="1">
                  <a:solidFill>
                    <a:schemeClr val="tx1"/>
                  </a:solidFill>
                </a:endParaRPr>
              </a:p>
            </p:txBody>
          </p:sp>
          <p:grpSp>
            <p:nvGrpSpPr>
              <p:cNvPr id="29" name="Graphic 238">
                <a:extLst>
                  <a:ext uri="{FF2B5EF4-FFF2-40B4-BE49-F238E27FC236}">
                    <a16:creationId xmlns:a16="http://schemas.microsoft.com/office/drawing/2014/main" id="{286339A6-ADEF-4937-8DAE-E028C609FEB7}"/>
                  </a:ext>
                </a:extLst>
              </p:cNvPr>
              <p:cNvGrpSpPr/>
              <p:nvPr/>
            </p:nvGrpSpPr>
            <p:grpSpPr>
              <a:xfrm>
                <a:off x="874002" y="2251096"/>
                <a:ext cx="1844090" cy="1844090"/>
                <a:chOff x="2171701" y="2838451"/>
                <a:chExt cx="457200" cy="457200"/>
              </a:xfrm>
            </p:grpSpPr>
            <p:sp>
              <p:nvSpPr>
                <p:cNvPr id="30" name="Freeform: Shape 78">
                  <a:extLst>
                    <a:ext uri="{FF2B5EF4-FFF2-40B4-BE49-F238E27FC236}">
                      <a16:creationId xmlns:a16="http://schemas.microsoft.com/office/drawing/2014/main" id="{2240A2D8-2AB4-47EC-B098-F47713903007}"/>
                    </a:ext>
                  </a:extLst>
                </p:cNvPr>
                <p:cNvSpPr/>
                <p:nvPr/>
              </p:nvSpPr>
              <p:spPr>
                <a:xfrm>
                  <a:off x="2278777" y="2976502"/>
                  <a:ext cx="243687" cy="167129"/>
                </a:xfrm>
                <a:custGeom>
                  <a:avLst/>
                  <a:gdLst>
                    <a:gd name="connsiteX0" fmla="*/ 243688 w 243687"/>
                    <a:gd name="connsiteY0" fmla="*/ 108836 h 167129"/>
                    <a:gd name="connsiteX1" fmla="*/ 243688 w 243687"/>
                    <a:gd name="connsiteY1" fmla="*/ 6858 h 167129"/>
                    <a:gd name="connsiteX2" fmla="*/ 236830 w 243687"/>
                    <a:gd name="connsiteY2" fmla="*/ 0 h 167129"/>
                    <a:gd name="connsiteX3" fmla="*/ 6858 w 243687"/>
                    <a:gd name="connsiteY3" fmla="*/ 0 h 167129"/>
                    <a:gd name="connsiteX4" fmla="*/ 0 w 243687"/>
                    <a:gd name="connsiteY4" fmla="*/ 6858 h 167129"/>
                    <a:gd name="connsiteX5" fmla="*/ 0 w 243687"/>
                    <a:gd name="connsiteY5" fmla="*/ 160271 h 167129"/>
                    <a:gd name="connsiteX6" fmla="*/ 6858 w 243687"/>
                    <a:gd name="connsiteY6" fmla="*/ 167129 h 167129"/>
                    <a:gd name="connsiteX7" fmla="*/ 210678 w 243687"/>
                    <a:gd name="connsiteY7" fmla="*/ 167129 h 16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87" h="167129">
                      <a:moveTo>
                        <a:pt x="243688" y="108836"/>
                      </a:moveTo>
                      <a:lnTo>
                        <a:pt x="243688" y="6858"/>
                      </a:lnTo>
                      <a:cubicBezTo>
                        <a:pt x="243688" y="3070"/>
                        <a:pt x="240618" y="0"/>
                        <a:pt x="236830" y="0"/>
                      </a:cubicBezTo>
                      <a:lnTo>
                        <a:pt x="6858" y="0"/>
                      </a:lnTo>
                      <a:cubicBezTo>
                        <a:pt x="3070" y="0"/>
                        <a:pt x="0" y="3070"/>
                        <a:pt x="0" y="6858"/>
                      </a:cubicBezTo>
                      <a:lnTo>
                        <a:pt x="0" y="160271"/>
                      </a:lnTo>
                      <a:cubicBezTo>
                        <a:pt x="0" y="164059"/>
                        <a:pt x="3070" y="167129"/>
                        <a:pt x="6858" y="167129"/>
                      </a:cubicBezTo>
                      <a:lnTo>
                        <a:pt x="210678" y="167129"/>
                      </a:lnTo>
                    </a:path>
                  </a:pathLst>
                </a:custGeom>
                <a:noFill/>
                <a:ln w="28575" cap="flat">
                  <a:solidFill>
                    <a:schemeClr val="tx1"/>
                  </a:solidFill>
                  <a:prstDash val="solid"/>
                  <a:round/>
                </a:ln>
              </p:spPr>
              <p:txBody>
                <a:bodyPr rtlCol="0" anchor="ctr"/>
                <a:lstStyle/>
                <a:p>
                  <a:endParaRPr lang="en-US" sz="1500"/>
                </a:p>
              </p:txBody>
            </p:sp>
            <p:sp>
              <p:nvSpPr>
                <p:cNvPr id="31" name="Freeform: Shape 79">
                  <a:extLst>
                    <a:ext uri="{FF2B5EF4-FFF2-40B4-BE49-F238E27FC236}">
                      <a16:creationId xmlns:a16="http://schemas.microsoft.com/office/drawing/2014/main" id="{C3D62D28-7656-46EB-B5C5-C610B501E466}"/>
                    </a:ext>
                  </a:extLst>
                </p:cNvPr>
                <p:cNvSpPr/>
                <p:nvPr/>
              </p:nvSpPr>
              <p:spPr>
                <a:xfrm>
                  <a:off x="2262272" y="2960089"/>
                  <a:ext cx="276605" cy="202699"/>
                </a:xfrm>
                <a:custGeom>
                  <a:avLst/>
                  <a:gdLst>
                    <a:gd name="connsiteX0" fmla="*/ 276606 w 276605"/>
                    <a:gd name="connsiteY0" fmla="*/ 132359 h 202699"/>
                    <a:gd name="connsiteX1" fmla="*/ 276606 w 276605"/>
                    <a:gd name="connsiteY1" fmla="*/ 6858 h 202699"/>
                    <a:gd name="connsiteX2" fmla="*/ 269748 w 276605"/>
                    <a:gd name="connsiteY2" fmla="*/ 0 h 202699"/>
                    <a:gd name="connsiteX3" fmla="*/ 6858 w 276605"/>
                    <a:gd name="connsiteY3" fmla="*/ 0 h 202699"/>
                    <a:gd name="connsiteX4" fmla="*/ 0 w 276605"/>
                    <a:gd name="connsiteY4" fmla="*/ 6858 h 202699"/>
                    <a:gd name="connsiteX5" fmla="*/ 0 w 276605"/>
                    <a:gd name="connsiteY5" fmla="*/ 195842 h 202699"/>
                    <a:gd name="connsiteX6" fmla="*/ 6858 w 276605"/>
                    <a:gd name="connsiteY6" fmla="*/ 202700 h 202699"/>
                    <a:gd name="connsiteX7" fmla="*/ 229857 w 276605"/>
                    <a:gd name="connsiteY7" fmla="*/ 202700 h 2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5" h="202699">
                      <a:moveTo>
                        <a:pt x="276606" y="132359"/>
                      </a:moveTo>
                      <a:lnTo>
                        <a:pt x="276606" y="6858"/>
                      </a:lnTo>
                      <a:cubicBezTo>
                        <a:pt x="276606" y="3070"/>
                        <a:pt x="273536" y="0"/>
                        <a:pt x="269748" y="0"/>
                      </a:cubicBezTo>
                      <a:lnTo>
                        <a:pt x="6858" y="0"/>
                      </a:lnTo>
                      <a:cubicBezTo>
                        <a:pt x="3070" y="0"/>
                        <a:pt x="0" y="3070"/>
                        <a:pt x="0" y="6858"/>
                      </a:cubicBezTo>
                      <a:lnTo>
                        <a:pt x="0" y="195842"/>
                      </a:lnTo>
                      <a:cubicBezTo>
                        <a:pt x="0" y="199630"/>
                        <a:pt x="3070" y="202700"/>
                        <a:pt x="6858" y="202700"/>
                      </a:cubicBezTo>
                      <a:lnTo>
                        <a:pt x="229857" y="202700"/>
                      </a:lnTo>
                    </a:path>
                  </a:pathLst>
                </a:custGeom>
                <a:noFill/>
                <a:ln w="28575" cap="flat">
                  <a:solidFill>
                    <a:schemeClr val="tx1"/>
                  </a:solidFill>
                  <a:prstDash val="solid"/>
                  <a:round/>
                </a:ln>
              </p:spPr>
              <p:txBody>
                <a:bodyPr rtlCol="0" anchor="ctr"/>
                <a:lstStyle/>
                <a:p>
                  <a:endParaRPr lang="en-US" sz="1500"/>
                </a:p>
              </p:txBody>
            </p:sp>
            <p:sp>
              <p:nvSpPr>
                <p:cNvPr id="32" name="Freeform: Shape 80">
                  <a:extLst>
                    <a:ext uri="{FF2B5EF4-FFF2-40B4-BE49-F238E27FC236}">
                      <a16:creationId xmlns:a16="http://schemas.microsoft.com/office/drawing/2014/main" id="{27BEB5F4-1F66-4582-8758-86E1CA788EA7}"/>
                    </a:ext>
                  </a:extLst>
                </p:cNvPr>
                <p:cNvSpPr/>
                <p:nvPr/>
              </p:nvSpPr>
              <p:spPr>
                <a:xfrm>
                  <a:off x="2232348" y="3162742"/>
                  <a:ext cx="263964" cy="24597"/>
                </a:xfrm>
                <a:custGeom>
                  <a:avLst/>
                  <a:gdLst>
                    <a:gd name="connsiteX0" fmla="*/ 263964 w 263964"/>
                    <a:gd name="connsiteY0" fmla="*/ 24597 h 24597"/>
                    <a:gd name="connsiteX1" fmla="*/ 19820 w 263964"/>
                    <a:gd name="connsiteY1" fmla="*/ 24597 h 24597"/>
                    <a:gd name="connsiteX2" fmla="*/ 0 w 263964"/>
                    <a:gd name="connsiteY2" fmla="*/ 16002 h 24597"/>
                    <a:gd name="connsiteX3" fmla="*/ 0 w 263964"/>
                    <a:gd name="connsiteY3" fmla="*/ 0 h 24597"/>
                    <a:gd name="connsiteX4" fmla="*/ 32850 w 263964"/>
                    <a:gd name="connsiteY4" fmla="*/ 0 h 2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4" h="24597">
                      <a:moveTo>
                        <a:pt x="263964" y="24597"/>
                      </a:moveTo>
                      <a:lnTo>
                        <a:pt x="19820" y="24597"/>
                      </a:lnTo>
                      <a:cubicBezTo>
                        <a:pt x="19820" y="24597"/>
                        <a:pt x="5486" y="24735"/>
                        <a:pt x="0" y="16002"/>
                      </a:cubicBezTo>
                      <a:lnTo>
                        <a:pt x="0" y="0"/>
                      </a:lnTo>
                      <a:lnTo>
                        <a:pt x="32850" y="0"/>
                      </a:lnTo>
                    </a:path>
                  </a:pathLst>
                </a:custGeom>
                <a:noFill/>
                <a:ln w="28575" cap="flat">
                  <a:solidFill>
                    <a:schemeClr val="tx1"/>
                  </a:solidFill>
                  <a:prstDash val="solid"/>
                  <a:round/>
                </a:ln>
              </p:spPr>
              <p:txBody>
                <a:bodyPr rtlCol="0" anchor="ctr"/>
                <a:lstStyle/>
                <a:p>
                  <a:endParaRPr lang="en-US" sz="1500"/>
                </a:p>
              </p:txBody>
            </p:sp>
            <p:sp>
              <p:nvSpPr>
                <p:cNvPr id="33" name="Freeform: Shape 81">
                  <a:extLst>
                    <a:ext uri="{FF2B5EF4-FFF2-40B4-BE49-F238E27FC236}">
                      <a16:creationId xmlns:a16="http://schemas.microsoft.com/office/drawing/2014/main" id="{A3DFFC2B-FE49-4F15-827F-2D200CB45E43}"/>
                    </a:ext>
                  </a:extLst>
                </p:cNvPr>
                <p:cNvSpPr/>
                <p:nvPr/>
              </p:nvSpPr>
              <p:spPr>
                <a:xfrm>
                  <a:off x="2485865" y="3082184"/>
                  <a:ext cx="106733" cy="118780"/>
                </a:xfrm>
                <a:custGeom>
                  <a:avLst/>
                  <a:gdLst>
                    <a:gd name="connsiteX0" fmla="*/ 65402 w 106733"/>
                    <a:gd name="connsiteY0" fmla="*/ 55367 h 118780"/>
                    <a:gd name="connsiteX1" fmla="*/ 102276 w 106733"/>
                    <a:gd name="connsiteY1" fmla="*/ 99670 h 118780"/>
                    <a:gd name="connsiteX2" fmla="*/ 79347 w 106733"/>
                    <a:gd name="connsiteY2" fmla="*/ 118781 h 118780"/>
                    <a:gd name="connsiteX3" fmla="*/ 42474 w 106733"/>
                    <a:gd name="connsiteY3" fmla="*/ 74455 h 118780"/>
                    <a:gd name="connsiteX4" fmla="*/ 25672 w 106733"/>
                    <a:gd name="connsiteY4" fmla="*/ 113294 h 118780"/>
                    <a:gd name="connsiteX5" fmla="*/ 0 w 106733"/>
                    <a:gd name="connsiteY5" fmla="*/ 0 h 118780"/>
                    <a:gd name="connsiteX6" fmla="*/ 106733 w 106733"/>
                    <a:gd name="connsiteY6" fmla="*/ 45949 h 118780"/>
                    <a:gd name="connsiteX7" fmla="*/ 65402 w 106733"/>
                    <a:gd name="connsiteY7" fmla="*/ 55367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3" h="118780">
                      <a:moveTo>
                        <a:pt x="65402" y="55367"/>
                      </a:moveTo>
                      <a:lnTo>
                        <a:pt x="102276" y="99670"/>
                      </a:lnTo>
                      <a:lnTo>
                        <a:pt x="79347" y="118781"/>
                      </a:lnTo>
                      <a:lnTo>
                        <a:pt x="42474" y="74455"/>
                      </a:lnTo>
                      <a:lnTo>
                        <a:pt x="25672" y="113294"/>
                      </a:lnTo>
                      <a:lnTo>
                        <a:pt x="0" y="0"/>
                      </a:lnTo>
                      <a:lnTo>
                        <a:pt x="106733" y="45949"/>
                      </a:lnTo>
                      <a:lnTo>
                        <a:pt x="65402" y="55367"/>
                      </a:lnTo>
                      <a:close/>
                    </a:path>
                  </a:pathLst>
                </a:custGeom>
                <a:noFill/>
                <a:ln w="28575" cap="flat">
                  <a:solidFill>
                    <a:schemeClr val="tx1"/>
                  </a:solidFill>
                  <a:prstDash val="solid"/>
                  <a:round/>
                </a:ln>
              </p:spPr>
              <p:txBody>
                <a:bodyPr rtlCol="0" anchor="ctr"/>
                <a:lstStyle/>
                <a:p>
                  <a:endParaRPr lang="en-US" sz="1500"/>
                </a:p>
              </p:txBody>
            </p:sp>
            <p:sp>
              <p:nvSpPr>
                <p:cNvPr id="34" name="Freeform: Shape 82">
                  <a:extLst>
                    <a:ext uri="{FF2B5EF4-FFF2-40B4-BE49-F238E27FC236}">
                      <a16:creationId xmlns:a16="http://schemas.microsoft.com/office/drawing/2014/main" id="{965D69E1-665D-4711-A529-02E5C1BE9558}"/>
                    </a:ext>
                  </a:extLst>
                </p:cNvPr>
                <p:cNvSpPr/>
                <p:nvPr/>
              </p:nvSpPr>
              <p:spPr>
                <a:xfrm>
                  <a:off x="2295305" y="300944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28575" cap="flat">
                  <a:solidFill>
                    <a:schemeClr val="tx1"/>
                  </a:solidFill>
                  <a:prstDash val="solid"/>
                  <a:round/>
                </a:ln>
              </p:spPr>
              <p:txBody>
                <a:bodyPr rtlCol="0" anchor="ctr"/>
                <a:lstStyle/>
                <a:p>
                  <a:endParaRPr lang="en-US" sz="1500"/>
                </a:p>
              </p:txBody>
            </p:sp>
            <p:sp>
              <p:nvSpPr>
                <p:cNvPr id="35" name="Freeform: Shape 83">
                  <a:extLst>
                    <a:ext uri="{FF2B5EF4-FFF2-40B4-BE49-F238E27FC236}">
                      <a16:creationId xmlns:a16="http://schemas.microsoft.com/office/drawing/2014/main" id="{20DCC7F1-7E20-449A-BEB7-215B5844FA47}"/>
                    </a:ext>
                  </a:extLst>
                </p:cNvPr>
                <p:cNvSpPr/>
                <p:nvPr/>
              </p:nvSpPr>
              <p:spPr>
                <a:xfrm>
                  <a:off x="2295305" y="304501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28575" cap="flat">
                  <a:solidFill>
                    <a:schemeClr val="tx1"/>
                  </a:solidFill>
                  <a:prstDash val="solid"/>
                  <a:round/>
                </a:ln>
              </p:spPr>
              <p:txBody>
                <a:bodyPr rtlCol="0" anchor="ctr"/>
                <a:lstStyle/>
                <a:p>
                  <a:endParaRPr lang="en-US" sz="1500"/>
                </a:p>
              </p:txBody>
            </p:sp>
            <p:sp>
              <p:nvSpPr>
                <p:cNvPr id="36" name="Freeform: Shape 84">
                  <a:extLst>
                    <a:ext uri="{FF2B5EF4-FFF2-40B4-BE49-F238E27FC236}">
                      <a16:creationId xmlns:a16="http://schemas.microsoft.com/office/drawing/2014/main" id="{2359E32B-2A75-4F83-AA84-B8DCAF6C7A10}"/>
                    </a:ext>
                  </a:extLst>
                </p:cNvPr>
                <p:cNvSpPr/>
                <p:nvPr/>
              </p:nvSpPr>
              <p:spPr>
                <a:xfrm>
                  <a:off x="2295305" y="3080881"/>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28575" cap="flat">
                  <a:solidFill>
                    <a:schemeClr val="tx1"/>
                  </a:solidFill>
                  <a:prstDash val="solid"/>
                  <a:round/>
                </a:ln>
              </p:spPr>
              <p:txBody>
                <a:bodyPr rtlCol="0" anchor="ctr"/>
                <a:lstStyle/>
                <a:p>
                  <a:endParaRPr lang="en-US" sz="1500"/>
                </a:p>
              </p:txBody>
            </p:sp>
            <p:sp>
              <p:nvSpPr>
                <p:cNvPr id="37" name="Freeform: Shape 85">
                  <a:extLst>
                    <a:ext uri="{FF2B5EF4-FFF2-40B4-BE49-F238E27FC236}">
                      <a16:creationId xmlns:a16="http://schemas.microsoft.com/office/drawing/2014/main" id="{5DDA3A27-819D-4690-8C55-FB041564A6FA}"/>
                    </a:ext>
                  </a:extLst>
                </p:cNvPr>
                <p:cNvSpPr/>
                <p:nvPr/>
              </p:nvSpPr>
              <p:spPr>
                <a:xfrm>
                  <a:off x="2378561" y="2997716"/>
                  <a:ext cx="123512" cy="123695"/>
                </a:xfrm>
                <a:custGeom>
                  <a:avLst/>
                  <a:gdLst>
                    <a:gd name="connsiteX0" fmla="*/ 103807 w 123512"/>
                    <a:gd name="connsiteY0" fmla="*/ 75049 h 123695"/>
                    <a:gd name="connsiteX1" fmla="*/ 122758 w 123512"/>
                    <a:gd name="connsiteY1" fmla="*/ 71598 h 123695"/>
                    <a:gd name="connsiteX2" fmla="*/ 123010 w 123512"/>
                    <a:gd name="connsiteY2" fmla="*/ 67803 h 123695"/>
                    <a:gd name="connsiteX3" fmla="*/ 123261 w 123512"/>
                    <a:gd name="connsiteY3" fmla="*/ 64008 h 123695"/>
                    <a:gd name="connsiteX4" fmla="*/ 123513 w 123512"/>
                    <a:gd name="connsiteY4" fmla="*/ 60190 h 123695"/>
                    <a:gd name="connsiteX5" fmla="*/ 105225 w 123512"/>
                    <a:gd name="connsiteY5" fmla="*/ 54293 h 123695"/>
                    <a:gd name="connsiteX6" fmla="*/ 100858 w 123512"/>
                    <a:gd name="connsiteY6" fmla="*/ 41399 h 123695"/>
                    <a:gd name="connsiteX7" fmla="*/ 111808 w 123512"/>
                    <a:gd name="connsiteY7" fmla="*/ 25603 h 123695"/>
                    <a:gd name="connsiteX8" fmla="*/ 109294 w 123512"/>
                    <a:gd name="connsiteY8" fmla="*/ 22746 h 123695"/>
                    <a:gd name="connsiteX9" fmla="*/ 106779 w 123512"/>
                    <a:gd name="connsiteY9" fmla="*/ 19865 h 123695"/>
                    <a:gd name="connsiteX10" fmla="*/ 104264 w 123512"/>
                    <a:gd name="connsiteY10" fmla="*/ 17008 h 123695"/>
                    <a:gd name="connsiteX11" fmla="*/ 87211 w 123512"/>
                    <a:gd name="connsiteY11" fmla="*/ 25740 h 123695"/>
                    <a:gd name="connsiteX12" fmla="*/ 74935 w 123512"/>
                    <a:gd name="connsiteY12" fmla="*/ 19660 h 123695"/>
                    <a:gd name="connsiteX13" fmla="*/ 71529 w 123512"/>
                    <a:gd name="connsiteY13" fmla="*/ 754 h 123695"/>
                    <a:gd name="connsiteX14" fmla="*/ 67734 w 123512"/>
                    <a:gd name="connsiteY14" fmla="*/ 503 h 123695"/>
                    <a:gd name="connsiteX15" fmla="*/ 63917 w 123512"/>
                    <a:gd name="connsiteY15" fmla="*/ 251 h 123695"/>
                    <a:gd name="connsiteX16" fmla="*/ 60122 w 123512"/>
                    <a:gd name="connsiteY16" fmla="*/ 0 h 123695"/>
                    <a:gd name="connsiteX17" fmla="*/ 54247 w 123512"/>
                    <a:gd name="connsiteY17" fmla="*/ 18288 h 123695"/>
                    <a:gd name="connsiteX18" fmla="*/ 41239 w 123512"/>
                    <a:gd name="connsiteY18" fmla="*/ 22700 h 123695"/>
                    <a:gd name="connsiteX19" fmla="*/ 25535 w 123512"/>
                    <a:gd name="connsiteY19" fmla="*/ 11819 h 123695"/>
                    <a:gd name="connsiteX20" fmla="*/ 22654 w 123512"/>
                    <a:gd name="connsiteY20" fmla="*/ 14333 h 123695"/>
                    <a:gd name="connsiteX21" fmla="*/ 19797 w 123512"/>
                    <a:gd name="connsiteY21" fmla="*/ 16756 h 123695"/>
                    <a:gd name="connsiteX22" fmla="*/ 16916 w 123512"/>
                    <a:gd name="connsiteY22" fmla="*/ 19271 h 123695"/>
                    <a:gd name="connsiteX23" fmla="*/ 25649 w 123512"/>
                    <a:gd name="connsiteY23" fmla="*/ 36256 h 123695"/>
                    <a:gd name="connsiteX24" fmla="*/ 19568 w 123512"/>
                    <a:gd name="connsiteY24" fmla="*/ 48760 h 123695"/>
                    <a:gd name="connsiteX25" fmla="*/ 754 w 123512"/>
                    <a:gd name="connsiteY25" fmla="*/ 52167 h 123695"/>
                    <a:gd name="connsiteX26" fmla="*/ 503 w 123512"/>
                    <a:gd name="connsiteY26" fmla="*/ 55961 h 123695"/>
                    <a:gd name="connsiteX27" fmla="*/ 251 w 123512"/>
                    <a:gd name="connsiteY27" fmla="*/ 59779 h 123695"/>
                    <a:gd name="connsiteX28" fmla="*/ 0 w 123512"/>
                    <a:gd name="connsiteY28" fmla="*/ 63574 h 123695"/>
                    <a:gd name="connsiteX29" fmla="*/ 18288 w 123512"/>
                    <a:gd name="connsiteY29" fmla="*/ 69449 h 123695"/>
                    <a:gd name="connsiteX30" fmla="*/ 22700 w 123512"/>
                    <a:gd name="connsiteY30" fmla="*/ 82410 h 123695"/>
                    <a:gd name="connsiteX31" fmla="*/ 11796 w 123512"/>
                    <a:gd name="connsiteY31" fmla="*/ 98161 h 123695"/>
                    <a:gd name="connsiteX32" fmla="*/ 14288 w 123512"/>
                    <a:gd name="connsiteY32" fmla="*/ 101018 h 123695"/>
                    <a:gd name="connsiteX33" fmla="*/ 16802 w 123512"/>
                    <a:gd name="connsiteY33" fmla="*/ 103899 h 123695"/>
                    <a:gd name="connsiteX34" fmla="*/ 19317 w 123512"/>
                    <a:gd name="connsiteY34" fmla="*/ 106756 h 123695"/>
                    <a:gd name="connsiteX35" fmla="*/ 36416 w 123512"/>
                    <a:gd name="connsiteY35" fmla="*/ 98001 h 123695"/>
                    <a:gd name="connsiteX36" fmla="*/ 48623 w 123512"/>
                    <a:gd name="connsiteY36" fmla="*/ 104013 h 123695"/>
                    <a:gd name="connsiteX37" fmla="*/ 52052 w 123512"/>
                    <a:gd name="connsiteY37" fmla="*/ 122941 h 123695"/>
                    <a:gd name="connsiteX38" fmla="*/ 55870 w 123512"/>
                    <a:gd name="connsiteY38" fmla="*/ 123193 h 123695"/>
                    <a:gd name="connsiteX39" fmla="*/ 59665 w 123512"/>
                    <a:gd name="connsiteY39" fmla="*/ 123444 h 123695"/>
                    <a:gd name="connsiteX40" fmla="*/ 63482 w 123512"/>
                    <a:gd name="connsiteY40" fmla="*/ 123695 h 123695"/>
                    <a:gd name="connsiteX41" fmla="*/ 69380 w 123512"/>
                    <a:gd name="connsiteY41" fmla="*/ 105407 h 123695"/>
                    <a:gd name="connsiteX42" fmla="*/ 82205 w 123512"/>
                    <a:gd name="connsiteY42" fmla="*/ 101041 h 123695"/>
                    <a:gd name="connsiteX43" fmla="*/ 98047 w 123512"/>
                    <a:gd name="connsiteY43" fmla="*/ 112014 h 1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12" h="123695">
                      <a:moveTo>
                        <a:pt x="103807" y="75049"/>
                      </a:moveTo>
                      <a:lnTo>
                        <a:pt x="122758" y="71598"/>
                      </a:lnTo>
                      <a:lnTo>
                        <a:pt x="123010" y="67803"/>
                      </a:lnTo>
                      <a:lnTo>
                        <a:pt x="123261" y="64008"/>
                      </a:lnTo>
                      <a:lnTo>
                        <a:pt x="123513" y="60190"/>
                      </a:lnTo>
                      <a:lnTo>
                        <a:pt x="105225" y="54293"/>
                      </a:lnTo>
                      <a:cubicBezTo>
                        <a:pt x="104443" y="49796"/>
                        <a:pt x="102968" y="45447"/>
                        <a:pt x="100858" y="41399"/>
                      </a:cubicBezTo>
                      <a:lnTo>
                        <a:pt x="111808" y="25603"/>
                      </a:lnTo>
                      <a:lnTo>
                        <a:pt x="109294" y="22746"/>
                      </a:lnTo>
                      <a:lnTo>
                        <a:pt x="106779" y="19865"/>
                      </a:lnTo>
                      <a:lnTo>
                        <a:pt x="104264" y="17008"/>
                      </a:lnTo>
                      <a:lnTo>
                        <a:pt x="87211" y="25740"/>
                      </a:lnTo>
                      <a:cubicBezTo>
                        <a:pt x="83462" y="23084"/>
                        <a:pt x="79320" y="21033"/>
                        <a:pt x="74935" y="19660"/>
                      </a:cubicBezTo>
                      <a:lnTo>
                        <a:pt x="71529" y="754"/>
                      </a:lnTo>
                      <a:lnTo>
                        <a:pt x="67734" y="503"/>
                      </a:lnTo>
                      <a:lnTo>
                        <a:pt x="63917" y="251"/>
                      </a:lnTo>
                      <a:lnTo>
                        <a:pt x="60122" y="0"/>
                      </a:lnTo>
                      <a:lnTo>
                        <a:pt x="54247" y="18288"/>
                      </a:lnTo>
                      <a:cubicBezTo>
                        <a:pt x="49707" y="19072"/>
                        <a:pt x="45320" y="20561"/>
                        <a:pt x="41239" y="22700"/>
                      </a:cubicBezTo>
                      <a:lnTo>
                        <a:pt x="25535" y="11819"/>
                      </a:lnTo>
                      <a:lnTo>
                        <a:pt x="22654" y="14333"/>
                      </a:lnTo>
                      <a:lnTo>
                        <a:pt x="19797" y="16756"/>
                      </a:lnTo>
                      <a:lnTo>
                        <a:pt x="16916" y="19271"/>
                      </a:lnTo>
                      <a:lnTo>
                        <a:pt x="25649" y="36256"/>
                      </a:lnTo>
                      <a:cubicBezTo>
                        <a:pt x="22972" y="40076"/>
                        <a:pt x="20920" y="44297"/>
                        <a:pt x="19568" y="48760"/>
                      </a:cubicBezTo>
                      <a:lnTo>
                        <a:pt x="754" y="52167"/>
                      </a:lnTo>
                      <a:lnTo>
                        <a:pt x="503" y="55961"/>
                      </a:lnTo>
                      <a:lnTo>
                        <a:pt x="251" y="59779"/>
                      </a:lnTo>
                      <a:lnTo>
                        <a:pt x="0" y="63574"/>
                      </a:lnTo>
                      <a:lnTo>
                        <a:pt x="18288" y="69449"/>
                      </a:lnTo>
                      <a:cubicBezTo>
                        <a:pt x="19072" y="73973"/>
                        <a:pt x="20561" y="78346"/>
                        <a:pt x="22700" y="82410"/>
                      </a:cubicBezTo>
                      <a:lnTo>
                        <a:pt x="11796" y="98161"/>
                      </a:lnTo>
                      <a:lnTo>
                        <a:pt x="14288" y="101018"/>
                      </a:lnTo>
                      <a:lnTo>
                        <a:pt x="16802" y="103899"/>
                      </a:lnTo>
                      <a:lnTo>
                        <a:pt x="19317" y="106756"/>
                      </a:lnTo>
                      <a:lnTo>
                        <a:pt x="36416" y="98001"/>
                      </a:lnTo>
                      <a:cubicBezTo>
                        <a:pt x="40144" y="100634"/>
                        <a:pt x="44264" y="102662"/>
                        <a:pt x="48623" y="104013"/>
                      </a:cubicBezTo>
                      <a:lnTo>
                        <a:pt x="52052" y="122941"/>
                      </a:lnTo>
                      <a:lnTo>
                        <a:pt x="55870" y="123193"/>
                      </a:lnTo>
                      <a:lnTo>
                        <a:pt x="59665" y="123444"/>
                      </a:lnTo>
                      <a:lnTo>
                        <a:pt x="63482" y="123695"/>
                      </a:lnTo>
                      <a:lnTo>
                        <a:pt x="69380" y="105407"/>
                      </a:lnTo>
                      <a:cubicBezTo>
                        <a:pt x="73856" y="104628"/>
                        <a:pt x="78183" y="103156"/>
                        <a:pt x="82205" y="101041"/>
                      </a:cubicBezTo>
                      <a:lnTo>
                        <a:pt x="98047" y="112014"/>
                      </a:lnTo>
                    </a:path>
                  </a:pathLst>
                </a:custGeom>
                <a:noFill/>
                <a:ln w="28575" cap="flat">
                  <a:solidFill>
                    <a:schemeClr val="tx1"/>
                  </a:solidFill>
                  <a:prstDash val="solid"/>
                  <a:round/>
                </a:ln>
              </p:spPr>
              <p:txBody>
                <a:bodyPr rtlCol="0" anchor="ctr"/>
                <a:lstStyle/>
                <a:p>
                  <a:endParaRPr lang="en-US" sz="1500"/>
                </a:p>
              </p:txBody>
            </p:sp>
            <p:sp>
              <p:nvSpPr>
                <p:cNvPr id="38" name="Freeform: Shape 86">
                  <a:extLst>
                    <a:ext uri="{FF2B5EF4-FFF2-40B4-BE49-F238E27FC236}">
                      <a16:creationId xmlns:a16="http://schemas.microsoft.com/office/drawing/2014/main" id="{0A388EEC-AB0A-4A92-A7AC-447133079AED}"/>
                    </a:ext>
                  </a:extLst>
                </p:cNvPr>
                <p:cNvSpPr/>
                <p:nvPr/>
              </p:nvSpPr>
              <p:spPr>
                <a:xfrm>
                  <a:off x="2415708" y="3034932"/>
                  <a:ext cx="49240" cy="49240"/>
                </a:xfrm>
                <a:custGeom>
                  <a:avLst/>
                  <a:gdLst>
                    <a:gd name="connsiteX0" fmla="*/ 49240 w 49240"/>
                    <a:gd name="connsiteY0" fmla="*/ 24620 h 49240"/>
                    <a:gd name="connsiteX1" fmla="*/ 24620 w 49240"/>
                    <a:gd name="connsiteY1" fmla="*/ 49240 h 49240"/>
                    <a:gd name="connsiteX2" fmla="*/ 0 w 49240"/>
                    <a:gd name="connsiteY2" fmla="*/ 24620 h 49240"/>
                    <a:gd name="connsiteX3" fmla="*/ 24620 w 49240"/>
                    <a:gd name="connsiteY3" fmla="*/ 0 h 49240"/>
                    <a:gd name="connsiteX4" fmla="*/ 49240 w 49240"/>
                    <a:gd name="connsiteY4" fmla="*/ 2462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9240" y="24620"/>
                      </a:moveTo>
                      <a:cubicBezTo>
                        <a:pt x="49240" y="38218"/>
                        <a:pt x="38218" y="49240"/>
                        <a:pt x="24620" y="49240"/>
                      </a:cubicBezTo>
                      <a:cubicBezTo>
                        <a:pt x="11023" y="49240"/>
                        <a:pt x="0" y="38218"/>
                        <a:pt x="0" y="24620"/>
                      </a:cubicBezTo>
                      <a:cubicBezTo>
                        <a:pt x="0" y="11023"/>
                        <a:pt x="11023" y="0"/>
                        <a:pt x="24620" y="0"/>
                      </a:cubicBezTo>
                      <a:cubicBezTo>
                        <a:pt x="38218" y="0"/>
                        <a:pt x="49240" y="11023"/>
                        <a:pt x="49240" y="24620"/>
                      </a:cubicBezTo>
                      <a:close/>
                    </a:path>
                  </a:pathLst>
                </a:custGeom>
                <a:noFill/>
                <a:ln w="28575" cap="flat">
                  <a:solidFill>
                    <a:schemeClr val="tx1"/>
                  </a:solidFill>
                  <a:prstDash val="solid"/>
                  <a:round/>
                </a:ln>
              </p:spPr>
              <p:txBody>
                <a:bodyPr rtlCol="0" anchor="ctr"/>
                <a:lstStyle/>
                <a:p>
                  <a:endParaRPr lang="en-US" sz="1500"/>
                </a:p>
              </p:txBody>
            </p:sp>
            <p:sp>
              <p:nvSpPr>
                <p:cNvPr id="39" name="Freeform: Shape 87">
                  <a:extLst>
                    <a:ext uri="{FF2B5EF4-FFF2-40B4-BE49-F238E27FC236}">
                      <a16:creationId xmlns:a16="http://schemas.microsoft.com/office/drawing/2014/main" id="{76F74A78-14D1-4048-B199-A3D42FDBC956}"/>
                    </a:ext>
                  </a:extLst>
                </p:cNvPr>
                <p:cNvSpPr/>
                <p:nvPr/>
              </p:nvSpPr>
              <p:spPr>
                <a:xfrm>
                  <a:off x="2571476" y="3015067"/>
                  <a:ext cx="26243" cy="26243"/>
                </a:xfrm>
                <a:custGeom>
                  <a:avLst/>
                  <a:gdLst>
                    <a:gd name="connsiteX0" fmla="*/ 13122 w 26243"/>
                    <a:gd name="connsiteY0" fmla="*/ 26175 h 26243"/>
                    <a:gd name="connsiteX1" fmla="*/ 13122 w 26243"/>
                    <a:gd name="connsiteY1" fmla="*/ 26175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175"/>
                      </a:moveTo>
                      <a:lnTo>
                        <a:pt x="13122" y="26175"/>
                      </a:lnTo>
                      <a:cubicBezTo>
                        <a:pt x="13083" y="18955"/>
                        <a:pt x="7219" y="13122"/>
                        <a:pt x="0" y="13122"/>
                      </a:cubicBezTo>
                      <a:lnTo>
                        <a:pt x="0" y="13122"/>
                      </a:lnTo>
                      <a:cubicBezTo>
                        <a:pt x="7247" y="13122"/>
                        <a:pt x="13122" y="7247"/>
                        <a:pt x="13122" y="0"/>
                      </a:cubicBezTo>
                      <a:lnTo>
                        <a:pt x="13122" y="0"/>
                      </a:lnTo>
                      <a:cubicBezTo>
                        <a:pt x="13122" y="7247"/>
                        <a:pt x="18997" y="13122"/>
                        <a:pt x="26243" y="13122"/>
                      </a:cubicBezTo>
                      <a:lnTo>
                        <a:pt x="26243" y="13122"/>
                      </a:lnTo>
                      <a:cubicBezTo>
                        <a:pt x="18997" y="13122"/>
                        <a:pt x="13122" y="18996"/>
                        <a:pt x="13122" y="26243"/>
                      </a:cubicBezTo>
                      <a:close/>
                    </a:path>
                  </a:pathLst>
                </a:custGeom>
                <a:noFill/>
                <a:ln w="28575" cap="flat">
                  <a:solidFill>
                    <a:schemeClr val="tx1"/>
                  </a:solidFill>
                  <a:prstDash val="solid"/>
                  <a:round/>
                </a:ln>
              </p:spPr>
              <p:txBody>
                <a:bodyPr rtlCol="0" anchor="ctr"/>
                <a:lstStyle/>
                <a:p>
                  <a:endParaRPr lang="en-US" sz="1500"/>
                </a:p>
              </p:txBody>
            </p:sp>
            <p:sp>
              <p:nvSpPr>
                <p:cNvPr id="40" name="Freeform: Shape 88">
                  <a:extLst>
                    <a:ext uri="{FF2B5EF4-FFF2-40B4-BE49-F238E27FC236}">
                      <a16:creationId xmlns:a16="http://schemas.microsoft.com/office/drawing/2014/main" id="{AEC83B79-FB07-46EF-A806-6F8B2B314E03}"/>
                    </a:ext>
                  </a:extLst>
                </p:cNvPr>
                <p:cNvSpPr/>
                <p:nvPr/>
              </p:nvSpPr>
              <p:spPr>
                <a:xfrm>
                  <a:off x="2304128" y="2900173"/>
                  <a:ext cx="26266" cy="26266"/>
                </a:xfrm>
                <a:custGeom>
                  <a:avLst/>
                  <a:gdLst>
                    <a:gd name="connsiteX0" fmla="*/ 13145 w 26266"/>
                    <a:gd name="connsiteY0" fmla="*/ 26243 h 26266"/>
                    <a:gd name="connsiteX1" fmla="*/ 13145 w 26266"/>
                    <a:gd name="connsiteY1" fmla="*/ 26243 h 26266"/>
                    <a:gd name="connsiteX2" fmla="*/ 23 w 26266"/>
                    <a:gd name="connsiteY2" fmla="*/ 13122 h 26266"/>
                    <a:gd name="connsiteX3" fmla="*/ 0 w 26266"/>
                    <a:gd name="connsiteY3" fmla="*/ 13122 h 26266"/>
                    <a:gd name="connsiteX4" fmla="*/ 0 w 26266"/>
                    <a:gd name="connsiteY4" fmla="*/ 13122 h 26266"/>
                    <a:gd name="connsiteX5" fmla="*/ 13145 w 26266"/>
                    <a:gd name="connsiteY5" fmla="*/ 0 h 26266"/>
                    <a:gd name="connsiteX6" fmla="*/ 13145 w 26266"/>
                    <a:gd name="connsiteY6" fmla="*/ 0 h 26266"/>
                    <a:gd name="connsiteX7" fmla="*/ 26266 w 26266"/>
                    <a:gd name="connsiteY7" fmla="*/ 13145 h 26266"/>
                    <a:gd name="connsiteX8" fmla="*/ 26266 w 26266"/>
                    <a:gd name="connsiteY8" fmla="*/ 13145 h 26266"/>
                    <a:gd name="connsiteX9" fmla="*/ 13145 w 26266"/>
                    <a:gd name="connsiteY9"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6" h="26266">
                      <a:moveTo>
                        <a:pt x="13145" y="26243"/>
                      </a:moveTo>
                      <a:lnTo>
                        <a:pt x="13145" y="26243"/>
                      </a:lnTo>
                      <a:cubicBezTo>
                        <a:pt x="13145" y="18996"/>
                        <a:pt x="7270" y="13122"/>
                        <a:pt x="23" y="13122"/>
                      </a:cubicBezTo>
                      <a:cubicBezTo>
                        <a:pt x="15" y="13122"/>
                        <a:pt x="8" y="13122"/>
                        <a:pt x="0" y="13122"/>
                      </a:cubicBezTo>
                      <a:lnTo>
                        <a:pt x="0" y="13122"/>
                      </a:lnTo>
                      <a:cubicBezTo>
                        <a:pt x="7251" y="13122"/>
                        <a:pt x="13132" y="7251"/>
                        <a:pt x="13145" y="0"/>
                      </a:cubicBezTo>
                      <a:lnTo>
                        <a:pt x="13145" y="0"/>
                      </a:lnTo>
                      <a:cubicBezTo>
                        <a:pt x="13145" y="7251"/>
                        <a:pt x="19016" y="13132"/>
                        <a:pt x="26266" y="13145"/>
                      </a:cubicBezTo>
                      <a:lnTo>
                        <a:pt x="26266" y="13145"/>
                      </a:lnTo>
                      <a:cubicBezTo>
                        <a:pt x="19019" y="13145"/>
                        <a:pt x="13145" y="19019"/>
                        <a:pt x="13145" y="26266"/>
                      </a:cubicBezTo>
                      <a:close/>
                    </a:path>
                  </a:pathLst>
                </a:custGeom>
                <a:noFill/>
                <a:ln w="28575" cap="flat">
                  <a:solidFill>
                    <a:schemeClr val="tx1"/>
                  </a:solidFill>
                  <a:prstDash val="solid"/>
                  <a:round/>
                </a:ln>
              </p:spPr>
              <p:txBody>
                <a:bodyPr rtlCol="0" anchor="ctr"/>
                <a:lstStyle/>
                <a:p>
                  <a:endParaRPr lang="en-US" sz="1500"/>
                </a:p>
              </p:txBody>
            </p:sp>
            <p:sp>
              <p:nvSpPr>
                <p:cNvPr id="41" name="Freeform: Shape 89">
                  <a:extLst>
                    <a:ext uri="{FF2B5EF4-FFF2-40B4-BE49-F238E27FC236}">
                      <a16:creationId xmlns:a16="http://schemas.microsoft.com/office/drawing/2014/main" id="{4BDDAE28-A6D2-4FF4-8DA2-0EE16CADE88F}"/>
                    </a:ext>
                  </a:extLst>
                </p:cNvPr>
                <p:cNvSpPr/>
                <p:nvPr/>
              </p:nvSpPr>
              <p:spPr>
                <a:xfrm>
                  <a:off x="2463897" y="2913728"/>
                  <a:ext cx="26243" cy="26266"/>
                </a:xfrm>
                <a:custGeom>
                  <a:avLst/>
                  <a:gdLst>
                    <a:gd name="connsiteX0" fmla="*/ 13122 w 26243"/>
                    <a:gd name="connsiteY0" fmla="*/ 26266 h 26266"/>
                    <a:gd name="connsiteX1" fmla="*/ 13122 w 26243"/>
                    <a:gd name="connsiteY1" fmla="*/ 26266 h 26266"/>
                    <a:gd name="connsiteX2" fmla="*/ 0 w 26243"/>
                    <a:gd name="connsiteY2" fmla="*/ 13145 h 26266"/>
                    <a:gd name="connsiteX3" fmla="*/ 0 w 26243"/>
                    <a:gd name="connsiteY3" fmla="*/ 13145 h 26266"/>
                    <a:gd name="connsiteX4" fmla="*/ 13122 w 26243"/>
                    <a:gd name="connsiteY4" fmla="*/ 23 h 26266"/>
                    <a:gd name="connsiteX5" fmla="*/ 13122 w 26243"/>
                    <a:gd name="connsiteY5" fmla="*/ 0 h 26266"/>
                    <a:gd name="connsiteX6" fmla="*/ 13122 w 26243"/>
                    <a:gd name="connsiteY6" fmla="*/ 0 h 26266"/>
                    <a:gd name="connsiteX7" fmla="*/ 26220 w 26243"/>
                    <a:gd name="connsiteY7" fmla="*/ 13145 h 26266"/>
                    <a:gd name="connsiteX8" fmla="*/ 26243 w 26243"/>
                    <a:gd name="connsiteY8" fmla="*/ 13145 h 26266"/>
                    <a:gd name="connsiteX9" fmla="*/ 26243 w 26243"/>
                    <a:gd name="connsiteY9" fmla="*/ 13145 h 26266"/>
                    <a:gd name="connsiteX10" fmla="*/ 13122 w 26243"/>
                    <a:gd name="connsiteY10"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43" h="26266">
                      <a:moveTo>
                        <a:pt x="13122" y="26266"/>
                      </a:moveTo>
                      <a:lnTo>
                        <a:pt x="13122" y="26266"/>
                      </a:lnTo>
                      <a:cubicBezTo>
                        <a:pt x="13122" y="19019"/>
                        <a:pt x="7247" y="13145"/>
                        <a:pt x="0" y="13145"/>
                      </a:cubicBezTo>
                      <a:lnTo>
                        <a:pt x="0" y="13145"/>
                      </a:lnTo>
                      <a:cubicBezTo>
                        <a:pt x="7247" y="13145"/>
                        <a:pt x="13122" y="7270"/>
                        <a:pt x="13122" y="23"/>
                      </a:cubicBezTo>
                      <a:cubicBezTo>
                        <a:pt x="13122" y="15"/>
                        <a:pt x="13122" y="8"/>
                        <a:pt x="13122" y="0"/>
                      </a:cubicBezTo>
                      <a:lnTo>
                        <a:pt x="13122" y="0"/>
                      </a:lnTo>
                      <a:cubicBezTo>
                        <a:pt x="13108" y="7247"/>
                        <a:pt x="18974" y="13132"/>
                        <a:pt x="26220" y="13145"/>
                      </a:cubicBezTo>
                      <a:cubicBezTo>
                        <a:pt x="26227" y="13145"/>
                        <a:pt x="26236" y="13145"/>
                        <a:pt x="26243" y="13145"/>
                      </a:cubicBezTo>
                      <a:lnTo>
                        <a:pt x="26243" y="13145"/>
                      </a:lnTo>
                      <a:cubicBezTo>
                        <a:pt x="18997" y="13145"/>
                        <a:pt x="13122" y="19019"/>
                        <a:pt x="13122" y="26266"/>
                      </a:cubicBezTo>
                      <a:close/>
                    </a:path>
                  </a:pathLst>
                </a:custGeom>
                <a:noFill/>
                <a:ln w="28575" cap="flat">
                  <a:solidFill>
                    <a:schemeClr val="tx1"/>
                  </a:solidFill>
                  <a:prstDash val="solid"/>
                  <a:round/>
                </a:ln>
              </p:spPr>
              <p:txBody>
                <a:bodyPr rtlCol="0" anchor="ctr"/>
                <a:lstStyle/>
                <a:p>
                  <a:endParaRPr lang="en-US" sz="1500"/>
                </a:p>
              </p:txBody>
            </p:sp>
            <p:sp>
              <p:nvSpPr>
                <p:cNvPr id="42" name="Freeform: Shape 90">
                  <a:extLst>
                    <a:ext uri="{FF2B5EF4-FFF2-40B4-BE49-F238E27FC236}">
                      <a16:creationId xmlns:a16="http://schemas.microsoft.com/office/drawing/2014/main" id="{B63D648D-9CBA-4B4E-B9AD-6A023FB82B1C}"/>
                    </a:ext>
                  </a:extLst>
                </p:cNvPr>
                <p:cNvSpPr/>
                <p:nvPr/>
              </p:nvSpPr>
              <p:spPr>
                <a:xfrm>
                  <a:off x="2202882" y="3114645"/>
                  <a:ext cx="26243" cy="26243"/>
                </a:xfrm>
                <a:custGeom>
                  <a:avLst/>
                  <a:gdLst>
                    <a:gd name="connsiteX0" fmla="*/ 13122 w 26243"/>
                    <a:gd name="connsiteY0" fmla="*/ 26243 h 26243"/>
                    <a:gd name="connsiteX1" fmla="*/ 13122 w 26243"/>
                    <a:gd name="connsiteY1" fmla="*/ 26243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243"/>
                      </a:moveTo>
                      <a:lnTo>
                        <a:pt x="13122" y="26243"/>
                      </a:lnTo>
                      <a:cubicBezTo>
                        <a:pt x="13122" y="18997"/>
                        <a:pt x="7247" y="13122"/>
                        <a:pt x="0" y="13122"/>
                      </a:cubicBezTo>
                      <a:lnTo>
                        <a:pt x="0" y="13122"/>
                      </a:lnTo>
                      <a:cubicBezTo>
                        <a:pt x="7247" y="13122"/>
                        <a:pt x="13122" y="7247"/>
                        <a:pt x="13122" y="0"/>
                      </a:cubicBezTo>
                      <a:lnTo>
                        <a:pt x="13122" y="0"/>
                      </a:lnTo>
                      <a:cubicBezTo>
                        <a:pt x="13122" y="7247"/>
                        <a:pt x="18996" y="13122"/>
                        <a:pt x="26243" y="13122"/>
                      </a:cubicBezTo>
                      <a:lnTo>
                        <a:pt x="26243" y="13122"/>
                      </a:lnTo>
                      <a:cubicBezTo>
                        <a:pt x="18996" y="13122"/>
                        <a:pt x="13122" y="18997"/>
                        <a:pt x="13122" y="26243"/>
                      </a:cubicBezTo>
                      <a:close/>
                    </a:path>
                  </a:pathLst>
                </a:custGeom>
                <a:noFill/>
                <a:ln w="28575" cap="flat">
                  <a:solidFill>
                    <a:schemeClr val="tx1"/>
                  </a:solidFill>
                  <a:prstDash val="solid"/>
                  <a:round/>
                </a:ln>
              </p:spPr>
              <p:txBody>
                <a:bodyPr rtlCol="0" anchor="ctr"/>
                <a:lstStyle/>
                <a:p>
                  <a:endParaRPr lang="en-US" sz="1500"/>
                </a:p>
              </p:txBody>
            </p:sp>
            <p:sp>
              <p:nvSpPr>
                <p:cNvPr id="43" name="Freeform: Shape 91">
                  <a:extLst>
                    <a:ext uri="{FF2B5EF4-FFF2-40B4-BE49-F238E27FC236}">
                      <a16:creationId xmlns:a16="http://schemas.microsoft.com/office/drawing/2014/main" id="{358743DF-BCF6-4B18-B515-FC2D27C6F03E}"/>
                    </a:ext>
                  </a:extLst>
                </p:cNvPr>
                <p:cNvSpPr/>
                <p:nvPr/>
              </p:nvSpPr>
              <p:spPr>
                <a:xfrm>
                  <a:off x="2397192" y="3207662"/>
                  <a:ext cx="26243" cy="26266"/>
                </a:xfrm>
                <a:custGeom>
                  <a:avLst/>
                  <a:gdLst>
                    <a:gd name="connsiteX0" fmla="*/ 13122 w 26243"/>
                    <a:gd name="connsiteY0" fmla="*/ 26266 h 26266"/>
                    <a:gd name="connsiteX1" fmla="*/ 13122 w 26243"/>
                    <a:gd name="connsiteY1" fmla="*/ 26266 h 26266"/>
                    <a:gd name="connsiteX2" fmla="*/ 0 w 26243"/>
                    <a:gd name="connsiteY2" fmla="*/ 13122 h 26266"/>
                    <a:gd name="connsiteX3" fmla="*/ 0 w 26243"/>
                    <a:gd name="connsiteY3" fmla="*/ 13122 h 26266"/>
                    <a:gd name="connsiteX4" fmla="*/ 13122 w 26243"/>
                    <a:gd name="connsiteY4" fmla="*/ 0 h 26266"/>
                    <a:gd name="connsiteX5" fmla="*/ 13122 w 26243"/>
                    <a:gd name="connsiteY5" fmla="*/ 0 h 26266"/>
                    <a:gd name="connsiteX6" fmla="*/ 26243 w 26243"/>
                    <a:gd name="connsiteY6" fmla="*/ 13122 h 26266"/>
                    <a:gd name="connsiteX7" fmla="*/ 26243 w 26243"/>
                    <a:gd name="connsiteY7" fmla="*/ 13122 h 26266"/>
                    <a:gd name="connsiteX8" fmla="*/ 13122 w 26243"/>
                    <a:gd name="connsiteY8"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66">
                      <a:moveTo>
                        <a:pt x="13122" y="26266"/>
                      </a:moveTo>
                      <a:lnTo>
                        <a:pt x="13122" y="26266"/>
                      </a:lnTo>
                      <a:cubicBezTo>
                        <a:pt x="13122" y="19015"/>
                        <a:pt x="7251" y="13135"/>
                        <a:pt x="0" y="13122"/>
                      </a:cubicBezTo>
                      <a:lnTo>
                        <a:pt x="0" y="13122"/>
                      </a:lnTo>
                      <a:cubicBezTo>
                        <a:pt x="7247" y="13122"/>
                        <a:pt x="13122" y="7247"/>
                        <a:pt x="13122" y="0"/>
                      </a:cubicBezTo>
                      <a:lnTo>
                        <a:pt x="13122" y="0"/>
                      </a:lnTo>
                      <a:cubicBezTo>
                        <a:pt x="13122" y="7247"/>
                        <a:pt x="18997" y="13122"/>
                        <a:pt x="26243" y="13122"/>
                      </a:cubicBezTo>
                      <a:lnTo>
                        <a:pt x="26243" y="13122"/>
                      </a:lnTo>
                      <a:cubicBezTo>
                        <a:pt x="18992" y="13135"/>
                        <a:pt x="13122" y="19015"/>
                        <a:pt x="13122" y="26266"/>
                      </a:cubicBezTo>
                      <a:close/>
                    </a:path>
                  </a:pathLst>
                </a:custGeom>
                <a:noFill/>
                <a:ln w="28575" cap="flat">
                  <a:solidFill>
                    <a:schemeClr val="tx1"/>
                  </a:solidFill>
                  <a:prstDash val="solid"/>
                  <a:round/>
                </a:ln>
              </p:spPr>
              <p:txBody>
                <a:bodyPr rtlCol="0" anchor="ctr"/>
                <a:lstStyle/>
                <a:p>
                  <a:endParaRPr lang="en-US" sz="1500"/>
                </a:p>
              </p:txBody>
            </p:sp>
          </p:grpSp>
        </p:grpSp>
        <p:sp>
          <p:nvSpPr>
            <p:cNvPr id="27" name="TextBox 26">
              <a:extLst>
                <a:ext uri="{FF2B5EF4-FFF2-40B4-BE49-F238E27FC236}">
                  <a16:creationId xmlns:a16="http://schemas.microsoft.com/office/drawing/2014/main" id="{60B73826-03D3-4E6D-B9D3-DFFBA06AF1BA}"/>
                </a:ext>
              </a:extLst>
            </p:cNvPr>
            <p:cNvSpPr txBox="1"/>
            <p:nvPr/>
          </p:nvSpPr>
          <p:spPr>
            <a:xfrm>
              <a:off x="3435557" y="2055125"/>
              <a:ext cx="6269971" cy="2324098"/>
            </a:xfrm>
            <a:prstGeom prst="rect">
              <a:avLst/>
            </a:prstGeom>
            <a:noFill/>
          </p:spPr>
          <p:txBody>
            <a:bodyPr wrap="square" rtlCol="0" anchor="ctr">
              <a:spAutoFit/>
            </a:bodyPr>
            <a:lstStyle/>
            <a:p>
              <a:r>
                <a:rPr lang="en-US" sz="241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Utilize Built-In MLOps Project Templates:</a:t>
              </a:r>
            </a:p>
            <a:p>
              <a:pPr marL="365760" lvl="1" indent="-428608">
                <a:buClr>
                  <a:schemeClr val="accent1"/>
                </a:buClr>
                <a:buFont typeface="+mj-lt"/>
                <a:buAutoNum type="arabicPeriod"/>
              </a:pPr>
              <a:r>
                <a:rPr lang="en-US" sz="2417" dirty="0">
                  <a:latin typeface="Amazon Ember" panose="020B0603020204020204" pitchFamily="34" charset="0"/>
                  <a:ea typeface="Amazon Ember" panose="020B0603020204020204" pitchFamily="34" charset="0"/>
                  <a:cs typeface="Amazon Ember" panose="020B0603020204020204" pitchFamily="34" charset="0"/>
                </a:rPr>
                <a:t>Build, Train, Deploy</a:t>
              </a:r>
            </a:p>
            <a:p>
              <a:pPr marL="365760" lvl="1" indent="-428608">
                <a:buClr>
                  <a:schemeClr val="accent1"/>
                </a:buClr>
                <a:buFont typeface="+mj-lt"/>
                <a:buAutoNum type="arabicPeriod"/>
              </a:pPr>
              <a:r>
                <a:rPr lang="en-US" sz="2417" dirty="0">
                  <a:latin typeface="Amazon Ember" panose="020B0603020204020204" pitchFamily="34" charset="0"/>
                  <a:ea typeface="Amazon Ember" panose="020B0603020204020204" pitchFamily="34" charset="0"/>
                  <a:cs typeface="Amazon Ember" panose="020B0603020204020204" pitchFamily="34" charset="0"/>
                </a:rPr>
                <a:t>Build, Train</a:t>
              </a:r>
            </a:p>
            <a:p>
              <a:pPr marL="365760" lvl="1" indent="-428608">
                <a:buClr>
                  <a:schemeClr val="accent1"/>
                </a:buClr>
                <a:buFont typeface="+mj-lt"/>
                <a:buAutoNum type="arabicPeriod"/>
              </a:pPr>
              <a:r>
                <a:rPr lang="en-US" sz="2417" dirty="0">
                  <a:latin typeface="Amazon Ember" panose="020B0603020204020204" pitchFamily="34" charset="0"/>
                  <a:ea typeface="Amazon Ember" panose="020B0603020204020204" pitchFamily="34" charset="0"/>
                  <a:cs typeface="Amazon Ember" panose="020B0603020204020204" pitchFamily="34" charset="0"/>
                </a:rPr>
                <a:t>Deploy</a:t>
              </a:r>
            </a:p>
            <a:p>
              <a:pPr marL="1038183" lvl="1" indent="-428608">
                <a:buFont typeface="+mj-lt"/>
                <a:buAutoNum type="arabicPeriod"/>
              </a:pPr>
              <a:endParaRPr lang="en-US" sz="2417" dirty="0">
                <a:latin typeface="Amazon Ember" panose="020B0603020204020204" pitchFamily="34" charset="0"/>
                <a:ea typeface="Amazon Ember" panose="020B0603020204020204" pitchFamily="34" charset="0"/>
                <a:cs typeface="Amazon Ember" panose="020B0603020204020204" pitchFamily="34" charset="0"/>
              </a:endParaRPr>
            </a:p>
            <a:p>
              <a:r>
                <a:rPr lang="en-US" sz="241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Create Custom MLOps Project Templates</a:t>
              </a:r>
            </a:p>
          </p:txBody>
        </p:sp>
      </p:grpSp>
      <p:sp>
        <p:nvSpPr>
          <p:cNvPr id="44" name="Slide Number Placeholder 1">
            <a:extLst>
              <a:ext uri="{FF2B5EF4-FFF2-40B4-BE49-F238E27FC236}">
                <a16:creationId xmlns:a16="http://schemas.microsoft.com/office/drawing/2014/main" id="{03035CD9-9FE9-4691-A082-E0AB46B84A0E}"/>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106</a:t>
            </a:fld>
            <a:endParaRPr lang="en-US" sz="900" dirty="0">
              <a:solidFill>
                <a:srgbClr val="FFFFFF"/>
              </a:solidFill>
              <a:latin typeface="Amazon Ember"/>
            </a:endParaRPr>
          </a:p>
        </p:txBody>
      </p:sp>
    </p:spTree>
    <p:extLst>
      <p:ext uri="{BB962C8B-B14F-4D97-AF65-F5344CB8AC3E}">
        <p14:creationId xmlns:p14="http://schemas.microsoft.com/office/powerpoint/2010/main" val="763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7831183F-BDC7-4FC7-BAE6-D263099097DF}"/>
              </a:ext>
            </a:extLst>
          </p:cNvPr>
          <p:cNvSpPr>
            <a:spLocks noGrp="1"/>
          </p:cNvSpPr>
          <p:nvPr>
            <p:ph type="body" sz="quarter" idx="10"/>
          </p:nvPr>
        </p:nvSpPr>
        <p:spPr>
          <a:xfrm>
            <a:off x="609600" y="914400"/>
            <a:ext cx="10972800" cy="258532"/>
          </a:xfrm>
        </p:spPr>
        <p:txBody>
          <a:bodyPr/>
          <a:lstStyle/>
          <a:p>
            <a:r>
              <a:rPr lang="en-US" dirty="0">
                <a:solidFill>
                  <a:schemeClr val="accent1"/>
                </a:solidFill>
              </a:rPr>
              <a:t>Building Custom Templates</a:t>
            </a:r>
          </a:p>
        </p:txBody>
      </p:sp>
      <p:sp>
        <p:nvSpPr>
          <p:cNvPr id="32" name="TextBox 31">
            <a:extLst>
              <a:ext uri="{FF2B5EF4-FFF2-40B4-BE49-F238E27FC236}">
                <a16:creationId xmlns:a16="http://schemas.microsoft.com/office/drawing/2014/main" id="{B896C1D8-658F-704A-B6C3-96E80558D465}"/>
              </a:ext>
            </a:extLst>
          </p:cNvPr>
          <p:cNvSpPr txBox="1"/>
          <p:nvPr/>
        </p:nvSpPr>
        <p:spPr>
          <a:xfrm>
            <a:off x="5832336" y="1670517"/>
            <a:ext cx="5280613" cy="400110"/>
          </a:xfrm>
          <a:prstGeom prst="rect">
            <a:avLst/>
          </a:prstGeom>
          <a:noFill/>
        </p:spPr>
        <p:txBody>
          <a:bodyPr wrap="none" rtlCol="0">
            <a:spAutoFit/>
          </a:bodyPr>
          <a:lstStyle/>
          <a:p>
            <a:pPr algn="l"/>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2. Upload CloudFormation Template to S3</a:t>
            </a:r>
          </a:p>
        </p:txBody>
      </p:sp>
      <p:grpSp>
        <p:nvGrpSpPr>
          <p:cNvPr id="7" name="Group 6">
            <a:extLst>
              <a:ext uri="{FF2B5EF4-FFF2-40B4-BE49-F238E27FC236}">
                <a16:creationId xmlns:a16="http://schemas.microsoft.com/office/drawing/2014/main" id="{34AB069F-6A86-40E0-A1A5-E2D244617375}"/>
              </a:ext>
            </a:extLst>
          </p:cNvPr>
          <p:cNvGrpSpPr/>
          <p:nvPr/>
        </p:nvGrpSpPr>
        <p:grpSpPr>
          <a:xfrm>
            <a:off x="6327175" y="2394322"/>
            <a:ext cx="4290935" cy="993044"/>
            <a:chOff x="6375361" y="2937704"/>
            <a:chExt cx="4290935" cy="993044"/>
          </a:xfrm>
        </p:grpSpPr>
        <p:pic>
          <p:nvPicPr>
            <p:cNvPr id="33" name="Graphic 63">
              <a:extLst>
                <a:ext uri="{FF2B5EF4-FFF2-40B4-BE49-F238E27FC236}">
                  <a16:creationId xmlns:a16="http://schemas.microsoft.com/office/drawing/2014/main" id="{B09E74C1-556E-9949-9E75-D9AFF2A1A8BD}"/>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304162" y="2966145"/>
              <a:ext cx="936162" cy="93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4D844192-AB3B-3645-AB3A-49BAD70F25D0}"/>
                </a:ext>
              </a:extLst>
            </p:cNvPr>
            <p:cNvSpPr txBox="1"/>
            <p:nvPr/>
          </p:nvSpPr>
          <p:spPr>
            <a:xfrm>
              <a:off x="9266554" y="3249560"/>
              <a:ext cx="1399742" cy="369332"/>
            </a:xfrm>
            <a:prstGeom prst="rect">
              <a:avLst/>
            </a:prstGeom>
            <a:noFill/>
          </p:spPr>
          <p:txBody>
            <a:bodyPr wrap="none" rtlCol="0">
              <a:spAutoFit/>
            </a:bodyPr>
            <a:lstStyle/>
            <a:p>
              <a:pPr algn="l"/>
              <a:r>
                <a:rPr lang="en-US" b="1" dirty="0">
                  <a:latin typeface="Amazon Ember" panose="020B0603020204020204" pitchFamily="34" charset="0"/>
                  <a:ea typeface="Amazon Ember" panose="020B0603020204020204" pitchFamily="34" charset="0"/>
                  <a:cs typeface="Amazon Ember" panose="020B0603020204020204" pitchFamily="34" charset="0"/>
                </a:rPr>
                <a:t>Amazon S3</a:t>
              </a:r>
            </a:p>
          </p:txBody>
        </p:sp>
        <p:pic>
          <p:nvPicPr>
            <p:cNvPr id="24" name="Graphic 36">
              <a:extLst>
                <a:ext uri="{FF2B5EF4-FFF2-40B4-BE49-F238E27FC236}">
                  <a16:creationId xmlns:a16="http://schemas.microsoft.com/office/drawing/2014/main" id="{90DC443B-40BA-4D4D-9400-A7552332D79C}"/>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375361" y="2937704"/>
              <a:ext cx="993044" cy="99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a:extLst>
                <a:ext uri="{FF2B5EF4-FFF2-40B4-BE49-F238E27FC236}">
                  <a16:creationId xmlns:a16="http://schemas.microsoft.com/office/drawing/2014/main" id="{3467C297-19FF-6A4C-AF7B-44135C28F189}"/>
                </a:ext>
              </a:extLst>
            </p:cNvPr>
            <p:cNvSpPr/>
            <p:nvPr/>
          </p:nvSpPr>
          <p:spPr>
            <a:xfrm>
              <a:off x="7436970" y="3206439"/>
              <a:ext cx="798627" cy="45557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grpSp>
      <p:grpSp>
        <p:nvGrpSpPr>
          <p:cNvPr id="9" name="Group 8">
            <a:extLst>
              <a:ext uri="{FF2B5EF4-FFF2-40B4-BE49-F238E27FC236}">
                <a16:creationId xmlns:a16="http://schemas.microsoft.com/office/drawing/2014/main" id="{57D3A1FF-A534-4205-96D5-9726EA4BAD8B}"/>
              </a:ext>
            </a:extLst>
          </p:cNvPr>
          <p:cNvGrpSpPr/>
          <p:nvPr/>
        </p:nvGrpSpPr>
        <p:grpSpPr>
          <a:xfrm>
            <a:off x="1158238" y="1644463"/>
            <a:ext cx="4091185" cy="4250291"/>
            <a:chOff x="609600" y="1586712"/>
            <a:chExt cx="4091185" cy="4250291"/>
          </a:xfrm>
        </p:grpSpPr>
        <p:grpSp>
          <p:nvGrpSpPr>
            <p:cNvPr id="8" name="Group 7">
              <a:extLst>
                <a:ext uri="{FF2B5EF4-FFF2-40B4-BE49-F238E27FC236}">
                  <a16:creationId xmlns:a16="http://schemas.microsoft.com/office/drawing/2014/main" id="{5DD1723E-1DD0-4C98-BBF7-18C879C97565}"/>
                </a:ext>
              </a:extLst>
            </p:cNvPr>
            <p:cNvGrpSpPr/>
            <p:nvPr/>
          </p:nvGrpSpPr>
          <p:grpSpPr>
            <a:xfrm>
              <a:off x="1131121" y="2219039"/>
              <a:ext cx="3012602" cy="993045"/>
              <a:chOff x="820790" y="2133654"/>
              <a:chExt cx="3012602" cy="993045"/>
            </a:xfrm>
          </p:grpSpPr>
          <p:sp>
            <p:nvSpPr>
              <p:cNvPr id="13" name="TextBox 12">
                <a:extLst>
                  <a:ext uri="{FF2B5EF4-FFF2-40B4-BE49-F238E27FC236}">
                    <a16:creationId xmlns:a16="http://schemas.microsoft.com/office/drawing/2014/main" id="{544B286C-69CC-ED4A-87A9-89F53785024E}"/>
                  </a:ext>
                </a:extLst>
              </p:cNvPr>
              <p:cNvSpPr txBox="1"/>
              <p:nvPr/>
            </p:nvSpPr>
            <p:spPr>
              <a:xfrm>
                <a:off x="1882217" y="2307011"/>
                <a:ext cx="1951175" cy="646331"/>
              </a:xfrm>
              <a:prstGeom prst="rect">
                <a:avLst/>
              </a:prstGeom>
              <a:noFill/>
            </p:spPr>
            <p:txBody>
              <a:bodyPr wrap="none" rtlCol="0">
                <a:spAutoFit/>
              </a:bodyPr>
              <a:lstStyle/>
              <a:p>
                <a:pPr algn="l"/>
                <a:r>
                  <a:rPr lang="en-US" b="1" dirty="0">
                    <a:latin typeface="Amazon Ember" panose="020B0603020204020204" pitchFamily="34" charset="0"/>
                    <a:ea typeface="Amazon Ember" panose="020B0603020204020204" pitchFamily="34" charset="0"/>
                    <a:cs typeface="Amazon Ember" panose="020B0603020204020204" pitchFamily="34" charset="0"/>
                  </a:rPr>
                  <a:t>AWS </a:t>
                </a:r>
              </a:p>
              <a:p>
                <a:pPr algn="l"/>
                <a:r>
                  <a:rPr lang="en-US" b="1" dirty="0">
                    <a:latin typeface="Amazon Ember" panose="020B0603020204020204" pitchFamily="34" charset="0"/>
                    <a:ea typeface="Amazon Ember" panose="020B0603020204020204" pitchFamily="34" charset="0"/>
                    <a:cs typeface="Amazon Ember" panose="020B0603020204020204" pitchFamily="34" charset="0"/>
                  </a:rPr>
                  <a:t>CloudFormation</a:t>
                </a:r>
              </a:p>
            </p:txBody>
          </p:sp>
          <p:pic>
            <p:nvPicPr>
              <p:cNvPr id="14" name="Graphic 21">
                <a:extLst>
                  <a:ext uri="{FF2B5EF4-FFF2-40B4-BE49-F238E27FC236}">
                    <a16:creationId xmlns:a16="http://schemas.microsoft.com/office/drawing/2014/main" id="{2271227A-8067-7444-831A-B313C7DA04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790" y="2133654"/>
                <a:ext cx="993045" cy="99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a:extLst>
                <a:ext uri="{FF2B5EF4-FFF2-40B4-BE49-F238E27FC236}">
                  <a16:creationId xmlns:a16="http://schemas.microsoft.com/office/drawing/2014/main" id="{2B98B2BC-9875-8644-84CE-6798A278ED68}"/>
                </a:ext>
              </a:extLst>
            </p:cNvPr>
            <p:cNvSpPr txBox="1"/>
            <p:nvPr/>
          </p:nvSpPr>
          <p:spPr>
            <a:xfrm>
              <a:off x="609600" y="1586712"/>
              <a:ext cx="4091185" cy="400110"/>
            </a:xfrm>
            <a:prstGeom prst="rect">
              <a:avLst/>
            </a:prstGeom>
            <a:noFill/>
          </p:spPr>
          <p:txBody>
            <a:bodyPr wrap="none" rtlCol="0">
              <a:spAutoFit/>
            </a:bodyPr>
            <a:lstStyle/>
            <a:p>
              <a:pPr algn="l"/>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 Create Your Custom Template</a:t>
              </a:r>
            </a:p>
          </p:txBody>
        </p:sp>
        <p:grpSp>
          <p:nvGrpSpPr>
            <p:cNvPr id="6" name="Group 5">
              <a:extLst>
                <a:ext uri="{FF2B5EF4-FFF2-40B4-BE49-F238E27FC236}">
                  <a16:creationId xmlns:a16="http://schemas.microsoft.com/office/drawing/2014/main" id="{44C3A274-6DDC-4589-A29D-9A9BB858462D}"/>
                </a:ext>
              </a:extLst>
            </p:cNvPr>
            <p:cNvGrpSpPr/>
            <p:nvPr/>
          </p:nvGrpSpPr>
          <p:grpSpPr>
            <a:xfrm>
              <a:off x="661027" y="3548527"/>
              <a:ext cx="3952790" cy="2288476"/>
              <a:chOff x="661027" y="3548527"/>
              <a:chExt cx="3952790" cy="2288476"/>
            </a:xfrm>
          </p:grpSpPr>
          <p:sp>
            <p:nvSpPr>
              <p:cNvPr id="3" name="TextBox 2">
                <a:extLst>
                  <a:ext uri="{FF2B5EF4-FFF2-40B4-BE49-F238E27FC236}">
                    <a16:creationId xmlns:a16="http://schemas.microsoft.com/office/drawing/2014/main" id="{E7540707-80C1-3F4C-B41C-EF98067A7DA3}"/>
                  </a:ext>
                </a:extLst>
              </p:cNvPr>
              <p:cNvSpPr txBox="1"/>
              <p:nvPr/>
            </p:nvSpPr>
            <p:spPr>
              <a:xfrm>
                <a:off x="661027" y="5313783"/>
                <a:ext cx="3899892" cy="523220"/>
              </a:xfrm>
              <a:prstGeom prst="rect">
                <a:avLst/>
              </a:prstGeom>
              <a:noFill/>
            </p:spPr>
            <p:txBody>
              <a:bodyPr wrap="square" rtlCol="0">
                <a:spAutoFit/>
              </a:bodyPr>
              <a:lstStyle/>
              <a:p>
                <a:pPr algn="l"/>
                <a: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Tip</a:t>
                </a: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r>
                  <a:rPr lang="en-US" sz="1400" dirty="0">
                    <a:latin typeface="Amazon Ember" panose="020B0603020204020204" pitchFamily="34" charset="0"/>
                    <a:ea typeface="Amazon Ember" panose="020B0603020204020204" pitchFamily="34" charset="0"/>
                    <a:cs typeface="Amazon Ember" panose="020B0603020204020204" pitchFamily="34" charset="0"/>
                  </a:rPr>
                  <a:t> Use the SageMaker built-in templates</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        as a starting point</a:t>
                </a:r>
              </a:p>
            </p:txBody>
          </p:sp>
          <p:pic>
            <p:nvPicPr>
              <p:cNvPr id="4" name="Picture 3">
                <a:extLst>
                  <a:ext uri="{FF2B5EF4-FFF2-40B4-BE49-F238E27FC236}">
                    <a16:creationId xmlns:a16="http://schemas.microsoft.com/office/drawing/2014/main" id="{4F13B723-E24D-1148-B588-76C0E486CB75}"/>
                  </a:ext>
                </a:extLst>
              </p:cNvPr>
              <p:cNvPicPr>
                <a:picLocks noChangeAspect="1"/>
              </p:cNvPicPr>
              <p:nvPr/>
            </p:nvPicPr>
            <p:blipFill>
              <a:blip r:embed="rId7"/>
              <a:stretch>
                <a:fillRect/>
              </a:stretch>
            </p:blipFill>
            <p:spPr>
              <a:xfrm>
                <a:off x="746449" y="3906513"/>
                <a:ext cx="3867368" cy="1338704"/>
              </a:xfrm>
              <a:prstGeom prst="rect">
                <a:avLst/>
              </a:prstGeom>
            </p:spPr>
          </p:pic>
          <p:sp>
            <p:nvSpPr>
              <p:cNvPr id="5" name="TextBox 4">
                <a:extLst>
                  <a:ext uri="{FF2B5EF4-FFF2-40B4-BE49-F238E27FC236}">
                    <a16:creationId xmlns:a16="http://schemas.microsoft.com/office/drawing/2014/main" id="{FC88057D-5B39-8E4E-B96F-D71B5B482778}"/>
                  </a:ext>
                </a:extLst>
              </p:cNvPr>
              <p:cNvSpPr txBox="1"/>
              <p:nvPr/>
            </p:nvSpPr>
            <p:spPr>
              <a:xfrm>
                <a:off x="661027" y="3548527"/>
                <a:ext cx="2900153" cy="307777"/>
              </a:xfrm>
              <a:prstGeom prst="rect">
                <a:avLst/>
              </a:prstGeom>
              <a:noFill/>
            </p:spPr>
            <p:txBody>
              <a:bodyPr wrap="none" rtlCol="0">
                <a:spAutoFit/>
              </a:bodyPr>
              <a:lstStyle/>
              <a:p>
                <a:pPr algn="l"/>
                <a:r>
                  <a:rPr lang="en-US" sz="1400" b="1" dirty="0">
                    <a:solidFill>
                      <a:schemeClr val="accent1"/>
                    </a:solidFill>
                    <a:ea typeface="Amazon Ember" panose="020B0603020204020204" pitchFamily="34" charset="0"/>
                    <a:cs typeface="Amazon Ember" panose="020B0603020204020204" pitchFamily="34" charset="0"/>
                  </a:rPr>
                  <a:t>Required parameters to include:</a:t>
                </a:r>
              </a:p>
            </p:txBody>
          </p:sp>
          <p:pic>
            <p:nvPicPr>
              <p:cNvPr id="28" name="Graphic 36">
                <a:extLst>
                  <a:ext uri="{FF2B5EF4-FFF2-40B4-BE49-F238E27FC236}">
                    <a16:creationId xmlns:a16="http://schemas.microsoft.com/office/drawing/2014/main" id="{CB9C07EC-1FD5-BD46-977D-C61E5326EB70}"/>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88221" y="4089971"/>
                <a:ext cx="682839" cy="68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2" name="Title 21">
            <a:extLst>
              <a:ext uri="{FF2B5EF4-FFF2-40B4-BE49-F238E27FC236}">
                <a16:creationId xmlns:a16="http://schemas.microsoft.com/office/drawing/2014/main" id="{94CE10AA-D474-4111-8580-BC41D2912D0E}"/>
              </a:ext>
            </a:extLst>
          </p:cNvPr>
          <p:cNvSpPr>
            <a:spLocks noGrp="1"/>
          </p:cNvSpPr>
          <p:nvPr>
            <p:ph type="title"/>
          </p:nvPr>
        </p:nvSpPr>
        <p:spPr/>
        <p:txBody>
          <a:bodyPr/>
          <a:lstStyle/>
          <a:p>
            <a:r>
              <a:rPr lang="en-US" dirty="0"/>
              <a:t>Amazon </a:t>
            </a:r>
            <a:r>
              <a:rPr lang="en-US" dirty="0" err="1"/>
              <a:t>SageMaker</a:t>
            </a:r>
            <a:r>
              <a:rPr lang="en-US" dirty="0"/>
              <a:t> Pipelines</a:t>
            </a:r>
            <a:r>
              <a:rPr lang="en-US" dirty="0">
                <a:solidFill>
                  <a:schemeClr val="accent1"/>
                </a:solidFill>
              </a:rPr>
              <a:t> - Projects</a:t>
            </a:r>
            <a:endParaRPr lang="en-US" dirty="0"/>
          </a:p>
        </p:txBody>
      </p:sp>
      <p:sp>
        <p:nvSpPr>
          <p:cNvPr id="23" name="Slide Number Placeholder 1">
            <a:extLst>
              <a:ext uri="{FF2B5EF4-FFF2-40B4-BE49-F238E27FC236}">
                <a16:creationId xmlns:a16="http://schemas.microsoft.com/office/drawing/2014/main" id="{D10A9AA9-544B-41E6-80B1-82FE88218745}"/>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107</a:t>
            </a:fld>
            <a:endParaRPr lang="en-US" sz="900" dirty="0">
              <a:solidFill>
                <a:srgbClr val="FFFFFF"/>
              </a:solidFill>
              <a:latin typeface="Amazon Ember"/>
            </a:endParaRPr>
          </a:p>
        </p:txBody>
      </p:sp>
    </p:spTree>
    <p:extLst>
      <p:ext uri="{BB962C8B-B14F-4D97-AF65-F5344CB8AC3E}">
        <p14:creationId xmlns:p14="http://schemas.microsoft.com/office/powerpoint/2010/main" val="192406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6">
            <a:extLst>
              <a:ext uri="{FF2B5EF4-FFF2-40B4-BE49-F238E27FC236}">
                <a16:creationId xmlns:a16="http://schemas.microsoft.com/office/drawing/2014/main" id="{653FEC39-82CE-BE4C-82B9-68F5D259B660}"/>
              </a:ext>
            </a:extLst>
          </p:cNvPr>
          <p:cNvSpPr>
            <a:spLocks noGrp="1"/>
          </p:cNvSpPr>
          <p:nvPr>
            <p:ph type="title"/>
          </p:nvPr>
        </p:nvSpPr>
        <p:spPr/>
        <p:txBody>
          <a:bodyPr/>
          <a:lstStyle/>
          <a:p>
            <a:r>
              <a:rPr lang="en-US" dirty="0"/>
              <a:t>Amazon </a:t>
            </a:r>
            <a:r>
              <a:rPr lang="en-US" dirty="0" err="1"/>
              <a:t>SageMaker</a:t>
            </a:r>
            <a:r>
              <a:rPr lang="en-US" dirty="0"/>
              <a:t> Pipelines</a:t>
            </a:r>
            <a:r>
              <a:rPr lang="en-US" dirty="0">
                <a:solidFill>
                  <a:schemeClr val="accent1"/>
                </a:solidFill>
              </a:rPr>
              <a:t> - Projects</a:t>
            </a:r>
          </a:p>
        </p:txBody>
      </p:sp>
      <p:sp>
        <p:nvSpPr>
          <p:cNvPr id="2" name="Text Placeholder 1">
            <a:extLst>
              <a:ext uri="{FF2B5EF4-FFF2-40B4-BE49-F238E27FC236}">
                <a16:creationId xmlns:a16="http://schemas.microsoft.com/office/drawing/2014/main" id="{FC839F89-1712-40A2-9F47-1E4762FA21D5}"/>
              </a:ext>
            </a:extLst>
          </p:cNvPr>
          <p:cNvSpPr>
            <a:spLocks noGrp="1"/>
          </p:cNvSpPr>
          <p:nvPr>
            <p:ph type="body" sz="quarter" idx="10"/>
          </p:nvPr>
        </p:nvSpPr>
        <p:spPr/>
        <p:txBody>
          <a:bodyPr/>
          <a:lstStyle/>
          <a:p>
            <a:r>
              <a:rPr lang="en-US" dirty="0">
                <a:solidFill>
                  <a:schemeClr val="accent1"/>
                </a:solidFill>
              </a:rPr>
              <a:t>Building Custom Templates</a:t>
            </a:r>
          </a:p>
        </p:txBody>
      </p:sp>
      <p:grpSp>
        <p:nvGrpSpPr>
          <p:cNvPr id="6" name="Group 5">
            <a:extLst>
              <a:ext uri="{FF2B5EF4-FFF2-40B4-BE49-F238E27FC236}">
                <a16:creationId xmlns:a16="http://schemas.microsoft.com/office/drawing/2014/main" id="{BF4C4BFD-80AE-4948-AD7D-D6972EDF7A36}"/>
              </a:ext>
            </a:extLst>
          </p:cNvPr>
          <p:cNvGrpSpPr/>
          <p:nvPr/>
        </p:nvGrpSpPr>
        <p:grpSpPr>
          <a:xfrm>
            <a:off x="7940910" y="1326129"/>
            <a:ext cx="3490787" cy="990600"/>
            <a:chOff x="7477231" y="1173458"/>
            <a:chExt cx="3490787" cy="990600"/>
          </a:xfrm>
        </p:grpSpPr>
        <p:pic>
          <p:nvPicPr>
            <p:cNvPr id="12" name="Graphic 6">
              <a:extLst>
                <a:ext uri="{FF2B5EF4-FFF2-40B4-BE49-F238E27FC236}">
                  <a16:creationId xmlns:a16="http://schemas.microsoft.com/office/drawing/2014/main" id="{5D110DBB-92CA-C44A-9149-B9F71D2A6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231" y="1173458"/>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72E684BF-EF0E-F74B-9959-AAB2E78C11F4}"/>
                </a:ext>
              </a:extLst>
            </p:cNvPr>
            <p:cNvSpPr txBox="1"/>
            <p:nvPr/>
          </p:nvSpPr>
          <p:spPr>
            <a:xfrm>
              <a:off x="8534338" y="1250631"/>
              <a:ext cx="2433680" cy="836255"/>
            </a:xfrm>
            <a:prstGeom prst="rect">
              <a:avLst/>
            </a:prstGeom>
            <a:noFill/>
          </p:spPr>
          <p:txBody>
            <a:bodyPr wrap="none" rtlCol="0">
              <a:spAutoFit/>
            </a:bodyPr>
            <a:lstStyle/>
            <a:p>
              <a:r>
                <a:rPr lang="en-US" sz="2417" b="1" dirty="0">
                  <a:latin typeface="Amazon Ember" panose="020B0603020204020204" pitchFamily="34" charset="0"/>
                  <a:ea typeface="Amazon Ember" panose="020B0603020204020204" pitchFamily="34" charset="0"/>
                  <a:cs typeface="Amazon Ember" panose="020B0603020204020204" pitchFamily="34" charset="0"/>
                </a:rPr>
                <a:t>AWS </a:t>
              </a:r>
            </a:p>
            <a:p>
              <a:r>
                <a:rPr lang="en-US" sz="2417" b="1" dirty="0">
                  <a:latin typeface="Amazon Ember" panose="020B0603020204020204" pitchFamily="34" charset="0"/>
                  <a:ea typeface="Amazon Ember" panose="020B0603020204020204" pitchFamily="34" charset="0"/>
                  <a:cs typeface="Amazon Ember" panose="020B0603020204020204" pitchFamily="34" charset="0"/>
                </a:rPr>
                <a:t>Service Catalog</a:t>
              </a:r>
            </a:p>
          </p:txBody>
        </p:sp>
      </p:grpSp>
      <p:grpSp>
        <p:nvGrpSpPr>
          <p:cNvPr id="5" name="Group 4">
            <a:extLst>
              <a:ext uri="{FF2B5EF4-FFF2-40B4-BE49-F238E27FC236}">
                <a16:creationId xmlns:a16="http://schemas.microsoft.com/office/drawing/2014/main" id="{16012716-7832-4C38-8419-D5244DB861F1}"/>
              </a:ext>
            </a:extLst>
          </p:cNvPr>
          <p:cNvGrpSpPr/>
          <p:nvPr/>
        </p:nvGrpSpPr>
        <p:grpSpPr>
          <a:xfrm>
            <a:off x="521815" y="1643104"/>
            <a:ext cx="10821015" cy="4075234"/>
            <a:chOff x="521815" y="1833604"/>
            <a:chExt cx="10821015" cy="4075234"/>
          </a:xfrm>
        </p:grpSpPr>
        <p:sp>
          <p:nvSpPr>
            <p:cNvPr id="25" name="TextBox 24">
              <a:extLst>
                <a:ext uri="{FF2B5EF4-FFF2-40B4-BE49-F238E27FC236}">
                  <a16:creationId xmlns:a16="http://schemas.microsoft.com/office/drawing/2014/main" id="{928EE012-ABA1-CB42-AD63-9632998C9B87}"/>
                </a:ext>
              </a:extLst>
            </p:cNvPr>
            <p:cNvSpPr txBox="1"/>
            <p:nvPr/>
          </p:nvSpPr>
          <p:spPr>
            <a:xfrm>
              <a:off x="521815" y="1833604"/>
              <a:ext cx="2779928" cy="400110"/>
            </a:xfrm>
            <a:prstGeom prst="rect">
              <a:avLst/>
            </a:prstGeom>
            <a:noFill/>
          </p:spPr>
          <p:txBody>
            <a:bodyPr wrap="none" rtlCol="0">
              <a:spAutoFit/>
            </a:bodyPr>
            <a:lstStyle/>
            <a:p>
              <a:pPr algn="l"/>
              <a:r>
                <a:rPr lang="en-US" sz="2000" b="1" dirty="0">
                  <a:latin typeface="Amazon Ember" panose="020B0603020204020204" pitchFamily="34" charset="0"/>
                  <a:ea typeface="Amazon Ember" panose="020B0603020204020204" pitchFamily="34" charset="0"/>
                  <a:cs typeface="Amazon Ember" panose="020B0603020204020204" pitchFamily="34" charset="0"/>
                </a:rPr>
                <a:t>Service Catalog Tasks</a:t>
              </a:r>
            </a:p>
          </p:txBody>
        </p:sp>
        <p:sp>
          <p:nvSpPr>
            <p:cNvPr id="37" name="TextBox 36">
              <a:extLst>
                <a:ext uri="{FF2B5EF4-FFF2-40B4-BE49-F238E27FC236}">
                  <a16:creationId xmlns:a16="http://schemas.microsoft.com/office/drawing/2014/main" id="{32131611-49F7-7A4C-ADA5-E773CE5D3CBB}"/>
                </a:ext>
              </a:extLst>
            </p:cNvPr>
            <p:cNvSpPr txBox="1"/>
            <p:nvPr/>
          </p:nvSpPr>
          <p:spPr>
            <a:xfrm>
              <a:off x="10249261" y="5327551"/>
              <a:ext cx="1093569" cy="261610"/>
            </a:xfrm>
            <a:prstGeom prst="rect">
              <a:avLst/>
            </a:prstGeom>
            <a:noFill/>
          </p:spPr>
          <p:txBody>
            <a:bodyPr wrap="none" rtlCol="0">
              <a:spAutoFit/>
            </a:bodyPr>
            <a:lstStyle/>
            <a:p>
              <a:pPr algn="l"/>
              <a:r>
                <a:rPr lang="en-US" sz="1100" dirty="0">
                  <a:latin typeface="Amazon Ember" panose="020B0603020204020204" pitchFamily="34" charset="0"/>
                  <a:ea typeface="Amazon Ember" panose="020B0603020204020204" pitchFamily="34" charset="0"/>
                  <a:cs typeface="Amazon Ember" panose="020B0603020204020204" pitchFamily="34" charset="0"/>
                </a:rPr>
                <a:t>Required Tags</a:t>
              </a:r>
            </a:p>
          </p:txBody>
        </p:sp>
        <p:sp>
          <p:nvSpPr>
            <p:cNvPr id="41" name="TextBox 40">
              <a:extLst>
                <a:ext uri="{FF2B5EF4-FFF2-40B4-BE49-F238E27FC236}">
                  <a16:creationId xmlns:a16="http://schemas.microsoft.com/office/drawing/2014/main" id="{D1015389-475B-5647-B901-310FCF421CBB}"/>
                </a:ext>
              </a:extLst>
            </p:cNvPr>
            <p:cNvSpPr txBox="1"/>
            <p:nvPr/>
          </p:nvSpPr>
          <p:spPr>
            <a:xfrm>
              <a:off x="592689" y="5508728"/>
              <a:ext cx="8074646" cy="400110"/>
            </a:xfrm>
            <a:prstGeom prst="rect">
              <a:avLst/>
            </a:prstGeom>
            <a:noFill/>
          </p:spPr>
          <p:txBody>
            <a:bodyPr wrap="none" rtlCol="0">
              <a:spAutoFit/>
            </a:bodyPr>
            <a:lstStyle/>
            <a:p>
              <a:pPr algn="l"/>
              <a:r>
                <a:rPr lang="en-US" sz="2000" b="1" dirty="0">
                  <a:latin typeface="Amazon Ember" panose="020B0603020204020204" pitchFamily="34" charset="0"/>
                  <a:ea typeface="Amazon Ember" panose="020B0603020204020204" pitchFamily="34" charset="0"/>
                  <a:cs typeface="Amazon Ember" panose="020B0603020204020204" pitchFamily="34" charset="0"/>
                </a:rPr>
                <a:t>Your template will now be available for use in SageMaker Studio!</a:t>
              </a:r>
            </a:p>
          </p:txBody>
        </p:sp>
        <p:grpSp>
          <p:nvGrpSpPr>
            <p:cNvPr id="4" name="Group 3">
              <a:extLst>
                <a:ext uri="{FF2B5EF4-FFF2-40B4-BE49-F238E27FC236}">
                  <a16:creationId xmlns:a16="http://schemas.microsoft.com/office/drawing/2014/main" id="{8E4EB3B7-D836-48D4-B8CC-7C0600FE4DF3}"/>
                </a:ext>
              </a:extLst>
            </p:cNvPr>
            <p:cNvGrpSpPr/>
            <p:nvPr/>
          </p:nvGrpSpPr>
          <p:grpSpPr>
            <a:xfrm>
              <a:off x="555683" y="2339328"/>
              <a:ext cx="6389365" cy="1303812"/>
              <a:chOff x="555683" y="2070089"/>
              <a:chExt cx="6389365" cy="1303812"/>
            </a:xfrm>
          </p:grpSpPr>
          <p:sp>
            <p:nvSpPr>
              <p:cNvPr id="22" name="TextBox 21">
                <a:extLst>
                  <a:ext uri="{FF2B5EF4-FFF2-40B4-BE49-F238E27FC236}">
                    <a16:creationId xmlns:a16="http://schemas.microsoft.com/office/drawing/2014/main" id="{0CEF4375-4C67-934B-97B4-85C50B6E1C0D}"/>
                  </a:ext>
                </a:extLst>
              </p:cNvPr>
              <p:cNvSpPr txBox="1"/>
              <p:nvPr/>
            </p:nvSpPr>
            <p:spPr>
              <a:xfrm>
                <a:off x="555683" y="2070089"/>
                <a:ext cx="2401619" cy="400110"/>
              </a:xfrm>
              <a:prstGeom prst="rect">
                <a:avLst/>
              </a:prstGeom>
              <a:noFill/>
            </p:spPr>
            <p:txBody>
              <a:bodyPr wrap="none" rtlCol="0">
                <a:spAutoFit/>
              </a:bodyPr>
              <a:lstStyle/>
              <a:p>
                <a:pPr algn="l"/>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3. Create Portfolio</a:t>
                </a:r>
              </a:p>
            </p:txBody>
          </p:sp>
          <p:pic>
            <p:nvPicPr>
              <p:cNvPr id="9" name="Picture 8">
                <a:extLst>
                  <a:ext uri="{FF2B5EF4-FFF2-40B4-BE49-F238E27FC236}">
                    <a16:creationId xmlns:a16="http://schemas.microsoft.com/office/drawing/2014/main" id="{71557DF1-B90C-1F40-A4EC-89CC5E3738D1}"/>
                  </a:ext>
                </a:extLst>
              </p:cNvPr>
              <p:cNvPicPr>
                <a:picLocks noChangeAspect="1"/>
              </p:cNvPicPr>
              <p:nvPr/>
            </p:nvPicPr>
            <p:blipFill>
              <a:blip r:embed="rId4"/>
              <a:stretch>
                <a:fillRect/>
              </a:stretch>
            </p:blipFill>
            <p:spPr>
              <a:xfrm>
                <a:off x="626557" y="2458332"/>
                <a:ext cx="6318491" cy="915569"/>
              </a:xfrm>
              <a:prstGeom prst="rect">
                <a:avLst/>
              </a:prstGeom>
            </p:spPr>
          </p:pic>
          <p:sp>
            <p:nvSpPr>
              <p:cNvPr id="20" name="Right Arrow 39">
                <a:extLst>
                  <a:ext uri="{FF2B5EF4-FFF2-40B4-BE49-F238E27FC236}">
                    <a16:creationId xmlns:a16="http://schemas.microsoft.com/office/drawing/2014/main" id="{1FDFFD47-99E3-4F87-8F94-C37F46FE7A6C}"/>
                  </a:ext>
                </a:extLst>
              </p:cNvPr>
              <p:cNvSpPr/>
              <p:nvPr/>
            </p:nvSpPr>
            <p:spPr>
              <a:xfrm rot="5400000">
                <a:off x="6296372" y="2430540"/>
                <a:ext cx="580037" cy="463678"/>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grpSp>
        <p:grpSp>
          <p:nvGrpSpPr>
            <p:cNvPr id="3" name="Group 2">
              <a:extLst>
                <a:ext uri="{FF2B5EF4-FFF2-40B4-BE49-F238E27FC236}">
                  <a16:creationId xmlns:a16="http://schemas.microsoft.com/office/drawing/2014/main" id="{1925E417-EDBD-4BAB-98C0-766510471DC6}"/>
                </a:ext>
              </a:extLst>
            </p:cNvPr>
            <p:cNvGrpSpPr/>
            <p:nvPr/>
          </p:nvGrpSpPr>
          <p:grpSpPr>
            <a:xfrm>
              <a:off x="555683" y="3800220"/>
              <a:ext cx="10681071" cy="1536997"/>
              <a:chOff x="555683" y="3694881"/>
              <a:chExt cx="10681071" cy="1536997"/>
            </a:xfrm>
          </p:grpSpPr>
          <p:sp>
            <p:nvSpPr>
              <p:cNvPr id="30" name="TextBox 29">
                <a:extLst>
                  <a:ext uri="{FF2B5EF4-FFF2-40B4-BE49-F238E27FC236}">
                    <a16:creationId xmlns:a16="http://schemas.microsoft.com/office/drawing/2014/main" id="{1064A9CF-0D61-6D45-AE34-D03795E9D500}"/>
                  </a:ext>
                </a:extLst>
              </p:cNvPr>
              <p:cNvSpPr txBox="1"/>
              <p:nvPr/>
            </p:nvSpPr>
            <p:spPr>
              <a:xfrm>
                <a:off x="555683" y="3694881"/>
                <a:ext cx="2271776" cy="400110"/>
              </a:xfrm>
              <a:prstGeom prst="rect">
                <a:avLst/>
              </a:prstGeom>
              <a:noFill/>
            </p:spPr>
            <p:txBody>
              <a:bodyPr wrap="none" rtlCol="0">
                <a:spAutoFit/>
              </a:bodyPr>
              <a:lstStyle/>
              <a:p>
                <a:pPr algn="l"/>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 Create Product</a:t>
                </a:r>
              </a:p>
            </p:txBody>
          </p:sp>
          <p:pic>
            <p:nvPicPr>
              <p:cNvPr id="35" name="Picture 34">
                <a:extLst>
                  <a:ext uri="{FF2B5EF4-FFF2-40B4-BE49-F238E27FC236}">
                    <a16:creationId xmlns:a16="http://schemas.microsoft.com/office/drawing/2014/main" id="{AB7AC267-BFD2-5343-8532-BF2B1D409516}"/>
                  </a:ext>
                </a:extLst>
              </p:cNvPr>
              <p:cNvPicPr>
                <a:picLocks noChangeAspect="1"/>
              </p:cNvPicPr>
              <p:nvPr/>
            </p:nvPicPr>
            <p:blipFill>
              <a:blip r:embed="rId5"/>
              <a:stretch>
                <a:fillRect/>
              </a:stretch>
            </p:blipFill>
            <p:spPr>
              <a:xfrm>
                <a:off x="626557" y="4138161"/>
                <a:ext cx="7582503" cy="954174"/>
              </a:xfrm>
              <a:prstGeom prst="rect">
                <a:avLst/>
              </a:prstGeom>
            </p:spPr>
          </p:pic>
          <p:pic>
            <p:nvPicPr>
              <p:cNvPr id="38" name="Picture 37">
                <a:extLst>
                  <a:ext uri="{FF2B5EF4-FFF2-40B4-BE49-F238E27FC236}">
                    <a16:creationId xmlns:a16="http://schemas.microsoft.com/office/drawing/2014/main" id="{7F90391C-B7F2-B446-A04A-72D3AAE8A20E}"/>
                  </a:ext>
                </a:extLst>
              </p:cNvPr>
              <p:cNvPicPr>
                <a:picLocks noChangeAspect="1"/>
              </p:cNvPicPr>
              <p:nvPr/>
            </p:nvPicPr>
            <p:blipFill>
              <a:blip r:embed="rId6"/>
              <a:stretch>
                <a:fillRect/>
              </a:stretch>
            </p:blipFill>
            <p:spPr>
              <a:xfrm>
                <a:off x="8867269" y="3960447"/>
                <a:ext cx="2369485" cy="1271431"/>
              </a:xfrm>
              <a:prstGeom prst="rect">
                <a:avLst/>
              </a:prstGeom>
            </p:spPr>
          </p:pic>
          <p:sp>
            <p:nvSpPr>
              <p:cNvPr id="40" name="Right Arrow 39">
                <a:extLst>
                  <a:ext uri="{FF2B5EF4-FFF2-40B4-BE49-F238E27FC236}">
                    <a16:creationId xmlns:a16="http://schemas.microsoft.com/office/drawing/2014/main" id="{018B0A0C-2969-3043-B7E2-0F864F52DC4E}"/>
                  </a:ext>
                </a:extLst>
              </p:cNvPr>
              <p:cNvSpPr/>
              <p:nvPr/>
            </p:nvSpPr>
            <p:spPr>
              <a:xfrm>
                <a:off x="8331384" y="4364323"/>
                <a:ext cx="482198" cy="46367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Right Arrow 39">
                <a:extLst>
                  <a:ext uri="{FF2B5EF4-FFF2-40B4-BE49-F238E27FC236}">
                    <a16:creationId xmlns:a16="http://schemas.microsoft.com/office/drawing/2014/main" id="{66358AEA-EEC3-4480-A869-A8FD15D92E65}"/>
                  </a:ext>
                </a:extLst>
              </p:cNvPr>
              <p:cNvSpPr/>
              <p:nvPr/>
            </p:nvSpPr>
            <p:spPr>
              <a:xfrm rot="5400000">
                <a:off x="7419052" y="4080279"/>
                <a:ext cx="580037" cy="463678"/>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grpSp>
      </p:grpSp>
      <p:sp>
        <p:nvSpPr>
          <p:cNvPr id="28" name="Slide Number Placeholder 1">
            <a:extLst>
              <a:ext uri="{FF2B5EF4-FFF2-40B4-BE49-F238E27FC236}">
                <a16:creationId xmlns:a16="http://schemas.microsoft.com/office/drawing/2014/main" id="{64AAA980-AEC2-4CE3-88D3-9B08FFBCEC91}"/>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108</a:t>
            </a:fld>
            <a:endParaRPr lang="en-US" sz="900" dirty="0">
              <a:solidFill>
                <a:srgbClr val="FFFFFF"/>
              </a:solidFill>
              <a:latin typeface="Amazon Ember"/>
            </a:endParaRPr>
          </a:p>
        </p:txBody>
      </p:sp>
    </p:spTree>
    <p:extLst>
      <p:ext uri="{BB962C8B-B14F-4D97-AF65-F5344CB8AC3E}">
        <p14:creationId xmlns:p14="http://schemas.microsoft.com/office/powerpoint/2010/main" val="422168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804F0F3-9A10-4D24-8F26-52DE771F0F5A}"/>
              </a:ext>
            </a:extLst>
          </p:cNvPr>
          <p:cNvSpPr>
            <a:spLocks noGrp="1"/>
          </p:cNvSpPr>
          <p:nvPr>
            <p:ph type="title"/>
          </p:nvPr>
        </p:nvSpPr>
        <p:spPr/>
        <p:txBody>
          <a:bodyPr/>
          <a:lstStyle/>
          <a:p>
            <a:r>
              <a:rPr lang="en-US" dirty="0"/>
              <a:t>Amazon SageMaker</a:t>
            </a:r>
            <a:endParaRPr lang="en-US" sz="2000" dirty="0">
              <a:solidFill>
                <a:schemeClr val="accent3"/>
              </a:solidFill>
            </a:endParaRPr>
          </a:p>
        </p:txBody>
      </p:sp>
      <p:sp>
        <p:nvSpPr>
          <p:cNvPr id="2" name="Text Placeholder 1">
            <a:extLst>
              <a:ext uri="{FF2B5EF4-FFF2-40B4-BE49-F238E27FC236}">
                <a16:creationId xmlns:a16="http://schemas.microsoft.com/office/drawing/2014/main" id="{E2BA66B9-C26B-40F3-9016-4CEC23A07259}"/>
              </a:ext>
            </a:extLst>
          </p:cNvPr>
          <p:cNvSpPr>
            <a:spLocks noGrp="1"/>
          </p:cNvSpPr>
          <p:nvPr>
            <p:ph type="body" sz="quarter" idx="10"/>
          </p:nvPr>
        </p:nvSpPr>
        <p:spPr/>
        <p:txBody>
          <a:bodyPr/>
          <a:lstStyle/>
          <a:p>
            <a:r>
              <a:rPr lang="en-US" dirty="0">
                <a:solidFill>
                  <a:schemeClr val="accent1"/>
                </a:solidFill>
              </a:rPr>
              <a:t>Next Steps</a:t>
            </a:r>
          </a:p>
        </p:txBody>
      </p:sp>
      <p:sp>
        <p:nvSpPr>
          <p:cNvPr id="92" name="TextBox 91">
            <a:extLst>
              <a:ext uri="{FF2B5EF4-FFF2-40B4-BE49-F238E27FC236}">
                <a16:creationId xmlns:a16="http://schemas.microsoft.com/office/drawing/2014/main" id="{836653E4-817D-9342-8469-6DFCE12F22EC}"/>
              </a:ext>
            </a:extLst>
          </p:cNvPr>
          <p:cNvSpPr txBox="1"/>
          <p:nvPr/>
        </p:nvSpPr>
        <p:spPr>
          <a:xfrm>
            <a:off x="489914" y="5071550"/>
            <a:ext cx="5415281" cy="738664"/>
          </a:xfrm>
          <a:prstGeom prst="rect">
            <a:avLst/>
          </a:prstGeom>
          <a:noFill/>
        </p:spPr>
        <p:txBody>
          <a:bodyPr wrap="square">
            <a:spAutoFit/>
          </a:bodyPr>
          <a:lstStyle/>
          <a:p>
            <a:r>
              <a:rPr lang="en-US" sz="1400" u="sng" dirty="0">
                <a:solidFill>
                  <a:schemeClr val="tx1">
                    <a:lumMod val="75000"/>
                  </a:schemeClr>
                </a:solidFill>
                <a:hlinkClick r:id="rId3">
                  <a:extLst>
                    <a:ext uri="{A12FA001-AC4F-418D-AE19-62706E023703}">
                      <ahyp:hlinkClr xmlns:ahyp="http://schemas.microsoft.com/office/drawing/2018/hyperlinkcolor" val="tx"/>
                    </a:ext>
                  </a:extLst>
                </a:hlinkClick>
              </a:rPr>
              <a:t>https://github.com/aws/amazon-sagemaker-examples</a:t>
            </a:r>
            <a:endParaRPr lang="en-US" sz="1400" u="sng" dirty="0">
              <a:solidFill>
                <a:schemeClr val="tx1">
                  <a:lumMod val="75000"/>
                </a:schemeClr>
              </a:solidFill>
            </a:endParaRPr>
          </a:p>
          <a:p>
            <a:endParaRPr lang="en-US" sz="1400" u="sng" dirty="0">
              <a:solidFill>
                <a:schemeClr val="tx1">
                  <a:lumMod val="75000"/>
                </a:schemeClr>
              </a:solidFill>
            </a:endParaRPr>
          </a:p>
          <a:p>
            <a:r>
              <a:rPr lang="en-US" sz="1400" u="sng" dirty="0">
                <a:solidFill>
                  <a:schemeClr val="tx1">
                    <a:lumMod val="75000"/>
                  </a:schemeClr>
                </a:solidFill>
              </a:rPr>
              <a:t>https://sagemaker.readthedocs.io/en/stable/index.html</a:t>
            </a:r>
          </a:p>
        </p:txBody>
      </p:sp>
      <p:grpSp>
        <p:nvGrpSpPr>
          <p:cNvPr id="7" name="Group 6">
            <a:extLst>
              <a:ext uri="{FF2B5EF4-FFF2-40B4-BE49-F238E27FC236}">
                <a16:creationId xmlns:a16="http://schemas.microsoft.com/office/drawing/2014/main" id="{E6E73ACF-D75B-4D08-A57D-766B9CD46507}"/>
              </a:ext>
            </a:extLst>
          </p:cNvPr>
          <p:cNvGrpSpPr/>
          <p:nvPr/>
        </p:nvGrpSpPr>
        <p:grpSpPr>
          <a:xfrm>
            <a:off x="489914" y="1707407"/>
            <a:ext cx="10948216" cy="3077766"/>
            <a:chOff x="652826" y="1707407"/>
            <a:chExt cx="10948216" cy="3077766"/>
          </a:xfrm>
        </p:grpSpPr>
        <p:grpSp>
          <p:nvGrpSpPr>
            <p:cNvPr id="4" name="Group 3">
              <a:extLst>
                <a:ext uri="{FF2B5EF4-FFF2-40B4-BE49-F238E27FC236}">
                  <a16:creationId xmlns:a16="http://schemas.microsoft.com/office/drawing/2014/main" id="{D0C0EC4F-B839-4C20-A370-C3C474E98E3D}"/>
                </a:ext>
              </a:extLst>
            </p:cNvPr>
            <p:cNvGrpSpPr/>
            <p:nvPr/>
          </p:nvGrpSpPr>
          <p:grpSpPr>
            <a:xfrm>
              <a:off x="4435294" y="1708081"/>
              <a:ext cx="3383280" cy="2582717"/>
              <a:chOff x="4443472" y="1708081"/>
              <a:chExt cx="3383280" cy="2582717"/>
            </a:xfrm>
          </p:grpSpPr>
          <p:sp>
            <p:nvSpPr>
              <p:cNvPr id="29" name="TextBox 28">
                <a:extLst>
                  <a:ext uri="{FF2B5EF4-FFF2-40B4-BE49-F238E27FC236}">
                    <a16:creationId xmlns:a16="http://schemas.microsoft.com/office/drawing/2014/main" id="{CD759A42-3409-4AA7-926C-82345D9DDBEF}"/>
                  </a:ext>
                </a:extLst>
              </p:cNvPr>
              <p:cNvSpPr txBox="1"/>
              <p:nvPr/>
            </p:nvSpPr>
            <p:spPr>
              <a:xfrm>
                <a:off x="4443472" y="1708081"/>
                <a:ext cx="3383280" cy="400110"/>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kumimoji="0" lang="en-US" sz="2000" b="0" i="0" u="none" strike="noStrike" kern="0" cap="none" spc="0" normalizeH="0" baseline="0" noProof="0" dirty="0">
                    <a:ln>
                      <a:noFill/>
                    </a:ln>
                    <a:solidFill>
                      <a:schemeClr val="accent1"/>
                    </a:solidFill>
                    <a:effectLst/>
                    <a:uLnTx/>
                    <a:uFillTx/>
                    <a:latin typeface="+mj-lt"/>
                  </a:rPr>
                  <a:t>Training</a:t>
                </a:r>
                <a:endParaRPr kumimoji="0" lang="en-US" sz="2400" b="0" i="0" u="none" strike="noStrike" kern="0" cap="none" spc="0" normalizeH="0" baseline="0" noProof="0" dirty="0">
                  <a:ln>
                    <a:noFill/>
                  </a:ln>
                  <a:solidFill>
                    <a:srgbClr val="FFFFFF"/>
                  </a:solidFill>
                  <a:effectLst/>
                  <a:uLnTx/>
                  <a:uFillTx/>
                  <a:latin typeface="+mj-lt"/>
                </a:endParaRPr>
              </a:p>
            </p:txBody>
          </p:sp>
          <p:sp>
            <p:nvSpPr>
              <p:cNvPr id="12" name="TextBox 11">
                <a:extLst>
                  <a:ext uri="{FF2B5EF4-FFF2-40B4-BE49-F238E27FC236}">
                    <a16:creationId xmlns:a16="http://schemas.microsoft.com/office/drawing/2014/main" id="{00483EF3-1BD4-4D1E-B872-0E4E8CB10F20}"/>
                  </a:ext>
                </a:extLst>
              </p:cNvPr>
              <p:cNvSpPr txBox="1"/>
              <p:nvPr/>
            </p:nvSpPr>
            <p:spPr>
              <a:xfrm>
                <a:off x="4443472" y="2105584"/>
                <a:ext cx="3383280" cy="2185214"/>
              </a:xfrm>
              <a:prstGeom prst="rect">
                <a:avLst/>
              </a:prstGeom>
              <a:noFill/>
            </p:spPr>
            <p:txBody>
              <a:bodyPr wrap="square" rtlCol="0">
                <a:spAutoFit/>
              </a:bodyPr>
              <a:lstStyle/>
              <a:p>
                <a:pPr defTabSz="914400">
                  <a:defRPr/>
                </a:pPr>
                <a:r>
                  <a:rPr lang="en-US" sz="1400" dirty="0">
                    <a:hlinkClick r:id="rId4">
                      <a:extLst>
                        <a:ext uri="{A12FA001-AC4F-418D-AE19-62706E023703}">
                          <ahyp:hlinkClr xmlns:ahyp="http://schemas.microsoft.com/office/drawing/2018/hyperlinkcolor" val="tx"/>
                        </a:ext>
                      </a:extLst>
                    </a:hlinkClick>
                  </a:rPr>
                  <a:t>https://docs.aws.amazon.com/sagemaker/latest/dg/train-model.html</a:t>
                </a:r>
              </a:p>
              <a:p>
                <a:pPr defTabSz="914400">
                  <a:defRPr/>
                </a:pPr>
                <a:endParaRPr lang="en-US" sz="1400" dirty="0">
                  <a:hlinkClick r:id="rId4">
                    <a:extLst>
                      <a:ext uri="{A12FA001-AC4F-418D-AE19-62706E023703}">
                        <ahyp:hlinkClr xmlns:ahyp="http://schemas.microsoft.com/office/drawing/2018/hyperlinkcolor" val="tx"/>
                      </a:ext>
                    </a:extLst>
                  </a:hlinkClick>
                </a:endParaRPr>
              </a:p>
              <a:p>
                <a:pPr defTabSz="914400">
                  <a:defRPr/>
                </a:pPr>
                <a:r>
                  <a:rPr lang="en-US" sz="1400" dirty="0">
                    <a:hlinkClick r:id="rId4">
                      <a:extLst>
                        <a:ext uri="{A12FA001-AC4F-418D-AE19-62706E023703}">
                          <ahyp:hlinkClr xmlns:ahyp="http://schemas.microsoft.com/office/drawing/2018/hyperlinkcolor" val="tx"/>
                        </a:ext>
                      </a:extLst>
                    </a:hlinkClick>
                  </a:rPr>
                  <a:t>https://docs.aws.amazon.com/sagemaker/latest/dg/distributed-training.html</a:t>
                </a:r>
              </a:p>
              <a:p>
                <a:pPr defTabSz="914400">
                  <a:defRPr/>
                </a:pPr>
                <a:endParaRPr lang="en-US" sz="1400" dirty="0">
                  <a:hlinkClick r:id="rId4">
                    <a:extLst>
                      <a:ext uri="{A12FA001-AC4F-418D-AE19-62706E023703}">
                        <ahyp:hlinkClr xmlns:ahyp="http://schemas.microsoft.com/office/drawing/2018/hyperlinkcolor" val="tx"/>
                      </a:ext>
                    </a:extLst>
                  </a:hlinkClick>
                </a:endParaRPr>
              </a:p>
              <a:p>
                <a:pPr defTabSz="914400">
                  <a:defRPr/>
                </a:pPr>
                <a:r>
                  <a:rPr lang="en-US" sz="1400" dirty="0">
                    <a:hlinkClick r:id="rId4">
                      <a:extLst>
                        <a:ext uri="{A12FA001-AC4F-418D-AE19-62706E023703}">
                          <ahyp:hlinkClr xmlns:ahyp="http://schemas.microsoft.com/office/drawing/2018/hyperlinkcolor" val="tx"/>
                        </a:ext>
                      </a:extLst>
                    </a:hlinkClick>
                  </a:rPr>
                  <a:t>https://aws.amazon.com/sagemaker/debugger</a:t>
                </a:r>
                <a:endParaRPr lang="en-US" sz="1400" dirty="0"/>
              </a:p>
              <a:p>
                <a:pPr marR="0" lvl="0" defTabSz="914400" eaLnBrk="1" fontAlgn="auto" latinLnBrk="0" hangingPunct="1">
                  <a:lnSpc>
                    <a:spcPct val="100000"/>
                  </a:lnSpc>
                  <a:spcBef>
                    <a:spcPts val="0"/>
                  </a:spcBef>
                  <a:spcAft>
                    <a:spcPts val="0"/>
                  </a:spcAft>
                  <a:buClrTx/>
                  <a:buSzTx/>
                  <a:tabLst/>
                  <a:defRPr/>
                </a:pPr>
                <a:endParaRPr kumimoji="0" lang="en-US" sz="2400" b="0" i="0" u="none" strike="noStrike" kern="0" cap="none" spc="0" normalizeH="0" baseline="0" noProof="0" dirty="0">
                  <a:ln>
                    <a:noFill/>
                  </a:ln>
                  <a:solidFill>
                    <a:srgbClr val="FFFFFF"/>
                  </a:solidFill>
                  <a:effectLst/>
                  <a:uLnTx/>
                  <a:uFillTx/>
                  <a:latin typeface="+mj-lt"/>
                </a:endParaRPr>
              </a:p>
            </p:txBody>
          </p:sp>
        </p:grpSp>
        <p:grpSp>
          <p:nvGrpSpPr>
            <p:cNvPr id="3" name="Group 2">
              <a:extLst>
                <a:ext uri="{FF2B5EF4-FFF2-40B4-BE49-F238E27FC236}">
                  <a16:creationId xmlns:a16="http://schemas.microsoft.com/office/drawing/2014/main" id="{57D054F8-DA6B-4948-9A21-B4AB4C3DEDBC}"/>
                </a:ext>
              </a:extLst>
            </p:cNvPr>
            <p:cNvGrpSpPr/>
            <p:nvPr/>
          </p:nvGrpSpPr>
          <p:grpSpPr>
            <a:xfrm>
              <a:off x="652826" y="1707407"/>
              <a:ext cx="3383280" cy="1936386"/>
              <a:chOff x="652826" y="1707407"/>
              <a:chExt cx="3383280" cy="1936386"/>
            </a:xfrm>
          </p:grpSpPr>
          <p:sp>
            <p:nvSpPr>
              <p:cNvPr id="30" name="TextBox 29">
                <a:extLst>
                  <a:ext uri="{FF2B5EF4-FFF2-40B4-BE49-F238E27FC236}">
                    <a16:creationId xmlns:a16="http://schemas.microsoft.com/office/drawing/2014/main" id="{BF047B90-8321-4B4E-B010-73DE1CA38A98}"/>
                  </a:ext>
                </a:extLst>
              </p:cNvPr>
              <p:cNvSpPr txBox="1"/>
              <p:nvPr/>
            </p:nvSpPr>
            <p:spPr>
              <a:xfrm>
                <a:off x="652826" y="1707407"/>
                <a:ext cx="338328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accent1"/>
                    </a:solidFill>
                    <a:effectLst/>
                    <a:uLnTx/>
                    <a:uFillTx/>
                    <a:latin typeface="+mj-lt"/>
                  </a:rPr>
                  <a:t>Onboarding &amp; Processing</a:t>
                </a:r>
                <a:endParaRPr kumimoji="0" lang="en-US" sz="2400" b="0" i="0" u="none" strike="noStrike" kern="0" cap="none" spc="0" normalizeH="0" baseline="0" noProof="0" dirty="0">
                  <a:ln>
                    <a:noFill/>
                  </a:ln>
                  <a:solidFill>
                    <a:srgbClr val="FFFFFF"/>
                  </a:solidFill>
                  <a:effectLst/>
                  <a:uLnTx/>
                  <a:uFillTx/>
                  <a:latin typeface="+mj-lt"/>
                </a:endParaRPr>
              </a:p>
            </p:txBody>
          </p:sp>
          <p:sp>
            <p:nvSpPr>
              <p:cNvPr id="13" name="TextBox 12">
                <a:extLst>
                  <a:ext uri="{FF2B5EF4-FFF2-40B4-BE49-F238E27FC236}">
                    <a16:creationId xmlns:a16="http://schemas.microsoft.com/office/drawing/2014/main" id="{0C373480-6CE2-46FA-B75A-7BE1FFB73703}"/>
                  </a:ext>
                </a:extLst>
              </p:cNvPr>
              <p:cNvSpPr txBox="1"/>
              <p:nvPr/>
            </p:nvSpPr>
            <p:spPr>
              <a:xfrm>
                <a:off x="652826" y="2104910"/>
                <a:ext cx="3383280" cy="1538883"/>
              </a:xfrm>
              <a:prstGeom prst="rect">
                <a:avLst/>
              </a:prstGeom>
              <a:noFill/>
            </p:spPr>
            <p:txBody>
              <a:bodyPr wrap="square" rtlCol="0">
                <a:spAutoFit/>
              </a:bodyPr>
              <a:lstStyle/>
              <a:p>
                <a:pPr defTabSz="914400">
                  <a:defRPr/>
                </a:pPr>
                <a:r>
                  <a:rPr lang="en-US" sz="1400" dirty="0">
                    <a:hlinkClick r:id="rId4">
                      <a:extLst>
                        <a:ext uri="{A12FA001-AC4F-418D-AE19-62706E023703}">
                          <ahyp:hlinkClr xmlns:ahyp="http://schemas.microsoft.com/office/drawing/2018/hyperlinkcolor" val="tx"/>
                        </a:ext>
                      </a:extLst>
                    </a:hlinkClick>
                  </a:rPr>
                  <a:t>https://docs.aws.amazon.com/sagemaker/latest/dg/gs-studio-onboard.html</a:t>
                </a:r>
              </a:p>
              <a:p>
                <a:pPr defTabSz="914400">
                  <a:defRPr/>
                </a:pPr>
                <a:endParaRPr lang="en-US" sz="1400" dirty="0">
                  <a:hlinkClick r:id="rId4">
                    <a:extLst>
                      <a:ext uri="{A12FA001-AC4F-418D-AE19-62706E023703}">
                        <ahyp:hlinkClr xmlns:ahyp="http://schemas.microsoft.com/office/drawing/2018/hyperlinkcolor" val="tx"/>
                      </a:ext>
                    </a:extLst>
                  </a:hlinkClick>
                </a:endParaRPr>
              </a:p>
              <a:p>
                <a:pPr defTabSz="914400">
                  <a:defRPr/>
                </a:pPr>
                <a:r>
                  <a:rPr lang="en-US" sz="1400" dirty="0">
                    <a:hlinkClick r:id="rId4">
                      <a:extLst>
                        <a:ext uri="{A12FA001-AC4F-418D-AE19-62706E023703}">
                          <ahyp:hlinkClr xmlns:ahyp="http://schemas.microsoft.com/office/drawing/2018/hyperlinkcolor" val="tx"/>
                        </a:ext>
                      </a:extLst>
                    </a:hlinkClick>
                  </a:rPr>
                  <a:t>https://docs.aws.amazon.com/sagemaker/latest/dg/processing-job.html</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FFFFFF"/>
                  </a:solidFill>
                  <a:effectLst/>
                  <a:uLnTx/>
                  <a:uFillTx/>
                  <a:latin typeface="+mj-lt"/>
                </a:endParaRPr>
              </a:p>
            </p:txBody>
          </p:sp>
        </p:grpSp>
        <p:grpSp>
          <p:nvGrpSpPr>
            <p:cNvPr id="6" name="Group 5">
              <a:extLst>
                <a:ext uri="{FF2B5EF4-FFF2-40B4-BE49-F238E27FC236}">
                  <a16:creationId xmlns:a16="http://schemas.microsoft.com/office/drawing/2014/main" id="{1E7B368B-ADB7-4076-81F5-12BA321CD2E1}"/>
                </a:ext>
              </a:extLst>
            </p:cNvPr>
            <p:cNvGrpSpPr/>
            <p:nvPr/>
          </p:nvGrpSpPr>
          <p:grpSpPr>
            <a:xfrm>
              <a:off x="8217762" y="1710014"/>
              <a:ext cx="3383280" cy="3075159"/>
              <a:chOff x="8217762" y="1710014"/>
              <a:chExt cx="3383280" cy="3075159"/>
            </a:xfrm>
          </p:grpSpPr>
          <p:sp>
            <p:nvSpPr>
              <p:cNvPr id="31" name="TextBox 30">
                <a:extLst>
                  <a:ext uri="{FF2B5EF4-FFF2-40B4-BE49-F238E27FC236}">
                    <a16:creationId xmlns:a16="http://schemas.microsoft.com/office/drawing/2014/main" id="{6A515321-D0A7-4CC2-A354-583056A74C6A}"/>
                  </a:ext>
                </a:extLst>
              </p:cNvPr>
              <p:cNvSpPr txBox="1"/>
              <p:nvPr/>
            </p:nvSpPr>
            <p:spPr>
              <a:xfrm>
                <a:off x="8217762" y="1710014"/>
                <a:ext cx="3383280" cy="400110"/>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kumimoji="0" lang="en-US" sz="2000" b="0" i="0" u="none" strike="noStrike" kern="0" cap="none" spc="0" normalizeH="0" baseline="0" noProof="0" dirty="0">
                    <a:ln>
                      <a:noFill/>
                    </a:ln>
                    <a:solidFill>
                      <a:schemeClr val="accent1"/>
                    </a:solidFill>
                    <a:effectLst/>
                    <a:uLnTx/>
                    <a:uFillTx/>
                    <a:latin typeface="+mj-lt"/>
                  </a:rPr>
                  <a:t>Deployment</a:t>
                </a:r>
                <a:endParaRPr lang="en-US" sz="1400" dirty="0"/>
              </a:p>
            </p:txBody>
          </p:sp>
          <p:sp>
            <p:nvSpPr>
              <p:cNvPr id="14" name="TextBox 13">
                <a:extLst>
                  <a:ext uri="{FF2B5EF4-FFF2-40B4-BE49-F238E27FC236}">
                    <a16:creationId xmlns:a16="http://schemas.microsoft.com/office/drawing/2014/main" id="{5BBE0F98-1B21-422E-A853-14AE69869FF6}"/>
                  </a:ext>
                </a:extLst>
              </p:cNvPr>
              <p:cNvSpPr txBox="1"/>
              <p:nvPr/>
            </p:nvSpPr>
            <p:spPr>
              <a:xfrm>
                <a:off x="8217762" y="2107517"/>
                <a:ext cx="3383280" cy="2677656"/>
              </a:xfrm>
              <a:prstGeom prst="rect">
                <a:avLst/>
              </a:prstGeom>
              <a:noFill/>
            </p:spPr>
            <p:txBody>
              <a:bodyPr wrap="square" rtlCol="0">
                <a:spAutoFit/>
              </a:bodyPr>
              <a:lstStyle/>
              <a:p>
                <a:pPr lvl="0" defTabSz="914400">
                  <a:defRPr/>
                </a:pPr>
                <a:r>
                  <a:rPr lang="en-US" sz="1400" u="sng" dirty="0">
                    <a:hlinkClick r:id="rId5">
                      <a:extLst>
                        <a:ext uri="{A12FA001-AC4F-418D-AE19-62706E023703}">
                          <ahyp:hlinkClr xmlns:ahyp="http://schemas.microsoft.com/office/drawing/2018/hyperlinkcolor" val="tx"/>
                        </a:ext>
                      </a:extLst>
                    </a:hlinkClick>
                  </a:rPr>
                  <a:t>https://docs.aws.amazon.com/sagemaker/latest/dg/realtime-endpoints.html</a:t>
                </a:r>
                <a:endParaRPr lang="en-US" sz="1400" u="sng" dirty="0"/>
              </a:p>
              <a:p>
                <a:pPr lvl="0" defTabSz="914400">
                  <a:defRPr/>
                </a:pPr>
                <a:endParaRPr lang="en-US" sz="1400" u="sng" dirty="0"/>
              </a:p>
              <a:p>
                <a:pPr lvl="0" defTabSz="914400">
                  <a:defRPr/>
                </a:pPr>
                <a:r>
                  <a:rPr lang="en-US" sz="1400" u="sng" dirty="0">
                    <a:hlinkClick r:id="rId6">
                      <a:extLst>
                        <a:ext uri="{A12FA001-AC4F-418D-AE19-62706E023703}">
                          <ahyp:hlinkClr xmlns:ahyp="http://schemas.microsoft.com/office/drawing/2018/hyperlinkcolor" val="tx"/>
                        </a:ext>
                      </a:extLst>
                    </a:hlinkClick>
                  </a:rPr>
                  <a:t>https://docs.aws.amazon.com/sagemaker/latest/dg/serverless-endpoints.html</a:t>
                </a:r>
                <a:endParaRPr lang="en-US" sz="1400" u="sng" dirty="0"/>
              </a:p>
              <a:p>
                <a:pPr lvl="0" defTabSz="914400">
                  <a:defRPr/>
                </a:pPr>
                <a:endParaRPr lang="en-US" sz="1400" u="sng" dirty="0"/>
              </a:p>
              <a:p>
                <a:pPr lvl="0" defTabSz="914400">
                  <a:defRPr/>
                </a:pPr>
                <a:r>
                  <a:rPr lang="en-US" sz="1400" u="sng" dirty="0">
                    <a:hlinkClick r:id="rId7">
                      <a:extLst>
                        <a:ext uri="{A12FA001-AC4F-418D-AE19-62706E023703}">
                          <ahyp:hlinkClr xmlns:ahyp="http://schemas.microsoft.com/office/drawing/2018/hyperlinkcolor" val="tx"/>
                        </a:ext>
                      </a:extLst>
                    </a:hlinkClick>
                  </a:rPr>
                  <a:t>https://docs.aws.amazon.com/sagemaker/latest/dg/async-inference.html</a:t>
                </a:r>
                <a:endParaRPr lang="en-US" sz="1400" u="sng" dirty="0"/>
              </a:p>
              <a:p>
                <a:pPr lvl="0" defTabSz="914400">
                  <a:defRPr/>
                </a:pPr>
                <a:endParaRPr lang="en-US" sz="1400" u="sng" dirty="0"/>
              </a:p>
              <a:p>
                <a:pPr lvl="0" defTabSz="914400">
                  <a:defRPr/>
                </a:pPr>
                <a:r>
                  <a:rPr lang="en-US" sz="1400" u="sng" dirty="0"/>
                  <a:t>https://</a:t>
                </a:r>
                <a:r>
                  <a:rPr lang="en-US" sz="1400" u="sng" dirty="0" err="1"/>
                  <a:t>docs.aws.amazon.com</a:t>
                </a:r>
                <a:r>
                  <a:rPr lang="en-US" sz="1400" u="sng" dirty="0"/>
                  <a:t>/</a:t>
                </a:r>
                <a:r>
                  <a:rPr lang="en-US" sz="1400" u="sng" dirty="0" err="1"/>
                  <a:t>sagemaker</a:t>
                </a:r>
                <a:r>
                  <a:rPr lang="en-US" sz="1400" u="sng" dirty="0"/>
                  <a:t>/latest/dg/batch-</a:t>
                </a:r>
                <a:r>
                  <a:rPr lang="en-US" sz="1400" u="sng" dirty="0" err="1"/>
                  <a:t>transform.html</a:t>
                </a:r>
                <a:endParaRPr lang="en-US" sz="1400" u="sng" dirty="0"/>
              </a:p>
            </p:txBody>
          </p:sp>
        </p:grpSp>
      </p:grpSp>
      <p:sp>
        <p:nvSpPr>
          <p:cNvPr id="19" name="Slide Number Placeholder 1">
            <a:extLst>
              <a:ext uri="{FF2B5EF4-FFF2-40B4-BE49-F238E27FC236}">
                <a16:creationId xmlns:a16="http://schemas.microsoft.com/office/drawing/2014/main" id="{EF735054-BA8E-4380-ABBF-C916E3CD5A29}"/>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mtClean="0">
                <a:solidFill>
                  <a:srgbClr val="FFFFFF"/>
                </a:solidFill>
                <a:latin typeface="Amazon Ember"/>
              </a:rPr>
              <a:pPr algn="r" defTabSz="914400">
                <a:defRPr/>
              </a:pPr>
              <a:t>109</a:t>
            </a:fld>
            <a:endParaRPr lang="en-US" dirty="0">
              <a:solidFill>
                <a:srgbClr val="FFFFFF"/>
              </a:solidFill>
              <a:latin typeface="Amazon Ember"/>
            </a:endParaRPr>
          </a:p>
        </p:txBody>
      </p:sp>
    </p:spTree>
    <p:extLst>
      <p:ext uri="{BB962C8B-B14F-4D97-AF65-F5344CB8AC3E}">
        <p14:creationId xmlns:p14="http://schemas.microsoft.com/office/powerpoint/2010/main" val="140983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3404A27-5B52-4069-944C-2B93CB3523A8}"/>
              </a:ext>
            </a:extLst>
          </p:cNvPr>
          <p:cNvGrpSpPr/>
          <p:nvPr/>
        </p:nvGrpSpPr>
        <p:grpSpPr>
          <a:xfrm>
            <a:off x="1088413" y="1821894"/>
            <a:ext cx="10015175" cy="3214212"/>
            <a:chOff x="898358" y="1880051"/>
            <a:chExt cx="10015175" cy="3214212"/>
          </a:xfrm>
        </p:grpSpPr>
        <p:sp>
          <p:nvSpPr>
            <p:cNvPr id="82" name="Title 1">
              <a:extLst>
                <a:ext uri="{FF2B5EF4-FFF2-40B4-BE49-F238E27FC236}">
                  <a16:creationId xmlns:a16="http://schemas.microsoft.com/office/drawing/2014/main" id="{9C0B66B9-41B1-43C7-B24E-08193FDB65E0}"/>
                </a:ext>
              </a:extLst>
            </p:cNvPr>
            <p:cNvSpPr txBox="1">
              <a:spLocks/>
            </p:cNvSpPr>
            <p:nvPr/>
          </p:nvSpPr>
          <p:spPr>
            <a:xfrm>
              <a:off x="898358" y="2163718"/>
              <a:ext cx="3749040" cy="2646878"/>
            </a:xfrm>
            <a:prstGeom prst="rect">
              <a:avLst/>
            </a:prstGeom>
          </p:spPr>
          <p:txBody>
            <a:bodyPr vert="horz" wrap="square" lIns="0" tIns="45720" rIns="9144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lnSpc>
                  <a:spcPct val="100000"/>
                </a:lnSpc>
              </a:pPr>
              <a:r>
                <a:rPr lang="en-US" dirty="0"/>
                <a:t>Amazon SageMaker </a:t>
              </a:r>
            </a:p>
            <a:p>
              <a:pPr algn="r">
                <a:lnSpc>
                  <a:spcPct val="100000"/>
                </a:lnSpc>
              </a:pPr>
              <a:r>
                <a:rPr lang="en-US" dirty="0"/>
                <a:t>Studio Notebook</a:t>
              </a:r>
            </a:p>
            <a:p>
              <a:pPr algn="r">
                <a:lnSpc>
                  <a:spcPct val="100000"/>
                </a:lnSpc>
                <a:spcBef>
                  <a:spcPts val="1200"/>
                </a:spcBef>
              </a:pPr>
              <a:r>
                <a:rPr lang="en-US" sz="2000" b="1" dirty="0">
                  <a:solidFill>
                    <a:schemeClr val="accent1"/>
                  </a:solidFill>
                  <a:latin typeface="+mn-lt"/>
                </a:rPr>
                <a:t>Perform data engineering, analytics, and ML workflows </a:t>
              </a:r>
              <a:br>
                <a:rPr lang="en-US" sz="2000" b="1" dirty="0">
                  <a:solidFill>
                    <a:schemeClr val="accent1"/>
                  </a:solidFill>
                  <a:latin typeface="+mn-lt"/>
                </a:rPr>
              </a:br>
              <a:r>
                <a:rPr lang="en-US" sz="2000" b="1" dirty="0">
                  <a:solidFill>
                    <a:schemeClr val="accent1"/>
                  </a:solidFill>
                  <a:latin typeface="+mn-lt"/>
                </a:rPr>
                <a:t>in one notebook</a:t>
              </a:r>
            </a:p>
          </p:txBody>
        </p:sp>
        <p:grpSp>
          <p:nvGrpSpPr>
            <p:cNvPr id="2" name="Group 1">
              <a:extLst>
                <a:ext uri="{FF2B5EF4-FFF2-40B4-BE49-F238E27FC236}">
                  <a16:creationId xmlns:a16="http://schemas.microsoft.com/office/drawing/2014/main" id="{E910C119-810E-4BDE-88CC-856017809665}"/>
                </a:ext>
              </a:extLst>
            </p:cNvPr>
            <p:cNvGrpSpPr/>
            <p:nvPr/>
          </p:nvGrpSpPr>
          <p:grpSpPr>
            <a:xfrm>
              <a:off x="5451960" y="1880051"/>
              <a:ext cx="5461573" cy="3214212"/>
              <a:chOff x="5451960" y="1880051"/>
              <a:chExt cx="5461573" cy="3214212"/>
            </a:xfrm>
          </p:grpSpPr>
          <p:sp>
            <p:nvSpPr>
              <p:cNvPr id="10" name="Oval 9">
                <a:extLst>
                  <a:ext uri="{FF2B5EF4-FFF2-40B4-BE49-F238E27FC236}">
                    <a16:creationId xmlns:a16="http://schemas.microsoft.com/office/drawing/2014/main" id="{0D4F4BE5-E359-41F9-A2B7-650C2568EDD2}"/>
                  </a:ext>
                </a:extLst>
              </p:cNvPr>
              <p:cNvSpPr/>
              <p:nvPr/>
            </p:nvSpPr>
            <p:spPr>
              <a:xfrm>
                <a:off x="5452574" y="4212845"/>
                <a:ext cx="881419" cy="881418"/>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11" name="Oval 10">
                <a:extLst>
                  <a:ext uri="{FF2B5EF4-FFF2-40B4-BE49-F238E27FC236}">
                    <a16:creationId xmlns:a16="http://schemas.microsoft.com/office/drawing/2014/main" id="{98F26390-9BB0-461A-9EB3-5064CDA6B5E8}"/>
                  </a:ext>
                </a:extLst>
              </p:cNvPr>
              <p:cNvSpPr/>
              <p:nvPr/>
            </p:nvSpPr>
            <p:spPr>
              <a:xfrm>
                <a:off x="5452574" y="3046448"/>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14" name="Oval 13">
                <a:extLst>
                  <a:ext uri="{FF2B5EF4-FFF2-40B4-BE49-F238E27FC236}">
                    <a16:creationId xmlns:a16="http://schemas.microsoft.com/office/drawing/2014/main" id="{ADC08ACF-EAD9-44F1-82AD-F096FD37B34F}"/>
                  </a:ext>
                </a:extLst>
              </p:cNvPr>
              <p:cNvSpPr/>
              <p:nvPr/>
            </p:nvSpPr>
            <p:spPr>
              <a:xfrm>
                <a:off x="5451960" y="1880051"/>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15" name="Rectangle 14">
                <a:extLst>
                  <a:ext uri="{FF2B5EF4-FFF2-40B4-BE49-F238E27FC236}">
                    <a16:creationId xmlns:a16="http://schemas.microsoft.com/office/drawing/2014/main" id="{3D0EEC87-293D-4660-9461-F1CD5DD5AA07}"/>
                  </a:ext>
                </a:extLst>
              </p:cNvPr>
              <p:cNvSpPr/>
              <p:nvPr/>
            </p:nvSpPr>
            <p:spPr>
              <a:xfrm>
                <a:off x="6979020" y="2028373"/>
                <a:ext cx="3934513" cy="584775"/>
              </a:xfrm>
              <a:prstGeom prst="rect">
                <a:avLst/>
              </a:prstGeom>
              <a:noFill/>
              <a:ln w="28575"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Connect with Amazon EMR, </a:t>
                </a:r>
                <a:br>
                  <a:rPr kumimoji="0" lang="en-US" sz="1600" b="0" i="0" u="none" strike="noStrike" kern="0" cap="none" spc="0" normalizeH="0" baseline="0" noProof="0" dirty="0">
                    <a:ln>
                      <a:noFill/>
                    </a:ln>
                    <a:solidFill>
                      <a:schemeClr val="accent1"/>
                    </a:solidFill>
                    <a:effectLst/>
                    <a:uLnTx/>
                    <a:uFillTx/>
                    <a:latin typeface="+mj-lt"/>
                    <a:ea typeface="+mn-ea"/>
                    <a:cs typeface="+mn-cs"/>
                  </a:rPr>
                </a:br>
                <a:r>
                  <a:rPr kumimoji="0" lang="en-US" sz="1600" b="0" i="0" u="none" strike="noStrike" kern="0" cap="none" spc="0" normalizeH="0" baseline="0" noProof="0" dirty="0">
                    <a:ln>
                      <a:noFill/>
                    </a:ln>
                    <a:solidFill>
                      <a:schemeClr val="accent1"/>
                    </a:solidFill>
                    <a:effectLst/>
                    <a:uLnTx/>
                    <a:uFillTx/>
                    <a:latin typeface="+mj-lt"/>
                    <a:ea typeface="+mn-ea"/>
                    <a:cs typeface="+mn-cs"/>
                  </a:rPr>
                  <a:t>Amazon S3, and more</a:t>
                </a:r>
              </a:p>
            </p:txBody>
          </p:sp>
          <p:sp>
            <p:nvSpPr>
              <p:cNvPr id="17" name="Rectangle 16">
                <a:extLst>
                  <a:ext uri="{FF2B5EF4-FFF2-40B4-BE49-F238E27FC236}">
                    <a16:creationId xmlns:a16="http://schemas.microsoft.com/office/drawing/2014/main" id="{C7ECF6F3-B55A-4800-AB56-EC348F257E2B}"/>
                  </a:ext>
                </a:extLst>
              </p:cNvPr>
              <p:cNvSpPr/>
              <p:nvPr/>
            </p:nvSpPr>
            <p:spPr>
              <a:xfrm>
                <a:off x="6979020" y="3194259"/>
                <a:ext cx="3934513" cy="584775"/>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Interactively access, transform, </a:t>
                </a:r>
                <a:br>
                  <a:rPr kumimoji="0" lang="en-US" sz="1600" b="0" i="0" u="none" strike="noStrike" kern="0" cap="none" spc="0" normalizeH="0" baseline="0" noProof="0" dirty="0">
                    <a:ln>
                      <a:noFill/>
                    </a:ln>
                    <a:solidFill>
                      <a:schemeClr val="accent1"/>
                    </a:solidFill>
                    <a:effectLst/>
                    <a:uLnTx/>
                    <a:uFillTx/>
                    <a:latin typeface="+mj-lt"/>
                    <a:ea typeface="+mn-ea"/>
                    <a:cs typeface="+mn-cs"/>
                  </a:rPr>
                </a:br>
                <a:r>
                  <a:rPr kumimoji="0" lang="en-US" sz="1600" b="0" i="0" u="none" strike="noStrike" kern="0" cap="none" spc="0" normalizeH="0" baseline="0" noProof="0" dirty="0">
                    <a:ln>
                      <a:noFill/>
                    </a:ln>
                    <a:solidFill>
                      <a:schemeClr val="accent1"/>
                    </a:solidFill>
                    <a:effectLst/>
                    <a:uLnTx/>
                    <a:uFillTx/>
                    <a:latin typeface="+mj-lt"/>
                    <a:ea typeface="+mn-ea"/>
                    <a:cs typeface="+mn-cs"/>
                  </a:rPr>
                  <a:t>and analyze a wide range of data</a:t>
                </a:r>
              </a:p>
            </p:txBody>
          </p:sp>
          <p:sp>
            <p:nvSpPr>
              <p:cNvPr id="18" name="Rectangle 17">
                <a:extLst>
                  <a:ext uri="{FF2B5EF4-FFF2-40B4-BE49-F238E27FC236}">
                    <a16:creationId xmlns:a16="http://schemas.microsoft.com/office/drawing/2014/main" id="{1F945594-D2CD-4994-B806-9E45FF40A71B}"/>
                  </a:ext>
                </a:extLst>
              </p:cNvPr>
              <p:cNvSpPr/>
              <p:nvPr/>
            </p:nvSpPr>
            <p:spPr>
              <a:xfrm>
                <a:off x="6979020" y="4361167"/>
                <a:ext cx="3934513" cy="584775"/>
              </a:xfrm>
              <a:prstGeom prst="rect">
                <a:avLst/>
              </a:prstGeom>
              <a:noFill/>
              <a:ln w="76200" cap="flat" cmpd="sng" algn="ctr">
                <a:noFill/>
                <a:prstDash val="solid"/>
              </a:ln>
              <a:effectLst/>
            </p:spPr>
            <p:txBody>
              <a:bodyPr wrap="square" rtlCol="0" anchor="ctr" anchorCtr="0">
                <a:spAutoFit/>
              </a:bodyPr>
              <a:lstStyle/>
              <a:p>
                <a:pPr lvl="0" defTabSz="914400">
                  <a:defRPr/>
                </a:pPr>
                <a:r>
                  <a:rPr lang="en-US" sz="1600" kern="0" dirty="0">
                    <a:solidFill>
                      <a:schemeClr val="accent1"/>
                    </a:solidFill>
                    <a:latin typeface="+mj-lt"/>
                  </a:rPr>
                  <a:t>Build, train, and deploy models using </a:t>
                </a:r>
                <a:br>
                  <a:rPr lang="en-US" sz="1600" kern="0" dirty="0">
                    <a:solidFill>
                      <a:schemeClr val="accent1"/>
                    </a:solidFill>
                    <a:latin typeface="+mj-lt"/>
                  </a:rPr>
                </a:br>
                <a:r>
                  <a:rPr lang="en-US" sz="1600" kern="0" dirty="0">
                    <a:solidFill>
                      <a:schemeClr val="accent1"/>
                    </a:solidFill>
                    <a:latin typeface="+mj-lt"/>
                  </a:rPr>
                  <a:t>your preferred framework</a:t>
                </a:r>
              </a:p>
            </p:txBody>
          </p:sp>
          <p:cxnSp>
            <p:nvCxnSpPr>
              <p:cNvPr id="23" name="Straight Connector 22">
                <a:extLst>
                  <a:ext uri="{FF2B5EF4-FFF2-40B4-BE49-F238E27FC236}">
                    <a16:creationId xmlns:a16="http://schemas.microsoft.com/office/drawing/2014/main" id="{F8E2E921-4256-47BE-A213-EB703414C244}"/>
                  </a:ext>
                </a:extLst>
              </p:cNvPr>
              <p:cNvCxnSpPr>
                <a:cxnSpLocks/>
              </p:cNvCxnSpPr>
              <p:nvPr/>
            </p:nvCxnSpPr>
            <p:spPr>
              <a:xfrm flipV="1">
                <a:off x="6333994" y="4653554"/>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24" name="Straight Connector 23">
                <a:extLst>
                  <a:ext uri="{FF2B5EF4-FFF2-40B4-BE49-F238E27FC236}">
                    <a16:creationId xmlns:a16="http://schemas.microsoft.com/office/drawing/2014/main" id="{210B19B4-E0AD-4D27-8C28-6E686CA04744}"/>
                  </a:ext>
                </a:extLst>
              </p:cNvPr>
              <p:cNvCxnSpPr>
                <a:cxnSpLocks/>
              </p:cNvCxnSpPr>
              <p:nvPr/>
            </p:nvCxnSpPr>
            <p:spPr>
              <a:xfrm flipV="1">
                <a:off x="6333994" y="3487157"/>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25" name="Straight Connector 24">
                <a:extLst>
                  <a:ext uri="{FF2B5EF4-FFF2-40B4-BE49-F238E27FC236}">
                    <a16:creationId xmlns:a16="http://schemas.microsoft.com/office/drawing/2014/main" id="{D3558DE6-9975-4063-9F9A-C41A319B95FD}"/>
                  </a:ext>
                </a:extLst>
              </p:cNvPr>
              <p:cNvCxnSpPr>
                <a:cxnSpLocks/>
              </p:cNvCxnSpPr>
              <p:nvPr/>
            </p:nvCxnSpPr>
            <p:spPr>
              <a:xfrm flipV="1">
                <a:off x="6333994" y="2320760"/>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95" name="Graphic 130">
                <a:extLst>
                  <a:ext uri="{FF2B5EF4-FFF2-40B4-BE49-F238E27FC236}">
                    <a16:creationId xmlns:a16="http://schemas.microsoft.com/office/drawing/2014/main" id="{F4B56D79-2676-4504-9608-E3C720BC8439}"/>
                  </a:ext>
                </a:extLst>
              </p:cNvPr>
              <p:cNvGrpSpPr/>
              <p:nvPr/>
            </p:nvGrpSpPr>
            <p:grpSpPr>
              <a:xfrm>
                <a:off x="5571439" y="4331710"/>
                <a:ext cx="643689" cy="643689"/>
                <a:chOff x="7961122" y="1547156"/>
                <a:chExt cx="643689" cy="643689"/>
              </a:xfrm>
            </p:grpSpPr>
            <p:sp>
              <p:nvSpPr>
                <p:cNvPr id="96" name="Freeform: Shape 95">
                  <a:extLst>
                    <a:ext uri="{FF2B5EF4-FFF2-40B4-BE49-F238E27FC236}">
                      <a16:creationId xmlns:a16="http://schemas.microsoft.com/office/drawing/2014/main" id="{25893175-F524-4233-8273-BCA0FCEC5F44}"/>
                    </a:ext>
                  </a:extLst>
                </p:cNvPr>
                <p:cNvSpPr/>
                <p:nvPr/>
              </p:nvSpPr>
              <p:spPr>
                <a:xfrm>
                  <a:off x="8047698" y="1998704"/>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218B1D91-E0B3-4B6D-8413-E3CC7B7F3653}"/>
                    </a:ext>
                  </a:extLst>
                </p:cNvPr>
                <p:cNvSpPr/>
                <p:nvPr/>
              </p:nvSpPr>
              <p:spPr>
                <a:xfrm>
                  <a:off x="8113998" y="1731251"/>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9050" cap="flat">
                  <a:solidFill>
                    <a:schemeClr val="tx1"/>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634F6981-5B51-469C-BE0F-378F9C80F381}"/>
                    </a:ext>
                  </a:extLst>
                </p:cNvPr>
                <p:cNvSpPr/>
                <p:nvPr/>
              </p:nvSpPr>
              <p:spPr>
                <a:xfrm>
                  <a:off x="8089216" y="1709044"/>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9050" cap="flat">
                  <a:solidFill>
                    <a:schemeClr val="tx1"/>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C7B69045-2002-43DA-8F95-1CD27761F2C3}"/>
                    </a:ext>
                  </a:extLst>
                </p:cNvPr>
                <p:cNvSpPr/>
                <p:nvPr/>
              </p:nvSpPr>
              <p:spPr>
                <a:xfrm>
                  <a:off x="8257219" y="1765367"/>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9050" cap="flat">
                  <a:solidFill>
                    <a:schemeClr val="tx1"/>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E7F10896-5CBC-44ED-AB2D-57BA7238D5B5}"/>
                    </a:ext>
                  </a:extLst>
                </p:cNvPr>
                <p:cNvSpPr/>
                <p:nvPr/>
              </p:nvSpPr>
              <p:spPr>
                <a:xfrm>
                  <a:off x="8178689" y="1804953"/>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9050" cap="flat">
                  <a:solidFill>
                    <a:schemeClr val="tx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EEAB33F4-38EB-40EF-8F12-8613D1804B07}"/>
                    </a:ext>
                  </a:extLst>
                </p:cNvPr>
                <p:cNvSpPr/>
                <p:nvPr/>
              </p:nvSpPr>
              <p:spPr>
                <a:xfrm>
                  <a:off x="8332209" y="1804953"/>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9050" cap="flat">
                  <a:solidFill>
                    <a:schemeClr val="tx1"/>
                  </a:solidFill>
                  <a:prstDash val="solid"/>
                  <a:round/>
                </a:ln>
              </p:spPr>
              <p:txBody>
                <a:bodyPr rtlCol="0" anchor="ctr"/>
                <a:lstStyle/>
                <a:p>
                  <a:endParaRPr lang="en-US" dirty="0"/>
                </a:p>
              </p:txBody>
            </p:sp>
          </p:grpSp>
          <p:grpSp>
            <p:nvGrpSpPr>
              <p:cNvPr id="102" name="Graphic 4889">
                <a:extLst>
                  <a:ext uri="{FF2B5EF4-FFF2-40B4-BE49-F238E27FC236}">
                    <a16:creationId xmlns:a16="http://schemas.microsoft.com/office/drawing/2014/main" id="{90451473-20A3-40E4-BF1D-0DF11B706432}"/>
                  </a:ext>
                </a:extLst>
              </p:cNvPr>
              <p:cNvGrpSpPr/>
              <p:nvPr/>
            </p:nvGrpSpPr>
            <p:grpSpPr>
              <a:xfrm>
                <a:off x="5573243" y="3167117"/>
                <a:ext cx="640080" cy="640080"/>
                <a:chOff x="6542413" y="2476500"/>
                <a:chExt cx="1905000" cy="1905000"/>
              </a:xfrm>
            </p:grpSpPr>
            <p:sp>
              <p:nvSpPr>
                <p:cNvPr id="103" name="Freeform: Shape 102">
                  <a:extLst>
                    <a:ext uri="{FF2B5EF4-FFF2-40B4-BE49-F238E27FC236}">
                      <a16:creationId xmlns:a16="http://schemas.microsoft.com/office/drawing/2014/main" id="{83E2CD31-FF20-41EB-89E1-39349765241F}"/>
                    </a:ext>
                  </a:extLst>
                </p:cNvPr>
                <p:cNvSpPr/>
                <p:nvPr/>
              </p:nvSpPr>
              <p:spPr>
                <a:xfrm>
                  <a:off x="6967132" y="3462051"/>
                  <a:ext cx="85534" cy="85534"/>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19050" cap="flat">
                  <a:solidFill>
                    <a:schemeClr val="tx1"/>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5172D6CE-CFF8-48EF-9C86-05D05C3B9EEA}"/>
                    </a:ext>
                  </a:extLst>
                </p:cNvPr>
                <p:cNvSpPr/>
                <p:nvPr/>
              </p:nvSpPr>
              <p:spPr>
                <a:xfrm>
                  <a:off x="6967132" y="3226593"/>
                  <a:ext cx="85534" cy="85534"/>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19050" cap="flat">
                  <a:solidFill>
                    <a:schemeClr val="tx1"/>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13A2F391-7E11-4CAB-94F5-C8B084F98630}"/>
                    </a:ext>
                  </a:extLst>
                </p:cNvPr>
                <p:cNvSpPr/>
                <p:nvPr/>
              </p:nvSpPr>
              <p:spPr>
                <a:xfrm>
                  <a:off x="7333464" y="2851785"/>
                  <a:ext cx="85534" cy="85534"/>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8"/>
                        <a:pt x="85534" y="42767"/>
                      </a:cubicBezTo>
                      <a:close/>
                    </a:path>
                  </a:pathLst>
                </a:custGeom>
                <a:noFill/>
                <a:ln w="19050"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99728D5F-06B8-445A-8C40-08456BA38FC6}"/>
                    </a:ext>
                  </a:extLst>
                </p:cNvPr>
                <p:cNvSpPr/>
                <p:nvPr/>
              </p:nvSpPr>
              <p:spPr>
                <a:xfrm>
                  <a:off x="7564540" y="2851785"/>
                  <a:ext cx="85534" cy="85534"/>
                </a:xfrm>
                <a:custGeom>
                  <a:avLst/>
                  <a:gdLst>
                    <a:gd name="connsiteX0" fmla="*/ 85535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5"/>
                        <a:pt x="42767" y="85535"/>
                      </a:cubicBezTo>
                      <a:cubicBezTo>
                        <a:pt x="19148" y="85535"/>
                        <a:pt x="0" y="66387"/>
                        <a:pt x="0" y="42767"/>
                      </a:cubicBezTo>
                      <a:cubicBezTo>
                        <a:pt x="0" y="19148"/>
                        <a:pt x="19148" y="0"/>
                        <a:pt x="42767" y="0"/>
                      </a:cubicBezTo>
                      <a:cubicBezTo>
                        <a:pt x="66387" y="0"/>
                        <a:pt x="85535" y="19148"/>
                        <a:pt x="85535" y="42767"/>
                      </a:cubicBezTo>
                      <a:close/>
                    </a:path>
                  </a:pathLst>
                </a:custGeom>
                <a:noFill/>
                <a:ln w="19050"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FEADF13C-EA5C-4106-BB99-52DEF094BF1B}"/>
                    </a:ext>
                  </a:extLst>
                </p:cNvPr>
                <p:cNvSpPr/>
                <p:nvPr/>
              </p:nvSpPr>
              <p:spPr>
                <a:xfrm>
                  <a:off x="7944683" y="3212592"/>
                  <a:ext cx="85534" cy="85534"/>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19050" cap="flat">
                  <a:solidFill>
                    <a:schemeClr val="tx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E192A317-FC01-4546-9E8D-92785F7E2D85}"/>
                    </a:ext>
                  </a:extLst>
                </p:cNvPr>
                <p:cNvSpPr/>
                <p:nvPr/>
              </p:nvSpPr>
              <p:spPr>
                <a:xfrm>
                  <a:off x="7944683" y="3458718"/>
                  <a:ext cx="85534" cy="85534"/>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19050" cap="flat">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6C85E972-9C53-4591-BD5C-0E3C32DA729E}"/>
                    </a:ext>
                  </a:extLst>
                </p:cNvPr>
                <p:cNvSpPr/>
                <p:nvPr/>
              </p:nvSpPr>
              <p:spPr>
                <a:xfrm>
                  <a:off x="7333464" y="3830288"/>
                  <a:ext cx="85534" cy="85534"/>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19050" cap="flat">
                  <a:solidFill>
                    <a:schemeClr val="tx1"/>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858D2D49-744E-456E-9DC5-06DA23607F48}"/>
                    </a:ext>
                  </a:extLst>
                </p:cNvPr>
                <p:cNvSpPr/>
                <p:nvPr/>
              </p:nvSpPr>
              <p:spPr>
                <a:xfrm>
                  <a:off x="7582162" y="3830288"/>
                  <a:ext cx="85534" cy="85534"/>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19050" cap="flat">
                  <a:solidFill>
                    <a:schemeClr val="tx1"/>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ACFE1F96-36AB-4081-AA85-AAE144BD803D}"/>
                    </a:ext>
                  </a:extLst>
                </p:cNvPr>
                <p:cNvSpPr/>
                <p:nvPr/>
              </p:nvSpPr>
              <p:spPr>
                <a:xfrm>
                  <a:off x="8100321" y="2727674"/>
                  <a:ext cx="108966" cy="109347"/>
                </a:xfrm>
                <a:custGeom>
                  <a:avLst/>
                  <a:gdLst>
                    <a:gd name="connsiteX0" fmla="*/ 54674 w 108966"/>
                    <a:gd name="connsiteY0" fmla="*/ 109347 h 109347"/>
                    <a:gd name="connsiteX1" fmla="*/ 54674 w 108966"/>
                    <a:gd name="connsiteY1" fmla="*/ 109347 h 109347"/>
                    <a:gd name="connsiteX2" fmla="*/ 0 w 108966"/>
                    <a:gd name="connsiteY2" fmla="*/ 54673 h 109347"/>
                    <a:gd name="connsiteX3" fmla="*/ 0 w 108966"/>
                    <a:gd name="connsiteY3" fmla="*/ 54673 h 109347"/>
                    <a:gd name="connsiteX4" fmla="*/ 54674 w 108966"/>
                    <a:gd name="connsiteY4" fmla="*/ 0 h 109347"/>
                    <a:gd name="connsiteX5" fmla="*/ 54674 w 108966"/>
                    <a:gd name="connsiteY5" fmla="*/ 0 h 109347"/>
                    <a:gd name="connsiteX6" fmla="*/ 108966 w 108966"/>
                    <a:gd name="connsiteY6" fmla="*/ 54673 h 109347"/>
                    <a:gd name="connsiteX7" fmla="*/ 108966 w 108966"/>
                    <a:gd name="connsiteY7" fmla="*/ 54673 h 109347"/>
                    <a:gd name="connsiteX8" fmla="*/ 54292 w 10896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966" h="109347">
                      <a:moveTo>
                        <a:pt x="54674" y="109347"/>
                      </a:moveTo>
                      <a:lnTo>
                        <a:pt x="54674" y="109347"/>
                      </a:lnTo>
                      <a:cubicBezTo>
                        <a:pt x="54674" y="79152"/>
                        <a:pt x="30195" y="54673"/>
                        <a:pt x="0" y="54673"/>
                      </a:cubicBezTo>
                      <a:lnTo>
                        <a:pt x="0" y="54673"/>
                      </a:lnTo>
                      <a:cubicBezTo>
                        <a:pt x="30195" y="54673"/>
                        <a:pt x="54674" y="30195"/>
                        <a:pt x="54674" y="0"/>
                      </a:cubicBezTo>
                      <a:lnTo>
                        <a:pt x="54674" y="0"/>
                      </a:lnTo>
                      <a:cubicBezTo>
                        <a:pt x="54673" y="30047"/>
                        <a:pt x="78920" y="54464"/>
                        <a:pt x="108966" y="54673"/>
                      </a:cubicBezTo>
                      <a:lnTo>
                        <a:pt x="108966" y="54673"/>
                      </a:lnTo>
                      <a:cubicBezTo>
                        <a:pt x="78771" y="54673"/>
                        <a:pt x="54292" y="79152"/>
                        <a:pt x="54292" y="109347"/>
                      </a:cubicBezTo>
                      <a:close/>
                    </a:path>
                  </a:pathLst>
                </a:custGeom>
                <a:noFill/>
                <a:ln w="19050" cap="flat">
                  <a:solidFill>
                    <a:schemeClr val="tx1"/>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67497051-B1D5-4C8B-B50B-5C952A0C6DE6}"/>
                    </a:ext>
                  </a:extLst>
                </p:cNvPr>
                <p:cNvSpPr/>
                <p:nvPr/>
              </p:nvSpPr>
              <p:spPr>
                <a:xfrm>
                  <a:off x="6746152" y="3269456"/>
                  <a:ext cx="109442" cy="109442"/>
                </a:xfrm>
                <a:custGeom>
                  <a:avLst/>
                  <a:gdLst>
                    <a:gd name="connsiteX0" fmla="*/ 54769 w 109442"/>
                    <a:gd name="connsiteY0" fmla="*/ 109347 h 109442"/>
                    <a:gd name="connsiteX1" fmla="*/ 54769 w 109442"/>
                    <a:gd name="connsiteY1" fmla="*/ 109347 h 109442"/>
                    <a:gd name="connsiteX2" fmla="*/ 0 w 109442"/>
                    <a:gd name="connsiteY2" fmla="*/ 54769 h 109442"/>
                    <a:gd name="connsiteX3" fmla="*/ 0 w 109442"/>
                    <a:gd name="connsiteY3" fmla="*/ 54769 h 109442"/>
                    <a:gd name="connsiteX4" fmla="*/ 54769 w 109442"/>
                    <a:gd name="connsiteY4" fmla="*/ 0 h 109442"/>
                    <a:gd name="connsiteX5" fmla="*/ 54769 w 109442"/>
                    <a:gd name="connsiteY5" fmla="*/ 0 h 109442"/>
                    <a:gd name="connsiteX6" fmla="*/ 109347 w 109442"/>
                    <a:gd name="connsiteY6" fmla="*/ 54769 h 109442"/>
                    <a:gd name="connsiteX7" fmla="*/ 109442 w 109442"/>
                    <a:gd name="connsiteY7" fmla="*/ 54769 h 109442"/>
                    <a:gd name="connsiteX8" fmla="*/ 109442 w 109442"/>
                    <a:gd name="connsiteY8" fmla="*/ 54769 h 109442"/>
                    <a:gd name="connsiteX9" fmla="*/ 54769 w 109442"/>
                    <a:gd name="connsiteY9"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442" h="109442">
                      <a:moveTo>
                        <a:pt x="54769" y="109347"/>
                      </a:moveTo>
                      <a:lnTo>
                        <a:pt x="54769" y="109347"/>
                      </a:lnTo>
                      <a:cubicBezTo>
                        <a:pt x="54664" y="79174"/>
                        <a:pt x="30174" y="54769"/>
                        <a:pt x="0" y="54769"/>
                      </a:cubicBezTo>
                      <a:lnTo>
                        <a:pt x="0" y="54769"/>
                      </a:lnTo>
                      <a:cubicBezTo>
                        <a:pt x="30248" y="54769"/>
                        <a:pt x="54769" y="30248"/>
                        <a:pt x="54769" y="0"/>
                      </a:cubicBezTo>
                      <a:lnTo>
                        <a:pt x="54769" y="0"/>
                      </a:lnTo>
                      <a:cubicBezTo>
                        <a:pt x="54716" y="30195"/>
                        <a:pt x="79152" y="54716"/>
                        <a:pt x="109347" y="54769"/>
                      </a:cubicBezTo>
                      <a:cubicBezTo>
                        <a:pt x="109379" y="54769"/>
                        <a:pt x="109410" y="54769"/>
                        <a:pt x="109442" y="54769"/>
                      </a:cubicBezTo>
                      <a:lnTo>
                        <a:pt x="109442" y="54769"/>
                      </a:lnTo>
                      <a:cubicBezTo>
                        <a:pt x="79247" y="54769"/>
                        <a:pt x="54769" y="79247"/>
                        <a:pt x="54769" y="109442"/>
                      </a:cubicBezTo>
                      <a:close/>
                    </a:path>
                  </a:pathLst>
                </a:custGeom>
                <a:noFill/>
                <a:ln w="19050" cap="flat">
                  <a:solidFill>
                    <a:schemeClr val="tx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7549AEEF-FF50-4AF1-8928-55C101183901}"/>
                    </a:ext>
                  </a:extLst>
                </p:cNvPr>
                <p:cNvSpPr/>
                <p:nvPr/>
              </p:nvSpPr>
              <p:spPr>
                <a:xfrm>
                  <a:off x="6746152" y="3895725"/>
                  <a:ext cx="109442" cy="109347"/>
                </a:xfrm>
                <a:custGeom>
                  <a:avLst/>
                  <a:gdLst>
                    <a:gd name="connsiteX0" fmla="*/ 54769 w 109442"/>
                    <a:gd name="connsiteY0" fmla="*/ 108966 h 109347"/>
                    <a:gd name="connsiteX1" fmla="*/ 54769 w 109442"/>
                    <a:gd name="connsiteY1" fmla="*/ 108966 h 109347"/>
                    <a:gd name="connsiteX2" fmla="*/ 0 w 109442"/>
                    <a:gd name="connsiteY2" fmla="*/ 54292 h 109347"/>
                    <a:gd name="connsiteX3" fmla="*/ 0 w 109442"/>
                    <a:gd name="connsiteY3" fmla="*/ 54292 h 109347"/>
                    <a:gd name="connsiteX4" fmla="*/ 54769 w 109442"/>
                    <a:gd name="connsiteY4" fmla="*/ 0 h 109347"/>
                    <a:gd name="connsiteX5" fmla="*/ 54769 w 109442"/>
                    <a:gd name="connsiteY5" fmla="*/ 0 h 109347"/>
                    <a:gd name="connsiteX6" fmla="*/ 109442 w 109442"/>
                    <a:gd name="connsiteY6" fmla="*/ 54674 h 109347"/>
                    <a:gd name="connsiteX7" fmla="*/ 109442 w 109442"/>
                    <a:gd name="connsiteY7" fmla="*/ 54674 h 109347"/>
                    <a:gd name="connsiteX8" fmla="*/ 54769 w 109442"/>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347">
                      <a:moveTo>
                        <a:pt x="54769" y="108966"/>
                      </a:moveTo>
                      <a:lnTo>
                        <a:pt x="54769" y="108966"/>
                      </a:lnTo>
                      <a:cubicBezTo>
                        <a:pt x="54716" y="78755"/>
                        <a:pt x="30211" y="54292"/>
                        <a:pt x="0" y="54292"/>
                      </a:cubicBezTo>
                      <a:lnTo>
                        <a:pt x="0" y="54292"/>
                      </a:lnTo>
                      <a:cubicBezTo>
                        <a:pt x="30063" y="54294"/>
                        <a:pt x="54507" y="30062"/>
                        <a:pt x="54769" y="0"/>
                      </a:cubicBezTo>
                      <a:lnTo>
                        <a:pt x="54769" y="0"/>
                      </a:lnTo>
                      <a:cubicBezTo>
                        <a:pt x="54769" y="30195"/>
                        <a:pt x="79247" y="54674"/>
                        <a:pt x="109442" y="54674"/>
                      </a:cubicBezTo>
                      <a:lnTo>
                        <a:pt x="109442" y="54674"/>
                      </a:lnTo>
                      <a:cubicBezTo>
                        <a:pt x="79247" y="54674"/>
                        <a:pt x="54769" y="79152"/>
                        <a:pt x="54769" y="109347"/>
                      </a:cubicBezTo>
                      <a:close/>
                    </a:path>
                  </a:pathLst>
                </a:custGeom>
                <a:noFill/>
                <a:ln w="19050" cap="flat">
                  <a:solidFill>
                    <a:schemeClr val="tx1"/>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A8BB0CDB-11B1-4687-A9EB-56E3394A2E3A}"/>
                    </a:ext>
                  </a:extLst>
                </p:cNvPr>
                <p:cNvSpPr/>
                <p:nvPr/>
              </p:nvSpPr>
              <p:spPr>
                <a:xfrm>
                  <a:off x="7464718" y="4020978"/>
                  <a:ext cx="109346" cy="109347"/>
                </a:xfrm>
                <a:custGeom>
                  <a:avLst/>
                  <a:gdLst>
                    <a:gd name="connsiteX0" fmla="*/ 54673 w 109346"/>
                    <a:gd name="connsiteY0" fmla="*/ 109347 h 109347"/>
                    <a:gd name="connsiteX1" fmla="*/ 54673 w 109346"/>
                    <a:gd name="connsiteY1" fmla="*/ 109347 h 109347"/>
                    <a:gd name="connsiteX2" fmla="*/ 0 w 109346"/>
                    <a:gd name="connsiteY2" fmla="*/ 54674 h 109347"/>
                    <a:gd name="connsiteX3" fmla="*/ 0 w 109346"/>
                    <a:gd name="connsiteY3" fmla="*/ 54674 h 109347"/>
                    <a:gd name="connsiteX4" fmla="*/ 54673 w 109346"/>
                    <a:gd name="connsiteY4" fmla="*/ 0 h 109347"/>
                    <a:gd name="connsiteX5" fmla="*/ 54673 w 109346"/>
                    <a:gd name="connsiteY5" fmla="*/ 0 h 109347"/>
                    <a:gd name="connsiteX6" fmla="*/ 109347 w 109346"/>
                    <a:gd name="connsiteY6" fmla="*/ 54674 h 109347"/>
                    <a:gd name="connsiteX7" fmla="*/ 109347 w 109346"/>
                    <a:gd name="connsiteY7" fmla="*/ 54674 h 109347"/>
                    <a:gd name="connsiteX8" fmla="*/ 54673 w 10934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46" h="109347">
                      <a:moveTo>
                        <a:pt x="54673" y="109347"/>
                      </a:moveTo>
                      <a:lnTo>
                        <a:pt x="54673" y="109347"/>
                      </a:lnTo>
                      <a:cubicBezTo>
                        <a:pt x="54673" y="79152"/>
                        <a:pt x="30195" y="54674"/>
                        <a:pt x="0" y="54674"/>
                      </a:cubicBezTo>
                      <a:lnTo>
                        <a:pt x="0" y="54674"/>
                      </a:lnTo>
                      <a:cubicBezTo>
                        <a:pt x="30195" y="54674"/>
                        <a:pt x="54673" y="30195"/>
                        <a:pt x="54673" y="0"/>
                      </a:cubicBezTo>
                      <a:lnTo>
                        <a:pt x="54673" y="0"/>
                      </a:lnTo>
                      <a:cubicBezTo>
                        <a:pt x="54673" y="30195"/>
                        <a:pt x="79152" y="54674"/>
                        <a:pt x="109347" y="54674"/>
                      </a:cubicBezTo>
                      <a:lnTo>
                        <a:pt x="109347" y="54674"/>
                      </a:lnTo>
                      <a:cubicBezTo>
                        <a:pt x="79152" y="54674"/>
                        <a:pt x="54673" y="79152"/>
                        <a:pt x="54673" y="109347"/>
                      </a:cubicBezTo>
                      <a:close/>
                    </a:path>
                  </a:pathLst>
                </a:custGeom>
                <a:noFill/>
                <a:ln w="19050"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56006D1D-2E10-48E0-B342-D5CEA5AC3EEB}"/>
                    </a:ext>
                  </a:extLst>
                </p:cNvPr>
                <p:cNvSpPr/>
                <p:nvPr/>
              </p:nvSpPr>
              <p:spPr>
                <a:xfrm>
                  <a:off x="8134230" y="3232022"/>
                  <a:ext cx="109442" cy="109442"/>
                </a:xfrm>
                <a:custGeom>
                  <a:avLst/>
                  <a:gdLst>
                    <a:gd name="connsiteX0" fmla="*/ 54674 w 109442"/>
                    <a:gd name="connsiteY0" fmla="*/ 109442 h 109442"/>
                    <a:gd name="connsiteX1" fmla="*/ 54674 w 109442"/>
                    <a:gd name="connsiteY1" fmla="*/ 109442 h 109442"/>
                    <a:gd name="connsiteX2" fmla="*/ 0 w 109442"/>
                    <a:gd name="connsiteY2" fmla="*/ 54673 h 109442"/>
                    <a:gd name="connsiteX3" fmla="*/ 0 w 109442"/>
                    <a:gd name="connsiteY3" fmla="*/ 54673 h 109442"/>
                    <a:gd name="connsiteX4" fmla="*/ 54674 w 109442"/>
                    <a:gd name="connsiteY4" fmla="*/ 0 h 109442"/>
                    <a:gd name="connsiteX5" fmla="*/ 54674 w 109442"/>
                    <a:gd name="connsiteY5" fmla="*/ 0 h 109442"/>
                    <a:gd name="connsiteX6" fmla="*/ 109442 w 109442"/>
                    <a:gd name="connsiteY6" fmla="*/ 54673 h 109442"/>
                    <a:gd name="connsiteX7" fmla="*/ 109442 w 109442"/>
                    <a:gd name="connsiteY7" fmla="*/ 54673 h 109442"/>
                    <a:gd name="connsiteX8" fmla="*/ 54674 w 109442"/>
                    <a:gd name="connsiteY8"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442">
                      <a:moveTo>
                        <a:pt x="54674" y="109442"/>
                      </a:moveTo>
                      <a:lnTo>
                        <a:pt x="54674" y="109442"/>
                      </a:lnTo>
                      <a:cubicBezTo>
                        <a:pt x="54674" y="79231"/>
                        <a:pt x="30211" y="54726"/>
                        <a:pt x="0" y="54673"/>
                      </a:cubicBezTo>
                      <a:lnTo>
                        <a:pt x="0" y="54673"/>
                      </a:lnTo>
                      <a:cubicBezTo>
                        <a:pt x="30195" y="54673"/>
                        <a:pt x="54674" y="30195"/>
                        <a:pt x="54674" y="0"/>
                      </a:cubicBezTo>
                      <a:lnTo>
                        <a:pt x="54674" y="0"/>
                      </a:lnTo>
                      <a:cubicBezTo>
                        <a:pt x="54726" y="30211"/>
                        <a:pt x="79232" y="54674"/>
                        <a:pt x="109442" y="54673"/>
                      </a:cubicBezTo>
                      <a:lnTo>
                        <a:pt x="109442" y="54673"/>
                      </a:lnTo>
                      <a:cubicBezTo>
                        <a:pt x="79216" y="54726"/>
                        <a:pt x="54726" y="79216"/>
                        <a:pt x="54674" y="109442"/>
                      </a:cubicBezTo>
                      <a:close/>
                    </a:path>
                  </a:pathLst>
                </a:custGeom>
                <a:noFill/>
                <a:ln w="19050" cap="flat">
                  <a:solidFill>
                    <a:schemeClr val="tx1"/>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B77CF7E0-A35B-4EA3-8B4E-7207C46411CD}"/>
                    </a:ext>
                  </a:extLst>
                </p:cNvPr>
                <p:cNvSpPr/>
                <p:nvPr/>
              </p:nvSpPr>
              <p:spPr>
                <a:xfrm>
                  <a:off x="6927587" y="2813275"/>
                  <a:ext cx="405876" cy="413413"/>
                </a:xfrm>
                <a:custGeom>
                  <a:avLst/>
                  <a:gdLst>
                    <a:gd name="connsiteX0" fmla="*/ 405877 w 405876"/>
                    <a:gd name="connsiteY0" fmla="*/ 56512 h 413413"/>
                    <a:gd name="connsiteX1" fmla="*/ 66120 w 405876"/>
                    <a:gd name="connsiteY1" fmla="*/ 34033 h 413413"/>
                    <a:gd name="connsiteX2" fmla="*/ 60119 w 405876"/>
                    <a:gd name="connsiteY2" fmla="*/ 413413 h 413413"/>
                  </a:gdLst>
                  <a:ahLst/>
                  <a:cxnLst>
                    <a:cxn ang="0">
                      <a:pos x="connsiteX0" y="connsiteY0"/>
                    </a:cxn>
                    <a:cxn ang="0">
                      <a:pos x="connsiteX1" y="connsiteY1"/>
                    </a:cxn>
                    <a:cxn ang="0">
                      <a:pos x="connsiteX2" y="connsiteY2"/>
                    </a:cxn>
                  </a:cxnLst>
                  <a:rect l="l" t="t" r="r" b="b"/>
                  <a:pathLst>
                    <a:path w="405876" h="413413">
                      <a:moveTo>
                        <a:pt x="405877" y="56512"/>
                      </a:moveTo>
                      <a:cubicBezTo>
                        <a:pt x="405877" y="56512"/>
                        <a:pt x="177848" y="-53978"/>
                        <a:pt x="66120" y="34033"/>
                      </a:cubicBezTo>
                      <a:cubicBezTo>
                        <a:pt x="66120" y="34033"/>
                        <a:pt x="-78565" y="105756"/>
                        <a:pt x="60119" y="413413"/>
                      </a:cubicBezTo>
                    </a:path>
                  </a:pathLst>
                </a:custGeom>
                <a:noFill/>
                <a:ln w="19050" cap="flat">
                  <a:solidFill>
                    <a:schemeClr val="tx1"/>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CECC9761-8153-40AA-8951-C7FDBABEFADD}"/>
                    </a:ext>
                  </a:extLst>
                </p:cNvPr>
                <p:cNvSpPr/>
                <p:nvPr/>
              </p:nvSpPr>
              <p:spPr>
                <a:xfrm>
                  <a:off x="7116579" y="3437477"/>
                  <a:ext cx="304800" cy="309562"/>
                </a:xfrm>
                <a:custGeom>
                  <a:avLst/>
                  <a:gdLst>
                    <a:gd name="connsiteX0" fmla="*/ 0 w 304800"/>
                    <a:gd name="connsiteY0" fmla="*/ 0 h 309562"/>
                    <a:gd name="connsiteX1" fmla="*/ 304800 w 304800"/>
                    <a:gd name="connsiteY1" fmla="*/ 309563 h 309562"/>
                  </a:gdLst>
                  <a:ahLst/>
                  <a:cxnLst>
                    <a:cxn ang="0">
                      <a:pos x="connsiteX0" y="connsiteY0"/>
                    </a:cxn>
                    <a:cxn ang="0">
                      <a:pos x="connsiteX1" y="connsiteY1"/>
                    </a:cxn>
                  </a:cxnLst>
                  <a:rect l="l" t="t" r="r" b="b"/>
                  <a:pathLst>
                    <a:path w="304800" h="309562">
                      <a:moveTo>
                        <a:pt x="0" y="0"/>
                      </a:moveTo>
                      <a:cubicBezTo>
                        <a:pt x="87408" y="116260"/>
                        <a:pt x="189909" y="220363"/>
                        <a:pt x="304800" y="309563"/>
                      </a:cubicBezTo>
                    </a:path>
                  </a:pathLst>
                </a:custGeom>
                <a:noFill/>
                <a:ln w="19050" cap="flat">
                  <a:solidFill>
                    <a:schemeClr val="tx1"/>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901EA822-AAC5-4B1C-86F5-990A1402EEC4}"/>
                    </a:ext>
                  </a:extLst>
                </p:cNvPr>
                <p:cNvSpPr/>
                <p:nvPr/>
              </p:nvSpPr>
              <p:spPr>
                <a:xfrm>
                  <a:off x="7662076" y="3540061"/>
                  <a:ext cx="401310" cy="408392"/>
                </a:xfrm>
                <a:custGeom>
                  <a:avLst/>
                  <a:gdLst>
                    <a:gd name="connsiteX0" fmla="*/ 0 w 401310"/>
                    <a:gd name="connsiteY0" fmla="*/ 354901 h 408392"/>
                    <a:gd name="connsiteX1" fmla="*/ 350044 w 401310"/>
                    <a:gd name="connsiteY1" fmla="*/ 364426 h 408392"/>
                    <a:gd name="connsiteX2" fmla="*/ 344043 w 401310"/>
                    <a:gd name="connsiteY2" fmla="*/ 0 h 408392"/>
                  </a:gdLst>
                  <a:ahLst/>
                  <a:cxnLst>
                    <a:cxn ang="0">
                      <a:pos x="connsiteX0" y="connsiteY0"/>
                    </a:cxn>
                    <a:cxn ang="0">
                      <a:pos x="connsiteX1" y="connsiteY1"/>
                    </a:cxn>
                    <a:cxn ang="0">
                      <a:pos x="connsiteX2" y="connsiteY2"/>
                    </a:cxn>
                  </a:cxnLst>
                  <a:rect l="l" t="t" r="r" b="b"/>
                  <a:pathLst>
                    <a:path w="401310" h="408392">
                      <a:moveTo>
                        <a:pt x="0" y="354901"/>
                      </a:moveTo>
                      <a:cubicBezTo>
                        <a:pt x="0" y="354901"/>
                        <a:pt x="233934" y="468630"/>
                        <a:pt x="350044" y="364426"/>
                      </a:cubicBezTo>
                      <a:cubicBezTo>
                        <a:pt x="350044" y="364426"/>
                        <a:pt x="469297" y="281750"/>
                        <a:pt x="344043" y="0"/>
                      </a:cubicBezTo>
                    </a:path>
                  </a:pathLst>
                </a:custGeom>
                <a:noFill/>
                <a:ln w="19050" cap="flat">
                  <a:solidFill>
                    <a:schemeClr val="tx1"/>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AB84CF15-A8C6-4EF6-A626-7DB6C606E961}"/>
                    </a:ext>
                  </a:extLst>
                </p:cNvPr>
                <p:cNvSpPr/>
                <p:nvPr/>
              </p:nvSpPr>
              <p:spPr>
                <a:xfrm>
                  <a:off x="7564635" y="3009900"/>
                  <a:ext cx="298132" cy="298322"/>
                </a:xfrm>
                <a:custGeom>
                  <a:avLst/>
                  <a:gdLst>
                    <a:gd name="connsiteX0" fmla="*/ 298133 w 298132"/>
                    <a:gd name="connsiteY0" fmla="*/ 298323 h 298322"/>
                    <a:gd name="connsiteX1" fmla="*/ 0 w 298132"/>
                    <a:gd name="connsiteY1" fmla="*/ 0 h 298322"/>
                  </a:gdLst>
                  <a:ahLst/>
                  <a:cxnLst>
                    <a:cxn ang="0">
                      <a:pos x="connsiteX0" y="connsiteY0"/>
                    </a:cxn>
                    <a:cxn ang="0">
                      <a:pos x="connsiteX1" y="connsiteY1"/>
                    </a:cxn>
                  </a:cxnLst>
                  <a:rect l="l" t="t" r="r" b="b"/>
                  <a:pathLst>
                    <a:path w="298132" h="298322">
                      <a:moveTo>
                        <a:pt x="298133" y="298323"/>
                      </a:moveTo>
                      <a:cubicBezTo>
                        <a:pt x="212366" y="186152"/>
                        <a:pt x="112116" y="85838"/>
                        <a:pt x="0" y="0"/>
                      </a:cubicBezTo>
                    </a:path>
                  </a:pathLst>
                </a:custGeom>
                <a:noFill/>
                <a:ln w="19050" cap="flat">
                  <a:solidFill>
                    <a:schemeClr val="tx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A508FCE5-40BE-43DE-BA5F-A9399F3B4B9A}"/>
                    </a:ext>
                  </a:extLst>
                </p:cNvPr>
                <p:cNvSpPr/>
                <p:nvPr/>
              </p:nvSpPr>
              <p:spPr>
                <a:xfrm>
                  <a:off x="7413760" y="3292411"/>
                  <a:ext cx="552449" cy="560165"/>
                </a:xfrm>
                <a:custGeom>
                  <a:avLst/>
                  <a:gdLst>
                    <a:gd name="connsiteX0" fmla="*/ 552450 w 552449"/>
                    <a:gd name="connsiteY0" fmla="*/ 0 h 560165"/>
                    <a:gd name="connsiteX1" fmla="*/ 0 w 552449"/>
                    <a:gd name="connsiteY1" fmla="*/ 560165 h 560165"/>
                  </a:gdLst>
                  <a:ahLst/>
                  <a:cxnLst>
                    <a:cxn ang="0">
                      <a:pos x="connsiteX0" y="connsiteY0"/>
                    </a:cxn>
                    <a:cxn ang="0">
                      <a:pos x="connsiteX1" y="connsiteY1"/>
                    </a:cxn>
                  </a:cxnLst>
                  <a:rect l="l" t="t" r="r" b="b"/>
                  <a:pathLst>
                    <a:path w="552449" h="560165">
                      <a:moveTo>
                        <a:pt x="552450" y="0"/>
                      </a:moveTo>
                      <a:cubicBezTo>
                        <a:pt x="552450" y="0"/>
                        <a:pt x="417100" y="302038"/>
                        <a:pt x="0" y="560165"/>
                      </a:cubicBezTo>
                    </a:path>
                  </a:pathLst>
                </a:custGeom>
                <a:noFill/>
                <a:ln w="19050" cap="flat">
                  <a:solidFill>
                    <a:schemeClr val="tx1"/>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61E6DE48-D6A5-45F6-9DF5-F3F15D49AD21}"/>
                    </a:ext>
                  </a:extLst>
                </p:cNvPr>
                <p:cNvSpPr/>
                <p:nvPr/>
              </p:nvSpPr>
              <p:spPr>
                <a:xfrm>
                  <a:off x="6928028" y="3544347"/>
                  <a:ext cx="402102" cy="405496"/>
                </a:xfrm>
                <a:custGeom>
                  <a:avLst/>
                  <a:gdLst>
                    <a:gd name="connsiteX0" fmla="*/ 402102 w 402102"/>
                    <a:gd name="connsiteY0" fmla="*/ 350615 h 405496"/>
                    <a:gd name="connsiteX1" fmla="*/ 65870 w 402102"/>
                    <a:gd name="connsiteY1" fmla="*/ 371475 h 405496"/>
                    <a:gd name="connsiteX2" fmla="*/ 56345 w 402102"/>
                    <a:gd name="connsiteY2" fmla="*/ 0 h 405496"/>
                  </a:gdLst>
                  <a:ahLst/>
                  <a:cxnLst>
                    <a:cxn ang="0">
                      <a:pos x="connsiteX0" y="connsiteY0"/>
                    </a:cxn>
                    <a:cxn ang="0">
                      <a:pos x="connsiteX1" y="connsiteY1"/>
                    </a:cxn>
                    <a:cxn ang="0">
                      <a:pos x="connsiteX2" y="connsiteY2"/>
                    </a:cxn>
                  </a:cxnLst>
                  <a:rect l="l" t="t" r="r" b="b"/>
                  <a:pathLst>
                    <a:path w="402102" h="405496">
                      <a:moveTo>
                        <a:pt x="402102" y="350615"/>
                      </a:moveTo>
                      <a:cubicBezTo>
                        <a:pt x="402102" y="350615"/>
                        <a:pt x="182456" y="458724"/>
                        <a:pt x="65870" y="371475"/>
                      </a:cubicBezTo>
                      <a:cubicBezTo>
                        <a:pt x="65870" y="371475"/>
                        <a:pt x="-75767" y="295275"/>
                        <a:pt x="56345" y="0"/>
                      </a:cubicBezTo>
                    </a:path>
                  </a:pathLst>
                </a:custGeom>
                <a:noFill/>
                <a:ln w="19050" cap="flat">
                  <a:solidFill>
                    <a:schemeClr val="tx1"/>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43012A71-D09D-424F-AECB-901756CB8624}"/>
                    </a:ext>
                  </a:extLst>
                </p:cNvPr>
                <p:cNvSpPr/>
                <p:nvPr/>
              </p:nvSpPr>
              <p:spPr>
                <a:xfrm>
                  <a:off x="7025901" y="2918269"/>
                  <a:ext cx="538734" cy="543782"/>
                </a:xfrm>
                <a:custGeom>
                  <a:avLst/>
                  <a:gdLst>
                    <a:gd name="connsiteX0" fmla="*/ 0 w 538734"/>
                    <a:gd name="connsiteY0" fmla="*/ 543782 h 543782"/>
                    <a:gd name="connsiteX1" fmla="*/ 538734 w 538734"/>
                    <a:gd name="connsiteY1" fmla="*/ 0 h 543782"/>
                  </a:gdLst>
                  <a:ahLst/>
                  <a:cxnLst>
                    <a:cxn ang="0">
                      <a:pos x="connsiteX0" y="connsiteY0"/>
                    </a:cxn>
                    <a:cxn ang="0">
                      <a:pos x="connsiteX1" y="connsiteY1"/>
                    </a:cxn>
                  </a:cxnLst>
                  <a:rect l="l" t="t" r="r" b="b"/>
                  <a:pathLst>
                    <a:path w="538734" h="543782">
                      <a:moveTo>
                        <a:pt x="0" y="543782"/>
                      </a:moveTo>
                      <a:cubicBezTo>
                        <a:pt x="0" y="543782"/>
                        <a:pt x="167640" y="219932"/>
                        <a:pt x="538734" y="0"/>
                      </a:cubicBezTo>
                    </a:path>
                  </a:pathLst>
                </a:custGeom>
                <a:noFill/>
                <a:ln w="19050" cap="flat">
                  <a:solidFill>
                    <a:schemeClr val="tx1"/>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7AAA8F27-A117-4E06-9205-1B54B0614F67}"/>
                    </a:ext>
                  </a:extLst>
                </p:cNvPr>
                <p:cNvSpPr/>
                <p:nvPr/>
              </p:nvSpPr>
              <p:spPr>
                <a:xfrm>
                  <a:off x="7650075" y="2813694"/>
                  <a:ext cx="414875" cy="398897"/>
                </a:xfrm>
                <a:custGeom>
                  <a:avLst/>
                  <a:gdLst>
                    <a:gd name="connsiteX0" fmla="*/ 0 w 414875"/>
                    <a:gd name="connsiteY0" fmla="*/ 59713 h 398897"/>
                    <a:gd name="connsiteX1" fmla="*/ 354235 w 414875"/>
                    <a:gd name="connsiteY1" fmla="*/ 38186 h 398897"/>
                    <a:gd name="connsiteX2" fmla="*/ 360712 w 414875"/>
                    <a:gd name="connsiteY2" fmla="*/ 398898 h 398897"/>
                  </a:gdLst>
                  <a:ahLst/>
                  <a:cxnLst>
                    <a:cxn ang="0">
                      <a:pos x="connsiteX0" y="connsiteY0"/>
                    </a:cxn>
                    <a:cxn ang="0">
                      <a:pos x="connsiteX1" y="connsiteY1"/>
                    </a:cxn>
                    <a:cxn ang="0">
                      <a:pos x="connsiteX2" y="connsiteY2"/>
                    </a:cxn>
                  </a:cxnLst>
                  <a:rect l="l" t="t" r="r" b="b"/>
                  <a:pathLst>
                    <a:path w="414875" h="398897">
                      <a:moveTo>
                        <a:pt x="0" y="59713"/>
                      </a:moveTo>
                      <a:cubicBezTo>
                        <a:pt x="0" y="59713"/>
                        <a:pt x="218218" y="-58874"/>
                        <a:pt x="354235" y="38186"/>
                      </a:cubicBezTo>
                      <a:cubicBezTo>
                        <a:pt x="354235" y="38186"/>
                        <a:pt x="486251" y="125435"/>
                        <a:pt x="360712" y="398898"/>
                      </a:cubicBezTo>
                    </a:path>
                  </a:pathLst>
                </a:custGeom>
                <a:noFill/>
                <a:ln w="19050" cap="flat">
                  <a:solidFill>
                    <a:schemeClr val="tx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42C4C769-CC36-4722-8DA4-2611D5D00D8F}"/>
                    </a:ext>
                  </a:extLst>
                </p:cNvPr>
                <p:cNvSpPr/>
                <p:nvPr/>
              </p:nvSpPr>
              <p:spPr>
                <a:xfrm>
                  <a:off x="7287744" y="3150203"/>
                  <a:ext cx="404812" cy="208121"/>
                </a:xfrm>
                <a:custGeom>
                  <a:avLst/>
                  <a:gdLst>
                    <a:gd name="connsiteX0" fmla="*/ 205169 w 404812"/>
                    <a:gd name="connsiteY0" fmla="*/ 0 h 208121"/>
                    <a:gd name="connsiteX1" fmla="*/ 0 w 404812"/>
                    <a:gd name="connsiteY1" fmla="*/ 104108 h 208121"/>
                    <a:gd name="connsiteX2" fmla="*/ 199644 w 404812"/>
                    <a:gd name="connsiteY2" fmla="*/ 208121 h 208121"/>
                    <a:gd name="connsiteX3" fmla="*/ 404813 w 404812"/>
                    <a:gd name="connsiteY3" fmla="*/ 104108 h 208121"/>
                    <a:gd name="connsiteX4" fmla="*/ 205169 w 404812"/>
                    <a:gd name="connsiteY4" fmla="*/ 0 h 208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12" h="208121">
                      <a:moveTo>
                        <a:pt x="205169" y="0"/>
                      </a:moveTo>
                      <a:lnTo>
                        <a:pt x="0" y="104108"/>
                      </a:lnTo>
                      <a:lnTo>
                        <a:pt x="199644" y="208121"/>
                      </a:lnTo>
                      <a:lnTo>
                        <a:pt x="404813" y="104108"/>
                      </a:lnTo>
                      <a:lnTo>
                        <a:pt x="205169" y="0"/>
                      </a:lnTo>
                      <a:close/>
                    </a:path>
                  </a:pathLst>
                </a:custGeom>
                <a:noFill/>
                <a:ln w="19050" cap="flat">
                  <a:solidFill>
                    <a:schemeClr val="tx1"/>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7E5AB930-A33A-409E-BB46-8A089A6AF92B}"/>
                    </a:ext>
                  </a:extLst>
                </p:cNvPr>
                <p:cNvSpPr/>
                <p:nvPr/>
              </p:nvSpPr>
              <p:spPr>
                <a:xfrm>
                  <a:off x="7287744" y="3254311"/>
                  <a:ext cx="202406" cy="368903"/>
                </a:xfrm>
                <a:custGeom>
                  <a:avLst/>
                  <a:gdLst>
                    <a:gd name="connsiteX0" fmla="*/ 0 w 202406"/>
                    <a:gd name="connsiteY0" fmla="*/ 0 h 368903"/>
                    <a:gd name="connsiteX1" fmla="*/ 0 w 202406"/>
                    <a:gd name="connsiteY1" fmla="*/ 264795 h 368903"/>
                    <a:gd name="connsiteX2" fmla="*/ 202406 w 202406"/>
                    <a:gd name="connsiteY2" fmla="*/ 368903 h 368903"/>
                    <a:gd name="connsiteX3" fmla="*/ 202406 w 202406"/>
                    <a:gd name="connsiteY3" fmla="*/ 104013 h 368903"/>
                    <a:gd name="connsiteX4" fmla="*/ 0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0" y="0"/>
                      </a:moveTo>
                      <a:lnTo>
                        <a:pt x="0" y="264795"/>
                      </a:lnTo>
                      <a:lnTo>
                        <a:pt x="202406" y="368903"/>
                      </a:lnTo>
                      <a:lnTo>
                        <a:pt x="202406" y="104013"/>
                      </a:lnTo>
                      <a:lnTo>
                        <a:pt x="0" y="0"/>
                      </a:lnTo>
                      <a:close/>
                    </a:path>
                  </a:pathLst>
                </a:custGeom>
                <a:noFill/>
                <a:ln w="19050" cap="flat">
                  <a:solidFill>
                    <a:schemeClr val="tx1"/>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BC7A1DDE-EB39-435E-B628-B31E964E51FA}"/>
                    </a:ext>
                  </a:extLst>
                </p:cNvPr>
                <p:cNvSpPr/>
                <p:nvPr/>
              </p:nvSpPr>
              <p:spPr>
                <a:xfrm>
                  <a:off x="7490150" y="3254311"/>
                  <a:ext cx="202406" cy="368903"/>
                </a:xfrm>
                <a:custGeom>
                  <a:avLst/>
                  <a:gdLst>
                    <a:gd name="connsiteX0" fmla="*/ 202406 w 202406"/>
                    <a:gd name="connsiteY0" fmla="*/ 0 h 368903"/>
                    <a:gd name="connsiteX1" fmla="*/ 202406 w 202406"/>
                    <a:gd name="connsiteY1" fmla="*/ 264795 h 368903"/>
                    <a:gd name="connsiteX2" fmla="*/ 0 w 202406"/>
                    <a:gd name="connsiteY2" fmla="*/ 368903 h 368903"/>
                    <a:gd name="connsiteX3" fmla="*/ 0 w 202406"/>
                    <a:gd name="connsiteY3" fmla="*/ 104013 h 368903"/>
                    <a:gd name="connsiteX4" fmla="*/ 202406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202406" y="0"/>
                      </a:moveTo>
                      <a:lnTo>
                        <a:pt x="202406" y="264795"/>
                      </a:lnTo>
                      <a:lnTo>
                        <a:pt x="0" y="368903"/>
                      </a:lnTo>
                      <a:lnTo>
                        <a:pt x="0" y="104013"/>
                      </a:lnTo>
                      <a:lnTo>
                        <a:pt x="202406" y="0"/>
                      </a:lnTo>
                      <a:close/>
                    </a:path>
                  </a:pathLst>
                </a:custGeom>
                <a:noFill/>
                <a:ln w="19050" cap="flat">
                  <a:solidFill>
                    <a:schemeClr val="tx1"/>
                  </a:solidFill>
                  <a:prstDash val="solid"/>
                  <a:round/>
                </a:ln>
              </p:spPr>
              <p:txBody>
                <a:bodyPr rtlCol="0" anchor="ctr"/>
                <a:lstStyle/>
                <a:p>
                  <a:endParaRPr lang="en-US" dirty="0"/>
                </a:p>
              </p:txBody>
            </p:sp>
          </p:grpSp>
          <p:grpSp>
            <p:nvGrpSpPr>
              <p:cNvPr id="127" name="Graphic 4871">
                <a:extLst>
                  <a:ext uri="{FF2B5EF4-FFF2-40B4-BE49-F238E27FC236}">
                    <a16:creationId xmlns:a16="http://schemas.microsoft.com/office/drawing/2014/main" id="{AFE403FC-476E-46DE-90B2-E6E7C5D5C148}"/>
                  </a:ext>
                </a:extLst>
              </p:cNvPr>
              <p:cNvGrpSpPr/>
              <p:nvPr/>
            </p:nvGrpSpPr>
            <p:grpSpPr>
              <a:xfrm>
                <a:off x="5541457" y="1969548"/>
                <a:ext cx="743064" cy="743064"/>
                <a:chOff x="2843872" y="2476500"/>
                <a:chExt cx="1905000" cy="1905000"/>
              </a:xfrm>
            </p:grpSpPr>
            <p:sp>
              <p:nvSpPr>
                <p:cNvPr id="128" name="Freeform: Shape 127">
                  <a:extLst>
                    <a:ext uri="{FF2B5EF4-FFF2-40B4-BE49-F238E27FC236}">
                      <a16:creationId xmlns:a16="http://schemas.microsoft.com/office/drawing/2014/main" id="{F6E3BBF1-0DE0-4DFD-81B2-BBA4B1838E63}"/>
                    </a:ext>
                  </a:extLst>
                </p:cNvPr>
                <p:cNvSpPr/>
                <p:nvPr/>
              </p:nvSpPr>
              <p:spPr>
                <a:xfrm>
                  <a:off x="3684739" y="3319653"/>
                  <a:ext cx="336994" cy="336994"/>
                </a:xfrm>
                <a:custGeom>
                  <a:avLst/>
                  <a:gdLst>
                    <a:gd name="connsiteX0" fmla="*/ 336995 w 336994"/>
                    <a:gd name="connsiteY0" fmla="*/ 168497 h 336994"/>
                    <a:gd name="connsiteX1" fmla="*/ 168497 w 336994"/>
                    <a:gd name="connsiteY1" fmla="*/ 336995 h 336994"/>
                    <a:gd name="connsiteX2" fmla="*/ 0 w 336994"/>
                    <a:gd name="connsiteY2" fmla="*/ 168497 h 336994"/>
                    <a:gd name="connsiteX3" fmla="*/ 168497 w 336994"/>
                    <a:gd name="connsiteY3" fmla="*/ 0 h 336994"/>
                    <a:gd name="connsiteX4" fmla="*/ 336995 w 336994"/>
                    <a:gd name="connsiteY4" fmla="*/ 168497 h 33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94" h="336994">
                      <a:moveTo>
                        <a:pt x="336995" y="168497"/>
                      </a:moveTo>
                      <a:cubicBezTo>
                        <a:pt x="336995" y="261556"/>
                        <a:pt x="261556" y="336995"/>
                        <a:pt x="168497" y="336995"/>
                      </a:cubicBezTo>
                      <a:cubicBezTo>
                        <a:pt x="75439" y="336995"/>
                        <a:pt x="0" y="261556"/>
                        <a:pt x="0" y="168497"/>
                      </a:cubicBezTo>
                      <a:cubicBezTo>
                        <a:pt x="0" y="75439"/>
                        <a:pt x="75439" y="0"/>
                        <a:pt x="168497" y="0"/>
                      </a:cubicBezTo>
                      <a:cubicBezTo>
                        <a:pt x="261556" y="0"/>
                        <a:pt x="336995" y="75439"/>
                        <a:pt x="336995" y="168497"/>
                      </a:cubicBezTo>
                      <a:close/>
                    </a:path>
                  </a:pathLst>
                </a:custGeom>
                <a:noFill/>
                <a:ln w="19050" cap="flat">
                  <a:solidFill>
                    <a:schemeClr val="tx1"/>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FF0B20DC-B106-4E15-A5E1-B05D5F4E1ED5}"/>
                    </a:ext>
                  </a:extLst>
                </p:cNvPr>
                <p:cNvSpPr/>
                <p:nvPr/>
              </p:nvSpPr>
              <p:spPr>
                <a:xfrm>
                  <a:off x="3966774" y="3609213"/>
                  <a:ext cx="142303" cy="110299"/>
                </a:xfrm>
                <a:custGeom>
                  <a:avLst/>
                  <a:gdLst>
                    <a:gd name="connsiteX0" fmla="*/ 0 w 142303"/>
                    <a:gd name="connsiteY0" fmla="*/ 0 h 110299"/>
                    <a:gd name="connsiteX1" fmla="*/ 142304 w 142303"/>
                    <a:gd name="connsiteY1" fmla="*/ 110300 h 110299"/>
                  </a:gdLst>
                  <a:ahLst/>
                  <a:cxnLst>
                    <a:cxn ang="0">
                      <a:pos x="connsiteX0" y="connsiteY0"/>
                    </a:cxn>
                    <a:cxn ang="0">
                      <a:pos x="connsiteX1" y="connsiteY1"/>
                    </a:cxn>
                  </a:cxnLst>
                  <a:rect l="l" t="t" r="r" b="b"/>
                  <a:pathLst>
                    <a:path w="142303" h="110299">
                      <a:moveTo>
                        <a:pt x="0" y="0"/>
                      </a:moveTo>
                      <a:lnTo>
                        <a:pt x="142304" y="110300"/>
                      </a:lnTo>
                    </a:path>
                  </a:pathLst>
                </a:custGeom>
                <a:ln w="19050" cap="flat">
                  <a:solidFill>
                    <a:schemeClr val="tx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7CEAE630-7951-45A7-B5F8-0D5CE68AE6D7}"/>
                    </a:ext>
                  </a:extLst>
                </p:cNvPr>
                <p:cNvSpPr/>
                <p:nvPr/>
              </p:nvSpPr>
              <p:spPr>
                <a:xfrm>
                  <a:off x="4202994" y="3389947"/>
                  <a:ext cx="172593" cy="172593"/>
                </a:xfrm>
                <a:custGeom>
                  <a:avLst/>
                  <a:gdLst>
                    <a:gd name="connsiteX0" fmla="*/ 172593 w 172593"/>
                    <a:gd name="connsiteY0" fmla="*/ 86296 h 172593"/>
                    <a:gd name="connsiteX1" fmla="*/ 86297 w 172593"/>
                    <a:gd name="connsiteY1" fmla="*/ 172593 h 172593"/>
                    <a:gd name="connsiteX2" fmla="*/ 0 w 172593"/>
                    <a:gd name="connsiteY2" fmla="*/ 86296 h 172593"/>
                    <a:gd name="connsiteX3" fmla="*/ 86297 w 172593"/>
                    <a:gd name="connsiteY3" fmla="*/ 0 h 172593"/>
                    <a:gd name="connsiteX4" fmla="*/ 172593 w 172593"/>
                    <a:gd name="connsiteY4" fmla="*/ 86296 h 172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93" h="172593">
                      <a:moveTo>
                        <a:pt x="172593" y="86296"/>
                      </a:moveTo>
                      <a:cubicBezTo>
                        <a:pt x="172593" y="133957"/>
                        <a:pt x="133957" y="172593"/>
                        <a:pt x="86297" y="172593"/>
                      </a:cubicBezTo>
                      <a:cubicBezTo>
                        <a:pt x="38636" y="172593"/>
                        <a:pt x="0" y="133957"/>
                        <a:pt x="0" y="86296"/>
                      </a:cubicBezTo>
                      <a:cubicBezTo>
                        <a:pt x="0" y="38636"/>
                        <a:pt x="38636" y="0"/>
                        <a:pt x="86297" y="0"/>
                      </a:cubicBezTo>
                      <a:cubicBezTo>
                        <a:pt x="133957" y="0"/>
                        <a:pt x="172593" y="38636"/>
                        <a:pt x="172593" y="86296"/>
                      </a:cubicBezTo>
                      <a:close/>
                    </a:path>
                  </a:pathLst>
                </a:custGeom>
                <a:noFill/>
                <a:ln w="19050" cap="flat">
                  <a:solidFill>
                    <a:schemeClr val="tx1"/>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B98937A6-784A-4633-B21A-386835E6E78F}"/>
                    </a:ext>
                  </a:extLst>
                </p:cNvPr>
                <p:cNvSpPr/>
                <p:nvPr/>
              </p:nvSpPr>
              <p:spPr>
                <a:xfrm>
                  <a:off x="4097076" y="3670839"/>
                  <a:ext cx="172593" cy="172593"/>
                </a:xfrm>
                <a:custGeom>
                  <a:avLst/>
                  <a:gdLst>
                    <a:gd name="connsiteX0" fmla="*/ 172593 w 172593"/>
                    <a:gd name="connsiteY0" fmla="*/ 86296 h 172593"/>
                    <a:gd name="connsiteX1" fmla="*/ 86297 w 172593"/>
                    <a:gd name="connsiteY1" fmla="*/ 172593 h 172593"/>
                    <a:gd name="connsiteX2" fmla="*/ 0 w 172593"/>
                    <a:gd name="connsiteY2" fmla="*/ 86296 h 172593"/>
                    <a:gd name="connsiteX3" fmla="*/ 86297 w 172593"/>
                    <a:gd name="connsiteY3" fmla="*/ 0 h 172593"/>
                    <a:gd name="connsiteX4" fmla="*/ 172593 w 172593"/>
                    <a:gd name="connsiteY4" fmla="*/ 86296 h 172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93" h="172593">
                      <a:moveTo>
                        <a:pt x="172593" y="86296"/>
                      </a:moveTo>
                      <a:cubicBezTo>
                        <a:pt x="172593" y="133957"/>
                        <a:pt x="133957" y="172593"/>
                        <a:pt x="86297" y="172593"/>
                      </a:cubicBezTo>
                      <a:cubicBezTo>
                        <a:pt x="38636" y="172593"/>
                        <a:pt x="0" y="133957"/>
                        <a:pt x="0" y="86296"/>
                      </a:cubicBezTo>
                      <a:cubicBezTo>
                        <a:pt x="0" y="38636"/>
                        <a:pt x="38636" y="0"/>
                        <a:pt x="86297" y="0"/>
                      </a:cubicBezTo>
                      <a:cubicBezTo>
                        <a:pt x="133957" y="0"/>
                        <a:pt x="172593" y="38636"/>
                        <a:pt x="172593" y="86296"/>
                      </a:cubicBezTo>
                      <a:close/>
                    </a:path>
                  </a:pathLst>
                </a:custGeom>
                <a:noFill/>
                <a:ln w="19050" cap="flat">
                  <a:solidFill>
                    <a:schemeClr val="tx1"/>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728BADBD-6692-4578-BCCE-01662062CA42}"/>
                    </a:ext>
                  </a:extLst>
                </p:cNvPr>
                <p:cNvSpPr/>
                <p:nvPr/>
              </p:nvSpPr>
              <p:spPr>
                <a:xfrm>
                  <a:off x="4021162" y="3474148"/>
                  <a:ext cx="188785" cy="9525"/>
                </a:xfrm>
                <a:custGeom>
                  <a:avLst/>
                  <a:gdLst>
                    <a:gd name="connsiteX0" fmla="*/ 0 w 188785"/>
                    <a:gd name="connsiteY0" fmla="*/ 0 h 9525"/>
                    <a:gd name="connsiteX1" fmla="*/ 188785 w 188785"/>
                    <a:gd name="connsiteY1" fmla="*/ 0 h 9525"/>
                  </a:gdLst>
                  <a:ahLst/>
                  <a:cxnLst>
                    <a:cxn ang="0">
                      <a:pos x="connsiteX0" y="connsiteY0"/>
                    </a:cxn>
                    <a:cxn ang="0">
                      <a:pos x="connsiteX1" y="connsiteY1"/>
                    </a:cxn>
                  </a:cxnLst>
                  <a:rect l="l" t="t" r="r" b="b"/>
                  <a:pathLst>
                    <a:path w="188785" h="9525">
                      <a:moveTo>
                        <a:pt x="0" y="0"/>
                      </a:moveTo>
                      <a:lnTo>
                        <a:pt x="188785" y="0"/>
                      </a:lnTo>
                    </a:path>
                  </a:pathLst>
                </a:custGeom>
                <a:ln w="19050" cap="flat">
                  <a:solidFill>
                    <a:schemeClr val="tx1"/>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26CE6975-418F-4CAD-B684-C248E8B59402}"/>
                    </a:ext>
                  </a:extLst>
                </p:cNvPr>
                <p:cNvSpPr/>
                <p:nvPr/>
              </p:nvSpPr>
              <p:spPr>
                <a:xfrm>
                  <a:off x="3766082" y="3816953"/>
                  <a:ext cx="172593" cy="172593"/>
                </a:xfrm>
                <a:custGeom>
                  <a:avLst/>
                  <a:gdLst>
                    <a:gd name="connsiteX0" fmla="*/ 172593 w 172593"/>
                    <a:gd name="connsiteY0" fmla="*/ 86296 h 172593"/>
                    <a:gd name="connsiteX1" fmla="*/ 86297 w 172593"/>
                    <a:gd name="connsiteY1" fmla="*/ 172593 h 172593"/>
                    <a:gd name="connsiteX2" fmla="*/ 0 w 172593"/>
                    <a:gd name="connsiteY2" fmla="*/ 86296 h 172593"/>
                    <a:gd name="connsiteX3" fmla="*/ 86297 w 172593"/>
                    <a:gd name="connsiteY3" fmla="*/ 0 h 172593"/>
                    <a:gd name="connsiteX4" fmla="*/ 172593 w 172593"/>
                    <a:gd name="connsiteY4" fmla="*/ 86296 h 172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93" h="172593">
                      <a:moveTo>
                        <a:pt x="172593" y="86296"/>
                      </a:moveTo>
                      <a:cubicBezTo>
                        <a:pt x="172593" y="133957"/>
                        <a:pt x="133957" y="172593"/>
                        <a:pt x="86297" y="172593"/>
                      </a:cubicBezTo>
                      <a:cubicBezTo>
                        <a:pt x="38636" y="172593"/>
                        <a:pt x="0" y="133957"/>
                        <a:pt x="0" y="86296"/>
                      </a:cubicBezTo>
                      <a:cubicBezTo>
                        <a:pt x="0" y="38636"/>
                        <a:pt x="38636" y="0"/>
                        <a:pt x="86297" y="0"/>
                      </a:cubicBezTo>
                      <a:cubicBezTo>
                        <a:pt x="133957" y="0"/>
                        <a:pt x="172593" y="38636"/>
                        <a:pt x="172593" y="86296"/>
                      </a:cubicBezTo>
                      <a:close/>
                    </a:path>
                  </a:pathLst>
                </a:custGeom>
                <a:noFill/>
                <a:ln w="19050" cap="flat">
                  <a:solidFill>
                    <a:schemeClr val="tx1"/>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F1683747-B40D-4AC0-9C7A-EDC78F62DFDA}"/>
                    </a:ext>
                  </a:extLst>
                </p:cNvPr>
                <p:cNvSpPr/>
                <p:nvPr/>
              </p:nvSpPr>
              <p:spPr>
                <a:xfrm>
                  <a:off x="3854379" y="3646932"/>
                  <a:ext cx="9525" cy="169640"/>
                </a:xfrm>
                <a:custGeom>
                  <a:avLst/>
                  <a:gdLst>
                    <a:gd name="connsiteX0" fmla="*/ 0 w 9525"/>
                    <a:gd name="connsiteY0" fmla="*/ 0 h 169640"/>
                    <a:gd name="connsiteX1" fmla="*/ 0 w 9525"/>
                    <a:gd name="connsiteY1" fmla="*/ 169640 h 169640"/>
                  </a:gdLst>
                  <a:ahLst/>
                  <a:cxnLst>
                    <a:cxn ang="0">
                      <a:pos x="connsiteX0" y="connsiteY0"/>
                    </a:cxn>
                    <a:cxn ang="0">
                      <a:pos x="connsiteX1" y="connsiteY1"/>
                    </a:cxn>
                  </a:cxnLst>
                  <a:rect l="l" t="t" r="r" b="b"/>
                  <a:pathLst>
                    <a:path w="9525" h="169640">
                      <a:moveTo>
                        <a:pt x="0" y="0"/>
                      </a:moveTo>
                      <a:lnTo>
                        <a:pt x="0" y="169640"/>
                      </a:lnTo>
                    </a:path>
                  </a:pathLst>
                </a:custGeom>
                <a:ln w="19050" cap="flat">
                  <a:solidFill>
                    <a:schemeClr val="tx1"/>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F9DE2FC9-1704-4E31-B0DC-9C634F974BFE}"/>
                    </a:ext>
                  </a:extLst>
                </p:cNvPr>
                <p:cNvSpPr/>
                <p:nvPr/>
              </p:nvSpPr>
              <p:spPr>
                <a:xfrm>
                  <a:off x="3344029" y="2868263"/>
                  <a:ext cx="381000" cy="381000"/>
                </a:xfrm>
                <a:custGeom>
                  <a:avLst/>
                  <a:gdLst>
                    <a:gd name="connsiteX0" fmla="*/ 0 w 381000"/>
                    <a:gd name="connsiteY0" fmla="*/ 190500 h 381000"/>
                    <a:gd name="connsiteX1" fmla="*/ 190500 w 381000"/>
                    <a:gd name="connsiteY1" fmla="*/ 0 h 381000"/>
                    <a:gd name="connsiteX2" fmla="*/ 381000 w 381000"/>
                    <a:gd name="connsiteY2" fmla="*/ 190500 h 381000"/>
                    <a:gd name="connsiteX3" fmla="*/ 190500 w 381000"/>
                    <a:gd name="connsiteY3" fmla="*/ 381000 h 381000"/>
                    <a:gd name="connsiteX4" fmla="*/ 0 w 381000"/>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0" y="190500"/>
                      </a:moveTo>
                      <a:cubicBezTo>
                        <a:pt x="0" y="85290"/>
                        <a:pt x="85290" y="0"/>
                        <a:pt x="190500" y="0"/>
                      </a:cubicBezTo>
                      <a:cubicBezTo>
                        <a:pt x="295710" y="0"/>
                        <a:pt x="381000" y="85290"/>
                        <a:pt x="381000" y="190500"/>
                      </a:cubicBezTo>
                      <a:cubicBezTo>
                        <a:pt x="381000" y="295710"/>
                        <a:pt x="295710" y="381000"/>
                        <a:pt x="190500" y="381000"/>
                      </a:cubicBezTo>
                      <a:cubicBezTo>
                        <a:pt x="85290" y="381000"/>
                        <a:pt x="0" y="295710"/>
                        <a:pt x="0" y="190500"/>
                      </a:cubicBezTo>
                    </a:path>
                  </a:pathLst>
                </a:custGeom>
                <a:noFill/>
                <a:ln w="19050" cap="flat">
                  <a:solidFill>
                    <a:schemeClr val="tx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5049D7FB-8833-4977-AC58-755969AB0427}"/>
                    </a:ext>
                  </a:extLst>
                </p:cNvPr>
                <p:cNvSpPr/>
                <p:nvPr/>
              </p:nvSpPr>
              <p:spPr>
                <a:xfrm>
                  <a:off x="3199821" y="3260216"/>
                  <a:ext cx="490823" cy="346614"/>
                </a:xfrm>
                <a:custGeom>
                  <a:avLst/>
                  <a:gdLst>
                    <a:gd name="connsiteX0" fmla="*/ 490823 w 490823"/>
                    <a:gd name="connsiteY0" fmla="*/ 40100 h 346614"/>
                    <a:gd name="connsiteX1" fmla="*/ 334423 w 490823"/>
                    <a:gd name="connsiteY1" fmla="*/ 0 h 346614"/>
                    <a:gd name="connsiteX2" fmla="*/ 0 w 490823"/>
                    <a:gd name="connsiteY2" fmla="*/ 346615 h 346614"/>
                    <a:gd name="connsiteX3" fmla="*/ 448532 w 490823"/>
                    <a:gd name="connsiteY3" fmla="*/ 346615 h 346614"/>
                  </a:gdLst>
                  <a:ahLst/>
                  <a:cxnLst>
                    <a:cxn ang="0">
                      <a:pos x="connsiteX0" y="connsiteY0"/>
                    </a:cxn>
                    <a:cxn ang="0">
                      <a:pos x="connsiteX1" y="connsiteY1"/>
                    </a:cxn>
                    <a:cxn ang="0">
                      <a:pos x="connsiteX2" y="connsiteY2"/>
                    </a:cxn>
                    <a:cxn ang="0">
                      <a:pos x="connsiteX3" y="connsiteY3"/>
                    </a:cxn>
                  </a:cxnLst>
                  <a:rect l="l" t="t" r="r" b="b"/>
                  <a:pathLst>
                    <a:path w="490823" h="346614">
                      <a:moveTo>
                        <a:pt x="490823" y="40100"/>
                      </a:moveTo>
                      <a:cubicBezTo>
                        <a:pt x="442911" y="13744"/>
                        <a:pt x="389106" y="-52"/>
                        <a:pt x="334423" y="0"/>
                      </a:cubicBezTo>
                      <a:cubicBezTo>
                        <a:pt x="149733" y="0"/>
                        <a:pt x="0" y="155162"/>
                        <a:pt x="0" y="346615"/>
                      </a:cubicBezTo>
                      <a:lnTo>
                        <a:pt x="448532" y="346615"/>
                      </a:lnTo>
                    </a:path>
                  </a:pathLst>
                </a:custGeom>
                <a:noFill/>
                <a:ln w="19050" cap="flat">
                  <a:solidFill>
                    <a:schemeClr val="tx1"/>
                  </a:solidFill>
                  <a:prstDash val="solid"/>
                  <a:round/>
                </a:ln>
              </p:spPr>
              <p:txBody>
                <a:bodyPr rtlCol="0" anchor="ctr"/>
                <a:lstStyle/>
                <a:p>
                  <a:endParaRPr lang="en-US" dirty="0"/>
                </a:p>
              </p:txBody>
            </p:sp>
          </p:grpSp>
        </p:grpSp>
      </p:grpSp>
      <p:sp>
        <p:nvSpPr>
          <p:cNvPr id="56" name="Slide Number Placeholder 2">
            <a:extLst>
              <a:ext uri="{FF2B5EF4-FFF2-40B4-BE49-F238E27FC236}">
                <a16:creationId xmlns:a16="http://schemas.microsoft.com/office/drawing/2014/main" id="{E216630D-172F-44B6-936D-DDD799F5FF48}"/>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11</a:t>
            </a:fld>
            <a:endParaRPr lang="en-US" noProof="0" dirty="0"/>
          </a:p>
        </p:txBody>
      </p:sp>
    </p:spTree>
    <p:extLst>
      <p:ext uri="{BB962C8B-B14F-4D97-AF65-F5344CB8AC3E}">
        <p14:creationId xmlns:p14="http://schemas.microsoft.com/office/powerpoint/2010/main" val="425378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B61F9B-C79D-4EC3-8839-BF90A4FEC483}"/>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940B1FC-CE1C-4CB9-8A6F-2E5901011335}"/>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3467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F275-CF0A-5049-A4A4-F4A875E9AACE}"/>
              </a:ext>
            </a:extLst>
          </p:cNvPr>
          <p:cNvSpPr>
            <a:spLocks noGrp="1"/>
          </p:cNvSpPr>
          <p:nvPr>
            <p:ph type="title"/>
          </p:nvPr>
        </p:nvSpPr>
        <p:spPr/>
        <p:txBody>
          <a:bodyPr/>
          <a:lstStyle/>
          <a:p>
            <a:r>
              <a:rPr lang="en-US"/>
              <a:t>Use Amazon SageMaker Studio to update models and see impact on model quality immediately</a:t>
            </a:r>
            <a:br>
              <a:rPr lang="en-US"/>
            </a:br>
            <a:endParaRPr lang="en-US" dirty="0"/>
          </a:p>
        </p:txBody>
      </p:sp>
      <p:sp>
        <p:nvSpPr>
          <p:cNvPr id="3" name="Slide Number Placeholder 2">
            <a:extLst>
              <a:ext uri="{FF2B5EF4-FFF2-40B4-BE49-F238E27FC236}">
                <a16:creationId xmlns:a16="http://schemas.microsoft.com/office/drawing/2014/main" id="{BB0233F7-62A4-0C46-90D7-9E6DD6CC5BB5}"/>
              </a:ext>
            </a:extLst>
          </p:cNvPr>
          <p:cNvSpPr>
            <a:spLocks noGrp="1"/>
          </p:cNvSpPr>
          <p:nvPr>
            <p:ph type="sldNum" sz="quarter" idx="12"/>
          </p:nvPr>
        </p:nvSpPr>
        <p:spPr/>
        <p:txBody>
          <a:bodyPr/>
          <a:lstStyle/>
          <a:p>
            <a:pPr lvl="0"/>
            <a:fld id="{7834CDD4-D76F-4459-B025-0310E913C243}" type="slidenum">
              <a:rPr lang="en-US" noProof="0" smtClean="0"/>
              <a:pPr lvl="0"/>
              <a:t>12</a:t>
            </a:fld>
            <a:endParaRPr lang="en-US" noProof="0" dirty="0"/>
          </a:p>
        </p:txBody>
      </p:sp>
      <p:pic>
        <p:nvPicPr>
          <p:cNvPr id="4" name="Picture 3">
            <a:extLst>
              <a:ext uri="{FF2B5EF4-FFF2-40B4-BE49-F238E27FC236}">
                <a16:creationId xmlns:a16="http://schemas.microsoft.com/office/drawing/2014/main" id="{07DC14D2-13E1-1A4E-98E0-9E686E4F289F}"/>
              </a:ext>
            </a:extLst>
          </p:cNvPr>
          <p:cNvPicPr>
            <a:picLocks noChangeAspect="1"/>
          </p:cNvPicPr>
          <p:nvPr/>
        </p:nvPicPr>
        <p:blipFill>
          <a:blip r:embed="rId3"/>
          <a:stretch>
            <a:fillRect/>
          </a:stretch>
        </p:blipFill>
        <p:spPr>
          <a:xfrm>
            <a:off x="1181879" y="1501541"/>
            <a:ext cx="9828242" cy="4568596"/>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pic>
      <p:sp>
        <p:nvSpPr>
          <p:cNvPr id="5" name="Title 1">
            <a:extLst>
              <a:ext uri="{FF2B5EF4-FFF2-40B4-BE49-F238E27FC236}">
                <a16:creationId xmlns:a16="http://schemas.microsoft.com/office/drawing/2014/main" id="{A6B62F01-5B9C-1542-A660-A18E51DA57EC}"/>
              </a:ext>
            </a:extLst>
          </p:cNvPr>
          <p:cNvSpPr txBox="1">
            <a:spLocks/>
          </p:cNvSpPr>
          <p:nvPr/>
        </p:nvSpPr>
        <p:spPr>
          <a:xfrm>
            <a:off x="1981200" y="1733550"/>
            <a:ext cx="8229600" cy="686436"/>
          </a:xfrm>
          <a:prstGeom prst="rect">
            <a:avLst/>
          </a:prstGeom>
        </p:spPr>
        <p:txBody>
          <a:bodyPr vert="horz" lIns="0" tIns="45720" rIns="91440" bIns="45720" rtlCol="0" anchor="b"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227131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956D9-FDDD-5340-BAB5-0B73A9698A38}"/>
              </a:ext>
            </a:extLst>
          </p:cNvPr>
          <p:cNvSpPr>
            <a:spLocks noGrp="1"/>
          </p:cNvSpPr>
          <p:nvPr>
            <p:ph type="title"/>
          </p:nvPr>
        </p:nvSpPr>
        <p:spPr>
          <a:xfrm>
            <a:off x="609600" y="365533"/>
            <a:ext cx="10972800" cy="978729"/>
          </a:xfrm>
        </p:spPr>
        <p:txBody>
          <a:bodyPr/>
          <a:lstStyle/>
          <a:p>
            <a:r>
              <a:rPr lang="en-US" dirty="0"/>
              <a:t>Amazon </a:t>
            </a:r>
            <a:r>
              <a:rPr lang="en-US" dirty="0" err="1"/>
              <a:t>SageMaker</a:t>
            </a:r>
            <a:r>
              <a:rPr lang="en-US" dirty="0"/>
              <a:t> Notebooks</a:t>
            </a:r>
            <a:br>
              <a:rPr lang="en-US" dirty="0"/>
            </a:br>
            <a:endParaRPr lang="en-US" dirty="0"/>
          </a:p>
        </p:txBody>
      </p:sp>
      <p:sp>
        <p:nvSpPr>
          <p:cNvPr id="3" name="Slide Number Placeholder 2">
            <a:extLst>
              <a:ext uri="{FF2B5EF4-FFF2-40B4-BE49-F238E27FC236}">
                <a16:creationId xmlns:a16="http://schemas.microsoft.com/office/drawing/2014/main" id="{F6AD14B1-159B-A64E-A724-CB12C721D974}"/>
              </a:ext>
            </a:extLst>
          </p:cNvPr>
          <p:cNvSpPr>
            <a:spLocks noGrp="1"/>
          </p:cNvSpPr>
          <p:nvPr>
            <p:ph type="sldNum" sz="quarter" idx="12"/>
          </p:nvPr>
        </p:nvSpPr>
        <p:spPr/>
        <p:txBody>
          <a:bodyPr/>
          <a:lstStyle/>
          <a:p>
            <a:pPr lvl="0"/>
            <a:fld id="{7834CDD4-D76F-4459-B025-0310E913C243}" type="slidenum">
              <a:rPr lang="en-US" noProof="0" smtClean="0"/>
              <a:pPr lvl="0"/>
              <a:t>13</a:t>
            </a:fld>
            <a:endParaRPr lang="en-US" noProof="0" dirty="0"/>
          </a:p>
        </p:txBody>
      </p:sp>
      <p:sp>
        <p:nvSpPr>
          <p:cNvPr id="4" name="Title 1">
            <a:extLst>
              <a:ext uri="{FF2B5EF4-FFF2-40B4-BE49-F238E27FC236}">
                <a16:creationId xmlns:a16="http://schemas.microsoft.com/office/drawing/2014/main" id="{1E916F1C-C173-0045-9D8C-10830EFD47D4}"/>
              </a:ext>
            </a:extLst>
          </p:cNvPr>
          <p:cNvSpPr txBox="1">
            <a:spLocks/>
          </p:cNvSpPr>
          <p:nvPr/>
        </p:nvSpPr>
        <p:spPr>
          <a:xfrm>
            <a:off x="1981200" y="1673952"/>
            <a:ext cx="8229600" cy="686436"/>
          </a:xfrm>
          <a:prstGeom prst="rect">
            <a:avLst/>
          </a:prstGeom>
        </p:spPr>
        <p:txBody>
          <a:bodyPr vert="horz" lIns="0" tIns="45720" rIns="91440" bIns="45720" rtlCol="0" anchor="b"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br>
              <a:rPr lang="en-US" dirty="0">
                <a:solidFill>
                  <a:schemeClr val="accent1"/>
                </a:solidFill>
              </a:rPr>
            </a:br>
            <a:r>
              <a:rPr lang="en-US" dirty="0">
                <a:solidFill>
                  <a:schemeClr val="accent1"/>
                </a:solidFill>
              </a:rPr>
              <a:t>Fast-start sharable notebooks </a:t>
            </a:r>
          </a:p>
        </p:txBody>
      </p:sp>
      <p:grpSp>
        <p:nvGrpSpPr>
          <p:cNvPr id="89" name="Group 88">
            <a:extLst>
              <a:ext uri="{FF2B5EF4-FFF2-40B4-BE49-F238E27FC236}">
                <a16:creationId xmlns:a16="http://schemas.microsoft.com/office/drawing/2014/main" id="{86A97857-76DF-459B-8AC8-6FEE03798F73}"/>
              </a:ext>
            </a:extLst>
          </p:cNvPr>
          <p:cNvGrpSpPr/>
          <p:nvPr/>
        </p:nvGrpSpPr>
        <p:grpSpPr>
          <a:xfrm>
            <a:off x="632841" y="2378434"/>
            <a:ext cx="10926318" cy="2725502"/>
            <a:chOff x="813301" y="2330309"/>
            <a:chExt cx="10926318" cy="2725502"/>
          </a:xfrm>
        </p:grpSpPr>
        <p:grpSp>
          <p:nvGrpSpPr>
            <p:cNvPr id="87" name="Group 86">
              <a:extLst>
                <a:ext uri="{FF2B5EF4-FFF2-40B4-BE49-F238E27FC236}">
                  <a16:creationId xmlns:a16="http://schemas.microsoft.com/office/drawing/2014/main" id="{185B7FF2-B81F-4D84-8C6C-3EBFAF1423B1}"/>
                </a:ext>
              </a:extLst>
            </p:cNvPr>
            <p:cNvGrpSpPr/>
            <p:nvPr/>
          </p:nvGrpSpPr>
          <p:grpSpPr>
            <a:xfrm>
              <a:off x="7417555" y="2475600"/>
              <a:ext cx="2286000" cy="2483261"/>
              <a:chOff x="7146850" y="2475600"/>
              <a:chExt cx="2286000" cy="2483261"/>
            </a:xfrm>
          </p:grpSpPr>
          <p:sp>
            <p:nvSpPr>
              <p:cNvPr id="8" name="TextBox 7">
                <a:extLst>
                  <a:ext uri="{FF2B5EF4-FFF2-40B4-BE49-F238E27FC236}">
                    <a16:creationId xmlns:a16="http://schemas.microsoft.com/office/drawing/2014/main" id="{A50B4B6B-2790-E54C-B59F-CC219EC3CD8C}"/>
                  </a:ext>
                </a:extLst>
              </p:cNvPr>
              <p:cNvSpPr txBox="1"/>
              <p:nvPr/>
            </p:nvSpPr>
            <p:spPr>
              <a:xfrm>
                <a:off x="7146850" y="4051433"/>
                <a:ext cx="2286000" cy="907428"/>
              </a:xfrm>
              <a:prstGeom prst="rect">
                <a:avLst/>
              </a:prstGeom>
              <a:noFill/>
            </p:spPr>
            <p:txBody>
              <a:bodyPr wrap="square" lIns="114300" tIns="91440" rIns="114300" bIns="91440" rtlCol="0" anchor="ctr">
                <a:spAutoFit/>
              </a:bodyPr>
              <a:lstStyle/>
              <a:p>
                <a:pPr algn="ctr" defTabSz="685730">
                  <a:lnSpc>
                    <a:spcPct val="90000"/>
                  </a:lnSpc>
                  <a:spcAft>
                    <a:spcPts val="1125"/>
                  </a:spcAft>
                  <a:defRPr/>
                </a:pPr>
                <a:r>
                  <a:rPr lang="en-US" sz="1400" b="1" dirty="0">
                    <a:solidFill>
                      <a:schemeClr val="accent1"/>
                    </a:solidFill>
                    <a:latin typeface="Amazon Ember"/>
                  </a:rPr>
                  <a:t>Easy collaboration</a:t>
                </a:r>
              </a:p>
              <a:p>
                <a:pPr algn="ctr">
                  <a:lnSpc>
                    <a:spcPct val="90000"/>
                  </a:lnSpc>
                  <a:spcAft>
                    <a:spcPts val="1125"/>
                  </a:spcAft>
                  <a:defRPr/>
                </a:pPr>
                <a:r>
                  <a:rPr lang="en-US" sz="1400" dirty="0"/>
                  <a:t>Share notebooks </a:t>
                </a:r>
                <a:br>
                  <a:rPr lang="en-US" sz="1400" dirty="0"/>
                </a:br>
                <a:r>
                  <a:rPr lang="en-US" sz="1400" dirty="0"/>
                  <a:t>with a single click</a:t>
                </a:r>
              </a:p>
            </p:txBody>
          </p:sp>
          <p:grpSp>
            <p:nvGrpSpPr>
              <p:cNvPr id="10" name="Graphic 234">
                <a:extLst>
                  <a:ext uri="{FF2B5EF4-FFF2-40B4-BE49-F238E27FC236}">
                    <a16:creationId xmlns:a16="http://schemas.microsoft.com/office/drawing/2014/main" id="{40766A22-3A39-174F-B73C-C9C24C02A6DF}"/>
                  </a:ext>
                </a:extLst>
              </p:cNvPr>
              <p:cNvGrpSpPr/>
              <p:nvPr/>
            </p:nvGrpSpPr>
            <p:grpSpPr>
              <a:xfrm>
                <a:off x="7655105" y="2475600"/>
                <a:ext cx="1269491" cy="1269491"/>
                <a:chOff x="542925" y="2838451"/>
                <a:chExt cx="457200" cy="457200"/>
              </a:xfrm>
            </p:grpSpPr>
            <p:sp>
              <p:nvSpPr>
                <p:cNvPr id="11" name="Freeform: Shape 44">
                  <a:extLst>
                    <a:ext uri="{FF2B5EF4-FFF2-40B4-BE49-F238E27FC236}">
                      <a16:creationId xmlns:a16="http://schemas.microsoft.com/office/drawing/2014/main" id="{3048AE76-4E39-7846-A3DE-D5BC1D0A5B3C}"/>
                    </a:ext>
                  </a:extLst>
                </p:cNvPr>
                <p:cNvSpPr/>
                <p:nvPr/>
              </p:nvSpPr>
              <p:spPr>
                <a:xfrm>
                  <a:off x="733646" y="2976408"/>
                  <a:ext cx="200863" cy="125527"/>
                </a:xfrm>
                <a:custGeom>
                  <a:avLst/>
                  <a:gdLst>
                    <a:gd name="connsiteX0" fmla="*/ 134370 w 200863"/>
                    <a:gd name="connsiteY0" fmla="*/ 113754 h 125527"/>
                    <a:gd name="connsiteX1" fmla="*/ 199384 w 200863"/>
                    <a:gd name="connsiteY1" fmla="*/ 50386 h 125527"/>
                    <a:gd name="connsiteX2" fmla="*/ 199384 w 200863"/>
                    <a:gd name="connsiteY2" fmla="*/ 43186 h 125527"/>
                    <a:gd name="connsiteX3" fmla="*/ 157642 w 200863"/>
                    <a:gd name="connsiteY3" fmla="*/ 1489 h 125527"/>
                    <a:gd name="connsiteX4" fmla="*/ 150441 w 200863"/>
                    <a:gd name="connsiteY4" fmla="*/ 1489 h 125527"/>
                    <a:gd name="connsiteX5" fmla="*/ 134759 w 200863"/>
                    <a:gd name="connsiteY5" fmla="*/ 17148 h 125527"/>
                    <a:gd name="connsiteX6" fmla="*/ 83095 w 200863"/>
                    <a:gd name="connsiteY6" fmla="*/ 17148 h 125527"/>
                    <a:gd name="connsiteX7" fmla="*/ 83095 w 200863"/>
                    <a:gd name="connsiteY7" fmla="*/ 17148 h 125527"/>
                    <a:gd name="connsiteX8" fmla="*/ 39709 w 200863"/>
                    <a:gd name="connsiteY8" fmla="*/ 17099 h 125527"/>
                    <a:gd name="connsiteX9" fmla="*/ 39661 w 200863"/>
                    <a:gd name="connsiteY9" fmla="*/ 17148 h 125527"/>
                    <a:gd name="connsiteX10" fmla="*/ 5509 w 200863"/>
                    <a:gd name="connsiteY10" fmla="*/ 46866 h 125527"/>
                    <a:gd name="connsiteX11" fmla="*/ 4400 w 200863"/>
                    <a:gd name="connsiteY11" fmla="*/ 70699 h 125527"/>
                    <a:gd name="connsiteX12" fmla="*/ 5737 w 200863"/>
                    <a:gd name="connsiteY12" fmla="*/ 72012 h 125527"/>
                    <a:gd name="connsiteX13" fmla="*/ 5737 w 200863"/>
                    <a:gd name="connsiteY13" fmla="*/ 72012 h 125527"/>
                    <a:gd name="connsiteX14" fmla="*/ 27203 w 200863"/>
                    <a:gd name="connsiteY14" fmla="*/ 72652 h 125527"/>
                    <a:gd name="connsiteX15" fmla="*/ 33215 w 200863"/>
                    <a:gd name="connsiteY15" fmla="*/ 68080 h 125527"/>
                    <a:gd name="connsiteX16" fmla="*/ 62087 w 200863"/>
                    <a:gd name="connsiteY16" fmla="*/ 61085 h 125527"/>
                    <a:gd name="connsiteX17" fmla="*/ 125592 w 200863"/>
                    <a:gd name="connsiteY17" fmla="*/ 125527 h 12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863" h="125527">
                      <a:moveTo>
                        <a:pt x="134370" y="113754"/>
                      </a:moveTo>
                      <a:lnTo>
                        <a:pt x="199384" y="50386"/>
                      </a:lnTo>
                      <a:cubicBezTo>
                        <a:pt x="201357" y="48391"/>
                        <a:pt x="201357" y="45181"/>
                        <a:pt x="199384" y="43186"/>
                      </a:cubicBezTo>
                      <a:lnTo>
                        <a:pt x="157642" y="1489"/>
                      </a:lnTo>
                      <a:cubicBezTo>
                        <a:pt x="155653" y="-496"/>
                        <a:pt x="152430" y="-496"/>
                        <a:pt x="150441" y="1489"/>
                      </a:cubicBezTo>
                      <a:lnTo>
                        <a:pt x="134759" y="17148"/>
                      </a:lnTo>
                      <a:cubicBezTo>
                        <a:pt x="120483" y="31390"/>
                        <a:pt x="97372" y="31390"/>
                        <a:pt x="83095" y="17148"/>
                      </a:cubicBezTo>
                      <a:lnTo>
                        <a:pt x="83095" y="17148"/>
                      </a:lnTo>
                      <a:cubicBezTo>
                        <a:pt x="71128" y="5154"/>
                        <a:pt x="51704" y="5132"/>
                        <a:pt x="39709" y="17099"/>
                      </a:cubicBezTo>
                      <a:cubicBezTo>
                        <a:pt x="39693" y="17116"/>
                        <a:pt x="39677" y="17132"/>
                        <a:pt x="39661" y="17148"/>
                      </a:cubicBezTo>
                      <a:lnTo>
                        <a:pt x="5509" y="46866"/>
                      </a:lnTo>
                      <a:cubicBezTo>
                        <a:pt x="-1379" y="53141"/>
                        <a:pt x="-1875" y="63812"/>
                        <a:pt x="4400" y="70699"/>
                      </a:cubicBezTo>
                      <a:cubicBezTo>
                        <a:pt x="4821" y="71161"/>
                        <a:pt x="5267" y="71599"/>
                        <a:pt x="5737" y="72012"/>
                      </a:cubicBezTo>
                      <a:lnTo>
                        <a:pt x="5737" y="72012"/>
                      </a:lnTo>
                      <a:cubicBezTo>
                        <a:pt x="11815" y="77340"/>
                        <a:pt x="20818" y="77608"/>
                        <a:pt x="27203" y="72652"/>
                      </a:cubicBezTo>
                      <a:lnTo>
                        <a:pt x="33215" y="68080"/>
                      </a:lnTo>
                      <a:cubicBezTo>
                        <a:pt x="48897" y="54776"/>
                        <a:pt x="56075" y="56239"/>
                        <a:pt x="62087" y="61085"/>
                      </a:cubicBezTo>
                      <a:lnTo>
                        <a:pt x="125592" y="125527"/>
                      </a:lnTo>
                    </a:path>
                  </a:pathLst>
                </a:custGeom>
                <a:noFill/>
                <a:ln w="28575" cap="flat">
                  <a:solidFill>
                    <a:schemeClr val="tx1"/>
                  </a:solidFill>
                  <a:prstDash val="solid"/>
                  <a:miter/>
                </a:ln>
              </p:spPr>
              <p:txBody>
                <a:bodyPr rtlCol="0" anchor="ctr"/>
                <a:lstStyle/>
                <a:p>
                  <a:endParaRPr lang="en-US"/>
                </a:p>
              </p:txBody>
            </p:sp>
            <p:sp>
              <p:nvSpPr>
                <p:cNvPr id="12" name="Freeform: Shape 45">
                  <a:extLst>
                    <a:ext uri="{FF2B5EF4-FFF2-40B4-BE49-F238E27FC236}">
                      <a16:creationId xmlns:a16="http://schemas.microsoft.com/office/drawing/2014/main" id="{A3871663-22FE-724C-B5DD-D5761ED20E5C}"/>
                    </a:ext>
                  </a:extLst>
                </p:cNvPr>
                <p:cNvSpPr/>
                <p:nvPr/>
              </p:nvSpPr>
              <p:spPr>
                <a:xfrm>
                  <a:off x="600872" y="2976408"/>
                  <a:ext cx="158857" cy="85796"/>
                </a:xfrm>
                <a:custGeom>
                  <a:avLst/>
                  <a:gdLst>
                    <a:gd name="connsiteX0" fmla="*/ 36968 w 158857"/>
                    <a:gd name="connsiteY0" fmla="*/ 85797 h 85796"/>
                    <a:gd name="connsiteX1" fmla="*/ 1489 w 158857"/>
                    <a:gd name="connsiteY1" fmla="*/ 50386 h 85796"/>
                    <a:gd name="connsiteX2" fmla="*/ 1489 w 158857"/>
                    <a:gd name="connsiteY2" fmla="*/ 43186 h 85796"/>
                    <a:gd name="connsiteX3" fmla="*/ 43300 w 158857"/>
                    <a:gd name="connsiteY3" fmla="*/ 1489 h 85796"/>
                    <a:gd name="connsiteX4" fmla="*/ 50501 w 158857"/>
                    <a:gd name="connsiteY4" fmla="*/ 1489 h 85796"/>
                    <a:gd name="connsiteX5" fmla="*/ 66183 w 158857"/>
                    <a:gd name="connsiteY5" fmla="*/ 17148 h 85796"/>
                    <a:gd name="connsiteX6" fmla="*/ 117846 w 158857"/>
                    <a:gd name="connsiteY6" fmla="*/ 17148 h 85796"/>
                    <a:gd name="connsiteX7" fmla="*/ 117846 w 158857"/>
                    <a:gd name="connsiteY7" fmla="*/ 17148 h 85796"/>
                    <a:gd name="connsiteX8" fmla="*/ 158857 w 158857"/>
                    <a:gd name="connsiteY8" fmla="*/ 15045 h 8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57" h="85796">
                      <a:moveTo>
                        <a:pt x="36968" y="85797"/>
                      </a:moveTo>
                      <a:lnTo>
                        <a:pt x="1489" y="50386"/>
                      </a:lnTo>
                      <a:cubicBezTo>
                        <a:pt x="-496" y="48397"/>
                        <a:pt x="-496" y="45175"/>
                        <a:pt x="1489" y="43186"/>
                      </a:cubicBezTo>
                      <a:lnTo>
                        <a:pt x="43300" y="1489"/>
                      </a:lnTo>
                      <a:cubicBezTo>
                        <a:pt x="45290" y="-496"/>
                        <a:pt x="48511" y="-496"/>
                        <a:pt x="50501" y="1489"/>
                      </a:cubicBezTo>
                      <a:lnTo>
                        <a:pt x="66183" y="17148"/>
                      </a:lnTo>
                      <a:cubicBezTo>
                        <a:pt x="80459" y="31390"/>
                        <a:pt x="103570" y="31390"/>
                        <a:pt x="117846" y="17148"/>
                      </a:cubicBezTo>
                      <a:lnTo>
                        <a:pt x="117846" y="17148"/>
                      </a:lnTo>
                      <a:cubicBezTo>
                        <a:pt x="128963" y="6052"/>
                        <a:pt x="146664" y="5144"/>
                        <a:pt x="158857" y="15045"/>
                      </a:cubicBezTo>
                    </a:path>
                  </a:pathLst>
                </a:custGeom>
                <a:noFill/>
                <a:ln w="28575" cap="flat">
                  <a:solidFill>
                    <a:schemeClr val="tx1"/>
                  </a:solidFill>
                  <a:prstDash val="solid"/>
                  <a:miter/>
                </a:ln>
              </p:spPr>
              <p:txBody>
                <a:bodyPr rtlCol="0" anchor="ctr"/>
                <a:lstStyle/>
                <a:p>
                  <a:endParaRPr lang="en-US"/>
                </a:p>
              </p:txBody>
            </p:sp>
            <p:sp>
              <p:nvSpPr>
                <p:cNvPr id="13" name="Freeform: Shape 46">
                  <a:extLst>
                    <a:ext uri="{FF2B5EF4-FFF2-40B4-BE49-F238E27FC236}">
                      <a16:creationId xmlns:a16="http://schemas.microsoft.com/office/drawing/2014/main" id="{72360831-61EA-424B-AC9D-42444503C9D3}"/>
                    </a:ext>
                  </a:extLst>
                </p:cNvPr>
                <p:cNvSpPr/>
                <p:nvPr/>
              </p:nvSpPr>
              <p:spPr>
                <a:xfrm>
                  <a:off x="620846" y="3056235"/>
                  <a:ext cx="59892" cy="59881"/>
                </a:xfrm>
                <a:custGeom>
                  <a:avLst/>
                  <a:gdLst>
                    <a:gd name="connsiteX0" fmla="*/ 55535 w 59892"/>
                    <a:gd name="connsiteY0" fmla="*/ 4369 h 59881"/>
                    <a:gd name="connsiteX1" fmla="*/ 34413 w 59892"/>
                    <a:gd name="connsiteY1" fmla="*/ 4369 h 59881"/>
                    <a:gd name="connsiteX2" fmla="*/ 4375 w 59892"/>
                    <a:gd name="connsiteY2" fmla="*/ 34384 h 59881"/>
                    <a:gd name="connsiteX3" fmla="*/ 4375 w 59892"/>
                    <a:gd name="connsiteY3" fmla="*/ 55507 h 59881"/>
                    <a:gd name="connsiteX4" fmla="*/ 25497 w 59892"/>
                    <a:gd name="connsiteY4" fmla="*/ 55507 h 59881"/>
                    <a:gd name="connsiteX5" fmla="*/ 55513 w 59892"/>
                    <a:gd name="connsiteY5" fmla="*/ 25491 h 59881"/>
                    <a:gd name="connsiteX6" fmla="*/ 55535 w 59892"/>
                    <a:gd name="connsiteY6" fmla="*/ 4369 h 5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92" h="59881">
                      <a:moveTo>
                        <a:pt x="55535" y="4369"/>
                      </a:moveTo>
                      <a:cubicBezTo>
                        <a:pt x="49699" y="-1456"/>
                        <a:pt x="40249" y="-1456"/>
                        <a:pt x="34413" y="4369"/>
                      </a:cubicBezTo>
                      <a:lnTo>
                        <a:pt x="4375" y="34384"/>
                      </a:lnTo>
                      <a:cubicBezTo>
                        <a:pt x="-1458" y="40218"/>
                        <a:pt x="-1458" y="49673"/>
                        <a:pt x="4375" y="55507"/>
                      </a:cubicBezTo>
                      <a:cubicBezTo>
                        <a:pt x="10208" y="61340"/>
                        <a:pt x="19664" y="61340"/>
                        <a:pt x="25497" y="55507"/>
                      </a:cubicBezTo>
                      <a:lnTo>
                        <a:pt x="55513" y="25491"/>
                      </a:lnTo>
                      <a:cubicBezTo>
                        <a:pt x="61344" y="19662"/>
                        <a:pt x="61354" y="10211"/>
                        <a:pt x="55535" y="4369"/>
                      </a:cubicBezTo>
                      <a:close/>
                    </a:path>
                  </a:pathLst>
                </a:custGeom>
                <a:noFill/>
                <a:ln w="28575" cap="flat">
                  <a:solidFill>
                    <a:schemeClr val="tx1"/>
                  </a:solidFill>
                  <a:prstDash val="solid"/>
                  <a:miter/>
                </a:ln>
              </p:spPr>
              <p:txBody>
                <a:bodyPr rtlCol="0" anchor="ctr"/>
                <a:lstStyle/>
                <a:p>
                  <a:endParaRPr lang="en-US"/>
                </a:p>
              </p:txBody>
            </p:sp>
            <p:sp>
              <p:nvSpPr>
                <p:cNvPr id="14" name="Freeform: Shape 47">
                  <a:extLst>
                    <a:ext uri="{FF2B5EF4-FFF2-40B4-BE49-F238E27FC236}">
                      <a16:creationId xmlns:a16="http://schemas.microsoft.com/office/drawing/2014/main" id="{9C92BDF8-3D35-8844-8F6E-3A9765D82059}"/>
                    </a:ext>
                  </a:extLst>
                </p:cNvPr>
                <p:cNvSpPr/>
                <p:nvPr/>
              </p:nvSpPr>
              <p:spPr>
                <a:xfrm>
                  <a:off x="659456" y="3102230"/>
                  <a:ext cx="59900" cy="59881"/>
                </a:xfrm>
                <a:custGeom>
                  <a:avLst/>
                  <a:gdLst>
                    <a:gd name="connsiteX0" fmla="*/ 55513 w 59900"/>
                    <a:gd name="connsiteY0" fmla="*/ 4369 h 59881"/>
                    <a:gd name="connsiteX1" fmla="*/ 34390 w 59900"/>
                    <a:gd name="connsiteY1" fmla="*/ 4369 h 59881"/>
                    <a:gd name="connsiteX2" fmla="*/ 4375 w 59900"/>
                    <a:gd name="connsiteY2" fmla="*/ 34384 h 59881"/>
                    <a:gd name="connsiteX3" fmla="*/ 4375 w 59900"/>
                    <a:gd name="connsiteY3" fmla="*/ 55506 h 59881"/>
                    <a:gd name="connsiteX4" fmla="*/ 25497 w 59900"/>
                    <a:gd name="connsiteY4" fmla="*/ 55506 h 59881"/>
                    <a:gd name="connsiteX5" fmla="*/ 55513 w 59900"/>
                    <a:gd name="connsiteY5" fmla="*/ 25491 h 59881"/>
                    <a:gd name="connsiteX6" fmla="*/ 55557 w 59900"/>
                    <a:gd name="connsiteY6" fmla="*/ 4412 h 59881"/>
                    <a:gd name="connsiteX7" fmla="*/ 55513 w 59900"/>
                    <a:gd name="connsiteY7" fmla="*/ 4369 h 5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00" h="59881">
                      <a:moveTo>
                        <a:pt x="55513" y="4369"/>
                      </a:moveTo>
                      <a:cubicBezTo>
                        <a:pt x="49676" y="-1456"/>
                        <a:pt x="40226" y="-1456"/>
                        <a:pt x="34390" y="4369"/>
                      </a:cubicBezTo>
                      <a:lnTo>
                        <a:pt x="4375" y="34384"/>
                      </a:lnTo>
                      <a:cubicBezTo>
                        <a:pt x="-1458" y="40218"/>
                        <a:pt x="-1458" y="49672"/>
                        <a:pt x="4375" y="55506"/>
                      </a:cubicBezTo>
                      <a:cubicBezTo>
                        <a:pt x="10208" y="61340"/>
                        <a:pt x="19664" y="61340"/>
                        <a:pt x="25497" y="55506"/>
                      </a:cubicBezTo>
                      <a:lnTo>
                        <a:pt x="55513" y="25491"/>
                      </a:lnTo>
                      <a:cubicBezTo>
                        <a:pt x="61345" y="19682"/>
                        <a:pt x="61365" y="10246"/>
                        <a:pt x="55557" y="4412"/>
                      </a:cubicBezTo>
                      <a:cubicBezTo>
                        <a:pt x="55542" y="4398"/>
                        <a:pt x="55527" y="4382"/>
                        <a:pt x="55513" y="4369"/>
                      </a:cubicBezTo>
                      <a:close/>
                    </a:path>
                  </a:pathLst>
                </a:custGeom>
                <a:noFill/>
                <a:ln w="28575" cap="flat">
                  <a:solidFill>
                    <a:schemeClr val="tx1"/>
                  </a:solidFill>
                  <a:prstDash val="solid"/>
                  <a:miter/>
                </a:ln>
              </p:spPr>
              <p:txBody>
                <a:bodyPr rtlCol="0" anchor="ctr"/>
                <a:lstStyle/>
                <a:p>
                  <a:endParaRPr lang="en-US"/>
                </a:p>
              </p:txBody>
            </p:sp>
            <p:sp>
              <p:nvSpPr>
                <p:cNvPr id="15" name="Freeform: Shape 48">
                  <a:extLst>
                    <a:ext uri="{FF2B5EF4-FFF2-40B4-BE49-F238E27FC236}">
                      <a16:creationId xmlns:a16="http://schemas.microsoft.com/office/drawing/2014/main" id="{DE0BB168-218B-0240-9712-1D6FEE8179B7}"/>
                    </a:ext>
                  </a:extLst>
                </p:cNvPr>
                <p:cNvSpPr/>
                <p:nvPr/>
              </p:nvSpPr>
              <p:spPr>
                <a:xfrm>
                  <a:off x="686820" y="3125364"/>
                  <a:ext cx="52716" cy="52726"/>
                </a:xfrm>
                <a:custGeom>
                  <a:avLst/>
                  <a:gdLst>
                    <a:gd name="connsiteX0" fmla="*/ 48357 w 52716"/>
                    <a:gd name="connsiteY0" fmla="*/ 4369 h 52726"/>
                    <a:gd name="connsiteX1" fmla="*/ 27235 w 52716"/>
                    <a:gd name="connsiteY1" fmla="*/ 4369 h 52726"/>
                    <a:gd name="connsiteX2" fmla="*/ 4375 w 52716"/>
                    <a:gd name="connsiteY2" fmla="*/ 27229 h 52726"/>
                    <a:gd name="connsiteX3" fmla="*/ 4375 w 52716"/>
                    <a:gd name="connsiteY3" fmla="*/ 48351 h 52726"/>
                    <a:gd name="connsiteX4" fmla="*/ 25497 w 52716"/>
                    <a:gd name="connsiteY4" fmla="*/ 48351 h 52726"/>
                    <a:gd name="connsiteX5" fmla="*/ 48357 w 52716"/>
                    <a:gd name="connsiteY5" fmla="*/ 25491 h 52726"/>
                    <a:gd name="connsiteX6" fmla="*/ 48357 w 52716"/>
                    <a:gd name="connsiteY6" fmla="*/ 4369 h 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16" h="52726">
                      <a:moveTo>
                        <a:pt x="48357" y="4369"/>
                      </a:moveTo>
                      <a:cubicBezTo>
                        <a:pt x="42521" y="-1456"/>
                        <a:pt x="33071" y="-1456"/>
                        <a:pt x="27235" y="4369"/>
                      </a:cubicBezTo>
                      <a:lnTo>
                        <a:pt x="4375" y="27229"/>
                      </a:lnTo>
                      <a:cubicBezTo>
                        <a:pt x="-1458" y="33062"/>
                        <a:pt x="-1458" y="42517"/>
                        <a:pt x="4375" y="48351"/>
                      </a:cubicBezTo>
                      <a:cubicBezTo>
                        <a:pt x="10208" y="54185"/>
                        <a:pt x="19664" y="54185"/>
                        <a:pt x="25497" y="48351"/>
                      </a:cubicBezTo>
                      <a:lnTo>
                        <a:pt x="48357" y="25491"/>
                      </a:lnTo>
                      <a:cubicBezTo>
                        <a:pt x="54170" y="19650"/>
                        <a:pt x="54170" y="10209"/>
                        <a:pt x="48357" y="4369"/>
                      </a:cubicBezTo>
                      <a:close/>
                    </a:path>
                  </a:pathLst>
                </a:custGeom>
                <a:noFill/>
                <a:ln w="28575" cap="flat">
                  <a:solidFill>
                    <a:schemeClr val="tx1"/>
                  </a:solidFill>
                  <a:prstDash val="solid"/>
                  <a:miter/>
                </a:ln>
              </p:spPr>
              <p:txBody>
                <a:bodyPr rtlCol="0" anchor="ctr"/>
                <a:lstStyle/>
                <a:p>
                  <a:endParaRPr lang="en-US"/>
                </a:p>
              </p:txBody>
            </p:sp>
            <p:sp>
              <p:nvSpPr>
                <p:cNvPr id="16" name="Freeform: Shape 49">
                  <a:extLst>
                    <a:ext uri="{FF2B5EF4-FFF2-40B4-BE49-F238E27FC236}">
                      <a16:creationId xmlns:a16="http://schemas.microsoft.com/office/drawing/2014/main" id="{D086F0BB-0484-CF4D-98BC-5A42FC624B85}"/>
                    </a:ext>
                  </a:extLst>
                </p:cNvPr>
                <p:cNvSpPr/>
                <p:nvPr/>
              </p:nvSpPr>
              <p:spPr>
                <a:xfrm>
                  <a:off x="630489" y="3073609"/>
                  <a:ext cx="74534" cy="74549"/>
                </a:xfrm>
                <a:custGeom>
                  <a:avLst/>
                  <a:gdLst>
                    <a:gd name="connsiteX0" fmla="*/ 70170 w 74534"/>
                    <a:gd name="connsiteY0" fmla="*/ 4369 h 74549"/>
                    <a:gd name="connsiteX1" fmla="*/ 49047 w 74534"/>
                    <a:gd name="connsiteY1" fmla="*/ 4369 h 74549"/>
                    <a:gd name="connsiteX2" fmla="*/ 4699 w 74534"/>
                    <a:gd name="connsiteY2" fmla="*/ 48717 h 74549"/>
                    <a:gd name="connsiteX3" fmla="*/ 4069 w 74534"/>
                    <a:gd name="connsiteY3" fmla="*/ 69851 h 74549"/>
                    <a:gd name="connsiteX4" fmla="*/ 25203 w 74534"/>
                    <a:gd name="connsiteY4" fmla="*/ 70480 h 74549"/>
                    <a:gd name="connsiteX5" fmla="*/ 25821 w 74534"/>
                    <a:gd name="connsiteY5" fmla="*/ 69862 h 74549"/>
                    <a:gd name="connsiteX6" fmla="*/ 70170 w 74534"/>
                    <a:gd name="connsiteY6" fmla="*/ 25445 h 74549"/>
                    <a:gd name="connsiteX7" fmla="*/ 70170 w 74534"/>
                    <a:gd name="connsiteY7" fmla="*/ 4369 h 7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34" h="74549">
                      <a:moveTo>
                        <a:pt x="70170" y="4369"/>
                      </a:moveTo>
                      <a:cubicBezTo>
                        <a:pt x="64333" y="-1456"/>
                        <a:pt x="54883" y="-1456"/>
                        <a:pt x="49047" y="4369"/>
                      </a:cubicBezTo>
                      <a:lnTo>
                        <a:pt x="4699" y="48717"/>
                      </a:lnTo>
                      <a:cubicBezTo>
                        <a:pt x="-1311" y="54379"/>
                        <a:pt x="-1593" y="63841"/>
                        <a:pt x="4069" y="69851"/>
                      </a:cubicBezTo>
                      <a:cubicBezTo>
                        <a:pt x="9731" y="75861"/>
                        <a:pt x="19193" y="76142"/>
                        <a:pt x="25203" y="70480"/>
                      </a:cubicBezTo>
                      <a:cubicBezTo>
                        <a:pt x="25415" y="70281"/>
                        <a:pt x="25621" y="70075"/>
                        <a:pt x="25821" y="69862"/>
                      </a:cubicBezTo>
                      <a:lnTo>
                        <a:pt x="70170" y="25445"/>
                      </a:lnTo>
                      <a:cubicBezTo>
                        <a:pt x="75989" y="19625"/>
                        <a:pt x="75989" y="10189"/>
                        <a:pt x="70170" y="4369"/>
                      </a:cubicBezTo>
                      <a:close/>
                    </a:path>
                  </a:pathLst>
                </a:custGeom>
                <a:noFill/>
                <a:ln w="28575" cap="flat">
                  <a:solidFill>
                    <a:schemeClr val="tx1"/>
                  </a:solidFill>
                  <a:prstDash val="solid"/>
                  <a:miter/>
                </a:ln>
              </p:spPr>
              <p:txBody>
                <a:bodyPr rtlCol="0" anchor="ctr"/>
                <a:lstStyle/>
                <a:p>
                  <a:endParaRPr lang="en-US"/>
                </a:p>
              </p:txBody>
            </p:sp>
            <p:sp>
              <p:nvSpPr>
                <p:cNvPr id="17" name="Freeform: Shape 50">
                  <a:extLst>
                    <a:ext uri="{FF2B5EF4-FFF2-40B4-BE49-F238E27FC236}">
                      <a16:creationId xmlns:a16="http://schemas.microsoft.com/office/drawing/2014/main" id="{CA148281-2E65-2B46-AE69-5888F1093D88}"/>
                    </a:ext>
                  </a:extLst>
                </p:cNvPr>
                <p:cNvSpPr/>
                <p:nvPr/>
              </p:nvSpPr>
              <p:spPr>
                <a:xfrm>
                  <a:off x="808101" y="3093019"/>
                  <a:ext cx="55506" cy="34383"/>
                </a:xfrm>
                <a:custGeom>
                  <a:avLst/>
                  <a:gdLst>
                    <a:gd name="connsiteX0" fmla="*/ 0 w 55506"/>
                    <a:gd name="connsiteY0" fmla="*/ 0 h 34383"/>
                    <a:gd name="connsiteX1" fmla="*/ 30015 w 55506"/>
                    <a:gd name="connsiteY1" fmla="*/ 30015 h 34383"/>
                    <a:gd name="connsiteX2" fmla="*/ 51138 w 55506"/>
                    <a:gd name="connsiteY2" fmla="*/ 30015 h 34383"/>
                    <a:gd name="connsiteX3" fmla="*/ 51138 w 55506"/>
                    <a:gd name="connsiteY3" fmla="*/ 30015 h 34383"/>
                    <a:gd name="connsiteX4" fmla="*/ 51138 w 55506"/>
                    <a:gd name="connsiteY4" fmla="*/ 8893 h 3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06" h="34383">
                      <a:moveTo>
                        <a:pt x="0" y="0"/>
                      </a:moveTo>
                      <a:lnTo>
                        <a:pt x="30015" y="30015"/>
                      </a:lnTo>
                      <a:cubicBezTo>
                        <a:pt x="35851" y="35840"/>
                        <a:pt x="45302" y="35840"/>
                        <a:pt x="51138" y="30015"/>
                      </a:cubicBezTo>
                      <a:lnTo>
                        <a:pt x="51138" y="30015"/>
                      </a:lnTo>
                      <a:cubicBezTo>
                        <a:pt x="56963" y="24179"/>
                        <a:pt x="56963" y="14729"/>
                        <a:pt x="51138" y="8893"/>
                      </a:cubicBezTo>
                    </a:path>
                  </a:pathLst>
                </a:custGeom>
                <a:noFill/>
                <a:ln w="28575" cap="flat">
                  <a:solidFill>
                    <a:schemeClr val="tx1"/>
                  </a:solidFill>
                  <a:prstDash val="solid"/>
                  <a:miter/>
                </a:ln>
              </p:spPr>
              <p:txBody>
                <a:bodyPr rtlCol="0" anchor="ctr"/>
                <a:lstStyle/>
                <a:p>
                  <a:endParaRPr lang="en-US"/>
                </a:p>
              </p:txBody>
            </p:sp>
            <p:sp>
              <p:nvSpPr>
                <p:cNvPr id="18" name="Freeform: Shape 51">
                  <a:extLst>
                    <a:ext uri="{FF2B5EF4-FFF2-40B4-BE49-F238E27FC236}">
                      <a16:creationId xmlns:a16="http://schemas.microsoft.com/office/drawing/2014/main" id="{B9E67E7B-BE49-5248-9BE1-6FA9ACFDE755}"/>
                    </a:ext>
                  </a:extLst>
                </p:cNvPr>
                <p:cNvSpPr/>
                <p:nvPr/>
              </p:nvSpPr>
              <p:spPr>
                <a:xfrm>
                  <a:off x="763226" y="3112771"/>
                  <a:ext cx="61884" cy="61518"/>
                </a:xfrm>
                <a:custGeom>
                  <a:avLst/>
                  <a:gdLst>
                    <a:gd name="connsiteX0" fmla="*/ 0 w 61884"/>
                    <a:gd name="connsiteY0" fmla="*/ 21168 h 61518"/>
                    <a:gd name="connsiteX1" fmla="*/ 36393 w 61884"/>
                    <a:gd name="connsiteY1" fmla="*/ 57150 h 61518"/>
                    <a:gd name="connsiteX2" fmla="*/ 57516 w 61884"/>
                    <a:gd name="connsiteY2" fmla="*/ 57150 h 61518"/>
                    <a:gd name="connsiteX3" fmla="*/ 57516 w 61884"/>
                    <a:gd name="connsiteY3" fmla="*/ 57150 h 61518"/>
                    <a:gd name="connsiteX4" fmla="*/ 57516 w 61884"/>
                    <a:gd name="connsiteY4" fmla="*/ 36027 h 61518"/>
                    <a:gd name="connsiteX5" fmla="*/ 22014 w 61884"/>
                    <a:gd name="connsiteY5" fmla="*/ 0 h 6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84" h="61518">
                      <a:moveTo>
                        <a:pt x="0" y="21168"/>
                      </a:moveTo>
                      <a:lnTo>
                        <a:pt x="36393" y="57150"/>
                      </a:lnTo>
                      <a:cubicBezTo>
                        <a:pt x="42229" y="62975"/>
                        <a:pt x="51680" y="62975"/>
                        <a:pt x="57516" y="57150"/>
                      </a:cubicBezTo>
                      <a:lnTo>
                        <a:pt x="57516" y="57150"/>
                      </a:lnTo>
                      <a:cubicBezTo>
                        <a:pt x="63340" y="51314"/>
                        <a:pt x="63340" y="41864"/>
                        <a:pt x="57516" y="36027"/>
                      </a:cubicBezTo>
                      <a:lnTo>
                        <a:pt x="22014" y="0"/>
                      </a:lnTo>
                    </a:path>
                  </a:pathLst>
                </a:custGeom>
                <a:noFill/>
                <a:ln w="28575" cap="flat">
                  <a:solidFill>
                    <a:schemeClr val="tx1"/>
                  </a:solidFill>
                  <a:prstDash val="solid"/>
                  <a:miter/>
                </a:ln>
              </p:spPr>
              <p:txBody>
                <a:bodyPr rtlCol="0" anchor="ctr"/>
                <a:lstStyle/>
                <a:p>
                  <a:endParaRPr lang="en-US"/>
                </a:p>
              </p:txBody>
            </p:sp>
            <p:sp>
              <p:nvSpPr>
                <p:cNvPr id="19" name="Freeform: Shape 52">
                  <a:extLst>
                    <a:ext uri="{FF2B5EF4-FFF2-40B4-BE49-F238E27FC236}">
                      <a16:creationId xmlns:a16="http://schemas.microsoft.com/office/drawing/2014/main" id="{06E1EFA4-C115-0141-800D-A7F2C6A087E5}"/>
                    </a:ext>
                  </a:extLst>
                </p:cNvPr>
                <p:cNvSpPr/>
                <p:nvPr/>
              </p:nvSpPr>
              <p:spPr>
                <a:xfrm>
                  <a:off x="746173" y="3143517"/>
                  <a:ext cx="51530" cy="45836"/>
                </a:xfrm>
                <a:custGeom>
                  <a:avLst/>
                  <a:gdLst>
                    <a:gd name="connsiteX0" fmla="*/ 0 w 51530"/>
                    <a:gd name="connsiteY0" fmla="*/ 16528 h 45836"/>
                    <a:gd name="connsiteX1" fmla="*/ 26038 w 51530"/>
                    <a:gd name="connsiteY1" fmla="*/ 41468 h 45836"/>
                    <a:gd name="connsiteX2" fmla="*/ 47160 w 51530"/>
                    <a:gd name="connsiteY2" fmla="*/ 41468 h 45836"/>
                    <a:gd name="connsiteX3" fmla="*/ 47160 w 51530"/>
                    <a:gd name="connsiteY3" fmla="*/ 41468 h 45836"/>
                    <a:gd name="connsiteX4" fmla="*/ 47160 w 51530"/>
                    <a:gd name="connsiteY4" fmla="*/ 20323 h 45836"/>
                    <a:gd name="connsiteX5" fmla="*/ 26723 w 51530"/>
                    <a:gd name="connsiteY5" fmla="*/ 0 h 4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30" h="45836">
                      <a:moveTo>
                        <a:pt x="0" y="16528"/>
                      </a:moveTo>
                      <a:lnTo>
                        <a:pt x="26038" y="41468"/>
                      </a:lnTo>
                      <a:cubicBezTo>
                        <a:pt x="31874" y="47293"/>
                        <a:pt x="41324" y="47293"/>
                        <a:pt x="47160" y="41468"/>
                      </a:cubicBezTo>
                      <a:lnTo>
                        <a:pt x="47160" y="41468"/>
                      </a:lnTo>
                      <a:cubicBezTo>
                        <a:pt x="52987" y="35625"/>
                        <a:pt x="52987" y="26166"/>
                        <a:pt x="47160" y="20323"/>
                      </a:cubicBezTo>
                      <a:lnTo>
                        <a:pt x="26723" y="0"/>
                      </a:lnTo>
                    </a:path>
                  </a:pathLst>
                </a:custGeom>
                <a:noFill/>
                <a:ln w="28575" cap="flat">
                  <a:solidFill>
                    <a:schemeClr val="tx1"/>
                  </a:solidFill>
                  <a:prstDash val="solid"/>
                  <a:miter/>
                </a:ln>
              </p:spPr>
              <p:txBody>
                <a:bodyPr rtlCol="0" anchor="ctr"/>
                <a:lstStyle/>
                <a:p>
                  <a:endParaRPr lang="en-US"/>
                </a:p>
              </p:txBody>
            </p:sp>
            <p:sp>
              <p:nvSpPr>
                <p:cNvPr id="20" name="Freeform: Shape 53">
                  <a:extLst>
                    <a:ext uri="{FF2B5EF4-FFF2-40B4-BE49-F238E27FC236}">
                      <a16:creationId xmlns:a16="http://schemas.microsoft.com/office/drawing/2014/main" id="{23D4C723-C6F5-C94E-9D7C-DB027F8734D3}"/>
                    </a:ext>
                  </a:extLst>
                </p:cNvPr>
                <p:cNvSpPr/>
                <p:nvPr/>
              </p:nvSpPr>
              <p:spPr>
                <a:xfrm>
                  <a:off x="796305" y="3101341"/>
                  <a:ext cx="57495" cy="58706"/>
                </a:xfrm>
                <a:custGeom>
                  <a:avLst/>
                  <a:gdLst>
                    <a:gd name="connsiteX0" fmla="*/ 0 w 57495"/>
                    <a:gd name="connsiteY0" fmla="*/ 22631 h 58706"/>
                    <a:gd name="connsiteX1" fmla="*/ 32004 w 57495"/>
                    <a:gd name="connsiteY1" fmla="*/ 54338 h 58706"/>
                    <a:gd name="connsiteX2" fmla="*/ 53127 w 57495"/>
                    <a:gd name="connsiteY2" fmla="*/ 54338 h 58706"/>
                    <a:gd name="connsiteX3" fmla="*/ 53127 w 57495"/>
                    <a:gd name="connsiteY3" fmla="*/ 54338 h 58706"/>
                    <a:gd name="connsiteX4" fmla="*/ 53127 w 57495"/>
                    <a:gd name="connsiteY4" fmla="*/ 33216 h 58706"/>
                    <a:gd name="connsiteX5" fmla="*/ 20483 w 57495"/>
                    <a:gd name="connsiteY5" fmla="*/ 0 h 5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95" h="58706">
                      <a:moveTo>
                        <a:pt x="0" y="22631"/>
                      </a:moveTo>
                      <a:lnTo>
                        <a:pt x="32004" y="54338"/>
                      </a:lnTo>
                      <a:cubicBezTo>
                        <a:pt x="37840" y="60163"/>
                        <a:pt x="47290" y="60163"/>
                        <a:pt x="53127" y="54338"/>
                      </a:cubicBezTo>
                      <a:lnTo>
                        <a:pt x="53127" y="54338"/>
                      </a:lnTo>
                      <a:cubicBezTo>
                        <a:pt x="58951" y="48502"/>
                        <a:pt x="58951" y="39052"/>
                        <a:pt x="53127" y="33216"/>
                      </a:cubicBezTo>
                      <a:lnTo>
                        <a:pt x="20483" y="0"/>
                      </a:lnTo>
                    </a:path>
                  </a:pathLst>
                </a:custGeom>
                <a:noFill/>
                <a:ln w="28575" cap="flat">
                  <a:solidFill>
                    <a:schemeClr val="tx1"/>
                  </a:solidFill>
                  <a:prstDash val="solid"/>
                  <a:miter/>
                </a:ln>
              </p:spPr>
              <p:txBody>
                <a:bodyPr rtlCol="0" anchor="ctr"/>
                <a:lstStyle/>
                <a:p>
                  <a:endParaRPr lang="en-US"/>
                </a:p>
              </p:txBody>
            </p:sp>
            <p:sp>
              <p:nvSpPr>
                <p:cNvPr id="21" name="Freeform: Shape 54">
                  <a:extLst>
                    <a:ext uri="{FF2B5EF4-FFF2-40B4-BE49-F238E27FC236}">
                      <a16:creationId xmlns:a16="http://schemas.microsoft.com/office/drawing/2014/main" id="{8172E33C-57F5-E946-99A8-2F2262777BA8}"/>
                    </a:ext>
                  </a:extLst>
                </p:cNvPr>
                <p:cNvSpPr/>
                <p:nvPr/>
              </p:nvSpPr>
              <p:spPr>
                <a:xfrm>
                  <a:off x="760163" y="3218681"/>
                  <a:ext cx="2286" cy="30335"/>
                </a:xfrm>
                <a:custGeom>
                  <a:avLst/>
                  <a:gdLst>
                    <a:gd name="connsiteX0" fmla="*/ 0 w 2286"/>
                    <a:gd name="connsiteY0" fmla="*/ 0 h 30335"/>
                    <a:gd name="connsiteX1" fmla="*/ 0 w 2286"/>
                    <a:gd name="connsiteY1" fmla="*/ 30335 h 30335"/>
                  </a:gdLst>
                  <a:ahLst/>
                  <a:cxnLst>
                    <a:cxn ang="0">
                      <a:pos x="connsiteX0" y="connsiteY0"/>
                    </a:cxn>
                    <a:cxn ang="0">
                      <a:pos x="connsiteX1" y="connsiteY1"/>
                    </a:cxn>
                  </a:cxnLst>
                  <a:rect l="l" t="t" r="r" b="b"/>
                  <a:pathLst>
                    <a:path w="2286" h="30335">
                      <a:moveTo>
                        <a:pt x="0" y="0"/>
                      </a:moveTo>
                      <a:lnTo>
                        <a:pt x="0" y="30335"/>
                      </a:lnTo>
                    </a:path>
                  </a:pathLst>
                </a:custGeom>
                <a:ln w="28575" cap="flat">
                  <a:solidFill>
                    <a:schemeClr val="tx1"/>
                  </a:solidFill>
                  <a:prstDash val="solid"/>
                  <a:miter/>
                </a:ln>
              </p:spPr>
              <p:txBody>
                <a:bodyPr rtlCol="0" anchor="ctr"/>
                <a:lstStyle/>
                <a:p>
                  <a:endParaRPr lang="en-US"/>
                </a:p>
              </p:txBody>
            </p:sp>
            <p:sp>
              <p:nvSpPr>
                <p:cNvPr id="22" name="Freeform: Shape 55">
                  <a:extLst>
                    <a:ext uri="{FF2B5EF4-FFF2-40B4-BE49-F238E27FC236}">
                      <a16:creationId xmlns:a16="http://schemas.microsoft.com/office/drawing/2014/main" id="{C4739F47-0CE0-2145-AE08-9B69D1594B05}"/>
                    </a:ext>
                  </a:extLst>
                </p:cNvPr>
                <p:cNvSpPr/>
                <p:nvPr/>
              </p:nvSpPr>
              <p:spPr>
                <a:xfrm>
                  <a:off x="790475" y="3211114"/>
                  <a:ext cx="2286" cy="22745"/>
                </a:xfrm>
                <a:custGeom>
                  <a:avLst/>
                  <a:gdLst>
                    <a:gd name="connsiteX0" fmla="*/ 0 w 2286"/>
                    <a:gd name="connsiteY0" fmla="*/ 0 h 22745"/>
                    <a:gd name="connsiteX1" fmla="*/ 0 w 2286"/>
                    <a:gd name="connsiteY1" fmla="*/ 22746 h 22745"/>
                  </a:gdLst>
                  <a:ahLst/>
                  <a:cxnLst>
                    <a:cxn ang="0">
                      <a:pos x="connsiteX0" y="connsiteY0"/>
                    </a:cxn>
                    <a:cxn ang="0">
                      <a:pos x="connsiteX1" y="connsiteY1"/>
                    </a:cxn>
                  </a:cxnLst>
                  <a:rect l="l" t="t" r="r" b="b"/>
                  <a:pathLst>
                    <a:path w="2286" h="22745">
                      <a:moveTo>
                        <a:pt x="0" y="0"/>
                      </a:moveTo>
                      <a:lnTo>
                        <a:pt x="0" y="22746"/>
                      </a:lnTo>
                    </a:path>
                  </a:pathLst>
                </a:custGeom>
                <a:ln w="28575" cap="flat">
                  <a:solidFill>
                    <a:schemeClr val="tx1"/>
                  </a:solidFill>
                  <a:prstDash val="solid"/>
                  <a:miter/>
                </a:ln>
              </p:spPr>
              <p:txBody>
                <a:bodyPr rtlCol="0" anchor="ctr"/>
                <a:lstStyle/>
                <a:p>
                  <a:endParaRPr lang="en-US"/>
                </a:p>
              </p:txBody>
            </p:sp>
            <p:sp>
              <p:nvSpPr>
                <p:cNvPr id="23" name="Freeform: Shape 56">
                  <a:extLst>
                    <a:ext uri="{FF2B5EF4-FFF2-40B4-BE49-F238E27FC236}">
                      <a16:creationId xmlns:a16="http://schemas.microsoft.com/office/drawing/2014/main" id="{2EA24602-B52B-1E43-A955-4E47914F2FA5}"/>
                    </a:ext>
                  </a:extLst>
                </p:cNvPr>
                <p:cNvSpPr/>
                <p:nvPr/>
              </p:nvSpPr>
              <p:spPr>
                <a:xfrm>
                  <a:off x="729828" y="3211114"/>
                  <a:ext cx="2286" cy="22745"/>
                </a:xfrm>
                <a:custGeom>
                  <a:avLst/>
                  <a:gdLst>
                    <a:gd name="connsiteX0" fmla="*/ 0 w 2286"/>
                    <a:gd name="connsiteY0" fmla="*/ 0 h 22745"/>
                    <a:gd name="connsiteX1" fmla="*/ 0 w 2286"/>
                    <a:gd name="connsiteY1" fmla="*/ 22746 h 22745"/>
                  </a:gdLst>
                  <a:ahLst/>
                  <a:cxnLst>
                    <a:cxn ang="0">
                      <a:pos x="connsiteX0" y="connsiteY0"/>
                    </a:cxn>
                    <a:cxn ang="0">
                      <a:pos x="connsiteX1" y="connsiteY1"/>
                    </a:cxn>
                  </a:cxnLst>
                  <a:rect l="l" t="t" r="r" b="b"/>
                  <a:pathLst>
                    <a:path w="2286" h="22745">
                      <a:moveTo>
                        <a:pt x="0" y="0"/>
                      </a:moveTo>
                      <a:lnTo>
                        <a:pt x="0" y="22746"/>
                      </a:lnTo>
                    </a:path>
                  </a:pathLst>
                </a:custGeom>
                <a:ln w="28575" cap="flat">
                  <a:solidFill>
                    <a:schemeClr val="tx1"/>
                  </a:solidFill>
                  <a:prstDash val="solid"/>
                  <a:miter/>
                </a:ln>
              </p:spPr>
              <p:txBody>
                <a:bodyPr rtlCol="0" anchor="ctr"/>
                <a:lstStyle/>
                <a:p>
                  <a:endParaRPr lang="en-US"/>
                </a:p>
              </p:txBody>
            </p:sp>
            <p:sp>
              <p:nvSpPr>
                <p:cNvPr id="24" name="Freeform: Shape 57">
                  <a:extLst>
                    <a:ext uri="{FF2B5EF4-FFF2-40B4-BE49-F238E27FC236}">
                      <a16:creationId xmlns:a16="http://schemas.microsoft.com/office/drawing/2014/main" id="{2C887935-E895-E249-AA3E-90000D4E4BAD}"/>
                    </a:ext>
                  </a:extLst>
                </p:cNvPr>
                <p:cNvSpPr/>
                <p:nvPr/>
              </p:nvSpPr>
              <p:spPr>
                <a:xfrm>
                  <a:off x="820811" y="3203525"/>
                  <a:ext cx="2286" cy="11361"/>
                </a:xfrm>
                <a:custGeom>
                  <a:avLst/>
                  <a:gdLst>
                    <a:gd name="connsiteX0" fmla="*/ 0 w 2286"/>
                    <a:gd name="connsiteY0" fmla="*/ 0 h 11361"/>
                    <a:gd name="connsiteX1" fmla="*/ 0 w 2286"/>
                    <a:gd name="connsiteY1" fmla="*/ 11361 h 11361"/>
                  </a:gdLst>
                  <a:ahLst/>
                  <a:cxnLst>
                    <a:cxn ang="0">
                      <a:pos x="connsiteX0" y="connsiteY0"/>
                    </a:cxn>
                    <a:cxn ang="0">
                      <a:pos x="connsiteX1" y="connsiteY1"/>
                    </a:cxn>
                  </a:cxnLst>
                  <a:rect l="l" t="t" r="r" b="b"/>
                  <a:pathLst>
                    <a:path w="2286" h="11361">
                      <a:moveTo>
                        <a:pt x="0" y="0"/>
                      </a:moveTo>
                      <a:lnTo>
                        <a:pt x="0" y="11361"/>
                      </a:lnTo>
                    </a:path>
                  </a:pathLst>
                </a:custGeom>
                <a:ln w="28575" cap="flat">
                  <a:solidFill>
                    <a:schemeClr val="tx1"/>
                  </a:solidFill>
                  <a:prstDash val="solid"/>
                  <a:miter/>
                </a:ln>
              </p:spPr>
              <p:txBody>
                <a:bodyPr rtlCol="0" anchor="ctr"/>
                <a:lstStyle/>
                <a:p>
                  <a:endParaRPr lang="en-US"/>
                </a:p>
              </p:txBody>
            </p:sp>
            <p:sp>
              <p:nvSpPr>
                <p:cNvPr id="25" name="Freeform: Shape 58">
                  <a:extLst>
                    <a:ext uri="{FF2B5EF4-FFF2-40B4-BE49-F238E27FC236}">
                      <a16:creationId xmlns:a16="http://schemas.microsoft.com/office/drawing/2014/main" id="{62686390-F5FF-3144-AAD5-D0DDC730EEA8}"/>
                    </a:ext>
                  </a:extLst>
                </p:cNvPr>
                <p:cNvSpPr/>
                <p:nvPr/>
              </p:nvSpPr>
              <p:spPr>
                <a:xfrm>
                  <a:off x="699493" y="3203525"/>
                  <a:ext cx="2286" cy="11361"/>
                </a:xfrm>
                <a:custGeom>
                  <a:avLst/>
                  <a:gdLst>
                    <a:gd name="connsiteX0" fmla="*/ 0 w 2286"/>
                    <a:gd name="connsiteY0" fmla="*/ 0 h 11361"/>
                    <a:gd name="connsiteX1" fmla="*/ 0 w 2286"/>
                    <a:gd name="connsiteY1" fmla="*/ 11361 h 11361"/>
                  </a:gdLst>
                  <a:ahLst/>
                  <a:cxnLst>
                    <a:cxn ang="0">
                      <a:pos x="connsiteX0" y="connsiteY0"/>
                    </a:cxn>
                    <a:cxn ang="0">
                      <a:pos x="connsiteX1" y="connsiteY1"/>
                    </a:cxn>
                  </a:cxnLst>
                  <a:rect l="l" t="t" r="r" b="b"/>
                  <a:pathLst>
                    <a:path w="2286" h="11361">
                      <a:moveTo>
                        <a:pt x="0" y="0"/>
                      </a:moveTo>
                      <a:lnTo>
                        <a:pt x="0" y="11361"/>
                      </a:lnTo>
                    </a:path>
                  </a:pathLst>
                </a:custGeom>
                <a:ln w="28575" cap="flat">
                  <a:solidFill>
                    <a:schemeClr val="tx1"/>
                  </a:solidFill>
                  <a:prstDash val="solid"/>
                  <a:miter/>
                </a:ln>
              </p:spPr>
              <p:txBody>
                <a:bodyPr rtlCol="0" anchor="ctr"/>
                <a:lstStyle/>
                <a:p>
                  <a:endParaRPr lang="en-US"/>
                </a:p>
              </p:txBody>
            </p:sp>
            <p:sp>
              <p:nvSpPr>
                <p:cNvPr id="26" name="Freeform: Shape 59">
                  <a:extLst>
                    <a:ext uri="{FF2B5EF4-FFF2-40B4-BE49-F238E27FC236}">
                      <a16:creationId xmlns:a16="http://schemas.microsoft.com/office/drawing/2014/main" id="{B6290D6B-E3C4-4D44-8229-C709978200AC}"/>
                    </a:ext>
                  </a:extLst>
                </p:cNvPr>
                <p:cNvSpPr/>
                <p:nvPr/>
              </p:nvSpPr>
              <p:spPr>
                <a:xfrm>
                  <a:off x="760163" y="2904036"/>
                  <a:ext cx="2286" cy="34129"/>
                </a:xfrm>
                <a:custGeom>
                  <a:avLst/>
                  <a:gdLst>
                    <a:gd name="connsiteX0" fmla="*/ 0 w 2286"/>
                    <a:gd name="connsiteY0" fmla="*/ 34130 h 34129"/>
                    <a:gd name="connsiteX1" fmla="*/ 0 w 2286"/>
                    <a:gd name="connsiteY1" fmla="*/ 0 h 34129"/>
                  </a:gdLst>
                  <a:ahLst/>
                  <a:cxnLst>
                    <a:cxn ang="0">
                      <a:pos x="connsiteX0" y="connsiteY0"/>
                    </a:cxn>
                    <a:cxn ang="0">
                      <a:pos x="connsiteX1" y="connsiteY1"/>
                    </a:cxn>
                  </a:cxnLst>
                  <a:rect l="l" t="t" r="r" b="b"/>
                  <a:pathLst>
                    <a:path w="2286" h="34129">
                      <a:moveTo>
                        <a:pt x="0" y="34130"/>
                      </a:moveTo>
                      <a:lnTo>
                        <a:pt x="0" y="0"/>
                      </a:lnTo>
                    </a:path>
                  </a:pathLst>
                </a:custGeom>
                <a:ln w="28575" cap="flat">
                  <a:solidFill>
                    <a:schemeClr val="tx1"/>
                  </a:solidFill>
                  <a:prstDash val="solid"/>
                  <a:miter/>
                </a:ln>
              </p:spPr>
              <p:txBody>
                <a:bodyPr rtlCol="0" anchor="ctr"/>
                <a:lstStyle/>
                <a:p>
                  <a:endParaRPr lang="en-US" dirty="0"/>
                </a:p>
              </p:txBody>
            </p:sp>
            <p:sp>
              <p:nvSpPr>
                <p:cNvPr id="27" name="Freeform: Shape 60">
                  <a:extLst>
                    <a:ext uri="{FF2B5EF4-FFF2-40B4-BE49-F238E27FC236}">
                      <a16:creationId xmlns:a16="http://schemas.microsoft.com/office/drawing/2014/main" id="{7D29BA1C-BADA-844C-BE3D-9D62F9D1956C}"/>
                    </a:ext>
                  </a:extLst>
                </p:cNvPr>
                <p:cNvSpPr/>
                <p:nvPr/>
              </p:nvSpPr>
              <p:spPr>
                <a:xfrm>
                  <a:off x="729828" y="2919215"/>
                  <a:ext cx="2286" cy="22745"/>
                </a:xfrm>
                <a:custGeom>
                  <a:avLst/>
                  <a:gdLst>
                    <a:gd name="connsiteX0" fmla="*/ 0 w 2286"/>
                    <a:gd name="connsiteY0" fmla="*/ 22746 h 22745"/>
                    <a:gd name="connsiteX1" fmla="*/ 0 w 2286"/>
                    <a:gd name="connsiteY1" fmla="*/ 0 h 22745"/>
                  </a:gdLst>
                  <a:ahLst/>
                  <a:cxnLst>
                    <a:cxn ang="0">
                      <a:pos x="connsiteX0" y="connsiteY0"/>
                    </a:cxn>
                    <a:cxn ang="0">
                      <a:pos x="connsiteX1" y="connsiteY1"/>
                    </a:cxn>
                  </a:cxnLst>
                  <a:rect l="l" t="t" r="r" b="b"/>
                  <a:pathLst>
                    <a:path w="2286" h="22745">
                      <a:moveTo>
                        <a:pt x="0" y="22746"/>
                      </a:moveTo>
                      <a:lnTo>
                        <a:pt x="0" y="0"/>
                      </a:lnTo>
                    </a:path>
                  </a:pathLst>
                </a:custGeom>
                <a:ln w="28575" cap="flat">
                  <a:solidFill>
                    <a:schemeClr val="tx1"/>
                  </a:solidFill>
                  <a:prstDash val="solid"/>
                  <a:miter/>
                </a:ln>
              </p:spPr>
              <p:txBody>
                <a:bodyPr rtlCol="0" anchor="ctr"/>
                <a:lstStyle/>
                <a:p>
                  <a:endParaRPr lang="en-US" dirty="0"/>
                </a:p>
              </p:txBody>
            </p:sp>
            <p:sp>
              <p:nvSpPr>
                <p:cNvPr id="28" name="Freeform: Shape 61">
                  <a:extLst>
                    <a:ext uri="{FF2B5EF4-FFF2-40B4-BE49-F238E27FC236}">
                      <a16:creationId xmlns:a16="http://schemas.microsoft.com/office/drawing/2014/main" id="{B2689384-C2F7-464D-BC45-55C95B98E20D}"/>
                    </a:ext>
                  </a:extLst>
                </p:cNvPr>
                <p:cNvSpPr/>
                <p:nvPr/>
              </p:nvSpPr>
              <p:spPr>
                <a:xfrm>
                  <a:off x="790475" y="2919215"/>
                  <a:ext cx="2286" cy="22745"/>
                </a:xfrm>
                <a:custGeom>
                  <a:avLst/>
                  <a:gdLst>
                    <a:gd name="connsiteX0" fmla="*/ 0 w 2286"/>
                    <a:gd name="connsiteY0" fmla="*/ 22746 h 22745"/>
                    <a:gd name="connsiteX1" fmla="*/ 0 w 2286"/>
                    <a:gd name="connsiteY1" fmla="*/ 0 h 22745"/>
                  </a:gdLst>
                  <a:ahLst/>
                  <a:cxnLst>
                    <a:cxn ang="0">
                      <a:pos x="connsiteX0" y="connsiteY0"/>
                    </a:cxn>
                    <a:cxn ang="0">
                      <a:pos x="connsiteX1" y="connsiteY1"/>
                    </a:cxn>
                  </a:cxnLst>
                  <a:rect l="l" t="t" r="r" b="b"/>
                  <a:pathLst>
                    <a:path w="2286" h="22745">
                      <a:moveTo>
                        <a:pt x="0" y="22746"/>
                      </a:moveTo>
                      <a:lnTo>
                        <a:pt x="0" y="0"/>
                      </a:lnTo>
                    </a:path>
                  </a:pathLst>
                </a:custGeom>
                <a:ln w="28575" cap="flat">
                  <a:solidFill>
                    <a:schemeClr val="tx1"/>
                  </a:solidFill>
                  <a:prstDash val="solid"/>
                  <a:miter/>
                </a:ln>
              </p:spPr>
              <p:txBody>
                <a:bodyPr rtlCol="0" anchor="ctr"/>
                <a:lstStyle/>
                <a:p>
                  <a:endParaRPr lang="en-US"/>
                </a:p>
              </p:txBody>
            </p:sp>
            <p:sp>
              <p:nvSpPr>
                <p:cNvPr id="29" name="Freeform: Shape 62">
                  <a:extLst>
                    <a:ext uri="{FF2B5EF4-FFF2-40B4-BE49-F238E27FC236}">
                      <a16:creationId xmlns:a16="http://schemas.microsoft.com/office/drawing/2014/main" id="{07DC83E6-E850-9F4C-8284-1C81B10FAE7D}"/>
                    </a:ext>
                  </a:extLst>
                </p:cNvPr>
                <p:cNvSpPr/>
                <p:nvPr/>
              </p:nvSpPr>
              <p:spPr>
                <a:xfrm>
                  <a:off x="699493" y="2938166"/>
                  <a:ext cx="2286" cy="11361"/>
                </a:xfrm>
                <a:custGeom>
                  <a:avLst/>
                  <a:gdLst>
                    <a:gd name="connsiteX0" fmla="*/ 0 w 2286"/>
                    <a:gd name="connsiteY0" fmla="*/ 11361 h 11361"/>
                    <a:gd name="connsiteX1" fmla="*/ 0 w 2286"/>
                    <a:gd name="connsiteY1" fmla="*/ 0 h 11361"/>
                  </a:gdLst>
                  <a:ahLst/>
                  <a:cxnLst>
                    <a:cxn ang="0">
                      <a:pos x="connsiteX0" y="connsiteY0"/>
                    </a:cxn>
                    <a:cxn ang="0">
                      <a:pos x="connsiteX1" y="connsiteY1"/>
                    </a:cxn>
                  </a:cxnLst>
                  <a:rect l="l" t="t" r="r" b="b"/>
                  <a:pathLst>
                    <a:path w="2286" h="11361">
                      <a:moveTo>
                        <a:pt x="0" y="11361"/>
                      </a:moveTo>
                      <a:lnTo>
                        <a:pt x="0" y="0"/>
                      </a:lnTo>
                    </a:path>
                  </a:pathLst>
                </a:custGeom>
                <a:ln w="28575" cap="flat">
                  <a:solidFill>
                    <a:schemeClr val="tx1"/>
                  </a:solidFill>
                  <a:prstDash val="solid"/>
                  <a:miter/>
                </a:ln>
              </p:spPr>
              <p:txBody>
                <a:bodyPr rtlCol="0" anchor="ctr"/>
                <a:lstStyle/>
                <a:p>
                  <a:endParaRPr lang="en-US"/>
                </a:p>
              </p:txBody>
            </p:sp>
            <p:sp>
              <p:nvSpPr>
                <p:cNvPr id="30" name="Freeform: Shape 63">
                  <a:extLst>
                    <a:ext uri="{FF2B5EF4-FFF2-40B4-BE49-F238E27FC236}">
                      <a16:creationId xmlns:a16="http://schemas.microsoft.com/office/drawing/2014/main" id="{38F8D90D-8CE7-9643-9597-9FDF3203AA76}"/>
                    </a:ext>
                  </a:extLst>
                </p:cNvPr>
                <p:cNvSpPr/>
                <p:nvPr/>
              </p:nvSpPr>
              <p:spPr>
                <a:xfrm>
                  <a:off x="820811" y="2938166"/>
                  <a:ext cx="2286" cy="11361"/>
                </a:xfrm>
                <a:custGeom>
                  <a:avLst/>
                  <a:gdLst>
                    <a:gd name="connsiteX0" fmla="*/ 0 w 2286"/>
                    <a:gd name="connsiteY0" fmla="*/ 11361 h 11361"/>
                    <a:gd name="connsiteX1" fmla="*/ 0 w 2286"/>
                    <a:gd name="connsiteY1" fmla="*/ 0 h 11361"/>
                  </a:gdLst>
                  <a:ahLst/>
                  <a:cxnLst>
                    <a:cxn ang="0">
                      <a:pos x="connsiteX0" y="connsiteY0"/>
                    </a:cxn>
                    <a:cxn ang="0">
                      <a:pos x="connsiteX1" y="connsiteY1"/>
                    </a:cxn>
                  </a:cxnLst>
                  <a:rect l="l" t="t" r="r" b="b"/>
                  <a:pathLst>
                    <a:path w="2286" h="11361">
                      <a:moveTo>
                        <a:pt x="0" y="11361"/>
                      </a:moveTo>
                      <a:lnTo>
                        <a:pt x="0" y="0"/>
                      </a:lnTo>
                    </a:path>
                  </a:pathLst>
                </a:custGeom>
                <a:ln w="28575" cap="flat">
                  <a:solidFill>
                    <a:schemeClr val="tx1"/>
                  </a:solidFill>
                  <a:prstDash val="solid"/>
                  <a:miter/>
                </a:ln>
              </p:spPr>
              <p:txBody>
                <a:bodyPr rtlCol="0" anchor="ctr"/>
                <a:lstStyle/>
                <a:p>
                  <a:endParaRPr lang="en-US"/>
                </a:p>
              </p:txBody>
            </p:sp>
          </p:grpSp>
        </p:grpSp>
        <p:grpSp>
          <p:nvGrpSpPr>
            <p:cNvPr id="86" name="Group 85">
              <a:extLst>
                <a:ext uri="{FF2B5EF4-FFF2-40B4-BE49-F238E27FC236}">
                  <a16:creationId xmlns:a16="http://schemas.microsoft.com/office/drawing/2014/main" id="{79C9F6E9-79EE-40DD-9DDC-FE107B48637E}"/>
                </a:ext>
              </a:extLst>
            </p:cNvPr>
            <p:cNvGrpSpPr/>
            <p:nvPr/>
          </p:nvGrpSpPr>
          <p:grpSpPr>
            <a:xfrm>
              <a:off x="5216137" y="2475600"/>
              <a:ext cx="2286000" cy="2580210"/>
              <a:chOff x="4967656" y="2475600"/>
              <a:chExt cx="2286000" cy="2580210"/>
            </a:xfrm>
          </p:grpSpPr>
          <p:sp>
            <p:nvSpPr>
              <p:cNvPr id="7" name="TextBox 6">
                <a:extLst>
                  <a:ext uri="{FF2B5EF4-FFF2-40B4-BE49-F238E27FC236}">
                    <a16:creationId xmlns:a16="http://schemas.microsoft.com/office/drawing/2014/main" id="{C752EA2C-4EE7-8047-96AA-34211BDC6793}"/>
                  </a:ext>
                </a:extLst>
              </p:cNvPr>
              <p:cNvSpPr txBox="1"/>
              <p:nvPr/>
            </p:nvSpPr>
            <p:spPr>
              <a:xfrm>
                <a:off x="4967656" y="3954483"/>
                <a:ext cx="2286000" cy="1101327"/>
              </a:xfrm>
              <a:prstGeom prst="rect">
                <a:avLst/>
              </a:prstGeom>
              <a:noFill/>
            </p:spPr>
            <p:txBody>
              <a:bodyPr wrap="square" lIns="114300" tIns="91440" rIns="114300" bIns="91440" rtlCol="0" anchor="ctr">
                <a:spAutoFit/>
              </a:bodyPr>
              <a:lstStyle/>
              <a:p>
                <a:pPr algn="ctr" defTabSz="685730">
                  <a:lnSpc>
                    <a:spcPct val="90000"/>
                  </a:lnSpc>
                  <a:spcAft>
                    <a:spcPts val="1125"/>
                  </a:spcAft>
                  <a:defRPr/>
                </a:pPr>
                <a:r>
                  <a:rPr lang="en-US" sz="1400" b="1" dirty="0">
                    <a:solidFill>
                      <a:schemeClr val="accent1"/>
                    </a:solidFill>
                    <a:latin typeface="Amazon Ember"/>
                  </a:rPr>
                  <a:t>Fast setup</a:t>
                </a:r>
              </a:p>
              <a:p>
                <a:pPr algn="ctr">
                  <a:lnSpc>
                    <a:spcPct val="90000"/>
                  </a:lnSpc>
                  <a:spcAft>
                    <a:spcPts val="1125"/>
                  </a:spcAft>
                  <a:defRPr/>
                </a:pPr>
                <a:r>
                  <a:rPr lang="en-US" sz="1400" dirty="0"/>
                  <a:t>Start your notebooks </a:t>
                </a:r>
                <a:br>
                  <a:rPr lang="en-US" sz="1400" dirty="0"/>
                </a:br>
                <a:r>
                  <a:rPr lang="en-US" sz="1400" dirty="0"/>
                  <a:t>without spinning up compute resources</a:t>
                </a:r>
              </a:p>
            </p:txBody>
          </p:sp>
          <p:grpSp>
            <p:nvGrpSpPr>
              <p:cNvPr id="31" name="Graphic 12">
                <a:extLst>
                  <a:ext uri="{FF2B5EF4-FFF2-40B4-BE49-F238E27FC236}">
                    <a16:creationId xmlns:a16="http://schemas.microsoft.com/office/drawing/2014/main" id="{854996E2-312F-B243-8792-42D8B582DC15}"/>
                  </a:ext>
                </a:extLst>
              </p:cNvPr>
              <p:cNvGrpSpPr/>
              <p:nvPr/>
            </p:nvGrpSpPr>
            <p:grpSpPr>
              <a:xfrm>
                <a:off x="5475911" y="2475600"/>
                <a:ext cx="1269491" cy="1269491"/>
                <a:chOff x="3577622" y="2200274"/>
                <a:chExt cx="457200" cy="457200"/>
              </a:xfrm>
            </p:grpSpPr>
            <p:sp>
              <p:nvSpPr>
                <p:cNvPr id="32" name="Freeform: Shape 65">
                  <a:extLst>
                    <a:ext uri="{FF2B5EF4-FFF2-40B4-BE49-F238E27FC236}">
                      <a16:creationId xmlns:a16="http://schemas.microsoft.com/office/drawing/2014/main" id="{4672448A-E92B-864E-8E15-410BA9814366}"/>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28575" cap="flat">
                  <a:solidFill>
                    <a:schemeClr val="tx1"/>
                  </a:solidFill>
                  <a:prstDash val="solid"/>
                  <a:round/>
                </a:ln>
              </p:spPr>
              <p:txBody>
                <a:bodyPr rtlCol="0" anchor="ctr"/>
                <a:lstStyle/>
                <a:p>
                  <a:endParaRPr lang="en-US"/>
                </a:p>
              </p:txBody>
            </p:sp>
            <p:sp>
              <p:nvSpPr>
                <p:cNvPr id="33" name="Freeform: Shape 66">
                  <a:extLst>
                    <a:ext uri="{FF2B5EF4-FFF2-40B4-BE49-F238E27FC236}">
                      <a16:creationId xmlns:a16="http://schemas.microsoft.com/office/drawing/2014/main" id="{9973BAE3-BD08-664E-8803-C15E5D4CA0B3}"/>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28575" cap="flat">
                  <a:solidFill>
                    <a:schemeClr val="tx1"/>
                  </a:solidFill>
                  <a:prstDash val="solid"/>
                  <a:round/>
                </a:ln>
              </p:spPr>
              <p:txBody>
                <a:bodyPr rtlCol="0" anchor="ctr"/>
                <a:lstStyle/>
                <a:p>
                  <a:endParaRPr lang="en-US"/>
                </a:p>
              </p:txBody>
            </p:sp>
            <p:sp>
              <p:nvSpPr>
                <p:cNvPr id="34" name="Freeform: Shape 67">
                  <a:extLst>
                    <a:ext uri="{FF2B5EF4-FFF2-40B4-BE49-F238E27FC236}">
                      <a16:creationId xmlns:a16="http://schemas.microsoft.com/office/drawing/2014/main" id="{04D1B539-3B0E-464D-A3E0-CAFA460BDF02}"/>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28575" cap="flat">
                  <a:solidFill>
                    <a:schemeClr val="tx1"/>
                  </a:solidFill>
                  <a:prstDash val="solid"/>
                  <a:round/>
                </a:ln>
              </p:spPr>
              <p:txBody>
                <a:bodyPr rtlCol="0" anchor="ctr"/>
                <a:lstStyle/>
                <a:p>
                  <a:endParaRPr lang="en-US"/>
                </a:p>
              </p:txBody>
            </p:sp>
            <p:sp>
              <p:nvSpPr>
                <p:cNvPr id="35" name="Freeform: Shape 68">
                  <a:extLst>
                    <a:ext uri="{FF2B5EF4-FFF2-40B4-BE49-F238E27FC236}">
                      <a16:creationId xmlns:a16="http://schemas.microsoft.com/office/drawing/2014/main" id="{1DFA16F4-A1A2-0347-9E8D-7B554920DE38}"/>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28575" cap="flat">
                  <a:solidFill>
                    <a:schemeClr val="tx1"/>
                  </a:solidFill>
                  <a:prstDash val="solid"/>
                  <a:round/>
                </a:ln>
              </p:spPr>
              <p:txBody>
                <a:bodyPr rtlCol="0" anchor="ctr"/>
                <a:lstStyle/>
                <a:p>
                  <a:endParaRPr lang="en-US"/>
                </a:p>
              </p:txBody>
            </p:sp>
            <p:sp>
              <p:nvSpPr>
                <p:cNvPr id="36" name="Freeform: Shape 70">
                  <a:extLst>
                    <a:ext uri="{FF2B5EF4-FFF2-40B4-BE49-F238E27FC236}">
                      <a16:creationId xmlns:a16="http://schemas.microsoft.com/office/drawing/2014/main" id="{99911E10-1ACB-8143-9C8D-4CAF5A5C01CA}"/>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8575" cap="flat">
                  <a:solidFill>
                    <a:schemeClr val="tx1"/>
                  </a:solidFill>
                  <a:prstDash val="solid"/>
                  <a:miter/>
                </a:ln>
              </p:spPr>
              <p:txBody>
                <a:bodyPr rtlCol="0" anchor="ctr"/>
                <a:lstStyle/>
                <a:p>
                  <a:endParaRPr lang="en-US"/>
                </a:p>
              </p:txBody>
            </p:sp>
            <p:sp>
              <p:nvSpPr>
                <p:cNvPr id="37" name="Freeform: Shape 71">
                  <a:extLst>
                    <a:ext uri="{FF2B5EF4-FFF2-40B4-BE49-F238E27FC236}">
                      <a16:creationId xmlns:a16="http://schemas.microsoft.com/office/drawing/2014/main" id="{816329A6-4281-9546-BAD9-CE3BB57CE7DF}"/>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28575" cap="flat">
                  <a:solidFill>
                    <a:schemeClr val="tx1"/>
                  </a:solidFill>
                  <a:prstDash val="solid"/>
                  <a:round/>
                </a:ln>
              </p:spPr>
              <p:txBody>
                <a:bodyPr rtlCol="0" anchor="ctr"/>
                <a:lstStyle/>
                <a:p>
                  <a:endParaRPr lang="en-US"/>
                </a:p>
              </p:txBody>
            </p:sp>
            <p:sp>
              <p:nvSpPr>
                <p:cNvPr id="38" name="Freeform: Shape 72">
                  <a:extLst>
                    <a:ext uri="{FF2B5EF4-FFF2-40B4-BE49-F238E27FC236}">
                      <a16:creationId xmlns:a16="http://schemas.microsoft.com/office/drawing/2014/main" id="{70E05F65-D739-F54C-8F50-EA93AF5A65C5}"/>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28575" cap="flat">
                  <a:solidFill>
                    <a:schemeClr val="tx1"/>
                  </a:solidFill>
                  <a:prstDash val="solid"/>
                  <a:round/>
                </a:ln>
              </p:spPr>
              <p:txBody>
                <a:bodyPr rtlCol="0" anchor="ctr"/>
                <a:lstStyle/>
                <a:p>
                  <a:endParaRPr lang="en-US"/>
                </a:p>
              </p:txBody>
            </p:sp>
            <p:sp>
              <p:nvSpPr>
                <p:cNvPr id="39" name="Freeform: Shape 73">
                  <a:extLst>
                    <a:ext uri="{FF2B5EF4-FFF2-40B4-BE49-F238E27FC236}">
                      <a16:creationId xmlns:a16="http://schemas.microsoft.com/office/drawing/2014/main" id="{31F46C9F-BD04-4C41-AC25-7CDA5724C65A}"/>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28575" cap="flat">
                  <a:solidFill>
                    <a:schemeClr val="tx1"/>
                  </a:solidFill>
                  <a:prstDash val="solid"/>
                  <a:round/>
                </a:ln>
              </p:spPr>
              <p:txBody>
                <a:bodyPr rtlCol="0" anchor="ctr"/>
                <a:lstStyle/>
                <a:p>
                  <a:endParaRPr lang="en-US"/>
                </a:p>
              </p:txBody>
            </p:sp>
            <p:sp>
              <p:nvSpPr>
                <p:cNvPr id="40" name="Freeform: Shape 74">
                  <a:extLst>
                    <a:ext uri="{FF2B5EF4-FFF2-40B4-BE49-F238E27FC236}">
                      <a16:creationId xmlns:a16="http://schemas.microsoft.com/office/drawing/2014/main" id="{5B674F20-EFB8-A24C-8BF2-FE4D569D5C23}"/>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8575" cap="flat">
                  <a:solidFill>
                    <a:schemeClr val="tx1"/>
                  </a:solidFill>
                  <a:prstDash val="solid"/>
                  <a:miter/>
                </a:ln>
              </p:spPr>
              <p:txBody>
                <a:bodyPr rtlCol="0" anchor="ctr"/>
                <a:lstStyle/>
                <a:p>
                  <a:endParaRPr lang="en-US"/>
                </a:p>
              </p:txBody>
            </p:sp>
            <p:sp>
              <p:nvSpPr>
                <p:cNvPr id="41" name="Freeform: Shape 75">
                  <a:extLst>
                    <a:ext uri="{FF2B5EF4-FFF2-40B4-BE49-F238E27FC236}">
                      <a16:creationId xmlns:a16="http://schemas.microsoft.com/office/drawing/2014/main" id="{16698315-930F-E048-8DEC-B8D7D6481AE1}"/>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28575" cap="flat">
                  <a:solidFill>
                    <a:schemeClr val="tx1"/>
                  </a:solidFill>
                  <a:prstDash val="solid"/>
                  <a:round/>
                </a:ln>
              </p:spPr>
              <p:txBody>
                <a:bodyPr rtlCol="0" anchor="ctr"/>
                <a:lstStyle/>
                <a:p>
                  <a:endParaRPr lang="en-US"/>
                </a:p>
              </p:txBody>
            </p:sp>
            <p:sp>
              <p:nvSpPr>
                <p:cNvPr id="42" name="Freeform: Shape 76">
                  <a:extLst>
                    <a:ext uri="{FF2B5EF4-FFF2-40B4-BE49-F238E27FC236}">
                      <a16:creationId xmlns:a16="http://schemas.microsoft.com/office/drawing/2014/main" id="{B0FF2EA8-8735-9547-9661-DA543815352D}"/>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28575" cap="flat">
                  <a:solidFill>
                    <a:schemeClr val="tx1"/>
                  </a:solidFill>
                  <a:prstDash val="solid"/>
                  <a:round/>
                </a:ln>
              </p:spPr>
              <p:txBody>
                <a:bodyPr rtlCol="0" anchor="ctr"/>
                <a:lstStyle/>
                <a:p>
                  <a:endParaRPr lang="en-US" dirty="0"/>
                </a:p>
              </p:txBody>
            </p:sp>
            <p:sp>
              <p:nvSpPr>
                <p:cNvPr id="43" name="Freeform: Shape 77">
                  <a:extLst>
                    <a:ext uri="{FF2B5EF4-FFF2-40B4-BE49-F238E27FC236}">
                      <a16:creationId xmlns:a16="http://schemas.microsoft.com/office/drawing/2014/main" id="{5AE89C2B-940C-4449-A5EF-53BAB6CCC1E0}"/>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28575" cap="flat">
                  <a:solidFill>
                    <a:schemeClr val="tx1"/>
                  </a:solidFill>
                  <a:prstDash val="solid"/>
                  <a:round/>
                </a:ln>
              </p:spPr>
              <p:txBody>
                <a:bodyPr rtlCol="0" anchor="ctr"/>
                <a:lstStyle/>
                <a:p>
                  <a:endParaRPr lang="en-US" dirty="0"/>
                </a:p>
              </p:txBody>
            </p:sp>
            <p:sp>
              <p:nvSpPr>
                <p:cNvPr id="44" name="Freeform: Shape 78">
                  <a:extLst>
                    <a:ext uri="{FF2B5EF4-FFF2-40B4-BE49-F238E27FC236}">
                      <a16:creationId xmlns:a16="http://schemas.microsoft.com/office/drawing/2014/main" id="{3E44F3CE-1AE6-D545-A703-BE686E361E08}"/>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28575" cap="flat">
                  <a:solidFill>
                    <a:schemeClr val="tx1"/>
                  </a:solidFill>
                  <a:prstDash val="solid"/>
                  <a:round/>
                </a:ln>
              </p:spPr>
              <p:txBody>
                <a:bodyPr rtlCol="0" anchor="ctr"/>
                <a:lstStyle/>
                <a:p>
                  <a:endParaRPr lang="en-US"/>
                </a:p>
              </p:txBody>
            </p:sp>
            <p:sp>
              <p:nvSpPr>
                <p:cNvPr id="45" name="Freeform: Shape 79">
                  <a:extLst>
                    <a:ext uri="{FF2B5EF4-FFF2-40B4-BE49-F238E27FC236}">
                      <a16:creationId xmlns:a16="http://schemas.microsoft.com/office/drawing/2014/main" id="{3DA17369-17FF-7E4E-B09C-CB64C0C3FE79}"/>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28575" cap="flat">
                  <a:solidFill>
                    <a:schemeClr val="tx1"/>
                  </a:solidFill>
                  <a:prstDash val="solid"/>
                  <a:round/>
                </a:ln>
              </p:spPr>
              <p:txBody>
                <a:bodyPr rtlCol="0" anchor="ctr"/>
                <a:lstStyle/>
                <a:p>
                  <a:endParaRPr lang="en-US"/>
                </a:p>
              </p:txBody>
            </p:sp>
            <p:sp>
              <p:nvSpPr>
                <p:cNvPr id="46" name="Freeform: Shape 80">
                  <a:extLst>
                    <a:ext uri="{FF2B5EF4-FFF2-40B4-BE49-F238E27FC236}">
                      <a16:creationId xmlns:a16="http://schemas.microsoft.com/office/drawing/2014/main" id="{69B81357-8C56-F546-8115-C7055D7C813C}"/>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28575" cap="flat">
                  <a:solidFill>
                    <a:schemeClr val="tx1"/>
                  </a:solidFill>
                  <a:prstDash val="solid"/>
                  <a:round/>
                </a:ln>
              </p:spPr>
              <p:txBody>
                <a:bodyPr rtlCol="0" anchor="ctr"/>
                <a:lstStyle/>
                <a:p>
                  <a:endParaRPr lang="en-US" dirty="0"/>
                </a:p>
              </p:txBody>
            </p:sp>
            <p:sp>
              <p:nvSpPr>
                <p:cNvPr id="47" name="Freeform: Shape 81">
                  <a:extLst>
                    <a:ext uri="{FF2B5EF4-FFF2-40B4-BE49-F238E27FC236}">
                      <a16:creationId xmlns:a16="http://schemas.microsoft.com/office/drawing/2014/main" id="{78A48D79-4E77-E641-8278-B97CD132AF11}"/>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28575" cap="flat">
                  <a:solidFill>
                    <a:schemeClr val="tx1"/>
                  </a:solidFill>
                  <a:prstDash val="solid"/>
                  <a:round/>
                </a:ln>
              </p:spPr>
              <p:txBody>
                <a:bodyPr rtlCol="0" anchor="ctr"/>
                <a:lstStyle/>
                <a:p>
                  <a:endParaRPr lang="en-US"/>
                </a:p>
              </p:txBody>
            </p:sp>
            <p:sp>
              <p:nvSpPr>
                <p:cNvPr id="48" name="Freeform: Shape 82">
                  <a:extLst>
                    <a:ext uri="{FF2B5EF4-FFF2-40B4-BE49-F238E27FC236}">
                      <a16:creationId xmlns:a16="http://schemas.microsoft.com/office/drawing/2014/main" id="{E588D6E8-5323-4A4E-BD34-7161BA467C33}"/>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28575" cap="flat">
                  <a:solidFill>
                    <a:schemeClr val="tx1"/>
                  </a:solidFill>
                  <a:prstDash val="solid"/>
                  <a:round/>
                </a:ln>
              </p:spPr>
              <p:txBody>
                <a:bodyPr rtlCol="0" anchor="ctr"/>
                <a:lstStyle/>
                <a:p>
                  <a:endParaRPr lang="en-US"/>
                </a:p>
              </p:txBody>
            </p:sp>
          </p:grpSp>
        </p:grpSp>
        <p:grpSp>
          <p:nvGrpSpPr>
            <p:cNvPr id="85" name="Group 84">
              <a:extLst>
                <a:ext uri="{FF2B5EF4-FFF2-40B4-BE49-F238E27FC236}">
                  <a16:creationId xmlns:a16="http://schemas.microsoft.com/office/drawing/2014/main" id="{1F4E8B75-D6E1-48D1-B1CA-C63ABBFF1807}"/>
                </a:ext>
              </a:extLst>
            </p:cNvPr>
            <p:cNvGrpSpPr/>
            <p:nvPr/>
          </p:nvGrpSpPr>
          <p:grpSpPr>
            <a:xfrm>
              <a:off x="3014719" y="2475600"/>
              <a:ext cx="2286000" cy="2580210"/>
              <a:chOff x="3749492" y="2475600"/>
              <a:chExt cx="2286000" cy="2580210"/>
            </a:xfrm>
          </p:grpSpPr>
          <p:sp>
            <p:nvSpPr>
              <p:cNvPr id="6" name="TextBox 5">
                <a:extLst>
                  <a:ext uri="{FF2B5EF4-FFF2-40B4-BE49-F238E27FC236}">
                    <a16:creationId xmlns:a16="http://schemas.microsoft.com/office/drawing/2014/main" id="{36B741CF-858C-EC4E-A448-76A7858FB018}"/>
                  </a:ext>
                </a:extLst>
              </p:cNvPr>
              <p:cNvSpPr txBox="1"/>
              <p:nvPr/>
            </p:nvSpPr>
            <p:spPr>
              <a:xfrm>
                <a:off x="3749492" y="3954483"/>
                <a:ext cx="2286000" cy="1101327"/>
              </a:xfrm>
              <a:prstGeom prst="rect">
                <a:avLst/>
              </a:prstGeom>
              <a:noFill/>
            </p:spPr>
            <p:txBody>
              <a:bodyPr wrap="square" lIns="114300" tIns="91440" rIns="114300" bIns="91440" rtlCol="0" anchor="ctr">
                <a:spAutoFit/>
              </a:bodyPr>
              <a:lstStyle/>
              <a:p>
                <a:pPr algn="ctr" defTabSz="685730">
                  <a:lnSpc>
                    <a:spcPct val="90000"/>
                  </a:lnSpc>
                  <a:spcAft>
                    <a:spcPts val="1125"/>
                  </a:spcAft>
                  <a:defRPr/>
                </a:pPr>
                <a:r>
                  <a:rPr lang="en-US" sz="1400" b="1" dirty="0">
                    <a:solidFill>
                      <a:schemeClr val="accent1"/>
                    </a:solidFill>
                    <a:latin typeface="Amazon Ember"/>
                  </a:rPr>
                  <a:t>Fully managed </a:t>
                </a:r>
                <a:br>
                  <a:rPr lang="en-US" sz="1400" b="1" dirty="0">
                    <a:solidFill>
                      <a:schemeClr val="accent1"/>
                    </a:solidFill>
                    <a:latin typeface="Amazon Ember"/>
                  </a:rPr>
                </a:br>
                <a:r>
                  <a:rPr lang="en-US" sz="1400" b="1" dirty="0">
                    <a:solidFill>
                      <a:schemeClr val="accent1"/>
                    </a:solidFill>
                    <a:latin typeface="Amazon Ember"/>
                  </a:rPr>
                  <a:t>and secure</a:t>
                </a:r>
              </a:p>
              <a:p>
                <a:pPr algn="ctr">
                  <a:lnSpc>
                    <a:spcPct val="90000"/>
                  </a:lnSpc>
                  <a:spcAft>
                    <a:spcPts val="1125"/>
                  </a:spcAft>
                  <a:defRPr/>
                </a:pPr>
                <a:r>
                  <a:rPr lang="en-US" sz="1400" dirty="0"/>
                  <a:t>Administrators manage access and permissions</a:t>
                </a:r>
              </a:p>
            </p:txBody>
          </p:sp>
          <p:grpSp>
            <p:nvGrpSpPr>
              <p:cNvPr id="49" name="Graphic 7">
                <a:extLst>
                  <a:ext uri="{FF2B5EF4-FFF2-40B4-BE49-F238E27FC236}">
                    <a16:creationId xmlns:a16="http://schemas.microsoft.com/office/drawing/2014/main" id="{FF62E0DE-4D87-3E44-9FFE-83C172D4C742}"/>
                  </a:ext>
                </a:extLst>
              </p:cNvPr>
              <p:cNvGrpSpPr/>
              <p:nvPr/>
            </p:nvGrpSpPr>
            <p:grpSpPr>
              <a:xfrm>
                <a:off x="4346803" y="2475600"/>
                <a:ext cx="1269491" cy="1269491"/>
                <a:chOff x="8496300" y="1619250"/>
                <a:chExt cx="1905000" cy="1905000"/>
              </a:xfrm>
            </p:grpSpPr>
            <p:sp>
              <p:nvSpPr>
                <p:cNvPr id="50" name="Freeform: Shape 84">
                  <a:extLst>
                    <a:ext uri="{FF2B5EF4-FFF2-40B4-BE49-F238E27FC236}">
                      <a16:creationId xmlns:a16="http://schemas.microsoft.com/office/drawing/2014/main" id="{E32A95D4-EFA0-A54C-B02D-737EC4C3969F}"/>
                    </a:ext>
                  </a:extLst>
                </p:cNvPr>
                <p:cNvSpPr/>
                <p:nvPr/>
              </p:nvSpPr>
              <p:spPr>
                <a:xfrm>
                  <a:off x="9521094" y="2230850"/>
                  <a:ext cx="543686" cy="543686"/>
                </a:xfrm>
                <a:custGeom>
                  <a:avLst/>
                  <a:gdLst>
                    <a:gd name="connsiteX0" fmla="*/ 543687 w 543686"/>
                    <a:gd name="connsiteY0" fmla="*/ 271844 h 543686"/>
                    <a:gd name="connsiteX1" fmla="*/ 271844 w 543686"/>
                    <a:gd name="connsiteY1" fmla="*/ 543687 h 543686"/>
                    <a:gd name="connsiteX2" fmla="*/ 0 w 543686"/>
                    <a:gd name="connsiteY2" fmla="*/ 271844 h 543686"/>
                    <a:gd name="connsiteX3" fmla="*/ 271844 w 543686"/>
                    <a:gd name="connsiteY3" fmla="*/ 0 h 543686"/>
                    <a:gd name="connsiteX4" fmla="*/ 543687 w 543686"/>
                    <a:gd name="connsiteY4" fmla="*/ 271844 h 543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6">
                      <a:moveTo>
                        <a:pt x="543687" y="271844"/>
                      </a:moveTo>
                      <a:cubicBezTo>
                        <a:pt x="543687" y="421979"/>
                        <a:pt x="421979" y="543687"/>
                        <a:pt x="271844" y="543687"/>
                      </a:cubicBezTo>
                      <a:cubicBezTo>
                        <a:pt x="121709" y="543687"/>
                        <a:pt x="0" y="421979"/>
                        <a:pt x="0" y="271844"/>
                      </a:cubicBezTo>
                      <a:cubicBezTo>
                        <a:pt x="0" y="121708"/>
                        <a:pt x="121709" y="0"/>
                        <a:pt x="271844" y="0"/>
                      </a:cubicBezTo>
                      <a:cubicBezTo>
                        <a:pt x="421979" y="0"/>
                        <a:pt x="543687" y="121708"/>
                        <a:pt x="543687" y="271844"/>
                      </a:cubicBezTo>
                      <a:close/>
                    </a:path>
                  </a:pathLst>
                </a:custGeom>
                <a:noFill/>
                <a:ln w="28575" cap="flat">
                  <a:solidFill>
                    <a:schemeClr val="tx1"/>
                  </a:solidFill>
                  <a:prstDash val="solid"/>
                  <a:round/>
                </a:ln>
              </p:spPr>
              <p:txBody>
                <a:bodyPr rtlCol="0" anchor="ctr"/>
                <a:lstStyle/>
                <a:p>
                  <a:endParaRPr lang="en-US"/>
                </a:p>
              </p:txBody>
            </p:sp>
            <p:sp>
              <p:nvSpPr>
                <p:cNvPr id="51" name="Freeform: Shape 85">
                  <a:extLst>
                    <a:ext uri="{FF2B5EF4-FFF2-40B4-BE49-F238E27FC236}">
                      <a16:creationId xmlns:a16="http://schemas.microsoft.com/office/drawing/2014/main" id="{3E263771-1E13-2048-B46C-3114D09CEF61}"/>
                    </a:ext>
                  </a:extLst>
                </p:cNvPr>
                <p:cNvSpPr/>
                <p:nvPr/>
              </p:nvSpPr>
              <p:spPr>
                <a:xfrm>
                  <a:off x="9648634" y="2407824"/>
                  <a:ext cx="283178" cy="201358"/>
                </a:xfrm>
                <a:custGeom>
                  <a:avLst/>
                  <a:gdLst>
                    <a:gd name="connsiteX0" fmla="*/ 0 w 283178"/>
                    <a:gd name="connsiteY0" fmla="*/ 119539 h 201358"/>
                    <a:gd name="connsiteX1" fmla="*/ 81724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724" y="201359"/>
                      </a:lnTo>
                      <a:lnTo>
                        <a:pt x="283178" y="0"/>
                      </a:lnTo>
                    </a:path>
                  </a:pathLst>
                </a:custGeom>
                <a:noFill/>
                <a:ln w="28575" cap="flat">
                  <a:solidFill>
                    <a:schemeClr val="tx1"/>
                  </a:solidFill>
                  <a:prstDash val="solid"/>
                  <a:round/>
                </a:ln>
              </p:spPr>
              <p:txBody>
                <a:bodyPr rtlCol="0" anchor="ctr"/>
                <a:lstStyle/>
                <a:p>
                  <a:endParaRPr lang="en-US"/>
                </a:p>
              </p:txBody>
            </p:sp>
            <p:sp>
              <p:nvSpPr>
                <p:cNvPr id="52" name="Freeform: Shape 86">
                  <a:extLst>
                    <a:ext uri="{FF2B5EF4-FFF2-40B4-BE49-F238E27FC236}">
                      <a16:creationId xmlns:a16="http://schemas.microsoft.com/office/drawing/2014/main" id="{5D6DB3E8-04FA-6D43-AF6F-77227624AABD}"/>
                    </a:ext>
                  </a:extLst>
                </p:cNvPr>
                <p:cNvSpPr/>
                <p:nvPr/>
              </p:nvSpPr>
              <p:spPr>
                <a:xfrm>
                  <a:off x="8833008" y="2385726"/>
                  <a:ext cx="964406" cy="781050"/>
                </a:xfrm>
                <a:custGeom>
                  <a:avLst/>
                  <a:gdLst>
                    <a:gd name="connsiteX0" fmla="*/ 964406 w 964406"/>
                    <a:gd name="connsiteY0" fmla="*/ 449485 h 781050"/>
                    <a:gd name="connsiteX1" fmla="*/ 964406 w 964406"/>
                    <a:gd name="connsiteY1" fmla="*/ 762000 h 781050"/>
                    <a:gd name="connsiteX2" fmla="*/ 945356 w 964406"/>
                    <a:gd name="connsiteY2" fmla="*/ 781050 h 781050"/>
                    <a:gd name="connsiteX3" fmla="*/ 19050 w 964406"/>
                    <a:gd name="connsiteY3" fmla="*/ 781050 h 781050"/>
                    <a:gd name="connsiteX4" fmla="*/ 0 w 964406"/>
                    <a:gd name="connsiteY4" fmla="*/ 762000 h 781050"/>
                    <a:gd name="connsiteX5" fmla="*/ 0 w 964406"/>
                    <a:gd name="connsiteY5" fmla="*/ 19050 h 781050"/>
                    <a:gd name="connsiteX6" fmla="*/ 19050 w 964406"/>
                    <a:gd name="connsiteY6" fmla="*/ 0 h 781050"/>
                    <a:gd name="connsiteX7" fmla="*/ 653891 w 964406"/>
                    <a:gd name="connsiteY7"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4406" h="781050">
                      <a:moveTo>
                        <a:pt x="964406" y="449485"/>
                      </a:moveTo>
                      <a:lnTo>
                        <a:pt x="964406" y="762000"/>
                      </a:lnTo>
                      <a:cubicBezTo>
                        <a:pt x="964406" y="772525"/>
                        <a:pt x="955881" y="781050"/>
                        <a:pt x="945356" y="781050"/>
                      </a:cubicBezTo>
                      <a:lnTo>
                        <a:pt x="19050" y="781050"/>
                      </a:lnTo>
                      <a:cubicBezTo>
                        <a:pt x="8529" y="781050"/>
                        <a:pt x="0" y="772525"/>
                        <a:pt x="0" y="762000"/>
                      </a:cubicBezTo>
                      <a:lnTo>
                        <a:pt x="0" y="19050"/>
                      </a:lnTo>
                      <a:cubicBezTo>
                        <a:pt x="0" y="8529"/>
                        <a:pt x="8529" y="0"/>
                        <a:pt x="19050" y="0"/>
                      </a:cubicBezTo>
                      <a:lnTo>
                        <a:pt x="653891" y="0"/>
                      </a:lnTo>
                    </a:path>
                  </a:pathLst>
                </a:custGeom>
                <a:noFill/>
                <a:ln w="28575" cap="flat">
                  <a:solidFill>
                    <a:schemeClr val="tx1"/>
                  </a:solidFill>
                  <a:prstDash val="solid"/>
                  <a:round/>
                </a:ln>
              </p:spPr>
              <p:txBody>
                <a:bodyPr rtlCol="0" anchor="ctr"/>
                <a:lstStyle/>
                <a:p>
                  <a:endParaRPr lang="en-US"/>
                </a:p>
              </p:txBody>
            </p:sp>
            <p:sp>
              <p:nvSpPr>
                <p:cNvPr id="53" name="Freeform: Shape 87">
                  <a:extLst>
                    <a:ext uri="{FF2B5EF4-FFF2-40B4-BE49-F238E27FC236}">
                      <a16:creationId xmlns:a16="http://schemas.microsoft.com/office/drawing/2014/main" id="{579A8765-5AF6-5D43-BD01-B06AC22997E0}"/>
                    </a:ext>
                  </a:extLst>
                </p:cNvPr>
                <p:cNvSpPr/>
                <p:nvPr/>
              </p:nvSpPr>
              <p:spPr>
                <a:xfrm>
                  <a:off x="9010650" y="1976818"/>
                  <a:ext cx="612076" cy="347281"/>
                </a:xfrm>
                <a:custGeom>
                  <a:avLst/>
                  <a:gdLst>
                    <a:gd name="connsiteX0" fmla="*/ 0 w 612076"/>
                    <a:gd name="connsiteY0" fmla="*/ 347282 h 347281"/>
                    <a:gd name="connsiteX1" fmla="*/ 0 w 612076"/>
                    <a:gd name="connsiteY1" fmla="*/ 190500 h 347281"/>
                    <a:gd name="connsiteX2" fmla="*/ 190500 w 612076"/>
                    <a:gd name="connsiteY2" fmla="*/ 0 h 347281"/>
                    <a:gd name="connsiteX3" fmla="*/ 421577 w 612076"/>
                    <a:gd name="connsiteY3" fmla="*/ 0 h 347281"/>
                    <a:gd name="connsiteX4" fmla="*/ 612077 w 612076"/>
                    <a:gd name="connsiteY4" fmla="*/ 190500 h 347281"/>
                    <a:gd name="connsiteX5" fmla="*/ 612077 w 612076"/>
                    <a:gd name="connsiteY5" fmla="*/ 232981 h 3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076" h="347281">
                      <a:moveTo>
                        <a:pt x="0" y="347282"/>
                      </a:moveTo>
                      <a:lnTo>
                        <a:pt x="0" y="190500"/>
                      </a:lnTo>
                      <a:cubicBezTo>
                        <a:pt x="0" y="85290"/>
                        <a:pt x="85290" y="0"/>
                        <a:pt x="190500" y="0"/>
                      </a:cubicBezTo>
                      <a:lnTo>
                        <a:pt x="421577" y="0"/>
                      </a:lnTo>
                      <a:cubicBezTo>
                        <a:pt x="526790" y="0"/>
                        <a:pt x="612077" y="85290"/>
                        <a:pt x="612077" y="190500"/>
                      </a:cubicBezTo>
                      <a:lnTo>
                        <a:pt x="612077" y="232981"/>
                      </a:lnTo>
                    </a:path>
                  </a:pathLst>
                </a:custGeom>
                <a:noFill/>
                <a:ln w="28575" cap="flat">
                  <a:solidFill>
                    <a:schemeClr val="tx1"/>
                  </a:solidFill>
                  <a:prstDash val="solid"/>
                  <a:round/>
                </a:ln>
              </p:spPr>
              <p:txBody>
                <a:bodyPr rtlCol="0" anchor="ctr"/>
                <a:lstStyle/>
                <a:p>
                  <a:endParaRPr lang="en-US"/>
                </a:p>
              </p:txBody>
            </p:sp>
            <p:sp>
              <p:nvSpPr>
                <p:cNvPr id="54" name="Freeform: Shape 88">
                  <a:extLst>
                    <a:ext uri="{FF2B5EF4-FFF2-40B4-BE49-F238E27FC236}">
                      <a16:creationId xmlns:a16="http://schemas.microsoft.com/office/drawing/2014/main" id="{F07FED69-DDFF-F04E-BA7A-EBAE214D0FDD}"/>
                    </a:ext>
                  </a:extLst>
                </p:cNvPr>
                <p:cNvSpPr/>
                <p:nvPr/>
              </p:nvSpPr>
              <p:spPr>
                <a:xfrm>
                  <a:off x="9181778" y="2534983"/>
                  <a:ext cx="266769" cy="449734"/>
                </a:xfrm>
                <a:custGeom>
                  <a:avLst/>
                  <a:gdLst>
                    <a:gd name="connsiteX0" fmla="*/ 183297 w 266769"/>
                    <a:gd name="connsiteY0" fmla="*/ 192691 h 449734"/>
                    <a:gd name="connsiteX1" fmla="*/ 183297 w 266769"/>
                    <a:gd name="connsiteY1" fmla="*/ 49816 h 449734"/>
                    <a:gd name="connsiteX2" fmla="*/ 133386 w 266769"/>
                    <a:gd name="connsiteY2" fmla="*/ 0 h 449734"/>
                    <a:gd name="connsiteX3" fmla="*/ 83475 w 266769"/>
                    <a:gd name="connsiteY3" fmla="*/ 49816 h 449734"/>
                    <a:gd name="connsiteX4" fmla="*/ 83475 w 266769"/>
                    <a:gd name="connsiteY4" fmla="*/ 192691 h 449734"/>
                    <a:gd name="connsiteX5" fmla="*/ 9728 w 266769"/>
                    <a:gd name="connsiteY5" fmla="*/ 366255 h 449734"/>
                    <a:gd name="connsiteX6" fmla="*/ 183297 w 266769"/>
                    <a:gd name="connsiteY6" fmla="*/ 440008 h 449734"/>
                    <a:gd name="connsiteX7" fmla="*/ 257043 w 266769"/>
                    <a:gd name="connsiteY7" fmla="*/ 266433 h 449734"/>
                    <a:gd name="connsiteX8" fmla="*/ 183297 w 266769"/>
                    <a:gd name="connsiteY8" fmla="*/ 192691 h 44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69" h="449734">
                      <a:moveTo>
                        <a:pt x="183297" y="192691"/>
                      </a:moveTo>
                      <a:lnTo>
                        <a:pt x="183297" y="49816"/>
                      </a:lnTo>
                      <a:cubicBezTo>
                        <a:pt x="183297" y="16542"/>
                        <a:pt x="166659" y="-64"/>
                        <a:pt x="133386" y="0"/>
                      </a:cubicBezTo>
                      <a:cubicBezTo>
                        <a:pt x="100112" y="64"/>
                        <a:pt x="83475" y="16669"/>
                        <a:pt x="83475" y="49816"/>
                      </a:cubicBezTo>
                      <a:lnTo>
                        <a:pt x="83475" y="192691"/>
                      </a:lnTo>
                      <a:cubicBezTo>
                        <a:pt x="15180" y="220256"/>
                        <a:pt x="-17837" y="297961"/>
                        <a:pt x="9728" y="366255"/>
                      </a:cubicBezTo>
                      <a:cubicBezTo>
                        <a:pt x="37294" y="434550"/>
                        <a:pt x="115002" y="467573"/>
                        <a:pt x="183297" y="440008"/>
                      </a:cubicBezTo>
                      <a:cubicBezTo>
                        <a:pt x="251591" y="412442"/>
                        <a:pt x="284605" y="334728"/>
                        <a:pt x="257043" y="266433"/>
                      </a:cubicBezTo>
                      <a:cubicBezTo>
                        <a:pt x="243492" y="232867"/>
                        <a:pt x="216871" y="206245"/>
                        <a:pt x="183297" y="192691"/>
                      </a:cubicBezTo>
                      <a:close/>
                    </a:path>
                  </a:pathLst>
                </a:custGeom>
                <a:noFill/>
                <a:ln w="28575" cap="flat">
                  <a:solidFill>
                    <a:schemeClr val="tx1"/>
                  </a:solidFill>
                  <a:prstDash val="solid"/>
                  <a:round/>
                </a:ln>
              </p:spPr>
              <p:txBody>
                <a:bodyPr rtlCol="0" anchor="ctr"/>
                <a:lstStyle/>
                <a:p>
                  <a:endParaRPr lang="en-US"/>
                </a:p>
              </p:txBody>
            </p:sp>
          </p:grpSp>
        </p:grpSp>
        <p:grpSp>
          <p:nvGrpSpPr>
            <p:cNvPr id="84" name="Group 83">
              <a:extLst>
                <a:ext uri="{FF2B5EF4-FFF2-40B4-BE49-F238E27FC236}">
                  <a16:creationId xmlns:a16="http://schemas.microsoft.com/office/drawing/2014/main" id="{FB3375CA-3CAA-461B-85C0-CFF001C1A016}"/>
                </a:ext>
              </a:extLst>
            </p:cNvPr>
            <p:cNvGrpSpPr/>
            <p:nvPr/>
          </p:nvGrpSpPr>
          <p:grpSpPr>
            <a:xfrm>
              <a:off x="813301" y="2330309"/>
              <a:ext cx="2286000" cy="2725502"/>
              <a:chOff x="1778000" y="2330309"/>
              <a:chExt cx="2286000" cy="2725502"/>
            </a:xfrm>
          </p:grpSpPr>
          <p:sp>
            <p:nvSpPr>
              <p:cNvPr id="5" name="TextBox 4">
                <a:extLst>
                  <a:ext uri="{FF2B5EF4-FFF2-40B4-BE49-F238E27FC236}">
                    <a16:creationId xmlns:a16="http://schemas.microsoft.com/office/drawing/2014/main" id="{5EE87A74-F8A7-0A44-B770-4054132DD9E0}"/>
                  </a:ext>
                </a:extLst>
              </p:cNvPr>
              <p:cNvSpPr txBox="1"/>
              <p:nvPr/>
            </p:nvSpPr>
            <p:spPr>
              <a:xfrm>
                <a:off x="1778000" y="3954484"/>
                <a:ext cx="2286000" cy="1101327"/>
              </a:xfrm>
              <a:prstGeom prst="rect">
                <a:avLst/>
              </a:prstGeom>
              <a:noFill/>
            </p:spPr>
            <p:txBody>
              <a:bodyPr wrap="square" lIns="114300" tIns="91440" rIns="114300" bIns="91440" rtlCol="0" anchor="ctr">
                <a:spAutoFit/>
              </a:bodyPr>
              <a:lstStyle/>
              <a:p>
                <a:pPr algn="ctr" defTabSz="685730">
                  <a:lnSpc>
                    <a:spcPct val="90000"/>
                  </a:lnSpc>
                  <a:spcAft>
                    <a:spcPts val="1125"/>
                  </a:spcAft>
                  <a:defRPr/>
                </a:pPr>
                <a:r>
                  <a:rPr lang="en-US" sz="1400" b="1" dirty="0">
                    <a:solidFill>
                      <a:schemeClr val="accent1"/>
                    </a:solidFill>
                    <a:latin typeface="Amazon Ember"/>
                  </a:rPr>
                  <a:t>Easy access with Single Sign-On (SSO)</a:t>
                </a:r>
              </a:p>
              <a:p>
                <a:pPr algn="ctr">
                  <a:lnSpc>
                    <a:spcPct val="90000"/>
                  </a:lnSpc>
                  <a:spcAft>
                    <a:spcPts val="1125"/>
                  </a:spcAft>
                  <a:defRPr/>
                </a:pPr>
                <a:r>
                  <a:rPr lang="en-US" sz="1400" dirty="0"/>
                  <a:t>Access your notebooks </a:t>
                </a:r>
                <a:br>
                  <a:rPr lang="en-US" sz="1400" dirty="0"/>
                </a:br>
                <a:r>
                  <a:rPr lang="en-US" sz="1400" dirty="0"/>
                  <a:t>in seconds</a:t>
                </a:r>
              </a:p>
            </p:txBody>
          </p:sp>
          <p:grpSp>
            <p:nvGrpSpPr>
              <p:cNvPr id="55" name="Graphic 69">
                <a:extLst>
                  <a:ext uri="{FF2B5EF4-FFF2-40B4-BE49-F238E27FC236}">
                    <a16:creationId xmlns:a16="http://schemas.microsoft.com/office/drawing/2014/main" id="{93033A20-42EF-744A-801C-5821A6658A31}"/>
                  </a:ext>
                </a:extLst>
              </p:cNvPr>
              <p:cNvGrpSpPr/>
              <p:nvPr/>
            </p:nvGrpSpPr>
            <p:grpSpPr>
              <a:xfrm>
                <a:off x="2140964" y="2330309"/>
                <a:ext cx="1560072" cy="1560072"/>
                <a:chOff x="5867691" y="1678627"/>
                <a:chExt cx="1905000" cy="1905000"/>
              </a:xfrm>
            </p:grpSpPr>
            <p:sp>
              <p:nvSpPr>
                <p:cNvPr id="56" name="Freeform: Shape 90">
                  <a:extLst>
                    <a:ext uri="{FF2B5EF4-FFF2-40B4-BE49-F238E27FC236}">
                      <a16:creationId xmlns:a16="http://schemas.microsoft.com/office/drawing/2014/main" id="{BFF83B36-47A4-6648-B9B3-0FA47E89B3C1}"/>
                    </a:ext>
                  </a:extLst>
                </p:cNvPr>
                <p:cNvSpPr/>
                <p:nvPr/>
              </p:nvSpPr>
              <p:spPr>
                <a:xfrm>
                  <a:off x="6661313" y="2984787"/>
                  <a:ext cx="213438" cy="239642"/>
                </a:xfrm>
                <a:custGeom>
                  <a:avLst/>
                  <a:gdLst>
                    <a:gd name="connsiteX0" fmla="*/ 43053 w 213438"/>
                    <a:gd name="connsiteY0" fmla="*/ 74964 h 239642"/>
                    <a:gd name="connsiteX1" fmla="*/ 48387 w 213438"/>
                    <a:gd name="connsiteY1" fmla="*/ 71154 h 239642"/>
                    <a:gd name="connsiteX2" fmla="*/ 82677 w 213438"/>
                    <a:gd name="connsiteY2" fmla="*/ 3812 h 239642"/>
                    <a:gd name="connsiteX3" fmla="*/ 91869 w 213438"/>
                    <a:gd name="connsiteY3" fmla="*/ 717 h 239642"/>
                    <a:gd name="connsiteX4" fmla="*/ 94964 w 213438"/>
                    <a:gd name="connsiteY4" fmla="*/ 3812 h 239642"/>
                    <a:gd name="connsiteX5" fmla="*/ 127825 w 213438"/>
                    <a:gd name="connsiteY5" fmla="*/ 71916 h 239642"/>
                    <a:gd name="connsiteX6" fmla="*/ 132969 w 213438"/>
                    <a:gd name="connsiteY6" fmla="*/ 75726 h 239642"/>
                    <a:gd name="connsiteX7" fmla="*/ 207645 w 213438"/>
                    <a:gd name="connsiteY7" fmla="*/ 87251 h 239642"/>
                    <a:gd name="connsiteX8" fmla="*/ 213341 w 213438"/>
                    <a:gd name="connsiteY8" fmla="*/ 95272 h 239642"/>
                    <a:gd name="connsiteX9" fmla="*/ 211360 w 213438"/>
                    <a:gd name="connsiteY9" fmla="*/ 99062 h 239642"/>
                    <a:gd name="connsiteX10" fmla="*/ 156496 w 213438"/>
                    <a:gd name="connsiteY10" fmla="*/ 151164 h 239642"/>
                    <a:gd name="connsiteX11" fmla="*/ 154496 w 213438"/>
                    <a:gd name="connsiteY11" fmla="*/ 157260 h 239642"/>
                    <a:gd name="connsiteX12" fmla="*/ 166592 w 213438"/>
                    <a:gd name="connsiteY12" fmla="*/ 231936 h 239642"/>
                    <a:gd name="connsiteX13" fmla="*/ 160639 w 213438"/>
                    <a:gd name="connsiteY13" fmla="*/ 239594 h 239642"/>
                    <a:gd name="connsiteX14" fmla="*/ 157067 w 213438"/>
                    <a:gd name="connsiteY14" fmla="*/ 239080 h 239642"/>
                    <a:gd name="connsiteX15" fmla="*/ 90392 w 213438"/>
                    <a:gd name="connsiteY15" fmla="*/ 203266 h 239642"/>
                    <a:gd name="connsiteX16" fmla="*/ 84011 w 213438"/>
                    <a:gd name="connsiteY16" fmla="*/ 203266 h 239642"/>
                    <a:gd name="connsiteX17" fmla="*/ 16002 w 213438"/>
                    <a:gd name="connsiteY17" fmla="*/ 237937 h 239642"/>
                    <a:gd name="connsiteX18" fmla="*/ 6970 w 213438"/>
                    <a:gd name="connsiteY18" fmla="*/ 234403 h 239642"/>
                    <a:gd name="connsiteX19" fmla="*/ 6477 w 213438"/>
                    <a:gd name="connsiteY19" fmla="*/ 230603 h 239642"/>
                    <a:gd name="connsiteX20" fmla="*/ 20002 w 213438"/>
                    <a:gd name="connsiteY20" fmla="*/ 156212 h 239642"/>
                    <a:gd name="connsiteX21" fmla="*/ 18098 w 213438"/>
                    <a:gd name="connsiteY21" fmla="*/ 150116 h 239642"/>
                    <a:gd name="connsiteX22" fmla="*/ 0 w 213438"/>
                    <a:gd name="connsiteY22" fmla="*/ 132114 h 2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438" h="239642">
                      <a:moveTo>
                        <a:pt x="43053" y="74964"/>
                      </a:moveTo>
                      <a:cubicBezTo>
                        <a:pt x="45355" y="74669"/>
                        <a:pt x="47356" y="73231"/>
                        <a:pt x="48387" y="71154"/>
                      </a:cubicBezTo>
                      <a:lnTo>
                        <a:pt x="82677" y="3812"/>
                      </a:lnTo>
                      <a:cubicBezTo>
                        <a:pt x="84360" y="421"/>
                        <a:pt x="88475" y="-969"/>
                        <a:pt x="91869" y="717"/>
                      </a:cubicBezTo>
                      <a:cubicBezTo>
                        <a:pt x="93211" y="1383"/>
                        <a:pt x="94298" y="2469"/>
                        <a:pt x="94964" y="3812"/>
                      </a:cubicBezTo>
                      <a:lnTo>
                        <a:pt x="127825" y="71916"/>
                      </a:lnTo>
                      <a:cubicBezTo>
                        <a:pt x="128819" y="73945"/>
                        <a:pt x="130737" y="75364"/>
                        <a:pt x="132969" y="75726"/>
                      </a:cubicBezTo>
                      <a:lnTo>
                        <a:pt x="207645" y="87251"/>
                      </a:lnTo>
                      <a:cubicBezTo>
                        <a:pt x="211426" y="87890"/>
                        <a:pt x="213979" y="91480"/>
                        <a:pt x="213341" y="95272"/>
                      </a:cubicBezTo>
                      <a:cubicBezTo>
                        <a:pt x="213093" y="96710"/>
                        <a:pt x="212398" y="98034"/>
                        <a:pt x="211360" y="99062"/>
                      </a:cubicBezTo>
                      <a:lnTo>
                        <a:pt x="156496" y="151164"/>
                      </a:lnTo>
                      <a:cubicBezTo>
                        <a:pt x="154876" y="152745"/>
                        <a:pt x="154129" y="155022"/>
                        <a:pt x="154496" y="157260"/>
                      </a:cubicBezTo>
                      <a:lnTo>
                        <a:pt x="166592" y="231936"/>
                      </a:lnTo>
                      <a:cubicBezTo>
                        <a:pt x="167059" y="235699"/>
                        <a:pt x="164392" y="239118"/>
                        <a:pt x="160639" y="239594"/>
                      </a:cubicBezTo>
                      <a:cubicBezTo>
                        <a:pt x="159420" y="239737"/>
                        <a:pt x="158189" y="239566"/>
                        <a:pt x="157067" y="239080"/>
                      </a:cubicBezTo>
                      <a:lnTo>
                        <a:pt x="90392" y="203266"/>
                      </a:lnTo>
                      <a:cubicBezTo>
                        <a:pt x="88408" y="202161"/>
                        <a:pt x="85995" y="202161"/>
                        <a:pt x="84011" y="203266"/>
                      </a:cubicBezTo>
                      <a:lnTo>
                        <a:pt x="16002" y="237937"/>
                      </a:lnTo>
                      <a:cubicBezTo>
                        <a:pt x="12532" y="239451"/>
                        <a:pt x="8489" y="237870"/>
                        <a:pt x="6970" y="234403"/>
                      </a:cubicBezTo>
                      <a:cubicBezTo>
                        <a:pt x="6448" y="233213"/>
                        <a:pt x="6277" y="231889"/>
                        <a:pt x="6477" y="230603"/>
                      </a:cubicBezTo>
                      <a:lnTo>
                        <a:pt x="20002" y="156212"/>
                      </a:lnTo>
                      <a:cubicBezTo>
                        <a:pt x="20410" y="153993"/>
                        <a:pt x="19698" y="151707"/>
                        <a:pt x="18098" y="150116"/>
                      </a:cubicBezTo>
                      <a:lnTo>
                        <a:pt x="0" y="132114"/>
                      </a:lnTo>
                    </a:path>
                  </a:pathLst>
                </a:custGeom>
                <a:noFill/>
                <a:ln w="28575" cap="flat">
                  <a:solidFill>
                    <a:schemeClr val="tx1"/>
                  </a:solidFill>
                  <a:prstDash val="solid"/>
                  <a:round/>
                </a:ln>
              </p:spPr>
              <p:txBody>
                <a:bodyPr rtlCol="0" anchor="ctr"/>
                <a:lstStyle/>
                <a:p>
                  <a:endParaRPr lang="en-US"/>
                </a:p>
              </p:txBody>
            </p:sp>
            <p:sp>
              <p:nvSpPr>
                <p:cNvPr id="57" name="Freeform: Shape 91">
                  <a:extLst>
                    <a:ext uri="{FF2B5EF4-FFF2-40B4-BE49-F238E27FC236}">
                      <a16:creationId xmlns:a16="http://schemas.microsoft.com/office/drawing/2014/main" id="{641BBFCF-5E72-E14B-B305-7AEA00EFCAFC}"/>
                    </a:ext>
                  </a:extLst>
                </p:cNvPr>
                <p:cNvSpPr/>
                <p:nvPr/>
              </p:nvSpPr>
              <p:spPr>
                <a:xfrm>
                  <a:off x="6300221" y="2753047"/>
                  <a:ext cx="265271" cy="192404"/>
                </a:xfrm>
                <a:custGeom>
                  <a:avLst/>
                  <a:gdLst>
                    <a:gd name="connsiteX0" fmla="*/ 119920 w 265271"/>
                    <a:gd name="connsiteY0" fmla="*/ 0 h 192404"/>
                    <a:gd name="connsiteX1" fmla="*/ 90106 w 265271"/>
                    <a:gd name="connsiteY1" fmla="*/ 192405 h 192404"/>
                    <a:gd name="connsiteX2" fmla="*/ 53245 w 265271"/>
                    <a:gd name="connsiteY2" fmla="*/ 192405 h 192404"/>
                    <a:gd name="connsiteX3" fmla="*/ 0 w 265271"/>
                    <a:gd name="connsiteY3" fmla="*/ 157543 h 192404"/>
                    <a:gd name="connsiteX4" fmla="*/ 11811 w 265271"/>
                    <a:gd name="connsiteY4" fmla="*/ 112776 h 192404"/>
                    <a:gd name="connsiteX5" fmla="*/ 56578 w 265271"/>
                    <a:gd name="connsiteY5" fmla="*/ 381 h 192404"/>
                    <a:gd name="connsiteX6" fmla="*/ 265271 w 265271"/>
                    <a:gd name="connsiteY6" fmla="*/ 0 h 192404"/>
                    <a:gd name="connsiteX7" fmla="*/ 235458 w 265271"/>
                    <a:gd name="connsiteY7" fmla="*/ 192405 h 192404"/>
                    <a:gd name="connsiteX8" fmla="*/ 198596 w 265271"/>
                    <a:gd name="connsiteY8" fmla="*/ 192405 h 192404"/>
                    <a:gd name="connsiteX9" fmla="*/ 145351 w 265271"/>
                    <a:gd name="connsiteY9" fmla="*/ 157543 h 192404"/>
                    <a:gd name="connsiteX10" fmla="*/ 157163 w 265271"/>
                    <a:gd name="connsiteY10" fmla="*/ 112776 h 192404"/>
                    <a:gd name="connsiteX11" fmla="*/ 201930 w 265271"/>
                    <a:gd name="connsiteY11" fmla="*/ 381 h 19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71" h="192404">
                      <a:moveTo>
                        <a:pt x="119920" y="0"/>
                      </a:moveTo>
                      <a:lnTo>
                        <a:pt x="90106" y="192405"/>
                      </a:lnTo>
                      <a:lnTo>
                        <a:pt x="53245" y="192405"/>
                      </a:lnTo>
                      <a:cubicBezTo>
                        <a:pt x="17748" y="192405"/>
                        <a:pt x="0" y="180784"/>
                        <a:pt x="0" y="157543"/>
                      </a:cubicBezTo>
                      <a:cubicBezTo>
                        <a:pt x="1520" y="142084"/>
                        <a:pt x="5507" y="126968"/>
                        <a:pt x="11811" y="112776"/>
                      </a:cubicBezTo>
                      <a:lnTo>
                        <a:pt x="56578" y="381"/>
                      </a:lnTo>
                      <a:close/>
                      <a:moveTo>
                        <a:pt x="265271" y="0"/>
                      </a:moveTo>
                      <a:lnTo>
                        <a:pt x="235458" y="192405"/>
                      </a:lnTo>
                      <a:lnTo>
                        <a:pt x="198596" y="192405"/>
                      </a:lnTo>
                      <a:cubicBezTo>
                        <a:pt x="163037" y="192405"/>
                        <a:pt x="145288" y="180784"/>
                        <a:pt x="145351" y="157543"/>
                      </a:cubicBezTo>
                      <a:cubicBezTo>
                        <a:pt x="146872" y="142084"/>
                        <a:pt x="150859" y="126968"/>
                        <a:pt x="157163" y="112776"/>
                      </a:cubicBezTo>
                      <a:lnTo>
                        <a:pt x="201930" y="381"/>
                      </a:lnTo>
                      <a:close/>
                    </a:path>
                  </a:pathLst>
                </a:custGeom>
                <a:noFill/>
                <a:ln w="28575" cap="flat">
                  <a:solidFill>
                    <a:schemeClr val="tx1"/>
                  </a:solidFill>
                  <a:prstDash val="solid"/>
                  <a:miter/>
                </a:ln>
              </p:spPr>
              <p:txBody>
                <a:bodyPr rtlCol="0" anchor="ctr"/>
                <a:lstStyle/>
                <a:p>
                  <a:endParaRPr lang="en-US"/>
                </a:p>
              </p:txBody>
            </p:sp>
            <p:sp>
              <p:nvSpPr>
                <p:cNvPr id="58" name="Freeform: Shape 92">
                  <a:extLst>
                    <a:ext uri="{FF2B5EF4-FFF2-40B4-BE49-F238E27FC236}">
                      <a16:creationId xmlns:a16="http://schemas.microsoft.com/office/drawing/2014/main" id="{19EB45CC-A59F-D24B-9F09-1C90E6520763}"/>
                    </a:ext>
                  </a:extLst>
                </p:cNvPr>
                <p:cNvSpPr/>
                <p:nvPr/>
              </p:nvSpPr>
              <p:spPr>
                <a:xfrm>
                  <a:off x="7014977" y="2882682"/>
                  <a:ext cx="40576" cy="80962"/>
                </a:xfrm>
                <a:custGeom>
                  <a:avLst/>
                  <a:gdLst>
                    <a:gd name="connsiteX0" fmla="*/ 0 w 40576"/>
                    <a:gd name="connsiteY0" fmla="*/ 80963 h 80962"/>
                    <a:gd name="connsiteX1" fmla="*/ 0 w 40576"/>
                    <a:gd name="connsiteY1" fmla="*/ 80963 h 80962"/>
                    <a:gd name="connsiteX2" fmla="*/ 40577 w 40576"/>
                    <a:gd name="connsiteY2" fmla="*/ 40576 h 80962"/>
                    <a:gd name="connsiteX3" fmla="*/ 40577 w 40576"/>
                    <a:gd name="connsiteY3" fmla="*/ 40481 h 80962"/>
                    <a:gd name="connsiteX4" fmla="*/ 40577 w 40576"/>
                    <a:gd name="connsiteY4" fmla="*/ 40481 h 80962"/>
                    <a:gd name="connsiteX5" fmla="*/ 95 w 40576"/>
                    <a:gd name="connsiteY5" fmla="*/ 0 h 80962"/>
                    <a:gd name="connsiteX6" fmla="*/ 0 w 40576"/>
                    <a:gd name="connsiteY6" fmla="*/ 0 h 80962"/>
                    <a:gd name="connsiteX7" fmla="*/ 0 w 40576"/>
                    <a:gd name="connsiteY7" fmla="*/ 0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76" h="80962">
                      <a:moveTo>
                        <a:pt x="0" y="80963"/>
                      </a:moveTo>
                      <a:lnTo>
                        <a:pt x="0" y="80963"/>
                      </a:lnTo>
                      <a:cubicBezTo>
                        <a:pt x="22355" y="81020"/>
                        <a:pt x="40519" y="62932"/>
                        <a:pt x="40577" y="40576"/>
                      </a:cubicBezTo>
                      <a:cubicBezTo>
                        <a:pt x="40577" y="40548"/>
                        <a:pt x="40577" y="40510"/>
                        <a:pt x="40577" y="40481"/>
                      </a:cubicBezTo>
                      <a:lnTo>
                        <a:pt x="40577" y="40481"/>
                      </a:lnTo>
                      <a:cubicBezTo>
                        <a:pt x="40577" y="18126"/>
                        <a:pt x="22450" y="0"/>
                        <a:pt x="95" y="0"/>
                      </a:cubicBezTo>
                      <a:cubicBezTo>
                        <a:pt x="67" y="0"/>
                        <a:pt x="29" y="0"/>
                        <a:pt x="0" y="0"/>
                      </a:cubicBezTo>
                      <a:lnTo>
                        <a:pt x="0" y="0"/>
                      </a:lnTo>
                    </a:path>
                  </a:pathLst>
                </a:custGeom>
                <a:noFill/>
                <a:ln w="28575" cap="flat">
                  <a:solidFill>
                    <a:schemeClr val="tx1"/>
                  </a:solidFill>
                  <a:prstDash val="solid"/>
                  <a:round/>
                </a:ln>
              </p:spPr>
              <p:txBody>
                <a:bodyPr rtlCol="0" anchor="ctr"/>
                <a:lstStyle/>
                <a:p>
                  <a:endParaRPr lang="en-US"/>
                </a:p>
              </p:txBody>
            </p:sp>
            <p:sp>
              <p:nvSpPr>
                <p:cNvPr id="59" name="Freeform: Shape 93">
                  <a:extLst>
                    <a:ext uri="{FF2B5EF4-FFF2-40B4-BE49-F238E27FC236}">
                      <a16:creationId xmlns:a16="http://schemas.microsoft.com/office/drawing/2014/main" id="{7C731F8E-F9A5-8B47-9AA0-7F62D4FA9F05}"/>
                    </a:ext>
                  </a:extLst>
                </p:cNvPr>
                <p:cNvSpPr/>
                <p:nvPr/>
              </p:nvSpPr>
              <p:spPr>
                <a:xfrm>
                  <a:off x="7124895" y="2882587"/>
                  <a:ext cx="80581" cy="80581"/>
                </a:xfrm>
                <a:custGeom>
                  <a:avLst/>
                  <a:gdLst>
                    <a:gd name="connsiteX0" fmla="*/ 80581 w 80581"/>
                    <a:gd name="connsiteY0" fmla="*/ 40291 h 80581"/>
                    <a:gd name="connsiteX1" fmla="*/ 40291 w 80581"/>
                    <a:gd name="connsiteY1" fmla="*/ 80582 h 80581"/>
                    <a:gd name="connsiteX2" fmla="*/ 0 w 80581"/>
                    <a:gd name="connsiteY2" fmla="*/ 40291 h 80581"/>
                    <a:gd name="connsiteX3" fmla="*/ 40291 w 80581"/>
                    <a:gd name="connsiteY3" fmla="*/ 0 h 80581"/>
                    <a:gd name="connsiteX4" fmla="*/ 80581 w 80581"/>
                    <a:gd name="connsiteY4" fmla="*/ 40291 h 8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 h="80581">
                      <a:moveTo>
                        <a:pt x="80581" y="40291"/>
                      </a:moveTo>
                      <a:cubicBezTo>
                        <a:pt x="80581" y="62543"/>
                        <a:pt x="62543" y="80582"/>
                        <a:pt x="40291" y="80582"/>
                      </a:cubicBezTo>
                      <a:cubicBezTo>
                        <a:pt x="18039" y="80582"/>
                        <a:pt x="0" y="62543"/>
                        <a:pt x="0" y="40291"/>
                      </a:cubicBezTo>
                      <a:cubicBezTo>
                        <a:pt x="0" y="18039"/>
                        <a:pt x="18039" y="0"/>
                        <a:pt x="40291" y="0"/>
                      </a:cubicBezTo>
                      <a:cubicBezTo>
                        <a:pt x="62543" y="0"/>
                        <a:pt x="80581" y="18039"/>
                        <a:pt x="80581" y="40291"/>
                      </a:cubicBezTo>
                      <a:close/>
                    </a:path>
                  </a:pathLst>
                </a:custGeom>
                <a:noFill/>
                <a:ln w="28575" cap="flat">
                  <a:solidFill>
                    <a:schemeClr val="tx1"/>
                  </a:solidFill>
                  <a:prstDash val="solid"/>
                  <a:round/>
                </a:ln>
              </p:spPr>
              <p:txBody>
                <a:bodyPr rtlCol="0" anchor="ctr"/>
                <a:lstStyle/>
                <a:p>
                  <a:endParaRPr lang="en-US"/>
                </a:p>
              </p:txBody>
            </p:sp>
            <p:sp>
              <p:nvSpPr>
                <p:cNvPr id="60" name="Freeform: Shape 94">
                  <a:extLst>
                    <a:ext uri="{FF2B5EF4-FFF2-40B4-BE49-F238E27FC236}">
                      <a16:creationId xmlns:a16="http://schemas.microsoft.com/office/drawing/2014/main" id="{1875600B-458C-5E4D-BCE4-0BDEB810A17F}"/>
                    </a:ext>
                  </a:extLst>
                </p:cNvPr>
                <p:cNvSpPr/>
                <p:nvPr/>
              </p:nvSpPr>
              <p:spPr>
                <a:xfrm>
                  <a:off x="7274724" y="2882587"/>
                  <a:ext cx="80581" cy="80581"/>
                </a:xfrm>
                <a:custGeom>
                  <a:avLst/>
                  <a:gdLst>
                    <a:gd name="connsiteX0" fmla="*/ 80581 w 80581"/>
                    <a:gd name="connsiteY0" fmla="*/ 40291 h 80581"/>
                    <a:gd name="connsiteX1" fmla="*/ 40291 w 80581"/>
                    <a:gd name="connsiteY1" fmla="*/ 80582 h 80581"/>
                    <a:gd name="connsiteX2" fmla="*/ 0 w 80581"/>
                    <a:gd name="connsiteY2" fmla="*/ 40291 h 80581"/>
                    <a:gd name="connsiteX3" fmla="*/ 40291 w 80581"/>
                    <a:gd name="connsiteY3" fmla="*/ 0 h 80581"/>
                    <a:gd name="connsiteX4" fmla="*/ 80581 w 80581"/>
                    <a:gd name="connsiteY4" fmla="*/ 40291 h 8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 h="80581">
                      <a:moveTo>
                        <a:pt x="80581" y="40291"/>
                      </a:moveTo>
                      <a:cubicBezTo>
                        <a:pt x="80581" y="62543"/>
                        <a:pt x="62543" y="80582"/>
                        <a:pt x="40291" y="80582"/>
                      </a:cubicBezTo>
                      <a:cubicBezTo>
                        <a:pt x="18039" y="80582"/>
                        <a:pt x="0" y="62543"/>
                        <a:pt x="0" y="40291"/>
                      </a:cubicBezTo>
                      <a:cubicBezTo>
                        <a:pt x="0" y="18039"/>
                        <a:pt x="18039" y="0"/>
                        <a:pt x="40291" y="0"/>
                      </a:cubicBezTo>
                      <a:cubicBezTo>
                        <a:pt x="62543" y="0"/>
                        <a:pt x="80581" y="18039"/>
                        <a:pt x="80581" y="40291"/>
                      </a:cubicBezTo>
                      <a:close/>
                    </a:path>
                  </a:pathLst>
                </a:custGeom>
                <a:noFill/>
                <a:ln w="28575" cap="flat">
                  <a:solidFill>
                    <a:schemeClr val="tx1"/>
                  </a:solidFill>
                  <a:prstDash val="solid"/>
                  <a:round/>
                </a:ln>
              </p:spPr>
              <p:txBody>
                <a:bodyPr rtlCol="0" anchor="ctr"/>
                <a:lstStyle/>
                <a:p>
                  <a:endParaRPr lang="en-US" dirty="0"/>
                </a:p>
              </p:txBody>
            </p:sp>
            <p:sp>
              <p:nvSpPr>
                <p:cNvPr id="61" name="Freeform: Shape 95">
                  <a:extLst>
                    <a:ext uri="{FF2B5EF4-FFF2-40B4-BE49-F238E27FC236}">
                      <a16:creationId xmlns:a16="http://schemas.microsoft.com/office/drawing/2014/main" id="{86C18C0F-3BD7-9840-B8BD-56F68E6AC30A}"/>
                    </a:ext>
                  </a:extLst>
                </p:cNvPr>
                <p:cNvSpPr/>
                <p:nvPr/>
              </p:nvSpPr>
              <p:spPr>
                <a:xfrm>
                  <a:off x="6894390" y="2752189"/>
                  <a:ext cx="530542" cy="434339"/>
                </a:xfrm>
                <a:custGeom>
                  <a:avLst/>
                  <a:gdLst>
                    <a:gd name="connsiteX0" fmla="*/ 0 w 530542"/>
                    <a:gd name="connsiteY0" fmla="*/ 83820 h 434339"/>
                    <a:gd name="connsiteX1" fmla="*/ 0 w 530542"/>
                    <a:gd name="connsiteY1" fmla="*/ 51816 h 434339"/>
                    <a:gd name="connsiteX2" fmla="*/ 52292 w 530542"/>
                    <a:gd name="connsiteY2" fmla="*/ 0 h 434339"/>
                    <a:gd name="connsiteX3" fmla="*/ 478250 w 530542"/>
                    <a:gd name="connsiteY3" fmla="*/ 0 h 434339"/>
                    <a:gd name="connsiteX4" fmla="*/ 530543 w 530542"/>
                    <a:gd name="connsiteY4" fmla="*/ 51816 h 434339"/>
                    <a:gd name="connsiteX5" fmla="*/ 530543 w 530542"/>
                    <a:gd name="connsiteY5" fmla="*/ 296799 h 434339"/>
                    <a:gd name="connsiteX6" fmla="*/ 478250 w 530542"/>
                    <a:gd name="connsiteY6" fmla="*/ 348615 h 434339"/>
                    <a:gd name="connsiteX7" fmla="*/ 391763 w 530542"/>
                    <a:gd name="connsiteY7" fmla="*/ 434340 h 434339"/>
                    <a:gd name="connsiteX8" fmla="*/ 391763 w 530542"/>
                    <a:gd name="connsiteY8" fmla="*/ 348615 h 434339"/>
                    <a:gd name="connsiteX9" fmla="*/ 121729 w 530542"/>
                    <a:gd name="connsiteY9" fmla="*/ 348615 h 43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42" h="434339">
                      <a:moveTo>
                        <a:pt x="0" y="83820"/>
                      </a:moveTo>
                      <a:lnTo>
                        <a:pt x="0" y="51816"/>
                      </a:lnTo>
                      <a:cubicBezTo>
                        <a:pt x="362" y="23165"/>
                        <a:pt x="23641" y="105"/>
                        <a:pt x="52292" y="0"/>
                      </a:cubicBezTo>
                      <a:lnTo>
                        <a:pt x="478250" y="0"/>
                      </a:lnTo>
                      <a:cubicBezTo>
                        <a:pt x="506901" y="105"/>
                        <a:pt x="530181" y="23165"/>
                        <a:pt x="530543" y="51816"/>
                      </a:cubicBezTo>
                      <a:lnTo>
                        <a:pt x="530543" y="296799"/>
                      </a:lnTo>
                      <a:cubicBezTo>
                        <a:pt x="530123" y="325431"/>
                        <a:pt x="506882" y="348463"/>
                        <a:pt x="478250" y="348615"/>
                      </a:cubicBezTo>
                      <a:lnTo>
                        <a:pt x="391763" y="434340"/>
                      </a:lnTo>
                      <a:lnTo>
                        <a:pt x="391763" y="348615"/>
                      </a:lnTo>
                      <a:lnTo>
                        <a:pt x="121729" y="348615"/>
                      </a:lnTo>
                    </a:path>
                  </a:pathLst>
                </a:custGeom>
                <a:noFill/>
                <a:ln w="28575" cap="flat">
                  <a:solidFill>
                    <a:schemeClr val="tx1"/>
                  </a:solidFill>
                  <a:prstDash val="solid"/>
                  <a:round/>
                </a:ln>
              </p:spPr>
              <p:txBody>
                <a:bodyPr rtlCol="0" anchor="ctr"/>
                <a:lstStyle/>
                <a:p>
                  <a:endParaRPr lang="en-US" dirty="0">
                    <a:solidFill>
                      <a:schemeClr val="accent2">
                        <a:lumMod val="75000"/>
                      </a:schemeClr>
                    </a:solidFill>
                  </a:endParaRPr>
                </a:p>
              </p:txBody>
            </p:sp>
            <p:sp>
              <p:nvSpPr>
                <p:cNvPr id="62" name="Freeform: Shape 96">
                  <a:extLst>
                    <a:ext uri="{FF2B5EF4-FFF2-40B4-BE49-F238E27FC236}">
                      <a16:creationId xmlns:a16="http://schemas.microsoft.com/office/drawing/2014/main" id="{06209753-F75D-244C-949A-6497EC31138B}"/>
                    </a:ext>
                  </a:extLst>
                </p:cNvPr>
                <p:cNvSpPr/>
                <p:nvPr/>
              </p:nvSpPr>
              <p:spPr>
                <a:xfrm>
                  <a:off x="6531392" y="2886679"/>
                  <a:ext cx="437198" cy="432917"/>
                </a:xfrm>
                <a:custGeom>
                  <a:avLst/>
                  <a:gdLst>
                    <a:gd name="connsiteX0" fmla="*/ 169545 w 437198"/>
                    <a:gd name="connsiteY0" fmla="*/ 4 h 432917"/>
                    <a:gd name="connsiteX1" fmla="*/ 404813 w 437198"/>
                    <a:gd name="connsiteY1" fmla="*/ 4 h 432917"/>
                    <a:gd name="connsiteX2" fmla="*/ 437198 w 437198"/>
                    <a:gd name="connsiteY2" fmla="*/ 31436 h 432917"/>
                    <a:gd name="connsiteX3" fmla="*/ 437198 w 437198"/>
                    <a:gd name="connsiteY3" fmla="*/ 32008 h 432917"/>
                    <a:gd name="connsiteX4" fmla="*/ 437198 w 437198"/>
                    <a:gd name="connsiteY4" fmla="*/ 400816 h 432917"/>
                    <a:gd name="connsiteX5" fmla="*/ 405289 w 437198"/>
                    <a:gd name="connsiteY5" fmla="*/ 432915 h 432917"/>
                    <a:gd name="connsiteX6" fmla="*/ 404813 w 437198"/>
                    <a:gd name="connsiteY6" fmla="*/ 432915 h 432917"/>
                    <a:gd name="connsiteX7" fmla="*/ 32385 w 437198"/>
                    <a:gd name="connsiteY7" fmla="*/ 432915 h 432917"/>
                    <a:gd name="connsiteX8" fmla="*/ 2 w 437198"/>
                    <a:gd name="connsiteY8" fmla="*/ 401292 h 432917"/>
                    <a:gd name="connsiteX9" fmla="*/ 0 w 437198"/>
                    <a:gd name="connsiteY9" fmla="*/ 400816 h 432917"/>
                    <a:gd name="connsiteX10" fmla="*/ 0 w 437198"/>
                    <a:gd name="connsiteY10" fmla="*/ 228223 h 4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198" h="432917">
                      <a:moveTo>
                        <a:pt x="169545" y="4"/>
                      </a:moveTo>
                      <a:lnTo>
                        <a:pt x="404813" y="4"/>
                      </a:lnTo>
                      <a:cubicBezTo>
                        <a:pt x="422434" y="-263"/>
                        <a:pt x="436931" y="13815"/>
                        <a:pt x="437198" y="31436"/>
                      </a:cubicBezTo>
                      <a:cubicBezTo>
                        <a:pt x="437198" y="31627"/>
                        <a:pt x="437198" y="31817"/>
                        <a:pt x="437198" y="32008"/>
                      </a:cubicBezTo>
                      <a:lnTo>
                        <a:pt x="437198" y="400816"/>
                      </a:lnTo>
                      <a:cubicBezTo>
                        <a:pt x="437255" y="418494"/>
                        <a:pt x="422968" y="432867"/>
                        <a:pt x="405289" y="432915"/>
                      </a:cubicBezTo>
                      <a:cubicBezTo>
                        <a:pt x="405137" y="432915"/>
                        <a:pt x="404975" y="432915"/>
                        <a:pt x="404813" y="432915"/>
                      </a:cubicBezTo>
                      <a:lnTo>
                        <a:pt x="32385" y="432915"/>
                      </a:lnTo>
                      <a:cubicBezTo>
                        <a:pt x="14712" y="433125"/>
                        <a:pt x="213" y="418970"/>
                        <a:pt x="2" y="401292"/>
                      </a:cubicBezTo>
                      <a:cubicBezTo>
                        <a:pt x="0" y="401130"/>
                        <a:pt x="-1" y="400978"/>
                        <a:pt x="0" y="400816"/>
                      </a:cubicBezTo>
                      <a:lnTo>
                        <a:pt x="0" y="228223"/>
                      </a:lnTo>
                    </a:path>
                  </a:pathLst>
                </a:custGeom>
                <a:noFill/>
                <a:ln w="28575" cap="flat">
                  <a:solidFill>
                    <a:schemeClr val="tx1"/>
                  </a:solidFill>
                  <a:prstDash val="solid"/>
                  <a:round/>
                </a:ln>
              </p:spPr>
              <p:txBody>
                <a:bodyPr rtlCol="0" anchor="ctr"/>
                <a:lstStyle/>
                <a:p>
                  <a:endParaRPr lang="en-US">
                    <a:solidFill>
                      <a:schemeClr val="accent2">
                        <a:lumMod val="75000"/>
                      </a:schemeClr>
                    </a:solidFill>
                  </a:endParaRPr>
                </a:p>
              </p:txBody>
            </p:sp>
            <p:sp>
              <p:nvSpPr>
                <p:cNvPr id="63" name="Freeform: Shape 97">
                  <a:extLst>
                    <a:ext uri="{FF2B5EF4-FFF2-40B4-BE49-F238E27FC236}">
                      <a16:creationId xmlns:a16="http://schemas.microsoft.com/office/drawing/2014/main" id="{92D59952-DBD9-D849-9AED-2AA92D92F3E2}"/>
                    </a:ext>
                  </a:extLst>
                </p:cNvPr>
                <p:cNvSpPr/>
                <p:nvPr/>
              </p:nvSpPr>
              <p:spPr>
                <a:xfrm>
                  <a:off x="6217639" y="2631127"/>
                  <a:ext cx="437197" cy="433292"/>
                </a:xfrm>
                <a:custGeom>
                  <a:avLst/>
                  <a:gdLst>
                    <a:gd name="connsiteX0" fmla="*/ 437197 w 437197"/>
                    <a:gd name="connsiteY0" fmla="*/ 19050 h 433292"/>
                    <a:gd name="connsiteX1" fmla="*/ 437197 w 437197"/>
                    <a:gd name="connsiteY1" fmla="*/ 414242 h 433292"/>
                    <a:gd name="connsiteX2" fmla="*/ 418147 w 437197"/>
                    <a:gd name="connsiteY2" fmla="*/ 433292 h 433292"/>
                    <a:gd name="connsiteX3" fmla="*/ 19050 w 437197"/>
                    <a:gd name="connsiteY3" fmla="*/ 433292 h 433292"/>
                    <a:gd name="connsiteX4" fmla="*/ 0 w 437197"/>
                    <a:gd name="connsiteY4" fmla="*/ 414242 h 433292"/>
                    <a:gd name="connsiteX5" fmla="*/ 0 w 437197"/>
                    <a:gd name="connsiteY5" fmla="*/ 19050 h 433292"/>
                    <a:gd name="connsiteX6" fmla="*/ 19050 w 437197"/>
                    <a:gd name="connsiteY6" fmla="*/ 0 h 433292"/>
                    <a:gd name="connsiteX7" fmla="*/ 418147 w 437197"/>
                    <a:gd name="connsiteY7" fmla="*/ 0 h 433292"/>
                    <a:gd name="connsiteX8" fmla="*/ 437197 w 437197"/>
                    <a:gd name="connsiteY8" fmla="*/ 19050 h 43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197" h="433292">
                      <a:moveTo>
                        <a:pt x="437197" y="19050"/>
                      </a:moveTo>
                      <a:lnTo>
                        <a:pt x="437197" y="414242"/>
                      </a:lnTo>
                      <a:cubicBezTo>
                        <a:pt x="437197" y="424767"/>
                        <a:pt x="428669" y="433292"/>
                        <a:pt x="418147" y="433292"/>
                      </a:cubicBezTo>
                      <a:lnTo>
                        <a:pt x="19050" y="433292"/>
                      </a:lnTo>
                      <a:cubicBezTo>
                        <a:pt x="8529" y="433292"/>
                        <a:pt x="0" y="424767"/>
                        <a:pt x="0" y="414242"/>
                      </a:cubicBezTo>
                      <a:lnTo>
                        <a:pt x="0" y="19050"/>
                      </a:lnTo>
                      <a:cubicBezTo>
                        <a:pt x="0" y="8525"/>
                        <a:pt x="8529" y="0"/>
                        <a:pt x="19050" y="0"/>
                      </a:cubicBezTo>
                      <a:lnTo>
                        <a:pt x="418147" y="0"/>
                      </a:lnTo>
                      <a:cubicBezTo>
                        <a:pt x="428669" y="0"/>
                        <a:pt x="437197" y="8525"/>
                        <a:pt x="437197" y="19050"/>
                      </a:cubicBezTo>
                      <a:close/>
                    </a:path>
                  </a:pathLst>
                </a:custGeom>
                <a:noFill/>
                <a:ln w="28575" cap="flat">
                  <a:solidFill>
                    <a:schemeClr val="tx1"/>
                  </a:solidFill>
                  <a:prstDash val="solid"/>
                  <a:round/>
                </a:ln>
              </p:spPr>
              <p:txBody>
                <a:bodyPr rtlCol="0" anchor="ctr"/>
                <a:lstStyle/>
                <a:p>
                  <a:endParaRPr lang="en-US">
                    <a:solidFill>
                      <a:schemeClr val="accent2">
                        <a:lumMod val="75000"/>
                      </a:schemeClr>
                    </a:solidFill>
                  </a:endParaRPr>
                </a:p>
              </p:txBody>
            </p:sp>
            <p:sp>
              <p:nvSpPr>
                <p:cNvPr id="64" name="Freeform: Shape 98">
                  <a:extLst>
                    <a:ext uri="{FF2B5EF4-FFF2-40B4-BE49-F238E27FC236}">
                      <a16:creationId xmlns:a16="http://schemas.microsoft.com/office/drawing/2014/main" id="{4E6E316B-3B1D-424D-8E6B-CBD1C154E537}"/>
                    </a:ext>
                  </a:extLst>
                </p:cNvPr>
                <p:cNvSpPr/>
                <p:nvPr/>
              </p:nvSpPr>
              <p:spPr>
                <a:xfrm>
                  <a:off x="6636834" y="2198025"/>
                  <a:ext cx="346424" cy="338077"/>
                </a:xfrm>
                <a:custGeom>
                  <a:avLst/>
                  <a:gdLst>
                    <a:gd name="connsiteX0" fmla="*/ 346424 w 346424"/>
                    <a:gd name="connsiteY0" fmla="*/ 118777 h 338077"/>
                    <a:gd name="connsiteX1" fmla="*/ 161925 w 346424"/>
                    <a:gd name="connsiteY1" fmla="*/ 337852 h 338077"/>
                    <a:gd name="connsiteX2" fmla="*/ 0 w 346424"/>
                    <a:gd name="connsiteY2" fmla="*/ 135922 h 338077"/>
                    <a:gd name="connsiteX3" fmla="*/ 1143 w 346424"/>
                    <a:gd name="connsiteY3" fmla="*/ 2572 h 338077"/>
                    <a:gd name="connsiteX4" fmla="*/ 345567 w 346424"/>
                    <a:gd name="connsiteY4" fmla="*/ 0 h 33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24" h="338077">
                      <a:moveTo>
                        <a:pt x="346424" y="118777"/>
                      </a:moveTo>
                      <a:cubicBezTo>
                        <a:pt x="342614" y="225457"/>
                        <a:pt x="313658" y="343948"/>
                        <a:pt x="161925" y="337852"/>
                      </a:cubicBezTo>
                      <a:cubicBezTo>
                        <a:pt x="26479" y="332137"/>
                        <a:pt x="2096" y="235839"/>
                        <a:pt x="0" y="135922"/>
                      </a:cubicBezTo>
                      <a:lnTo>
                        <a:pt x="1143" y="2572"/>
                      </a:lnTo>
                      <a:cubicBezTo>
                        <a:pt x="1143" y="2572"/>
                        <a:pt x="196501" y="46196"/>
                        <a:pt x="345567" y="0"/>
                      </a:cubicBezTo>
                      <a:close/>
                    </a:path>
                  </a:pathLst>
                </a:custGeom>
                <a:noFill/>
                <a:ln w="28575" cap="flat">
                  <a:solidFill>
                    <a:schemeClr val="tx1"/>
                  </a:solidFill>
                  <a:prstDash val="solid"/>
                  <a:miter/>
                </a:ln>
              </p:spPr>
              <p:txBody>
                <a:bodyPr rtlCol="0" anchor="ctr"/>
                <a:lstStyle/>
                <a:p>
                  <a:endParaRPr lang="en-US"/>
                </a:p>
              </p:txBody>
            </p:sp>
            <p:sp>
              <p:nvSpPr>
                <p:cNvPr id="65" name="Freeform: Shape 99">
                  <a:extLst>
                    <a:ext uri="{FF2B5EF4-FFF2-40B4-BE49-F238E27FC236}">
                      <a16:creationId xmlns:a16="http://schemas.microsoft.com/office/drawing/2014/main" id="{2923586F-05C3-7F4A-A54B-D9EC098C13E0}"/>
                    </a:ext>
                  </a:extLst>
                </p:cNvPr>
                <p:cNvSpPr/>
                <p:nvPr/>
              </p:nvSpPr>
              <p:spPr>
                <a:xfrm>
                  <a:off x="6707510" y="2507302"/>
                  <a:ext cx="203739" cy="219698"/>
                </a:xfrm>
                <a:custGeom>
                  <a:avLst/>
                  <a:gdLst>
                    <a:gd name="connsiteX0" fmla="*/ 0 w 203739"/>
                    <a:gd name="connsiteY0" fmla="*/ 8763 h 219698"/>
                    <a:gd name="connsiteX1" fmla="*/ 762 w 203739"/>
                    <a:gd name="connsiteY1" fmla="*/ 66675 h 219698"/>
                    <a:gd name="connsiteX2" fmla="*/ 71723 w 203739"/>
                    <a:gd name="connsiteY2" fmla="*/ 200025 h 219698"/>
                    <a:gd name="connsiteX3" fmla="*/ 116110 w 203739"/>
                    <a:gd name="connsiteY3" fmla="*/ 216694 h 219698"/>
                    <a:gd name="connsiteX4" fmla="*/ 132779 w 203739"/>
                    <a:gd name="connsiteY4" fmla="*/ 200025 h 219698"/>
                    <a:gd name="connsiteX5" fmla="*/ 203740 w 203739"/>
                    <a:gd name="connsiteY5" fmla="*/ 66675 h 219698"/>
                    <a:gd name="connsiteX6" fmla="*/ 202597 w 203739"/>
                    <a:gd name="connsiteY6" fmla="*/ 0 h 21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9" h="219698">
                      <a:moveTo>
                        <a:pt x="0" y="8763"/>
                      </a:moveTo>
                      <a:lnTo>
                        <a:pt x="762" y="66675"/>
                      </a:lnTo>
                      <a:lnTo>
                        <a:pt x="71723" y="200025"/>
                      </a:lnTo>
                      <a:cubicBezTo>
                        <a:pt x="79379" y="216884"/>
                        <a:pt x="99254" y="224342"/>
                        <a:pt x="116110" y="216694"/>
                      </a:cubicBezTo>
                      <a:cubicBezTo>
                        <a:pt x="123501" y="213331"/>
                        <a:pt x="129426" y="207416"/>
                        <a:pt x="132779" y="200025"/>
                      </a:cubicBezTo>
                      <a:lnTo>
                        <a:pt x="203740" y="66675"/>
                      </a:lnTo>
                      <a:lnTo>
                        <a:pt x="202597" y="0"/>
                      </a:lnTo>
                    </a:path>
                  </a:pathLst>
                </a:custGeom>
                <a:noFill/>
                <a:ln w="28575" cap="flat">
                  <a:solidFill>
                    <a:schemeClr val="tx1"/>
                  </a:solidFill>
                  <a:prstDash val="solid"/>
                  <a:miter/>
                </a:ln>
              </p:spPr>
              <p:txBody>
                <a:bodyPr rtlCol="0" anchor="ctr"/>
                <a:lstStyle/>
                <a:p>
                  <a:endParaRPr lang="en-US"/>
                </a:p>
              </p:txBody>
            </p:sp>
            <p:sp>
              <p:nvSpPr>
                <p:cNvPr id="66" name="Freeform: Shape 100">
                  <a:extLst>
                    <a:ext uri="{FF2B5EF4-FFF2-40B4-BE49-F238E27FC236}">
                      <a16:creationId xmlns:a16="http://schemas.microsoft.com/office/drawing/2014/main" id="{B328DA2F-B1E6-1944-8CC8-D736C7FC6D61}"/>
                    </a:ext>
                  </a:extLst>
                </p:cNvPr>
                <p:cNvSpPr/>
                <p:nvPr/>
              </p:nvSpPr>
              <p:spPr>
                <a:xfrm>
                  <a:off x="6915155" y="2565118"/>
                  <a:ext cx="252793" cy="138969"/>
                </a:xfrm>
                <a:custGeom>
                  <a:avLst/>
                  <a:gdLst>
                    <a:gd name="connsiteX0" fmla="*/ 252793 w 252793"/>
                    <a:gd name="connsiteY0" fmla="*/ 138970 h 138969"/>
                    <a:gd name="connsiteX1" fmla="*/ 239363 w 252793"/>
                    <a:gd name="connsiteY1" fmla="*/ 113729 h 138969"/>
                    <a:gd name="connsiteX2" fmla="*/ 0 w 252793"/>
                    <a:gd name="connsiteY2" fmla="*/ 0 h 138969"/>
                  </a:gdLst>
                  <a:ahLst/>
                  <a:cxnLst>
                    <a:cxn ang="0">
                      <a:pos x="connsiteX0" y="connsiteY0"/>
                    </a:cxn>
                    <a:cxn ang="0">
                      <a:pos x="connsiteX1" y="connsiteY1"/>
                    </a:cxn>
                    <a:cxn ang="0">
                      <a:pos x="connsiteX2" y="connsiteY2"/>
                    </a:cxn>
                  </a:cxnLst>
                  <a:rect l="l" t="t" r="r" b="b"/>
                  <a:pathLst>
                    <a:path w="252793" h="138969">
                      <a:moveTo>
                        <a:pt x="252793" y="138970"/>
                      </a:moveTo>
                      <a:cubicBezTo>
                        <a:pt x="248984" y="131159"/>
                        <a:pt x="244507" y="122873"/>
                        <a:pt x="239363" y="113729"/>
                      </a:cubicBezTo>
                      <a:cubicBezTo>
                        <a:pt x="196787" y="38576"/>
                        <a:pt x="52673" y="6667"/>
                        <a:pt x="0" y="0"/>
                      </a:cubicBezTo>
                    </a:path>
                  </a:pathLst>
                </a:custGeom>
                <a:noFill/>
                <a:ln w="28575" cap="flat">
                  <a:solidFill>
                    <a:schemeClr val="tx1"/>
                  </a:solidFill>
                  <a:prstDash val="solid"/>
                  <a:miter/>
                </a:ln>
              </p:spPr>
              <p:txBody>
                <a:bodyPr rtlCol="0" anchor="ctr"/>
                <a:lstStyle/>
                <a:p>
                  <a:endParaRPr lang="en-US"/>
                </a:p>
              </p:txBody>
            </p:sp>
            <p:sp>
              <p:nvSpPr>
                <p:cNvPr id="67" name="Freeform: Shape 102">
                  <a:extLst>
                    <a:ext uri="{FF2B5EF4-FFF2-40B4-BE49-F238E27FC236}">
                      <a16:creationId xmlns:a16="http://schemas.microsoft.com/office/drawing/2014/main" id="{8125C950-1F03-5846-988B-168C00FBF1EC}"/>
                    </a:ext>
                  </a:extLst>
                </p:cNvPr>
                <p:cNvSpPr/>
                <p:nvPr/>
              </p:nvSpPr>
              <p:spPr>
                <a:xfrm>
                  <a:off x="6603497" y="2565118"/>
                  <a:ext cx="104775" cy="25241"/>
                </a:xfrm>
                <a:custGeom>
                  <a:avLst/>
                  <a:gdLst>
                    <a:gd name="connsiteX0" fmla="*/ 104775 w 104775"/>
                    <a:gd name="connsiteY0" fmla="*/ 0 h 25241"/>
                    <a:gd name="connsiteX1" fmla="*/ 0 w 104775"/>
                    <a:gd name="connsiteY1" fmla="*/ 25241 h 25241"/>
                  </a:gdLst>
                  <a:ahLst/>
                  <a:cxnLst>
                    <a:cxn ang="0">
                      <a:pos x="connsiteX0" y="connsiteY0"/>
                    </a:cxn>
                    <a:cxn ang="0">
                      <a:pos x="connsiteX1" y="connsiteY1"/>
                    </a:cxn>
                  </a:cxnLst>
                  <a:rect l="l" t="t" r="r" b="b"/>
                  <a:pathLst>
                    <a:path w="104775" h="25241">
                      <a:moveTo>
                        <a:pt x="104775" y="0"/>
                      </a:moveTo>
                      <a:cubicBezTo>
                        <a:pt x="69104" y="4941"/>
                        <a:pt x="34008" y="13396"/>
                        <a:pt x="0" y="25241"/>
                      </a:cubicBezTo>
                    </a:path>
                  </a:pathLst>
                </a:custGeom>
                <a:noFill/>
                <a:ln w="28575" cap="flat">
                  <a:solidFill>
                    <a:schemeClr val="tx1"/>
                  </a:solidFill>
                  <a:prstDash val="solid"/>
                  <a:miter/>
                </a:ln>
              </p:spPr>
              <p:txBody>
                <a:bodyPr rtlCol="0" anchor="ctr"/>
                <a:lstStyle/>
                <a:p>
                  <a:endParaRPr lang="en-US"/>
                </a:p>
              </p:txBody>
            </p:sp>
            <p:sp>
              <p:nvSpPr>
                <p:cNvPr id="68" name="Freeform: Shape 117">
                  <a:extLst>
                    <a:ext uri="{FF2B5EF4-FFF2-40B4-BE49-F238E27FC236}">
                      <a16:creationId xmlns:a16="http://schemas.microsoft.com/office/drawing/2014/main" id="{DBF16F2F-CEFB-774B-90F5-36ED8590117F}"/>
                    </a:ext>
                  </a:extLst>
                </p:cNvPr>
                <p:cNvSpPr/>
                <p:nvPr/>
              </p:nvSpPr>
              <p:spPr>
                <a:xfrm>
                  <a:off x="6878674" y="2602552"/>
                  <a:ext cx="133877" cy="110680"/>
                </a:xfrm>
                <a:custGeom>
                  <a:avLst/>
                  <a:gdLst>
                    <a:gd name="connsiteX0" fmla="*/ 95821 w 133877"/>
                    <a:gd name="connsiteY0" fmla="*/ 0 h 110680"/>
                    <a:gd name="connsiteX1" fmla="*/ 127540 w 133877"/>
                    <a:gd name="connsiteY1" fmla="*/ 33909 h 110680"/>
                    <a:gd name="connsiteX2" fmla="*/ 118329 w 133877"/>
                    <a:gd name="connsiteY2" fmla="*/ 83849 h 110680"/>
                    <a:gd name="connsiteX3" fmla="*/ 107252 w 133877"/>
                    <a:gd name="connsiteY3" fmla="*/ 88963 h 110680"/>
                    <a:gd name="connsiteX4" fmla="*/ 0 w 133877"/>
                    <a:gd name="connsiteY4" fmla="*/ 110681 h 11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77" h="110680">
                      <a:moveTo>
                        <a:pt x="95821" y="0"/>
                      </a:moveTo>
                      <a:cubicBezTo>
                        <a:pt x="107842" y="9859"/>
                        <a:pt x="118501" y="21261"/>
                        <a:pt x="127540" y="33909"/>
                      </a:cubicBezTo>
                      <a:cubicBezTo>
                        <a:pt x="138789" y="50244"/>
                        <a:pt x="134664" y="72600"/>
                        <a:pt x="118329" y="83849"/>
                      </a:cubicBezTo>
                      <a:cubicBezTo>
                        <a:pt x="114957" y="86173"/>
                        <a:pt x="111214" y="87906"/>
                        <a:pt x="107252" y="88963"/>
                      </a:cubicBezTo>
                      <a:lnTo>
                        <a:pt x="0" y="110681"/>
                      </a:lnTo>
                    </a:path>
                  </a:pathLst>
                </a:custGeom>
                <a:noFill/>
                <a:ln w="28575" cap="flat">
                  <a:solidFill>
                    <a:schemeClr val="tx1"/>
                  </a:solidFill>
                  <a:prstDash val="solid"/>
                  <a:miter/>
                </a:ln>
              </p:spPr>
              <p:txBody>
                <a:bodyPr rtlCol="0" anchor="ctr"/>
                <a:lstStyle/>
                <a:p>
                  <a:endParaRPr lang="en-US"/>
                </a:p>
              </p:txBody>
            </p:sp>
            <p:sp>
              <p:nvSpPr>
                <p:cNvPr id="69" name="Freeform: Shape 121">
                  <a:extLst>
                    <a:ext uri="{FF2B5EF4-FFF2-40B4-BE49-F238E27FC236}">
                      <a16:creationId xmlns:a16="http://schemas.microsoft.com/office/drawing/2014/main" id="{B950081B-2526-3F4D-B751-C0F5FC7F5B84}"/>
                    </a:ext>
                  </a:extLst>
                </p:cNvPr>
                <p:cNvSpPr/>
                <p:nvPr/>
              </p:nvSpPr>
              <p:spPr>
                <a:xfrm>
                  <a:off x="6693889" y="2701040"/>
                  <a:ext cx="38861" cy="7905"/>
                </a:xfrm>
                <a:custGeom>
                  <a:avLst/>
                  <a:gdLst>
                    <a:gd name="connsiteX0" fmla="*/ 0 w 38861"/>
                    <a:gd name="connsiteY0" fmla="*/ 0 h 7905"/>
                    <a:gd name="connsiteX1" fmla="*/ 38862 w 38861"/>
                    <a:gd name="connsiteY1" fmla="*/ 7906 h 7905"/>
                  </a:gdLst>
                  <a:ahLst/>
                  <a:cxnLst>
                    <a:cxn ang="0">
                      <a:pos x="connsiteX0" y="connsiteY0"/>
                    </a:cxn>
                    <a:cxn ang="0">
                      <a:pos x="connsiteX1" y="connsiteY1"/>
                    </a:cxn>
                  </a:cxnLst>
                  <a:rect l="l" t="t" r="r" b="b"/>
                  <a:pathLst>
                    <a:path w="38861" h="7905">
                      <a:moveTo>
                        <a:pt x="0" y="0"/>
                      </a:moveTo>
                      <a:lnTo>
                        <a:pt x="38862" y="7906"/>
                      </a:lnTo>
                    </a:path>
                  </a:pathLst>
                </a:custGeom>
                <a:ln w="28575" cap="flat">
                  <a:solidFill>
                    <a:schemeClr val="tx1"/>
                  </a:solidFill>
                  <a:prstDash val="solid"/>
                  <a:miter/>
                </a:ln>
              </p:spPr>
              <p:txBody>
                <a:bodyPr rtlCol="0" anchor="ctr"/>
                <a:lstStyle/>
                <a:p>
                  <a:endParaRPr lang="en-US"/>
                </a:p>
              </p:txBody>
            </p:sp>
            <p:sp>
              <p:nvSpPr>
                <p:cNvPr id="70" name="Freeform: Shape 122">
                  <a:extLst>
                    <a:ext uri="{FF2B5EF4-FFF2-40B4-BE49-F238E27FC236}">
                      <a16:creationId xmlns:a16="http://schemas.microsoft.com/office/drawing/2014/main" id="{F31EF898-A420-D54E-8AA4-AF9EC0497889}"/>
                    </a:ext>
                  </a:extLst>
                </p:cNvPr>
                <p:cNvSpPr/>
                <p:nvPr/>
              </p:nvSpPr>
              <p:spPr>
                <a:xfrm>
                  <a:off x="6572452" y="1966773"/>
                  <a:ext cx="482548" cy="377270"/>
                </a:xfrm>
                <a:custGeom>
                  <a:avLst/>
                  <a:gdLst>
                    <a:gd name="connsiteX0" fmla="*/ 61525 w 482548"/>
                    <a:gd name="connsiteY0" fmla="*/ 377270 h 377270"/>
                    <a:gd name="connsiteX1" fmla="*/ 64097 w 482548"/>
                    <a:gd name="connsiteY1" fmla="*/ 72470 h 377270"/>
                    <a:gd name="connsiteX2" fmla="*/ 433000 w 482548"/>
                    <a:gd name="connsiteY2" fmla="*/ 83995 h 377270"/>
                    <a:gd name="connsiteX3" fmla="*/ 409854 w 482548"/>
                    <a:gd name="connsiteY3" fmla="*/ 375841 h 377270"/>
                  </a:gdLst>
                  <a:ahLst/>
                  <a:cxnLst>
                    <a:cxn ang="0">
                      <a:pos x="connsiteX0" y="connsiteY0"/>
                    </a:cxn>
                    <a:cxn ang="0">
                      <a:pos x="connsiteX1" y="connsiteY1"/>
                    </a:cxn>
                    <a:cxn ang="0">
                      <a:pos x="connsiteX2" y="connsiteY2"/>
                    </a:cxn>
                    <a:cxn ang="0">
                      <a:pos x="connsiteX3" y="connsiteY3"/>
                    </a:cxn>
                  </a:cxnLst>
                  <a:rect l="l" t="t" r="r" b="b"/>
                  <a:pathLst>
                    <a:path w="482548" h="377270">
                      <a:moveTo>
                        <a:pt x="61525" y="377270"/>
                      </a:moveTo>
                      <a:cubicBezTo>
                        <a:pt x="13900" y="347743"/>
                        <a:pt x="-50298" y="186770"/>
                        <a:pt x="64097" y="72470"/>
                      </a:cubicBezTo>
                      <a:cubicBezTo>
                        <a:pt x="146393" y="-9826"/>
                        <a:pt x="321272" y="-41830"/>
                        <a:pt x="433000" y="83995"/>
                      </a:cubicBezTo>
                      <a:cubicBezTo>
                        <a:pt x="487007" y="144384"/>
                        <a:pt x="518725" y="298689"/>
                        <a:pt x="409854" y="375841"/>
                      </a:cubicBezTo>
                    </a:path>
                  </a:pathLst>
                </a:custGeom>
                <a:noFill/>
                <a:ln w="28575" cap="flat">
                  <a:solidFill>
                    <a:schemeClr val="tx1"/>
                  </a:solidFill>
                  <a:prstDash val="solid"/>
                  <a:miter/>
                </a:ln>
              </p:spPr>
              <p:txBody>
                <a:bodyPr rtlCol="0" anchor="ctr"/>
                <a:lstStyle/>
                <a:p>
                  <a:endParaRPr lang="en-US"/>
                </a:p>
              </p:txBody>
            </p:sp>
            <p:sp>
              <p:nvSpPr>
                <p:cNvPr id="71" name="Freeform: Shape 123">
                  <a:extLst>
                    <a:ext uri="{FF2B5EF4-FFF2-40B4-BE49-F238E27FC236}">
                      <a16:creationId xmlns:a16="http://schemas.microsoft.com/office/drawing/2014/main" id="{C713B8F3-9258-3741-8B67-B4ECEC982925}"/>
                    </a:ext>
                  </a:extLst>
                </p:cNvPr>
                <p:cNvSpPr/>
                <p:nvPr/>
              </p:nvSpPr>
              <p:spPr>
                <a:xfrm>
                  <a:off x="6720940" y="2283369"/>
                  <a:ext cx="51435" cy="51435"/>
                </a:xfrm>
                <a:custGeom>
                  <a:avLst/>
                  <a:gdLst>
                    <a:gd name="connsiteX0" fmla="*/ 51435 w 51435"/>
                    <a:gd name="connsiteY0" fmla="*/ 25718 h 51435"/>
                    <a:gd name="connsiteX1" fmla="*/ 25718 w 51435"/>
                    <a:gd name="connsiteY1" fmla="*/ 51435 h 51435"/>
                    <a:gd name="connsiteX2" fmla="*/ 0 w 51435"/>
                    <a:gd name="connsiteY2" fmla="*/ 25718 h 51435"/>
                    <a:gd name="connsiteX3" fmla="*/ 25718 w 51435"/>
                    <a:gd name="connsiteY3" fmla="*/ 0 h 51435"/>
                    <a:gd name="connsiteX4" fmla="*/ 51435 w 51435"/>
                    <a:gd name="connsiteY4" fmla="*/ 25718 h 51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51435">
                      <a:moveTo>
                        <a:pt x="51435" y="25718"/>
                      </a:moveTo>
                      <a:cubicBezTo>
                        <a:pt x="51435" y="39921"/>
                        <a:pt x="39921" y="51435"/>
                        <a:pt x="25718" y="51435"/>
                      </a:cubicBezTo>
                      <a:cubicBezTo>
                        <a:pt x="11514" y="51435"/>
                        <a:pt x="0" y="39921"/>
                        <a:pt x="0" y="25718"/>
                      </a:cubicBezTo>
                      <a:cubicBezTo>
                        <a:pt x="0" y="11514"/>
                        <a:pt x="11514" y="0"/>
                        <a:pt x="25718" y="0"/>
                      </a:cubicBezTo>
                      <a:cubicBezTo>
                        <a:pt x="39921" y="0"/>
                        <a:pt x="51435" y="11514"/>
                        <a:pt x="51435" y="25718"/>
                      </a:cubicBezTo>
                      <a:close/>
                    </a:path>
                  </a:pathLst>
                </a:custGeom>
                <a:noFill/>
                <a:ln w="28575" cap="flat">
                  <a:solidFill>
                    <a:schemeClr val="tx1"/>
                  </a:solidFill>
                  <a:prstDash val="solid"/>
                  <a:round/>
                </a:ln>
              </p:spPr>
              <p:txBody>
                <a:bodyPr rtlCol="0" anchor="ctr"/>
                <a:lstStyle/>
                <a:p>
                  <a:endParaRPr lang="en-US"/>
                </a:p>
              </p:txBody>
            </p:sp>
            <p:sp>
              <p:nvSpPr>
                <p:cNvPr id="72" name="Freeform: Shape 124">
                  <a:extLst>
                    <a:ext uri="{FF2B5EF4-FFF2-40B4-BE49-F238E27FC236}">
                      <a16:creationId xmlns:a16="http://schemas.microsoft.com/office/drawing/2014/main" id="{9B0DB643-15B1-104E-931B-4DC1BEE545FB}"/>
                    </a:ext>
                  </a:extLst>
                </p:cNvPr>
                <p:cNvSpPr/>
                <p:nvPr/>
              </p:nvSpPr>
              <p:spPr>
                <a:xfrm>
                  <a:off x="6844384" y="2283369"/>
                  <a:ext cx="51435" cy="51435"/>
                </a:xfrm>
                <a:custGeom>
                  <a:avLst/>
                  <a:gdLst>
                    <a:gd name="connsiteX0" fmla="*/ 51435 w 51435"/>
                    <a:gd name="connsiteY0" fmla="*/ 25718 h 51435"/>
                    <a:gd name="connsiteX1" fmla="*/ 25718 w 51435"/>
                    <a:gd name="connsiteY1" fmla="*/ 51435 h 51435"/>
                    <a:gd name="connsiteX2" fmla="*/ 0 w 51435"/>
                    <a:gd name="connsiteY2" fmla="*/ 25718 h 51435"/>
                    <a:gd name="connsiteX3" fmla="*/ 25718 w 51435"/>
                    <a:gd name="connsiteY3" fmla="*/ 0 h 51435"/>
                    <a:gd name="connsiteX4" fmla="*/ 51435 w 51435"/>
                    <a:gd name="connsiteY4" fmla="*/ 25718 h 51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51435">
                      <a:moveTo>
                        <a:pt x="51435" y="25718"/>
                      </a:moveTo>
                      <a:cubicBezTo>
                        <a:pt x="51435" y="39921"/>
                        <a:pt x="39921" y="51435"/>
                        <a:pt x="25718" y="51435"/>
                      </a:cubicBezTo>
                      <a:cubicBezTo>
                        <a:pt x="11514" y="51435"/>
                        <a:pt x="0" y="39921"/>
                        <a:pt x="0" y="25718"/>
                      </a:cubicBezTo>
                      <a:cubicBezTo>
                        <a:pt x="0" y="11514"/>
                        <a:pt x="11514" y="0"/>
                        <a:pt x="25718" y="0"/>
                      </a:cubicBezTo>
                      <a:cubicBezTo>
                        <a:pt x="39921" y="0"/>
                        <a:pt x="51435" y="11514"/>
                        <a:pt x="51435" y="25718"/>
                      </a:cubicBezTo>
                      <a:close/>
                    </a:path>
                  </a:pathLst>
                </a:custGeom>
                <a:noFill/>
                <a:ln w="28575" cap="flat">
                  <a:solidFill>
                    <a:schemeClr val="tx1"/>
                  </a:solidFill>
                  <a:prstDash val="solid"/>
                  <a:round/>
                </a:ln>
              </p:spPr>
              <p:txBody>
                <a:bodyPr rtlCol="0" anchor="ctr"/>
                <a:lstStyle/>
                <a:p>
                  <a:endParaRPr lang="en-US"/>
                </a:p>
              </p:txBody>
            </p:sp>
          </p:grpSp>
        </p:grpSp>
        <p:grpSp>
          <p:nvGrpSpPr>
            <p:cNvPr id="88" name="Group 87">
              <a:extLst>
                <a:ext uri="{FF2B5EF4-FFF2-40B4-BE49-F238E27FC236}">
                  <a16:creationId xmlns:a16="http://schemas.microsoft.com/office/drawing/2014/main" id="{4DEE21BE-2857-4342-8727-ECED6EB4B7D4}"/>
                </a:ext>
              </a:extLst>
            </p:cNvPr>
            <p:cNvGrpSpPr/>
            <p:nvPr/>
          </p:nvGrpSpPr>
          <p:grpSpPr>
            <a:xfrm>
              <a:off x="9453619" y="2410234"/>
              <a:ext cx="2286000" cy="2645577"/>
              <a:chOff x="8800998" y="2410234"/>
              <a:chExt cx="2286000" cy="2645577"/>
            </a:xfrm>
          </p:grpSpPr>
          <p:sp>
            <p:nvSpPr>
              <p:cNvPr id="9" name="TextBox 8">
                <a:extLst>
                  <a:ext uri="{FF2B5EF4-FFF2-40B4-BE49-F238E27FC236}">
                    <a16:creationId xmlns:a16="http://schemas.microsoft.com/office/drawing/2014/main" id="{6F9BEF9E-61CB-F64B-885B-AB4CE08876C7}"/>
                  </a:ext>
                </a:extLst>
              </p:cNvPr>
              <p:cNvSpPr txBox="1"/>
              <p:nvPr/>
            </p:nvSpPr>
            <p:spPr>
              <a:xfrm>
                <a:off x="8800998" y="3954484"/>
                <a:ext cx="2286000" cy="1101327"/>
              </a:xfrm>
              <a:prstGeom prst="rect">
                <a:avLst/>
              </a:prstGeom>
              <a:noFill/>
            </p:spPr>
            <p:txBody>
              <a:bodyPr wrap="square" lIns="114300" tIns="91440" rIns="114300" bIns="91440" rtlCol="0" anchor="ctr">
                <a:spAutoFit/>
              </a:bodyPr>
              <a:lstStyle/>
              <a:p>
                <a:pPr algn="ctr" defTabSz="685730">
                  <a:lnSpc>
                    <a:spcPct val="90000"/>
                  </a:lnSpc>
                  <a:spcAft>
                    <a:spcPts val="1125"/>
                  </a:spcAft>
                  <a:defRPr/>
                </a:pPr>
                <a:r>
                  <a:rPr lang="en-US" sz="1400" b="1" dirty="0">
                    <a:solidFill>
                      <a:schemeClr val="accent1"/>
                    </a:solidFill>
                    <a:latin typeface="Amazon Ember"/>
                  </a:rPr>
                  <a:t>Flexible</a:t>
                </a:r>
              </a:p>
              <a:p>
                <a:pPr algn="ctr" defTabSz="685730">
                  <a:lnSpc>
                    <a:spcPct val="90000"/>
                  </a:lnSpc>
                  <a:spcAft>
                    <a:spcPts val="1125"/>
                  </a:spcAft>
                  <a:defRPr/>
                </a:pPr>
                <a:r>
                  <a:rPr lang="en-US" sz="1400" dirty="0"/>
                  <a:t>Dial up or down </a:t>
                </a:r>
                <a:br>
                  <a:rPr lang="en-US" sz="1400" dirty="0"/>
                </a:br>
                <a:r>
                  <a:rPr lang="en-US" sz="1400" dirty="0"/>
                  <a:t>compute resources</a:t>
                </a:r>
                <a:br>
                  <a:rPr lang="en-US" sz="1400" dirty="0"/>
                </a:br>
                <a:r>
                  <a:rPr lang="en-US" sz="1400" dirty="0"/>
                  <a:t>(coming soon)</a:t>
                </a:r>
              </a:p>
            </p:txBody>
          </p:sp>
          <p:grpSp>
            <p:nvGrpSpPr>
              <p:cNvPr id="73" name="Graphic 5131">
                <a:extLst>
                  <a:ext uri="{FF2B5EF4-FFF2-40B4-BE49-F238E27FC236}">
                    <a16:creationId xmlns:a16="http://schemas.microsoft.com/office/drawing/2014/main" id="{4639A99F-C8B4-C541-8BC0-49C4EEE7B875}"/>
                  </a:ext>
                </a:extLst>
              </p:cNvPr>
              <p:cNvGrpSpPr/>
              <p:nvPr/>
            </p:nvGrpSpPr>
            <p:grpSpPr>
              <a:xfrm>
                <a:off x="9243887" y="2410234"/>
                <a:ext cx="1400222" cy="1400222"/>
                <a:chOff x="12180852" y="6858000"/>
                <a:chExt cx="1905000" cy="1905000"/>
              </a:xfrm>
            </p:grpSpPr>
            <p:sp>
              <p:nvSpPr>
                <p:cNvPr id="74" name="Freeform: Shape 137">
                  <a:extLst>
                    <a:ext uri="{FF2B5EF4-FFF2-40B4-BE49-F238E27FC236}">
                      <a16:creationId xmlns:a16="http://schemas.microsoft.com/office/drawing/2014/main" id="{3027EF4E-4466-4945-8000-456248FF7C0D}"/>
                    </a:ext>
                  </a:extLst>
                </p:cNvPr>
                <p:cNvSpPr/>
                <p:nvPr/>
              </p:nvSpPr>
              <p:spPr>
                <a:xfrm>
                  <a:off x="13537973" y="7750778"/>
                  <a:ext cx="413099" cy="389762"/>
                </a:xfrm>
                <a:custGeom>
                  <a:avLst/>
                  <a:gdLst>
                    <a:gd name="connsiteX0" fmla="*/ 0 w 413099"/>
                    <a:gd name="connsiteY0" fmla="*/ 0 h 389762"/>
                    <a:gd name="connsiteX1" fmla="*/ 262890 w 413099"/>
                    <a:gd name="connsiteY1" fmla="*/ 0 h 389762"/>
                    <a:gd name="connsiteX2" fmla="*/ 413099 w 413099"/>
                    <a:gd name="connsiteY2" fmla="*/ 194881 h 389762"/>
                    <a:gd name="connsiteX3" fmla="*/ 413099 w 413099"/>
                    <a:gd name="connsiteY3" fmla="*/ 194881 h 389762"/>
                    <a:gd name="connsiteX4" fmla="*/ 262890 w 413099"/>
                    <a:gd name="connsiteY4" fmla="*/ 389763 h 389762"/>
                    <a:gd name="connsiteX5" fmla="*/ 208026 w 413099"/>
                    <a:gd name="connsiteY5" fmla="*/ 389763 h 38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099" h="389762">
                      <a:moveTo>
                        <a:pt x="0" y="0"/>
                      </a:moveTo>
                      <a:lnTo>
                        <a:pt x="262890" y="0"/>
                      </a:lnTo>
                      <a:cubicBezTo>
                        <a:pt x="345853" y="0"/>
                        <a:pt x="413099" y="87249"/>
                        <a:pt x="413099" y="194881"/>
                      </a:cubicBezTo>
                      <a:lnTo>
                        <a:pt x="413099" y="194881"/>
                      </a:lnTo>
                      <a:cubicBezTo>
                        <a:pt x="413099" y="302514"/>
                        <a:pt x="345853" y="389763"/>
                        <a:pt x="262890" y="389763"/>
                      </a:cubicBezTo>
                      <a:lnTo>
                        <a:pt x="208026" y="389763"/>
                      </a:lnTo>
                    </a:path>
                  </a:pathLst>
                </a:custGeom>
                <a:noFill/>
                <a:ln w="28575" cap="flat">
                  <a:solidFill>
                    <a:schemeClr val="tx1"/>
                  </a:solidFill>
                  <a:custDash>
                    <a:ds d="300000" sp="450000"/>
                  </a:custDash>
                  <a:round/>
                </a:ln>
              </p:spPr>
              <p:txBody>
                <a:bodyPr rtlCol="0" anchor="ctr"/>
                <a:lstStyle/>
                <a:p>
                  <a:endParaRPr lang="en-US" dirty="0"/>
                </a:p>
              </p:txBody>
            </p:sp>
            <p:sp>
              <p:nvSpPr>
                <p:cNvPr id="75" name="Freeform: Shape 138">
                  <a:extLst>
                    <a:ext uri="{FF2B5EF4-FFF2-40B4-BE49-F238E27FC236}">
                      <a16:creationId xmlns:a16="http://schemas.microsoft.com/office/drawing/2014/main" id="{B6815D29-CC1F-3E4E-94CF-348A4430B3F1}"/>
                    </a:ext>
                  </a:extLst>
                </p:cNvPr>
                <p:cNvSpPr/>
                <p:nvPr/>
              </p:nvSpPr>
              <p:spPr>
                <a:xfrm>
                  <a:off x="12490414" y="7317581"/>
                  <a:ext cx="323945" cy="433292"/>
                </a:xfrm>
                <a:custGeom>
                  <a:avLst/>
                  <a:gdLst>
                    <a:gd name="connsiteX0" fmla="*/ 323945 w 323945"/>
                    <a:gd name="connsiteY0" fmla="*/ 0 h 433292"/>
                    <a:gd name="connsiteX1" fmla="*/ 166688 w 323945"/>
                    <a:gd name="connsiteY1" fmla="*/ 0 h 433292"/>
                    <a:gd name="connsiteX2" fmla="*/ 0 w 323945"/>
                    <a:gd name="connsiteY2" fmla="*/ 216694 h 433292"/>
                    <a:gd name="connsiteX3" fmla="*/ 0 w 323945"/>
                    <a:gd name="connsiteY3" fmla="*/ 216694 h 433292"/>
                    <a:gd name="connsiteX4" fmla="*/ 166878 w 323945"/>
                    <a:gd name="connsiteY4" fmla="*/ 433292 h 433292"/>
                    <a:gd name="connsiteX5" fmla="*/ 271463 w 323945"/>
                    <a:gd name="connsiteY5" fmla="*/ 433292 h 43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945" h="433292">
                      <a:moveTo>
                        <a:pt x="323945" y="0"/>
                      </a:moveTo>
                      <a:lnTo>
                        <a:pt x="166688" y="0"/>
                      </a:lnTo>
                      <a:cubicBezTo>
                        <a:pt x="74771" y="0"/>
                        <a:pt x="0" y="96965"/>
                        <a:pt x="0" y="216694"/>
                      </a:cubicBezTo>
                      <a:lnTo>
                        <a:pt x="0" y="216694"/>
                      </a:lnTo>
                      <a:cubicBezTo>
                        <a:pt x="0" y="336328"/>
                        <a:pt x="74771" y="433292"/>
                        <a:pt x="166878" y="433292"/>
                      </a:cubicBezTo>
                      <a:lnTo>
                        <a:pt x="271463" y="433292"/>
                      </a:lnTo>
                    </a:path>
                  </a:pathLst>
                </a:custGeom>
                <a:noFill/>
                <a:ln w="28575" cap="flat">
                  <a:solidFill>
                    <a:schemeClr val="tx1"/>
                  </a:solidFill>
                  <a:custDash>
                    <a:ds d="300000" sp="450000"/>
                  </a:custDash>
                  <a:round/>
                </a:ln>
              </p:spPr>
              <p:txBody>
                <a:bodyPr rtlCol="0" anchor="ctr"/>
                <a:lstStyle/>
                <a:p>
                  <a:endParaRPr lang="en-US" dirty="0"/>
                </a:p>
              </p:txBody>
            </p:sp>
            <p:sp>
              <p:nvSpPr>
                <p:cNvPr id="76" name="Freeform: Shape 139">
                  <a:extLst>
                    <a:ext uri="{FF2B5EF4-FFF2-40B4-BE49-F238E27FC236}">
                      <a16:creationId xmlns:a16="http://schemas.microsoft.com/office/drawing/2014/main" id="{88B35816-D486-5246-895D-7E805424340E}"/>
                    </a:ext>
                  </a:extLst>
                </p:cNvPr>
                <p:cNvSpPr/>
                <p:nvPr/>
              </p:nvSpPr>
              <p:spPr>
                <a:xfrm>
                  <a:off x="13587694" y="8043672"/>
                  <a:ext cx="167259" cy="167259"/>
                </a:xfrm>
                <a:custGeom>
                  <a:avLst/>
                  <a:gdLst>
                    <a:gd name="connsiteX0" fmla="*/ 167259 w 167259"/>
                    <a:gd name="connsiteY0" fmla="*/ 83629 h 167259"/>
                    <a:gd name="connsiteX1" fmla="*/ 83629 w 167259"/>
                    <a:gd name="connsiteY1" fmla="*/ 167259 h 167259"/>
                    <a:gd name="connsiteX2" fmla="*/ 0 w 167259"/>
                    <a:gd name="connsiteY2" fmla="*/ 83629 h 167259"/>
                    <a:gd name="connsiteX3" fmla="*/ 83629 w 167259"/>
                    <a:gd name="connsiteY3" fmla="*/ 0 h 167259"/>
                    <a:gd name="connsiteX4" fmla="*/ 167259 w 167259"/>
                    <a:gd name="connsiteY4" fmla="*/ 83629 h 1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9" h="167259">
                      <a:moveTo>
                        <a:pt x="167259" y="83629"/>
                      </a:moveTo>
                      <a:cubicBezTo>
                        <a:pt x="167259" y="129817"/>
                        <a:pt x="129817" y="167259"/>
                        <a:pt x="83629" y="167259"/>
                      </a:cubicBezTo>
                      <a:cubicBezTo>
                        <a:pt x="37442" y="167259"/>
                        <a:pt x="0" y="129817"/>
                        <a:pt x="0" y="83629"/>
                      </a:cubicBezTo>
                      <a:cubicBezTo>
                        <a:pt x="0" y="37442"/>
                        <a:pt x="37442" y="0"/>
                        <a:pt x="83629" y="0"/>
                      </a:cubicBezTo>
                      <a:cubicBezTo>
                        <a:pt x="129817" y="0"/>
                        <a:pt x="167259" y="37442"/>
                        <a:pt x="167259" y="83629"/>
                      </a:cubicBezTo>
                      <a:close/>
                    </a:path>
                  </a:pathLst>
                </a:custGeom>
                <a:noFill/>
                <a:ln w="28575" cap="flat">
                  <a:solidFill>
                    <a:schemeClr val="tx1"/>
                  </a:solidFill>
                  <a:prstDash val="solid"/>
                  <a:round/>
                </a:ln>
              </p:spPr>
              <p:txBody>
                <a:bodyPr rtlCol="0" anchor="ctr"/>
                <a:lstStyle/>
                <a:p>
                  <a:endParaRPr lang="en-US" dirty="0">
                    <a:solidFill>
                      <a:schemeClr val="accent2">
                        <a:lumMod val="75000"/>
                      </a:schemeClr>
                    </a:solidFill>
                  </a:endParaRPr>
                </a:p>
              </p:txBody>
            </p:sp>
            <p:sp>
              <p:nvSpPr>
                <p:cNvPr id="77" name="Freeform: Shape 140">
                  <a:extLst>
                    <a:ext uri="{FF2B5EF4-FFF2-40B4-BE49-F238E27FC236}">
                      <a16:creationId xmlns:a16="http://schemas.microsoft.com/office/drawing/2014/main" id="{9F464051-D0BC-BB4D-971A-F2EC374A7BE1}"/>
                    </a:ext>
                  </a:extLst>
                </p:cNvPr>
                <p:cNvSpPr/>
                <p:nvPr/>
              </p:nvSpPr>
              <p:spPr>
                <a:xfrm>
                  <a:off x="12823503" y="7252144"/>
                  <a:ext cx="130873" cy="130873"/>
                </a:xfrm>
                <a:custGeom>
                  <a:avLst/>
                  <a:gdLst>
                    <a:gd name="connsiteX0" fmla="*/ 130873 w 130873"/>
                    <a:gd name="connsiteY0" fmla="*/ 65437 h 130873"/>
                    <a:gd name="connsiteX1" fmla="*/ 65437 w 130873"/>
                    <a:gd name="connsiteY1" fmla="*/ 130873 h 130873"/>
                    <a:gd name="connsiteX2" fmla="*/ 0 w 130873"/>
                    <a:gd name="connsiteY2" fmla="*/ 65437 h 130873"/>
                    <a:gd name="connsiteX3" fmla="*/ 65437 w 130873"/>
                    <a:gd name="connsiteY3" fmla="*/ 0 h 130873"/>
                    <a:gd name="connsiteX4" fmla="*/ 130873 w 130873"/>
                    <a:gd name="connsiteY4" fmla="*/ 65437 h 13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73" h="130873">
                      <a:moveTo>
                        <a:pt x="130873" y="65437"/>
                      </a:moveTo>
                      <a:cubicBezTo>
                        <a:pt x="130873" y="101576"/>
                        <a:pt x="101576" y="130873"/>
                        <a:pt x="65437" y="130873"/>
                      </a:cubicBezTo>
                      <a:cubicBezTo>
                        <a:pt x="29297" y="130873"/>
                        <a:pt x="0" y="101576"/>
                        <a:pt x="0" y="65437"/>
                      </a:cubicBezTo>
                      <a:cubicBezTo>
                        <a:pt x="0" y="29297"/>
                        <a:pt x="29297" y="0"/>
                        <a:pt x="65437" y="0"/>
                      </a:cubicBezTo>
                      <a:cubicBezTo>
                        <a:pt x="101576" y="0"/>
                        <a:pt x="130873" y="29297"/>
                        <a:pt x="130873" y="65437"/>
                      </a:cubicBezTo>
                      <a:close/>
                    </a:path>
                  </a:pathLst>
                </a:custGeom>
                <a:noFill/>
                <a:ln w="28575" cap="flat">
                  <a:solidFill>
                    <a:schemeClr val="tx1"/>
                  </a:solidFill>
                  <a:prstDash val="solid"/>
                  <a:round/>
                </a:ln>
              </p:spPr>
              <p:txBody>
                <a:bodyPr rtlCol="0" anchor="ctr"/>
                <a:lstStyle/>
                <a:p>
                  <a:endParaRPr lang="en-US" dirty="0"/>
                </a:p>
              </p:txBody>
            </p:sp>
            <p:sp>
              <p:nvSpPr>
                <p:cNvPr id="78" name="Freeform: Shape 141">
                  <a:extLst>
                    <a:ext uri="{FF2B5EF4-FFF2-40B4-BE49-F238E27FC236}">
                      <a16:creationId xmlns:a16="http://schemas.microsoft.com/office/drawing/2014/main" id="{03FF0831-FB0E-174B-A13A-A19CB9923686}"/>
                    </a:ext>
                  </a:extLst>
                </p:cNvPr>
                <p:cNvSpPr/>
                <p:nvPr/>
              </p:nvSpPr>
              <p:spPr>
                <a:xfrm>
                  <a:off x="12498701" y="7861839"/>
                  <a:ext cx="95440" cy="9525"/>
                </a:xfrm>
                <a:custGeom>
                  <a:avLst/>
                  <a:gdLst>
                    <a:gd name="connsiteX0" fmla="*/ 95440 w 95440"/>
                    <a:gd name="connsiteY0" fmla="*/ 0 h 9525"/>
                    <a:gd name="connsiteX1" fmla="*/ 0 w 95440"/>
                    <a:gd name="connsiteY1" fmla="*/ 0 h 9525"/>
                  </a:gdLst>
                  <a:ahLst/>
                  <a:cxnLst>
                    <a:cxn ang="0">
                      <a:pos x="connsiteX0" y="connsiteY0"/>
                    </a:cxn>
                    <a:cxn ang="0">
                      <a:pos x="connsiteX1" y="connsiteY1"/>
                    </a:cxn>
                  </a:cxnLst>
                  <a:rect l="l" t="t" r="r" b="b"/>
                  <a:pathLst>
                    <a:path w="95440" h="9525">
                      <a:moveTo>
                        <a:pt x="95440" y="0"/>
                      </a:moveTo>
                      <a:lnTo>
                        <a:pt x="0" y="0"/>
                      </a:lnTo>
                    </a:path>
                  </a:pathLst>
                </a:custGeom>
                <a:ln w="28575" cap="flat">
                  <a:solidFill>
                    <a:schemeClr val="tx1"/>
                  </a:solidFill>
                  <a:prstDash val="solid"/>
                  <a:round/>
                </a:ln>
              </p:spPr>
              <p:txBody>
                <a:bodyPr rtlCol="0" anchor="ctr"/>
                <a:lstStyle/>
                <a:p>
                  <a:endParaRPr lang="en-US" dirty="0"/>
                </a:p>
              </p:txBody>
            </p:sp>
            <p:sp>
              <p:nvSpPr>
                <p:cNvPr id="79" name="Freeform: Shape 142">
                  <a:extLst>
                    <a:ext uri="{FF2B5EF4-FFF2-40B4-BE49-F238E27FC236}">
                      <a16:creationId xmlns:a16="http://schemas.microsoft.com/office/drawing/2014/main" id="{83760EB4-F3F5-014C-8140-D05D8E5DE322}"/>
                    </a:ext>
                  </a:extLst>
                </p:cNvPr>
                <p:cNvSpPr/>
                <p:nvPr/>
              </p:nvSpPr>
              <p:spPr>
                <a:xfrm>
                  <a:off x="12323125" y="7861791"/>
                  <a:ext cx="1182463" cy="505580"/>
                </a:xfrm>
                <a:custGeom>
                  <a:avLst/>
                  <a:gdLst>
                    <a:gd name="connsiteX0" fmla="*/ 143476 w 1182463"/>
                    <a:gd name="connsiteY0" fmla="*/ 49 h 505580"/>
                    <a:gd name="connsiteX1" fmla="*/ 45273 w 1182463"/>
                    <a:gd name="connsiteY1" fmla="*/ 49 h 505580"/>
                    <a:gd name="connsiteX2" fmla="*/ 49 w 1182463"/>
                    <a:gd name="connsiteY2" fmla="*/ 41215 h 505580"/>
                    <a:gd name="connsiteX3" fmla="*/ 41215 w 1182463"/>
                    <a:gd name="connsiteY3" fmla="*/ 86440 h 505580"/>
                    <a:gd name="connsiteX4" fmla="*/ 45273 w 1182463"/>
                    <a:gd name="connsiteY4" fmla="*/ 86440 h 505580"/>
                    <a:gd name="connsiteX5" fmla="*/ 501711 w 1182463"/>
                    <a:gd name="connsiteY5" fmla="*/ 86440 h 505580"/>
                    <a:gd name="connsiteX6" fmla="*/ 690878 w 1182463"/>
                    <a:gd name="connsiteY6" fmla="*/ 289704 h 505580"/>
                    <a:gd name="connsiteX7" fmla="*/ 743551 w 1182463"/>
                    <a:gd name="connsiteY7" fmla="*/ 312659 h 505580"/>
                    <a:gd name="connsiteX8" fmla="*/ 1047589 w 1182463"/>
                    <a:gd name="connsiteY8" fmla="*/ 313421 h 505580"/>
                    <a:gd name="connsiteX9" fmla="*/ 944814 w 1182463"/>
                    <a:gd name="connsiteY9" fmla="*/ 436008 h 505580"/>
                    <a:gd name="connsiteX10" fmla="*/ 952790 w 1182463"/>
                    <a:gd name="connsiteY10" fmla="*/ 496641 h 505580"/>
                    <a:gd name="connsiteX11" fmla="*/ 1011013 w 1182463"/>
                    <a:gd name="connsiteY11" fmla="*/ 491539 h 505580"/>
                    <a:gd name="connsiteX12" fmla="*/ 1172938 w 1182463"/>
                    <a:gd name="connsiteY12" fmla="*/ 298181 h 505580"/>
                    <a:gd name="connsiteX13" fmla="*/ 1174653 w 1182463"/>
                    <a:gd name="connsiteY13" fmla="*/ 295800 h 505580"/>
                    <a:gd name="connsiteX14" fmla="*/ 1175986 w 1182463"/>
                    <a:gd name="connsiteY14" fmla="*/ 293990 h 505580"/>
                    <a:gd name="connsiteX15" fmla="*/ 1179510 w 1182463"/>
                    <a:gd name="connsiteY15" fmla="*/ 287513 h 505580"/>
                    <a:gd name="connsiteX16" fmla="*/ 1179987 w 1182463"/>
                    <a:gd name="connsiteY16" fmla="*/ 286084 h 505580"/>
                    <a:gd name="connsiteX17" fmla="*/ 1181796 w 1182463"/>
                    <a:gd name="connsiteY17" fmla="*/ 280274 h 505580"/>
                    <a:gd name="connsiteX18" fmla="*/ 1181796 w 1182463"/>
                    <a:gd name="connsiteY18" fmla="*/ 277988 h 505580"/>
                    <a:gd name="connsiteX19" fmla="*/ 1182463 w 1182463"/>
                    <a:gd name="connsiteY19" fmla="*/ 272178 h 505580"/>
                    <a:gd name="connsiteX20" fmla="*/ 1182463 w 1182463"/>
                    <a:gd name="connsiteY20" fmla="*/ 270558 h 505580"/>
                    <a:gd name="connsiteX21" fmla="*/ 1181892 w 1182463"/>
                    <a:gd name="connsiteY21" fmla="*/ 263320 h 505580"/>
                    <a:gd name="connsiteX22" fmla="*/ 1181415 w 1182463"/>
                    <a:gd name="connsiteY22" fmla="*/ 261415 h 505580"/>
                    <a:gd name="connsiteX23" fmla="*/ 1179891 w 1182463"/>
                    <a:gd name="connsiteY23" fmla="*/ 255985 h 505580"/>
                    <a:gd name="connsiteX24" fmla="*/ 1179034 w 1182463"/>
                    <a:gd name="connsiteY24" fmla="*/ 253699 h 505580"/>
                    <a:gd name="connsiteX25" fmla="*/ 1178463 w 1182463"/>
                    <a:gd name="connsiteY25" fmla="*/ 252175 h 505580"/>
                    <a:gd name="connsiteX26" fmla="*/ 1176177 w 1182463"/>
                    <a:gd name="connsiteY26" fmla="*/ 248079 h 505580"/>
                    <a:gd name="connsiteX27" fmla="*/ 1175605 w 1182463"/>
                    <a:gd name="connsiteY27" fmla="*/ 246936 h 505580"/>
                    <a:gd name="connsiteX28" fmla="*/ 1170747 w 1182463"/>
                    <a:gd name="connsiteY28" fmla="*/ 240936 h 505580"/>
                    <a:gd name="connsiteX29" fmla="*/ 1170747 w 1182463"/>
                    <a:gd name="connsiteY29" fmla="*/ 240269 h 505580"/>
                    <a:gd name="connsiteX30" fmla="*/ 999297 w 1182463"/>
                    <a:gd name="connsiteY30" fmla="*/ 64628 h 505580"/>
                    <a:gd name="connsiteX31" fmla="*/ 938226 w 1182463"/>
                    <a:gd name="connsiteY31" fmla="*/ 61414 h 505580"/>
                    <a:gd name="connsiteX32" fmla="*/ 935012 w 1182463"/>
                    <a:gd name="connsiteY32" fmla="*/ 122485 h 505580"/>
                    <a:gd name="connsiteX33" fmla="*/ 937385 w 1182463"/>
                    <a:gd name="connsiteY33" fmla="*/ 124921 h 505580"/>
                    <a:gd name="connsiteX34" fmla="*/ 1036826 w 1182463"/>
                    <a:gd name="connsiteY34" fmla="*/ 226934 h 505580"/>
                    <a:gd name="connsiteX35" fmla="*/ 749457 w 1182463"/>
                    <a:gd name="connsiteY35" fmla="*/ 226267 h 505580"/>
                    <a:gd name="connsiteX36" fmla="*/ 560766 w 1182463"/>
                    <a:gd name="connsiteY36" fmla="*/ 23099 h 505580"/>
                    <a:gd name="connsiteX37" fmla="*/ 507998 w 1182463"/>
                    <a:gd name="connsiteY37" fmla="*/ 49 h 505580"/>
                    <a:gd name="connsiteX38" fmla="*/ 322737 w 1182463"/>
                    <a:gd name="connsiteY38" fmla="*/ 49 h 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82463" h="505580">
                      <a:moveTo>
                        <a:pt x="143476" y="49"/>
                      </a:moveTo>
                      <a:lnTo>
                        <a:pt x="45273" y="49"/>
                      </a:lnTo>
                      <a:cubicBezTo>
                        <a:pt x="21417" y="-1072"/>
                        <a:pt x="1169" y="17359"/>
                        <a:pt x="49" y="41215"/>
                      </a:cubicBezTo>
                      <a:cubicBezTo>
                        <a:pt x="-1072" y="65072"/>
                        <a:pt x="17359" y="85320"/>
                        <a:pt x="41215" y="86440"/>
                      </a:cubicBezTo>
                      <a:cubicBezTo>
                        <a:pt x="42567" y="86504"/>
                        <a:pt x="43921" y="86504"/>
                        <a:pt x="45273" y="86440"/>
                      </a:cubicBezTo>
                      <a:lnTo>
                        <a:pt x="501711" y="86440"/>
                      </a:lnTo>
                      <a:lnTo>
                        <a:pt x="690878" y="289704"/>
                      </a:lnTo>
                      <a:cubicBezTo>
                        <a:pt x="704537" y="304266"/>
                        <a:pt x="723586" y="312567"/>
                        <a:pt x="743551" y="312659"/>
                      </a:cubicBezTo>
                      <a:lnTo>
                        <a:pt x="1047589" y="313421"/>
                      </a:lnTo>
                      <a:lnTo>
                        <a:pt x="944814" y="436008"/>
                      </a:lnTo>
                      <a:cubicBezTo>
                        <a:pt x="930273" y="454954"/>
                        <a:pt x="933844" y="482100"/>
                        <a:pt x="952790" y="496641"/>
                      </a:cubicBezTo>
                      <a:cubicBezTo>
                        <a:pt x="970584" y="510298"/>
                        <a:pt x="995866" y="508082"/>
                        <a:pt x="1011013" y="491539"/>
                      </a:cubicBezTo>
                      <a:lnTo>
                        <a:pt x="1172938" y="298181"/>
                      </a:lnTo>
                      <a:lnTo>
                        <a:pt x="1174653" y="295800"/>
                      </a:lnTo>
                      <a:cubicBezTo>
                        <a:pt x="1175043" y="295158"/>
                        <a:pt x="1175489" y="294553"/>
                        <a:pt x="1175986" y="293990"/>
                      </a:cubicBezTo>
                      <a:cubicBezTo>
                        <a:pt x="1177290" y="291904"/>
                        <a:pt x="1178467" y="289741"/>
                        <a:pt x="1179510" y="287513"/>
                      </a:cubicBezTo>
                      <a:cubicBezTo>
                        <a:pt x="1179510" y="287513"/>
                        <a:pt x="1179510" y="286561"/>
                        <a:pt x="1179987" y="286084"/>
                      </a:cubicBezTo>
                      <a:cubicBezTo>
                        <a:pt x="1180690" y="284180"/>
                        <a:pt x="1181294" y="282241"/>
                        <a:pt x="1181796" y="280274"/>
                      </a:cubicBezTo>
                      <a:cubicBezTo>
                        <a:pt x="1181796" y="279512"/>
                        <a:pt x="1181796" y="278750"/>
                        <a:pt x="1181796" y="277988"/>
                      </a:cubicBezTo>
                      <a:cubicBezTo>
                        <a:pt x="1182165" y="276071"/>
                        <a:pt x="1182387" y="274129"/>
                        <a:pt x="1182463" y="272178"/>
                      </a:cubicBezTo>
                      <a:cubicBezTo>
                        <a:pt x="1182463" y="271702"/>
                        <a:pt x="1182463" y="271130"/>
                        <a:pt x="1182463" y="270558"/>
                      </a:cubicBezTo>
                      <a:cubicBezTo>
                        <a:pt x="1182462" y="268134"/>
                        <a:pt x="1182271" y="265714"/>
                        <a:pt x="1181892" y="263320"/>
                      </a:cubicBezTo>
                      <a:cubicBezTo>
                        <a:pt x="1181789" y="262672"/>
                        <a:pt x="1181630" y="262034"/>
                        <a:pt x="1181415" y="261415"/>
                      </a:cubicBezTo>
                      <a:cubicBezTo>
                        <a:pt x="1181042" y="259570"/>
                        <a:pt x="1180533" y="257755"/>
                        <a:pt x="1179891" y="255985"/>
                      </a:cubicBezTo>
                      <a:lnTo>
                        <a:pt x="1179034" y="253699"/>
                      </a:lnTo>
                      <a:cubicBezTo>
                        <a:pt x="1178888" y="253176"/>
                        <a:pt x="1178696" y="252666"/>
                        <a:pt x="1178463" y="252175"/>
                      </a:cubicBezTo>
                      <a:cubicBezTo>
                        <a:pt x="1177796" y="250747"/>
                        <a:pt x="1176939" y="249413"/>
                        <a:pt x="1176177" y="248079"/>
                      </a:cubicBezTo>
                      <a:lnTo>
                        <a:pt x="1175605" y="246936"/>
                      </a:lnTo>
                      <a:cubicBezTo>
                        <a:pt x="1174199" y="244773"/>
                        <a:pt x="1172571" y="242762"/>
                        <a:pt x="1170747" y="240936"/>
                      </a:cubicBezTo>
                      <a:lnTo>
                        <a:pt x="1170747" y="240269"/>
                      </a:lnTo>
                      <a:lnTo>
                        <a:pt x="999297" y="64628"/>
                      </a:lnTo>
                      <a:cubicBezTo>
                        <a:pt x="983321" y="46876"/>
                        <a:pt x="955978" y="45437"/>
                        <a:pt x="938226" y="61414"/>
                      </a:cubicBezTo>
                      <a:cubicBezTo>
                        <a:pt x="920474" y="77390"/>
                        <a:pt x="919035" y="104733"/>
                        <a:pt x="935012" y="122485"/>
                      </a:cubicBezTo>
                      <a:cubicBezTo>
                        <a:pt x="935771" y="123328"/>
                        <a:pt x="936562" y="124140"/>
                        <a:pt x="937385" y="124921"/>
                      </a:cubicBezTo>
                      <a:lnTo>
                        <a:pt x="1036826" y="226934"/>
                      </a:lnTo>
                      <a:lnTo>
                        <a:pt x="749457" y="226267"/>
                      </a:lnTo>
                      <a:lnTo>
                        <a:pt x="560766" y="23099"/>
                      </a:lnTo>
                      <a:cubicBezTo>
                        <a:pt x="547155" y="8401"/>
                        <a:pt x="528030" y="47"/>
                        <a:pt x="507998" y="49"/>
                      </a:cubicBezTo>
                      <a:lnTo>
                        <a:pt x="322737" y="49"/>
                      </a:lnTo>
                    </a:path>
                  </a:pathLst>
                </a:custGeom>
                <a:noFill/>
                <a:ln w="28575" cap="flat">
                  <a:solidFill>
                    <a:schemeClr val="tx1"/>
                  </a:solidFill>
                  <a:prstDash val="solid"/>
                  <a:round/>
                </a:ln>
              </p:spPr>
              <p:txBody>
                <a:bodyPr rtlCol="0" anchor="ctr"/>
                <a:lstStyle/>
                <a:p>
                  <a:endParaRPr lang="en-US" dirty="0"/>
                </a:p>
              </p:txBody>
            </p:sp>
            <p:sp>
              <p:nvSpPr>
                <p:cNvPr id="80" name="Freeform: Shape 143">
                  <a:extLst>
                    <a:ext uri="{FF2B5EF4-FFF2-40B4-BE49-F238E27FC236}">
                      <a16:creationId xmlns:a16="http://schemas.microsoft.com/office/drawing/2014/main" id="{8C36F273-A682-9942-B207-409A392BEB0A}"/>
                    </a:ext>
                  </a:extLst>
                </p:cNvPr>
                <p:cNvSpPr/>
                <p:nvPr/>
              </p:nvSpPr>
              <p:spPr>
                <a:xfrm>
                  <a:off x="12814740" y="7373547"/>
                  <a:ext cx="690753" cy="461145"/>
                </a:xfrm>
                <a:custGeom>
                  <a:avLst/>
                  <a:gdLst>
                    <a:gd name="connsiteX0" fmla="*/ 0 w 690753"/>
                    <a:gd name="connsiteY0" fmla="*/ 428094 h 461145"/>
                    <a:gd name="connsiteX1" fmla="*/ 199263 w 690753"/>
                    <a:gd name="connsiteY1" fmla="*/ 215972 h 461145"/>
                    <a:gd name="connsiteX2" fmla="*/ 251936 w 690753"/>
                    <a:gd name="connsiteY2" fmla="*/ 192922 h 461145"/>
                    <a:gd name="connsiteX3" fmla="*/ 555974 w 690753"/>
                    <a:gd name="connsiteY3" fmla="*/ 192160 h 461145"/>
                    <a:gd name="connsiteX4" fmla="*/ 453104 w 690753"/>
                    <a:gd name="connsiteY4" fmla="*/ 69573 h 461145"/>
                    <a:gd name="connsiteX5" fmla="*/ 461080 w 690753"/>
                    <a:gd name="connsiteY5" fmla="*/ 8940 h 461145"/>
                    <a:gd name="connsiteX6" fmla="*/ 519303 w 690753"/>
                    <a:gd name="connsiteY6" fmla="*/ 14042 h 461145"/>
                    <a:gd name="connsiteX7" fmla="*/ 681228 w 690753"/>
                    <a:gd name="connsiteY7" fmla="*/ 207400 h 461145"/>
                    <a:gd name="connsiteX8" fmla="*/ 682943 w 690753"/>
                    <a:gd name="connsiteY8" fmla="*/ 209781 h 461145"/>
                    <a:gd name="connsiteX9" fmla="*/ 684276 w 690753"/>
                    <a:gd name="connsiteY9" fmla="*/ 211686 h 461145"/>
                    <a:gd name="connsiteX10" fmla="*/ 687800 w 690753"/>
                    <a:gd name="connsiteY10" fmla="*/ 218068 h 461145"/>
                    <a:gd name="connsiteX11" fmla="*/ 688276 w 690753"/>
                    <a:gd name="connsiteY11" fmla="*/ 219497 h 461145"/>
                    <a:gd name="connsiteX12" fmla="*/ 690086 w 690753"/>
                    <a:gd name="connsiteY12" fmla="*/ 225307 h 461145"/>
                    <a:gd name="connsiteX13" fmla="*/ 690086 w 690753"/>
                    <a:gd name="connsiteY13" fmla="*/ 227593 h 461145"/>
                    <a:gd name="connsiteX14" fmla="*/ 690753 w 690753"/>
                    <a:gd name="connsiteY14" fmla="*/ 233403 h 461145"/>
                    <a:gd name="connsiteX15" fmla="*/ 690753 w 690753"/>
                    <a:gd name="connsiteY15" fmla="*/ 235022 h 461145"/>
                    <a:gd name="connsiteX16" fmla="*/ 690182 w 690753"/>
                    <a:gd name="connsiteY16" fmla="*/ 242357 h 461145"/>
                    <a:gd name="connsiteX17" fmla="*/ 689705 w 690753"/>
                    <a:gd name="connsiteY17" fmla="*/ 244262 h 461145"/>
                    <a:gd name="connsiteX18" fmla="*/ 688181 w 690753"/>
                    <a:gd name="connsiteY18" fmla="*/ 249596 h 461145"/>
                    <a:gd name="connsiteX19" fmla="*/ 687324 w 690753"/>
                    <a:gd name="connsiteY19" fmla="*/ 251882 h 461145"/>
                    <a:gd name="connsiteX20" fmla="*/ 686753 w 690753"/>
                    <a:gd name="connsiteY20" fmla="*/ 253406 h 461145"/>
                    <a:gd name="connsiteX21" fmla="*/ 684467 w 690753"/>
                    <a:gd name="connsiteY21" fmla="*/ 257597 h 461145"/>
                    <a:gd name="connsiteX22" fmla="*/ 683895 w 690753"/>
                    <a:gd name="connsiteY22" fmla="*/ 258644 h 461145"/>
                    <a:gd name="connsiteX23" fmla="*/ 679037 w 690753"/>
                    <a:gd name="connsiteY23" fmla="*/ 264645 h 461145"/>
                    <a:gd name="connsiteX24" fmla="*/ 679037 w 690753"/>
                    <a:gd name="connsiteY24" fmla="*/ 265312 h 461145"/>
                    <a:gd name="connsiteX25" fmla="*/ 507587 w 690753"/>
                    <a:gd name="connsiteY25" fmla="*/ 440953 h 461145"/>
                    <a:gd name="connsiteX26" fmla="*/ 446516 w 690753"/>
                    <a:gd name="connsiteY26" fmla="*/ 444167 h 461145"/>
                    <a:gd name="connsiteX27" fmla="*/ 443302 w 690753"/>
                    <a:gd name="connsiteY27" fmla="*/ 383096 h 461145"/>
                    <a:gd name="connsiteX28" fmla="*/ 445675 w 690753"/>
                    <a:gd name="connsiteY28" fmla="*/ 380660 h 461145"/>
                    <a:gd name="connsiteX29" fmla="*/ 545116 w 690753"/>
                    <a:gd name="connsiteY29" fmla="*/ 278647 h 461145"/>
                    <a:gd name="connsiteX30" fmla="*/ 257746 w 690753"/>
                    <a:gd name="connsiteY30" fmla="*/ 279409 h 461145"/>
                    <a:gd name="connsiteX31" fmla="*/ 89154 w 690753"/>
                    <a:gd name="connsiteY31" fmla="*/ 461146 h 46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0753" h="461145">
                      <a:moveTo>
                        <a:pt x="0" y="428094"/>
                      </a:moveTo>
                      <a:lnTo>
                        <a:pt x="199263" y="215972"/>
                      </a:lnTo>
                      <a:cubicBezTo>
                        <a:pt x="212886" y="201347"/>
                        <a:pt x="231949" y="193004"/>
                        <a:pt x="251936" y="192922"/>
                      </a:cubicBezTo>
                      <a:lnTo>
                        <a:pt x="555974" y="192160"/>
                      </a:lnTo>
                      <a:lnTo>
                        <a:pt x="453104" y="69573"/>
                      </a:lnTo>
                      <a:cubicBezTo>
                        <a:pt x="438563" y="50627"/>
                        <a:pt x="442134" y="23481"/>
                        <a:pt x="461080" y="8940"/>
                      </a:cubicBezTo>
                      <a:cubicBezTo>
                        <a:pt x="478874" y="-4717"/>
                        <a:pt x="504156" y="-2501"/>
                        <a:pt x="519303" y="14042"/>
                      </a:cubicBezTo>
                      <a:lnTo>
                        <a:pt x="681228" y="207400"/>
                      </a:lnTo>
                      <a:lnTo>
                        <a:pt x="682943" y="209781"/>
                      </a:lnTo>
                      <a:cubicBezTo>
                        <a:pt x="683355" y="210438"/>
                        <a:pt x="683800" y="211074"/>
                        <a:pt x="684276" y="211686"/>
                      </a:cubicBezTo>
                      <a:cubicBezTo>
                        <a:pt x="685599" y="213728"/>
                        <a:pt x="686777" y="215861"/>
                        <a:pt x="687800" y="218068"/>
                      </a:cubicBezTo>
                      <a:cubicBezTo>
                        <a:pt x="687800" y="218068"/>
                        <a:pt x="687800" y="219020"/>
                        <a:pt x="688276" y="219497"/>
                      </a:cubicBezTo>
                      <a:cubicBezTo>
                        <a:pt x="688980" y="221401"/>
                        <a:pt x="689584" y="223340"/>
                        <a:pt x="690086" y="225307"/>
                      </a:cubicBezTo>
                      <a:cubicBezTo>
                        <a:pt x="690086" y="226069"/>
                        <a:pt x="690086" y="226831"/>
                        <a:pt x="690086" y="227593"/>
                      </a:cubicBezTo>
                      <a:cubicBezTo>
                        <a:pt x="690455" y="229510"/>
                        <a:pt x="690677" y="231452"/>
                        <a:pt x="690753" y="233403"/>
                      </a:cubicBezTo>
                      <a:cubicBezTo>
                        <a:pt x="690753" y="233975"/>
                        <a:pt x="690753" y="234451"/>
                        <a:pt x="690753" y="235022"/>
                      </a:cubicBezTo>
                      <a:cubicBezTo>
                        <a:pt x="690749" y="237478"/>
                        <a:pt x="690558" y="239930"/>
                        <a:pt x="690182" y="242357"/>
                      </a:cubicBezTo>
                      <a:cubicBezTo>
                        <a:pt x="690057" y="243000"/>
                        <a:pt x="689898" y="243636"/>
                        <a:pt x="689705" y="244262"/>
                      </a:cubicBezTo>
                      <a:cubicBezTo>
                        <a:pt x="689318" y="246072"/>
                        <a:pt x="688808" y="247854"/>
                        <a:pt x="688181" y="249596"/>
                      </a:cubicBezTo>
                      <a:lnTo>
                        <a:pt x="687324" y="251882"/>
                      </a:lnTo>
                      <a:cubicBezTo>
                        <a:pt x="687177" y="252405"/>
                        <a:pt x="686986" y="252915"/>
                        <a:pt x="686753" y="253406"/>
                      </a:cubicBezTo>
                      <a:cubicBezTo>
                        <a:pt x="686086" y="254834"/>
                        <a:pt x="685229" y="256168"/>
                        <a:pt x="684467" y="257597"/>
                      </a:cubicBezTo>
                      <a:lnTo>
                        <a:pt x="683895" y="258644"/>
                      </a:lnTo>
                      <a:cubicBezTo>
                        <a:pt x="682489" y="260808"/>
                        <a:pt x="680861" y="262819"/>
                        <a:pt x="679037" y="264645"/>
                      </a:cubicBezTo>
                      <a:lnTo>
                        <a:pt x="679037" y="265312"/>
                      </a:lnTo>
                      <a:lnTo>
                        <a:pt x="507587" y="440953"/>
                      </a:lnTo>
                      <a:cubicBezTo>
                        <a:pt x="491611" y="458705"/>
                        <a:pt x="464268" y="460144"/>
                        <a:pt x="446516" y="444167"/>
                      </a:cubicBezTo>
                      <a:cubicBezTo>
                        <a:pt x="428764" y="428191"/>
                        <a:pt x="427325" y="400848"/>
                        <a:pt x="443302" y="383096"/>
                      </a:cubicBezTo>
                      <a:cubicBezTo>
                        <a:pt x="444061" y="382253"/>
                        <a:pt x="444852" y="381440"/>
                        <a:pt x="445675" y="380660"/>
                      </a:cubicBezTo>
                      <a:lnTo>
                        <a:pt x="545116" y="278647"/>
                      </a:lnTo>
                      <a:lnTo>
                        <a:pt x="257746" y="279409"/>
                      </a:lnTo>
                      <a:lnTo>
                        <a:pt x="89154" y="461146"/>
                      </a:lnTo>
                    </a:path>
                  </a:pathLst>
                </a:custGeom>
                <a:noFill/>
                <a:ln w="28575" cap="flat">
                  <a:solidFill>
                    <a:schemeClr val="tx1"/>
                  </a:solidFill>
                  <a:prstDash val="solid"/>
                  <a:round/>
                </a:ln>
              </p:spPr>
              <p:txBody>
                <a:bodyPr rtlCol="0" anchor="ctr"/>
                <a:lstStyle/>
                <a:p>
                  <a:endParaRPr lang="en-US" dirty="0"/>
                </a:p>
              </p:txBody>
            </p:sp>
          </p:grpSp>
        </p:grpSp>
      </p:grpSp>
    </p:spTree>
    <p:extLst>
      <p:ext uri="{BB962C8B-B14F-4D97-AF65-F5344CB8AC3E}">
        <p14:creationId xmlns:p14="http://schemas.microsoft.com/office/powerpoint/2010/main" val="405404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1D7599-1FB0-453A-BCA8-28A82F5456A4}"/>
              </a:ext>
            </a:extLst>
          </p:cNvPr>
          <p:cNvGrpSpPr/>
          <p:nvPr/>
        </p:nvGrpSpPr>
        <p:grpSpPr>
          <a:xfrm>
            <a:off x="596898" y="2498725"/>
            <a:ext cx="6460999" cy="2009303"/>
            <a:chOff x="761998" y="2905125"/>
            <a:chExt cx="6460999" cy="2009303"/>
          </a:xfrm>
        </p:grpSpPr>
        <p:sp>
          <p:nvSpPr>
            <p:cNvPr id="8" name="Title 3">
              <a:extLst>
                <a:ext uri="{FF2B5EF4-FFF2-40B4-BE49-F238E27FC236}">
                  <a16:creationId xmlns:a16="http://schemas.microsoft.com/office/drawing/2014/main" id="{47A36B13-6A89-4FFE-9A7D-2EC7CC29B478}"/>
                </a:ext>
              </a:extLst>
            </p:cNvPr>
            <p:cNvSpPr txBox="1">
              <a:spLocks/>
            </p:cNvSpPr>
            <p:nvPr/>
          </p:nvSpPr>
          <p:spPr>
            <a:xfrm>
              <a:off x="761998" y="3492500"/>
              <a:ext cx="6460999" cy="14219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a:t>SageMaker for Feature Engineering</a:t>
              </a:r>
              <a:endParaRPr lang="en-US" dirty="0"/>
            </a:p>
          </p:txBody>
        </p:sp>
        <p:sp>
          <p:nvSpPr>
            <p:cNvPr id="9" name="Subtitle 1">
              <a:extLst>
                <a:ext uri="{FF2B5EF4-FFF2-40B4-BE49-F238E27FC236}">
                  <a16:creationId xmlns:a16="http://schemas.microsoft.com/office/drawing/2014/main" id="{A376F911-ACB4-4C73-B568-7285AADEAF24}"/>
                </a:ext>
              </a:extLst>
            </p:cNvPr>
            <p:cNvSpPr txBox="1">
              <a:spLocks/>
            </p:cNvSpPr>
            <p:nvPr/>
          </p:nvSpPr>
          <p:spPr>
            <a:xfrm>
              <a:off x="761998" y="2905125"/>
              <a:ext cx="6460998" cy="5355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3200" b="0" i="0" kern="1200" cap="none" spc="0" baseline="0">
                  <a:solidFill>
                    <a:schemeClr val="tx1"/>
                  </a:solidFill>
                  <a:latin typeface="+mn-lt"/>
                  <a:ea typeface="+mn-ea"/>
                  <a:cs typeface="+mn-cs"/>
                </a:defRPr>
              </a:lvl1pPr>
              <a:lvl2pPr marL="457200" indent="0" algn="ctr" defTabSz="914400" rtl="0" eaLnBrk="1" latinLnBrk="0" hangingPunct="1">
                <a:lnSpc>
                  <a:spcPct val="90000"/>
                </a:lnSpc>
                <a:spcBef>
                  <a:spcPts val="0"/>
                </a:spcBef>
                <a:spcAft>
                  <a:spcPts val="1200"/>
                </a:spcAft>
                <a:buSzPct val="9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Session I</a:t>
              </a:r>
            </a:p>
          </p:txBody>
        </p:sp>
      </p:grpSp>
    </p:spTree>
    <p:extLst>
      <p:ext uri="{BB962C8B-B14F-4D97-AF65-F5344CB8AC3E}">
        <p14:creationId xmlns:p14="http://schemas.microsoft.com/office/powerpoint/2010/main" val="748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EB4EBABA-E474-4B09-A22D-764AE192929A}"/>
              </a:ext>
            </a:extLst>
          </p:cNvPr>
          <p:cNvGrpSpPr/>
          <p:nvPr/>
        </p:nvGrpSpPr>
        <p:grpSpPr>
          <a:xfrm>
            <a:off x="2352255" y="1598278"/>
            <a:ext cx="7487490" cy="3661445"/>
            <a:chOff x="2352255" y="1492297"/>
            <a:chExt cx="7487490" cy="3661445"/>
          </a:xfrm>
        </p:grpSpPr>
        <p:grpSp>
          <p:nvGrpSpPr>
            <p:cNvPr id="4" name="Group 3">
              <a:extLst>
                <a:ext uri="{FF2B5EF4-FFF2-40B4-BE49-F238E27FC236}">
                  <a16:creationId xmlns:a16="http://schemas.microsoft.com/office/drawing/2014/main" id="{1C33F2B8-9FB8-4600-B8E0-5A1C906831C9}"/>
                </a:ext>
              </a:extLst>
            </p:cNvPr>
            <p:cNvGrpSpPr/>
            <p:nvPr/>
          </p:nvGrpSpPr>
          <p:grpSpPr>
            <a:xfrm>
              <a:off x="6828989" y="1492297"/>
              <a:ext cx="3010756" cy="3661445"/>
              <a:chOff x="6828989" y="1492297"/>
              <a:chExt cx="3010756" cy="3661445"/>
            </a:xfrm>
          </p:grpSpPr>
          <p:grpSp>
            <p:nvGrpSpPr>
              <p:cNvPr id="3" name="Group 2">
                <a:extLst>
                  <a:ext uri="{FF2B5EF4-FFF2-40B4-BE49-F238E27FC236}">
                    <a16:creationId xmlns:a16="http://schemas.microsoft.com/office/drawing/2014/main" id="{20D9671F-F33E-4020-83F5-65386028E794}"/>
                  </a:ext>
                </a:extLst>
              </p:cNvPr>
              <p:cNvGrpSpPr/>
              <p:nvPr/>
            </p:nvGrpSpPr>
            <p:grpSpPr>
              <a:xfrm>
                <a:off x="6828989" y="1492297"/>
                <a:ext cx="3010756" cy="3010756"/>
                <a:chOff x="6828989" y="1492297"/>
                <a:chExt cx="3010756" cy="3010756"/>
              </a:xfrm>
            </p:grpSpPr>
            <p:sp>
              <p:nvSpPr>
                <p:cNvPr id="69" name="Oval 68">
                  <a:extLst>
                    <a:ext uri="{FF2B5EF4-FFF2-40B4-BE49-F238E27FC236}">
                      <a16:creationId xmlns:a16="http://schemas.microsoft.com/office/drawing/2014/main" id="{2C230193-BC2F-462D-A3C9-4FA3CC03DDC1}"/>
                    </a:ext>
                  </a:extLst>
                </p:cNvPr>
                <p:cNvSpPr/>
                <p:nvPr/>
              </p:nvSpPr>
              <p:spPr>
                <a:xfrm>
                  <a:off x="6828989" y="1492297"/>
                  <a:ext cx="3010756" cy="3010756"/>
                </a:xfrm>
                <a:prstGeom prst="ellipse">
                  <a:avLst/>
                </a:prstGeom>
                <a:solidFill>
                  <a:schemeClr val="bg2">
                    <a:lumMod val="90000"/>
                    <a:lumOff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grpSp>
              <p:nvGrpSpPr>
                <p:cNvPr id="6" name="Graphic 5107">
                  <a:extLst>
                    <a:ext uri="{FF2B5EF4-FFF2-40B4-BE49-F238E27FC236}">
                      <a16:creationId xmlns:a16="http://schemas.microsoft.com/office/drawing/2014/main" id="{C2B5AD68-8890-42D4-9356-0272D0F1CCC6}"/>
                    </a:ext>
                  </a:extLst>
                </p:cNvPr>
                <p:cNvGrpSpPr/>
                <p:nvPr/>
              </p:nvGrpSpPr>
              <p:grpSpPr>
                <a:xfrm>
                  <a:off x="7138473" y="2674879"/>
                  <a:ext cx="1413218" cy="1413218"/>
                  <a:chOff x="7180536" y="6858000"/>
                  <a:chExt cx="1905000" cy="1905000"/>
                </a:xfrm>
              </p:grpSpPr>
              <p:sp>
                <p:nvSpPr>
                  <p:cNvPr id="7" name="Freeform: Shape 6">
                    <a:extLst>
                      <a:ext uri="{FF2B5EF4-FFF2-40B4-BE49-F238E27FC236}">
                        <a16:creationId xmlns:a16="http://schemas.microsoft.com/office/drawing/2014/main" id="{7329101A-110C-41EA-87F1-039ECCC56DD0}"/>
                      </a:ext>
                    </a:extLst>
                  </p:cNvPr>
                  <p:cNvSpPr/>
                  <p:nvPr/>
                </p:nvSpPr>
                <p:spPr>
                  <a:xfrm>
                    <a:off x="8430787" y="8051387"/>
                    <a:ext cx="82867" cy="82867"/>
                  </a:xfrm>
                  <a:custGeom>
                    <a:avLst/>
                    <a:gdLst>
                      <a:gd name="connsiteX0" fmla="*/ 82868 w 82867"/>
                      <a:gd name="connsiteY0" fmla="*/ 41434 h 82867"/>
                      <a:gd name="connsiteX1" fmla="*/ 41434 w 82867"/>
                      <a:gd name="connsiteY1" fmla="*/ 82868 h 82867"/>
                      <a:gd name="connsiteX2" fmla="*/ 0 w 82867"/>
                      <a:gd name="connsiteY2" fmla="*/ 41434 h 82867"/>
                      <a:gd name="connsiteX3" fmla="*/ 41434 w 82867"/>
                      <a:gd name="connsiteY3" fmla="*/ 0 h 82867"/>
                      <a:gd name="connsiteX4" fmla="*/ 82868 w 82867"/>
                      <a:gd name="connsiteY4" fmla="*/ 41434 h 82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 h="82867">
                        <a:moveTo>
                          <a:pt x="82868" y="41434"/>
                        </a:moveTo>
                        <a:cubicBezTo>
                          <a:pt x="82868" y="64317"/>
                          <a:pt x="64317" y="82868"/>
                          <a:pt x="41434" y="82868"/>
                        </a:cubicBezTo>
                        <a:cubicBezTo>
                          <a:pt x="18551" y="82868"/>
                          <a:pt x="0" y="64317"/>
                          <a:pt x="0" y="41434"/>
                        </a:cubicBezTo>
                        <a:cubicBezTo>
                          <a:pt x="0" y="18551"/>
                          <a:pt x="18550" y="0"/>
                          <a:pt x="41434" y="0"/>
                        </a:cubicBezTo>
                        <a:cubicBezTo>
                          <a:pt x="64317" y="0"/>
                          <a:pt x="82868" y="18551"/>
                          <a:pt x="82868" y="41434"/>
                        </a:cubicBezTo>
                        <a:close/>
                      </a:path>
                    </a:pathLst>
                  </a:custGeom>
                  <a:noFill/>
                  <a:ln w="28575" cap="flat">
                    <a:solidFill>
                      <a:schemeClr val="tx1"/>
                    </a:solidFill>
                    <a:prstDash val="solid"/>
                    <a:round/>
                  </a:ln>
                </p:spPr>
                <p:txBody>
                  <a:bodyPr rtlCol="0" anchor="ctr"/>
                  <a:lstStyle/>
                  <a:p>
                    <a:endParaRPr lang="en-US" dirty="0"/>
                  </a:p>
                </p:txBody>
              </p:sp>
              <p:sp>
                <p:nvSpPr>
                  <p:cNvPr id="8" name="Freeform: Shape 7">
                    <a:extLst>
                      <a:ext uri="{FF2B5EF4-FFF2-40B4-BE49-F238E27FC236}">
                        <a16:creationId xmlns:a16="http://schemas.microsoft.com/office/drawing/2014/main" id="{F14E6EF2-7061-473C-8A78-8C1CB89BA975}"/>
                      </a:ext>
                    </a:extLst>
                  </p:cNvPr>
                  <p:cNvSpPr/>
                  <p:nvPr/>
                </p:nvSpPr>
                <p:spPr>
                  <a:xfrm>
                    <a:off x="8352968" y="8187880"/>
                    <a:ext cx="303466" cy="9525"/>
                  </a:xfrm>
                  <a:custGeom>
                    <a:avLst/>
                    <a:gdLst>
                      <a:gd name="connsiteX0" fmla="*/ 303466 w 303466"/>
                      <a:gd name="connsiteY0" fmla="*/ 0 h 9525"/>
                      <a:gd name="connsiteX1" fmla="*/ 0 w 303466"/>
                      <a:gd name="connsiteY1" fmla="*/ 0 h 9525"/>
                    </a:gdLst>
                    <a:ahLst/>
                    <a:cxnLst>
                      <a:cxn ang="0">
                        <a:pos x="connsiteX0" y="connsiteY0"/>
                      </a:cxn>
                      <a:cxn ang="0">
                        <a:pos x="connsiteX1" y="connsiteY1"/>
                      </a:cxn>
                    </a:cxnLst>
                    <a:rect l="l" t="t" r="r" b="b"/>
                    <a:pathLst>
                      <a:path w="303466" h="9525">
                        <a:moveTo>
                          <a:pt x="303466" y="0"/>
                        </a:moveTo>
                        <a:lnTo>
                          <a:pt x="0" y="0"/>
                        </a:lnTo>
                      </a:path>
                    </a:pathLst>
                  </a:custGeom>
                  <a:ln w="28575" cap="flat">
                    <a:solidFill>
                      <a:schemeClr val="tx1"/>
                    </a:solidFill>
                    <a:prstDash val="solid"/>
                    <a:round/>
                  </a:ln>
                </p:spPr>
                <p:txBody>
                  <a:bodyPr rtlCol="0" anchor="ctr"/>
                  <a:lstStyle/>
                  <a:p>
                    <a:endParaRPr lang="en-US" dirty="0"/>
                  </a:p>
                </p:txBody>
              </p:sp>
              <p:sp>
                <p:nvSpPr>
                  <p:cNvPr id="9" name="Freeform: Shape 8">
                    <a:extLst>
                      <a:ext uri="{FF2B5EF4-FFF2-40B4-BE49-F238E27FC236}">
                        <a16:creationId xmlns:a16="http://schemas.microsoft.com/office/drawing/2014/main" id="{FF18F427-1F39-47C3-AFD5-83B681C2F831}"/>
                      </a:ext>
                    </a:extLst>
                  </p:cNvPr>
                  <p:cNvSpPr/>
                  <p:nvPr/>
                </p:nvSpPr>
                <p:spPr>
                  <a:xfrm>
                    <a:off x="8091983" y="7209472"/>
                    <a:ext cx="753713" cy="978407"/>
                  </a:xfrm>
                  <a:custGeom>
                    <a:avLst/>
                    <a:gdLst>
                      <a:gd name="connsiteX0" fmla="*/ 0 w 753713"/>
                      <a:gd name="connsiteY0" fmla="*/ 230696 h 978407"/>
                      <a:gd name="connsiteX1" fmla="*/ 0 w 753713"/>
                      <a:gd name="connsiteY1" fmla="*/ 24384 h 978407"/>
                      <a:gd name="connsiteX2" fmla="*/ 24479 w 753713"/>
                      <a:gd name="connsiteY2" fmla="*/ 0 h 978407"/>
                      <a:gd name="connsiteX3" fmla="*/ 729329 w 753713"/>
                      <a:gd name="connsiteY3" fmla="*/ 0 h 978407"/>
                      <a:gd name="connsiteX4" fmla="*/ 753713 w 753713"/>
                      <a:gd name="connsiteY4" fmla="*/ 24384 h 978407"/>
                      <a:gd name="connsiteX5" fmla="*/ 753713 w 753713"/>
                      <a:gd name="connsiteY5" fmla="*/ 953929 h 978407"/>
                      <a:gd name="connsiteX6" fmla="*/ 729425 w 753713"/>
                      <a:gd name="connsiteY6" fmla="*/ 978408 h 978407"/>
                      <a:gd name="connsiteX7" fmla="*/ 729329 w 753713"/>
                      <a:gd name="connsiteY7" fmla="*/ 978408 h 978407"/>
                      <a:gd name="connsiteX8" fmla="*/ 649414 w 753713"/>
                      <a:gd name="connsiteY8" fmla="*/ 978408 h 9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713" h="978407">
                        <a:moveTo>
                          <a:pt x="0" y="230696"/>
                        </a:moveTo>
                        <a:lnTo>
                          <a:pt x="0" y="24384"/>
                        </a:lnTo>
                        <a:cubicBezTo>
                          <a:pt x="52" y="10902"/>
                          <a:pt x="10997" y="0"/>
                          <a:pt x="24479" y="0"/>
                        </a:cubicBezTo>
                        <a:lnTo>
                          <a:pt x="729329" y="0"/>
                        </a:lnTo>
                        <a:cubicBezTo>
                          <a:pt x="742796" y="0"/>
                          <a:pt x="753713" y="10917"/>
                          <a:pt x="753713" y="24384"/>
                        </a:cubicBezTo>
                        <a:lnTo>
                          <a:pt x="753713" y="953929"/>
                        </a:lnTo>
                        <a:cubicBezTo>
                          <a:pt x="753766" y="967396"/>
                          <a:pt x="742892" y="978355"/>
                          <a:pt x="729425" y="978408"/>
                        </a:cubicBezTo>
                        <a:cubicBezTo>
                          <a:pt x="729393" y="978408"/>
                          <a:pt x="729361" y="978408"/>
                          <a:pt x="729329" y="978408"/>
                        </a:cubicBezTo>
                        <a:lnTo>
                          <a:pt x="649414" y="978408"/>
                        </a:lnTo>
                      </a:path>
                    </a:pathLst>
                  </a:custGeom>
                  <a:noFill/>
                  <a:ln w="28575" cap="flat">
                    <a:solidFill>
                      <a:schemeClr val="tx1"/>
                    </a:solidFill>
                    <a:prstDash val="solid"/>
                    <a:round/>
                  </a:ln>
                </p:spPr>
                <p:txBody>
                  <a:bodyPr rtlCol="0" anchor="ctr"/>
                  <a:lstStyle/>
                  <a:p>
                    <a:endParaRPr lang="en-US" dirty="0"/>
                  </a:p>
                </p:txBody>
              </p:sp>
              <p:sp>
                <p:nvSpPr>
                  <p:cNvPr id="10" name="Freeform: Shape 9">
                    <a:extLst>
                      <a:ext uri="{FF2B5EF4-FFF2-40B4-BE49-F238E27FC236}">
                        <a16:creationId xmlns:a16="http://schemas.microsoft.com/office/drawing/2014/main" id="{98CF1FBF-1314-4C27-9D39-A44F734033D4}"/>
                      </a:ext>
                    </a:extLst>
                  </p:cNvPr>
                  <p:cNvSpPr/>
                  <p:nvPr/>
                </p:nvSpPr>
                <p:spPr>
                  <a:xfrm>
                    <a:off x="8091983" y="7490269"/>
                    <a:ext cx="9525" cy="66865"/>
                  </a:xfrm>
                  <a:custGeom>
                    <a:avLst/>
                    <a:gdLst>
                      <a:gd name="connsiteX0" fmla="*/ 0 w 9525"/>
                      <a:gd name="connsiteY0" fmla="*/ 66866 h 66865"/>
                      <a:gd name="connsiteX1" fmla="*/ 0 w 9525"/>
                      <a:gd name="connsiteY1" fmla="*/ 0 h 66865"/>
                    </a:gdLst>
                    <a:ahLst/>
                    <a:cxnLst>
                      <a:cxn ang="0">
                        <a:pos x="connsiteX0" y="connsiteY0"/>
                      </a:cxn>
                      <a:cxn ang="0">
                        <a:pos x="connsiteX1" y="connsiteY1"/>
                      </a:cxn>
                    </a:cxnLst>
                    <a:rect l="l" t="t" r="r" b="b"/>
                    <a:pathLst>
                      <a:path w="9525" h="66865">
                        <a:moveTo>
                          <a:pt x="0" y="66866"/>
                        </a:moveTo>
                        <a:lnTo>
                          <a:pt x="0" y="0"/>
                        </a:lnTo>
                      </a:path>
                    </a:pathLst>
                  </a:custGeom>
                  <a:ln w="28575" cap="flat">
                    <a:solidFill>
                      <a:schemeClr val="tx1"/>
                    </a:solidFill>
                    <a:prstDash val="solid"/>
                    <a:round/>
                  </a:ln>
                </p:spPr>
                <p:txBody>
                  <a:bodyPr rtlCol="0" anchor="ctr"/>
                  <a:lstStyle/>
                  <a:p>
                    <a:endParaRPr lang="en-US" dirty="0"/>
                  </a:p>
                </p:txBody>
              </p:sp>
              <p:sp>
                <p:nvSpPr>
                  <p:cNvPr id="11" name="Freeform: Shape 10">
                    <a:extLst>
                      <a:ext uri="{FF2B5EF4-FFF2-40B4-BE49-F238E27FC236}">
                        <a16:creationId xmlns:a16="http://schemas.microsoft.com/office/drawing/2014/main" id="{080FD197-11C1-4573-8D7C-6A75A96B3AA3}"/>
                      </a:ext>
                    </a:extLst>
                  </p:cNvPr>
                  <p:cNvSpPr/>
                  <p:nvPr/>
                </p:nvSpPr>
                <p:spPr>
                  <a:xfrm>
                    <a:off x="8091983" y="7607808"/>
                    <a:ext cx="9525" cy="103536"/>
                  </a:xfrm>
                  <a:custGeom>
                    <a:avLst/>
                    <a:gdLst>
                      <a:gd name="connsiteX0" fmla="*/ 0 w 9525"/>
                      <a:gd name="connsiteY0" fmla="*/ 103537 h 103536"/>
                      <a:gd name="connsiteX1" fmla="*/ 0 w 9525"/>
                      <a:gd name="connsiteY1" fmla="*/ 0 h 103536"/>
                    </a:gdLst>
                    <a:ahLst/>
                    <a:cxnLst>
                      <a:cxn ang="0">
                        <a:pos x="connsiteX0" y="connsiteY0"/>
                      </a:cxn>
                      <a:cxn ang="0">
                        <a:pos x="connsiteX1" y="connsiteY1"/>
                      </a:cxn>
                    </a:cxnLst>
                    <a:rect l="l" t="t" r="r" b="b"/>
                    <a:pathLst>
                      <a:path w="9525" h="103536">
                        <a:moveTo>
                          <a:pt x="0" y="103537"/>
                        </a:moveTo>
                        <a:lnTo>
                          <a:pt x="0" y="0"/>
                        </a:lnTo>
                      </a:path>
                    </a:pathLst>
                  </a:custGeom>
                  <a:ln w="28575" cap="flat">
                    <a:solidFill>
                      <a:schemeClr val="tx1"/>
                    </a:solidFill>
                    <a:prstDash val="solid"/>
                    <a:round/>
                  </a:ln>
                </p:spPr>
                <p:txBody>
                  <a:bodyPr rtlCol="0" anchor="ctr"/>
                  <a:lstStyle/>
                  <a:p>
                    <a:endParaRPr lang="en-US" dirty="0"/>
                  </a:p>
                </p:txBody>
              </p:sp>
              <p:sp>
                <p:nvSpPr>
                  <p:cNvPr id="12" name="Freeform: Shape 11">
                    <a:extLst>
                      <a:ext uri="{FF2B5EF4-FFF2-40B4-BE49-F238E27FC236}">
                        <a16:creationId xmlns:a16="http://schemas.microsoft.com/office/drawing/2014/main" id="{CBF46EE1-A1B1-4AA7-979D-335EDC0246B5}"/>
                      </a:ext>
                    </a:extLst>
                  </p:cNvPr>
                  <p:cNvSpPr/>
                  <p:nvPr/>
                </p:nvSpPr>
                <p:spPr>
                  <a:xfrm>
                    <a:off x="8164468" y="7279766"/>
                    <a:ext cx="609600" cy="713041"/>
                  </a:xfrm>
                  <a:custGeom>
                    <a:avLst/>
                    <a:gdLst>
                      <a:gd name="connsiteX0" fmla="*/ 0 w 609600"/>
                      <a:gd name="connsiteY0" fmla="*/ 469106 h 713041"/>
                      <a:gd name="connsiteX1" fmla="*/ 0 w 609600"/>
                      <a:gd name="connsiteY1" fmla="*/ 24384 h 713041"/>
                      <a:gd name="connsiteX2" fmla="*/ 24384 w 609600"/>
                      <a:gd name="connsiteY2" fmla="*/ 0 h 713041"/>
                      <a:gd name="connsiteX3" fmla="*/ 585121 w 609600"/>
                      <a:gd name="connsiteY3" fmla="*/ 0 h 713041"/>
                      <a:gd name="connsiteX4" fmla="*/ 609600 w 609600"/>
                      <a:gd name="connsiteY4" fmla="*/ 24384 h 713041"/>
                      <a:gd name="connsiteX5" fmla="*/ 609600 w 609600"/>
                      <a:gd name="connsiteY5" fmla="*/ 688658 h 713041"/>
                      <a:gd name="connsiteX6" fmla="*/ 585121 w 609600"/>
                      <a:gd name="connsiteY6" fmla="*/ 713042 h 713041"/>
                      <a:gd name="connsiteX7" fmla="*/ 182404 w 609600"/>
                      <a:gd name="connsiteY7" fmla="*/ 713042 h 71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 h="713041">
                        <a:moveTo>
                          <a:pt x="0" y="469106"/>
                        </a:moveTo>
                        <a:lnTo>
                          <a:pt x="0" y="24384"/>
                        </a:lnTo>
                        <a:cubicBezTo>
                          <a:pt x="0" y="10917"/>
                          <a:pt x="10917" y="0"/>
                          <a:pt x="24384" y="0"/>
                        </a:cubicBezTo>
                        <a:lnTo>
                          <a:pt x="585121" y="0"/>
                        </a:lnTo>
                        <a:cubicBezTo>
                          <a:pt x="598603" y="0"/>
                          <a:pt x="609548" y="10902"/>
                          <a:pt x="609600" y="24384"/>
                        </a:cubicBezTo>
                        <a:lnTo>
                          <a:pt x="609600" y="688658"/>
                        </a:lnTo>
                        <a:cubicBezTo>
                          <a:pt x="609548" y="702140"/>
                          <a:pt x="598603" y="713042"/>
                          <a:pt x="585121" y="713042"/>
                        </a:cubicBezTo>
                        <a:lnTo>
                          <a:pt x="182404" y="713042"/>
                        </a:lnTo>
                      </a:path>
                    </a:pathLst>
                  </a:custGeom>
                  <a:noFill/>
                  <a:ln w="28575" cap="flat">
                    <a:solidFill>
                      <a:schemeClr val="tx1"/>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1E08BC0B-4048-4334-8FD2-F5D943557C6B}"/>
                      </a:ext>
                    </a:extLst>
                  </p:cNvPr>
                  <p:cNvSpPr/>
                  <p:nvPr/>
                </p:nvSpPr>
                <p:spPr>
                  <a:xfrm>
                    <a:off x="8419262" y="7543323"/>
                    <a:ext cx="124396" cy="168020"/>
                  </a:xfrm>
                  <a:custGeom>
                    <a:avLst/>
                    <a:gdLst>
                      <a:gd name="connsiteX0" fmla="*/ 0 w 124396"/>
                      <a:gd name="connsiteY0" fmla="*/ 0 h 168020"/>
                      <a:gd name="connsiteX1" fmla="*/ 124396 w 124396"/>
                      <a:gd name="connsiteY1" fmla="*/ 84011 h 168020"/>
                      <a:gd name="connsiteX2" fmla="*/ 0 w 124396"/>
                      <a:gd name="connsiteY2" fmla="*/ 168021 h 168020"/>
                      <a:gd name="connsiteX3" fmla="*/ 0 w 124396"/>
                      <a:gd name="connsiteY3" fmla="*/ 0 h 168020"/>
                    </a:gdLst>
                    <a:ahLst/>
                    <a:cxnLst>
                      <a:cxn ang="0">
                        <a:pos x="connsiteX0" y="connsiteY0"/>
                      </a:cxn>
                      <a:cxn ang="0">
                        <a:pos x="connsiteX1" y="connsiteY1"/>
                      </a:cxn>
                      <a:cxn ang="0">
                        <a:pos x="connsiteX2" y="connsiteY2"/>
                      </a:cxn>
                      <a:cxn ang="0">
                        <a:pos x="connsiteX3" y="connsiteY3"/>
                      </a:cxn>
                    </a:cxnLst>
                    <a:rect l="l" t="t" r="r" b="b"/>
                    <a:pathLst>
                      <a:path w="124396" h="168020">
                        <a:moveTo>
                          <a:pt x="0" y="0"/>
                        </a:moveTo>
                        <a:lnTo>
                          <a:pt x="124396" y="84011"/>
                        </a:lnTo>
                        <a:lnTo>
                          <a:pt x="0" y="168021"/>
                        </a:lnTo>
                        <a:lnTo>
                          <a:pt x="0" y="0"/>
                        </a:lnTo>
                        <a:close/>
                      </a:path>
                    </a:pathLst>
                  </a:custGeom>
                  <a:noFill/>
                  <a:ln w="28575" cap="flat">
                    <a:solidFill>
                      <a:schemeClr val="tx1"/>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CEF95F2E-7092-42BE-A52C-9A6E2155E0BB}"/>
                      </a:ext>
                    </a:extLst>
                  </p:cNvPr>
                  <p:cNvSpPr/>
                  <p:nvPr/>
                </p:nvSpPr>
                <p:spPr>
                  <a:xfrm>
                    <a:off x="8282007" y="7440072"/>
                    <a:ext cx="374522" cy="374522"/>
                  </a:xfrm>
                  <a:custGeom>
                    <a:avLst/>
                    <a:gdLst>
                      <a:gd name="connsiteX0" fmla="*/ 374523 w 374522"/>
                      <a:gd name="connsiteY0" fmla="*/ 187261 h 374522"/>
                      <a:gd name="connsiteX1" fmla="*/ 187262 w 374522"/>
                      <a:gd name="connsiteY1" fmla="*/ 374523 h 374522"/>
                      <a:gd name="connsiteX2" fmla="*/ 0 w 374522"/>
                      <a:gd name="connsiteY2" fmla="*/ 187261 h 374522"/>
                      <a:gd name="connsiteX3" fmla="*/ 187262 w 374522"/>
                      <a:gd name="connsiteY3" fmla="*/ 0 h 374522"/>
                      <a:gd name="connsiteX4" fmla="*/ 374523 w 374522"/>
                      <a:gd name="connsiteY4" fmla="*/ 187261 h 374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522" h="374522">
                        <a:moveTo>
                          <a:pt x="374523" y="187261"/>
                        </a:moveTo>
                        <a:cubicBezTo>
                          <a:pt x="374523" y="290683"/>
                          <a:pt x="290683" y="374523"/>
                          <a:pt x="187262" y="374523"/>
                        </a:cubicBezTo>
                        <a:cubicBezTo>
                          <a:pt x="83840" y="374523"/>
                          <a:pt x="0" y="290683"/>
                          <a:pt x="0" y="187261"/>
                        </a:cubicBezTo>
                        <a:cubicBezTo>
                          <a:pt x="0" y="83840"/>
                          <a:pt x="83840" y="0"/>
                          <a:pt x="187262" y="0"/>
                        </a:cubicBezTo>
                        <a:cubicBezTo>
                          <a:pt x="290683" y="0"/>
                          <a:pt x="374523" y="83840"/>
                          <a:pt x="374523" y="187261"/>
                        </a:cubicBezTo>
                        <a:close/>
                      </a:path>
                    </a:pathLst>
                  </a:custGeom>
                  <a:noFill/>
                  <a:ln w="28575" cap="flat">
                    <a:solidFill>
                      <a:schemeClr val="tx1"/>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C04A51E0-78BA-4135-834E-721A97740667}"/>
                      </a:ext>
                    </a:extLst>
                  </p:cNvPr>
                  <p:cNvSpPr/>
                  <p:nvPr/>
                </p:nvSpPr>
                <p:spPr>
                  <a:xfrm>
                    <a:off x="7624400" y="7466647"/>
                    <a:ext cx="299370" cy="143827"/>
                  </a:xfrm>
                  <a:custGeom>
                    <a:avLst/>
                    <a:gdLst>
                      <a:gd name="connsiteX0" fmla="*/ 262604 w 299370"/>
                      <a:gd name="connsiteY0" fmla="*/ 143827 h 143827"/>
                      <a:gd name="connsiteX1" fmla="*/ 0 w 299370"/>
                      <a:gd name="connsiteY1" fmla="*/ 71533 h 143827"/>
                      <a:gd name="connsiteX2" fmla="*/ 36862 w 299370"/>
                      <a:gd name="connsiteY2" fmla="*/ 0 h 143827"/>
                      <a:gd name="connsiteX3" fmla="*/ 299371 w 299370"/>
                      <a:gd name="connsiteY3" fmla="*/ 72390 h 143827"/>
                      <a:gd name="connsiteX4" fmla="*/ 262604 w 299370"/>
                      <a:gd name="connsiteY4" fmla="*/ 143827 h 14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70" h="143827">
                        <a:moveTo>
                          <a:pt x="262604" y="143827"/>
                        </a:moveTo>
                        <a:lnTo>
                          <a:pt x="0" y="71533"/>
                        </a:lnTo>
                        <a:lnTo>
                          <a:pt x="36862" y="0"/>
                        </a:lnTo>
                        <a:lnTo>
                          <a:pt x="299371" y="72390"/>
                        </a:lnTo>
                        <a:lnTo>
                          <a:pt x="262604" y="143827"/>
                        </a:lnTo>
                        <a:close/>
                      </a:path>
                    </a:pathLst>
                  </a:custGeom>
                  <a:noFill/>
                  <a:ln w="28575" cap="flat">
                    <a:solidFill>
                      <a:schemeClr val="tx1"/>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37386626-0182-49DA-B814-43E84BDA6652}"/>
                      </a:ext>
                    </a:extLst>
                  </p:cNvPr>
                  <p:cNvSpPr/>
                  <p:nvPr/>
                </p:nvSpPr>
                <p:spPr>
                  <a:xfrm>
                    <a:off x="7515625" y="7610475"/>
                    <a:ext cx="71437" cy="138398"/>
                  </a:xfrm>
                  <a:custGeom>
                    <a:avLst/>
                    <a:gdLst>
                      <a:gd name="connsiteX0" fmla="*/ 71438 w 71437"/>
                      <a:gd name="connsiteY0" fmla="*/ 0 h 138398"/>
                      <a:gd name="connsiteX1" fmla="*/ 0 w 71437"/>
                      <a:gd name="connsiteY1" fmla="*/ 138398 h 138398"/>
                    </a:gdLst>
                    <a:ahLst/>
                    <a:cxnLst>
                      <a:cxn ang="0">
                        <a:pos x="connsiteX0" y="connsiteY0"/>
                      </a:cxn>
                      <a:cxn ang="0">
                        <a:pos x="connsiteX1" y="connsiteY1"/>
                      </a:cxn>
                    </a:cxnLst>
                    <a:rect l="l" t="t" r="r" b="b"/>
                    <a:pathLst>
                      <a:path w="71437" h="138398">
                        <a:moveTo>
                          <a:pt x="71438" y="0"/>
                        </a:moveTo>
                        <a:lnTo>
                          <a:pt x="0" y="138398"/>
                        </a:lnTo>
                      </a:path>
                    </a:pathLst>
                  </a:custGeom>
                  <a:ln w="28575" cap="flat">
                    <a:solidFill>
                      <a:schemeClr val="tx1"/>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D9ADC25C-D1F4-481F-9EF7-7D6613181FAA}"/>
                      </a:ext>
                    </a:extLst>
                  </p:cNvPr>
                  <p:cNvSpPr/>
                  <p:nvPr/>
                </p:nvSpPr>
                <p:spPr>
                  <a:xfrm>
                    <a:off x="7600112" y="7538180"/>
                    <a:ext cx="24288" cy="46958"/>
                  </a:xfrm>
                  <a:custGeom>
                    <a:avLst/>
                    <a:gdLst>
                      <a:gd name="connsiteX0" fmla="*/ 24289 w 24288"/>
                      <a:gd name="connsiteY0" fmla="*/ 0 h 46958"/>
                      <a:gd name="connsiteX1" fmla="*/ 0 w 24288"/>
                      <a:gd name="connsiteY1" fmla="*/ 46958 h 46958"/>
                    </a:gdLst>
                    <a:ahLst/>
                    <a:cxnLst>
                      <a:cxn ang="0">
                        <a:pos x="connsiteX0" y="connsiteY0"/>
                      </a:cxn>
                      <a:cxn ang="0">
                        <a:pos x="connsiteX1" y="connsiteY1"/>
                      </a:cxn>
                    </a:cxnLst>
                    <a:rect l="l" t="t" r="r" b="b"/>
                    <a:pathLst>
                      <a:path w="24288" h="46958">
                        <a:moveTo>
                          <a:pt x="24289" y="0"/>
                        </a:moveTo>
                        <a:lnTo>
                          <a:pt x="0" y="46958"/>
                        </a:lnTo>
                      </a:path>
                    </a:pathLst>
                  </a:custGeom>
                  <a:ln w="28575" cap="flat">
                    <a:solidFill>
                      <a:schemeClr val="tx1"/>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45E5D257-3B0F-41AE-9688-A4DCB1E57F36}"/>
                      </a:ext>
                    </a:extLst>
                  </p:cNvPr>
                  <p:cNvSpPr/>
                  <p:nvPr/>
                </p:nvSpPr>
                <p:spPr>
                  <a:xfrm rot="-3762600">
                    <a:off x="7426203" y="7674184"/>
                    <a:ext cx="87820" cy="102488"/>
                  </a:xfrm>
                  <a:custGeom>
                    <a:avLst/>
                    <a:gdLst>
                      <a:gd name="connsiteX0" fmla="*/ 87820 w 87820"/>
                      <a:gd name="connsiteY0" fmla="*/ 51244 h 102488"/>
                      <a:gd name="connsiteX1" fmla="*/ 43910 w 87820"/>
                      <a:gd name="connsiteY1" fmla="*/ 102489 h 102488"/>
                      <a:gd name="connsiteX2" fmla="*/ 0 w 87820"/>
                      <a:gd name="connsiteY2" fmla="*/ 51244 h 102488"/>
                      <a:gd name="connsiteX3" fmla="*/ 43910 w 87820"/>
                      <a:gd name="connsiteY3" fmla="*/ 0 h 102488"/>
                      <a:gd name="connsiteX4" fmla="*/ 87820 w 87820"/>
                      <a:gd name="connsiteY4" fmla="*/ 51244 h 10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20" h="102488">
                        <a:moveTo>
                          <a:pt x="87820" y="51244"/>
                        </a:moveTo>
                        <a:cubicBezTo>
                          <a:pt x="87820" y="79546"/>
                          <a:pt x="68161" y="102489"/>
                          <a:pt x="43910" y="102489"/>
                        </a:cubicBezTo>
                        <a:cubicBezTo>
                          <a:pt x="19659" y="102489"/>
                          <a:pt x="0" y="79546"/>
                          <a:pt x="0" y="51244"/>
                        </a:cubicBezTo>
                        <a:cubicBezTo>
                          <a:pt x="0" y="22943"/>
                          <a:pt x="19659" y="0"/>
                          <a:pt x="43910" y="0"/>
                        </a:cubicBezTo>
                        <a:cubicBezTo>
                          <a:pt x="68161" y="0"/>
                          <a:pt x="87820" y="22943"/>
                          <a:pt x="87820" y="51244"/>
                        </a:cubicBezTo>
                        <a:close/>
                      </a:path>
                    </a:pathLst>
                  </a:custGeom>
                  <a:noFill/>
                  <a:ln w="28575" cap="flat">
                    <a:solidFill>
                      <a:schemeClr val="tx1"/>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1D21A0E5-F4BD-40AE-9D4C-C2E8F087BFBA}"/>
                      </a:ext>
                    </a:extLst>
                  </p:cNvPr>
                  <p:cNvSpPr/>
                  <p:nvPr/>
                </p:nvSpPr>
                <p:spPr>
                  <a:xfrm>
                    <a:off x="7778229" y="7607808"/>
                    <a:ext cx="110109" cy="213455"/>
                  </a:xfrm>
                  <a:custGeom>
                    <a:avLst/>
                    <a:gdLst>
                      <a:gd name="connsiteX0" fmla="*/ 110109 w 110109"/>
                      <a:gd name="connsiteY0" fmla="*/ 0 h 213455"/>
                      <a:gd name="connsiteX1" fmla="*/ 0 w 110109"/>
                      <a:gd name="connsiteY1" fmla="*/ 213455 h 213455"/>
                    </a:gdLst>
                    <a:ahLst/>
                    <a:cxnLst>
                      <a:cxn ang="0">
                        <a:pos x="connsiteX0" y="connsiteY0"/>
                      </a:cxn>
                      <a:cxn ang="0">
                        <a:pos x="connsiteX1" y="connsiteY1"/>
                      </a:cxn>
                    </a:cxnLst>
                    <a:rect l="l" t="t" r="r" b="b"/>
                    <a:pathLst>
                      <a:path w="110109" h="213455">
                        <a:moveTo>
                          <a:pt x="110109" y="0"/>
                        </a:moveTo>
                        <a:lnTo>
                          <a:pt x="0" y="213455"/>
                        </a:lnTo>
                      </a:path>
                    </a:pathLst>
                  </a:custGeom>
                  <a:ln w="28575" cap="flat">
                    <a:solidFill>
                      <a:schemeClr val="tx1"/>
                    </a:solidFill>
                    <a:prstDash val="solid"/>
                    <a:round/>
                  </a:ln>
                </p:spPr>
                <p:txBody>
                  <a:bodyPr rtlCol="0" anchor="ctr"/>
                  <a:lstStyle/>
                  <a:p>
                    <a:endParaRPr lang="en-US" dirty="0"/>
                  </a:p>
                </p:txBody>
              </p:sp>
              <p:sp>
                <p:nvSpPr>
                  <p:cNvPr id="20" name="Freeform: Shape 19">
                    <a:extLst>
                      <a:ext uri="{FF2B5EF4-FFF2-40B4-BE49-F238E27FC236}">
                        <a16:creationId xmlns:a16="http://schemas.microsoft.com/office/drawing/2014/main" id="{9AB25763-ED44-4B25-87D9-A7E829E9C391}"/>
                      </a:ext>
                    </a:extLst>
                  </p:cNvPr>
                  <p:cNvSpPr/>
                  <p:nvPr/>
                </p:nvSpPr>
                <p:spPr>
                  <a:xfrm rot="-3762600">
                    <a:off x="7688725" y="7746550"/>
                    <a:ext cx="87820" cy="102488"/>
                  </a:xfrm>
                  <a:custGeom>
                    <a:avLst/>
                    <a:gdLst>
                      <a:gd name="connsiteX0" fmla="*/ 87821 w 87820"/>
                      <a:gd name="connsiteY0" fmla="*/ 51245 h 102488"/>
                      <a:gd name="connsiteX1" fmla="*/ 43910 w 87820"/>
                      <a:gd name="connsiteY1" fmla="*/ 102489 h 102488"/>
                      <a:gd name="connsiteX2" fmla="*/ 0 w 87820"/>
                      <a:gd name="connsiteY2" fmla="*/ 51245 h 102488"/>
                      <a:gd name="connsiteX3" fmla="*/ 43910 w 87820"/>
                      <a:gd name="connsiteY3" fmla="*/ 0 h 102488"/>
                      <a:gd name="connsiteX4" fmla="*/ 87821 w 87820"/>
                      <a:gd name="connsiteY4" fmla="*/ 51245 h 10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20" h="102488">
                        <a:moveTo>
                          <a:pt x="87821" y="51245"/>
                        </a:moveTo>
                        <a:cubicBezTo>
                          <a:pt x="87821" y="79546"/>
                          <a:pt x="68161" y="102489"/>
                          <a:pt x="43910" y="102489"/>
                        </a:cubicBezTo>
                        <a:cubicBezTo>
                          <a:pt x="19659" y="102489"/>
                          <a:pt x="0" y="79546"/>
                          <a:pt x="0" y="51245"/>
                        </a:cubicBezTo>
                        <a:cubicBezTo>
                          <a:pt x="0" y="22943"/>
                          <a:pt x="19659" y="0"/>
                          <a:pt x="43910" y="0"/>
                        </a:cubicBezTo>
                        <a:cubicBezTo>
                          <a:pt x="68161" y="0"/>
                          <a:pt x="87821" y="22943"/>
                          <a:pt x="87821" y="51245"/>
                        </a:cubicBezTo>
                        <a:close/>
                      </a:path>
                    </a:pathLst>
                  </a:custGeom>
                  <a:noFill/>
                  <a:ln w="28575" cap="flat">
                    <a:solidFill>
                      <a:schemeClr val="tx1"/>
                    </a:solidFill>
                    <a:prstDash val="solid"/>
                    <a:round/>
                  </a:ln>
                </p:spPr>
                <p:txBody>
                  <a:bodyPr rtlCol="0" anchor="ctr"/>
                  <a:lstStyle/>
                  <a:p>
                    <a:endParaRPr lang="en-US" dirty="0"/>
                  </a:p>
                </p:txBody>
              </p:sp>
              <p:sp>
                <p:nvSpPr>
                  <p:cNvPr id="21" name="Freeform: Shape 20">
                    <a:extLst>
                      <a:ext uri="{FF2B5EF4-FFF2-40B4-BE49-F238E27FC236}">
                        <a16:creationId xmlns:a16="http://schemas.microsoft.com/office/drawing/2014/main" id="{79798615-CB0E-4459-93EC-9488341F1D17}"/>
                      </a:ext>
                    </a:extLst>
                  </p:cNvPr>
                  <p:cNvSpPr/>
                  <p:nvPr/>
                </p:nvSpPr>
                <p:spPr>
                  <a:xfrm>
                    <a:off x="7931772" y="8099012"/>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lnTo>
                          <a:pt x="0" y="0"/>
                        </a:lnTo>
                        <a:lnTo>
                          <a:pt x="0" y="0"/>
                        </a:lnTo>
                        <a:close/>
                      </a:path>
                    </a:pathLst>
                  </a:custGeom>
                  <a:noFill/>
                  <a:ln w="28575" cap="flat">
                    <a:solidFill>
                      <a:schemeClr val="tx1"/>
                    </a:solidFill>
                    <a:prstDash val="solid"/>
                    <a:round/>
                  </a:ln>
                </p:spPr>
                <p:txBody>
                  <a:bodyPr rtlCol="0" anchor="ctr"/>
                  <a:lstStyle/>
                  <a:p>
                    <a:endParaRPr lang="en-US" dirty="0"/>
                  </a:p>
                </p:txBody>
              </p:sp>
              <p:sp>
                <p:nvSpPr>
                  <p:cNvPr id="22" name="Freeform: Shape 21">
                    <a:extLst>
                      <a:ext uri="{FF2B5EF4-FFF2-40B4-BE49-F238E27FC236}">
                        <a16:creationId xmlns:a16="http://schemas.microsoft.com/office/drawing/2014/main" id="{C1BF4508-98ED-4A35-B235-6EFC68324DCF}"/>
                      </a:ext>
                    </a:extLst>
                  </p:cNvPr>
                  <p:cNvSpPr/>
                  <p:nvPr/>
                </p:nvSpPr>
                <p:spPr>
                  <a:xfrm>
                    <a:off x="7931772" y="8099012"/>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lnTo>
                          <a:pt x="0" y="0"/>
                        </a:lnTo>
                        <a:lnTo>
                          <a:pt x="0" y="0"/>
                        </a:lnTo>
                        <a:close/>
                      </a:path>
                    </a:pathLst>
                  </a:custGeom>
                  <a:noFill/>
                  <a:ln w="28575" cap="flat">
                    <a:solidFill>
                      <a:schemeClr val="tx1"/>
                    </a:solidFill>
                    <a:prstDash val="solid"/>
                    <a:round/>
                  </a:ln>
                </p:spPr>
                <p:txBody>
                  <a:bodyPr rtlCol="0" anchor="ctr"/>
                  <a:lstStyle/>
                  <a:p>
                    <a:endParaRPr lang="en-US" dirty="0"/>
                  </a:p>
                </p:txBody>
              </p:sp>
              <p:sp>
                <p:nvSpPr>
                  <p:cNvPr id="23" name="Freeform: Shape 22">
                    <a:extLst>
                      <a:ext uri="{FF2B5EF4-FFF2-40B4-BE49-F238E27FC236}">
                        <a16:creationId xmlns:a16="http://schemas.microsoft.com/office/drawing/2014/main" id="{13279674-BBC7-498C-AF6B-58693B4C0528}"/>
                      </a:ext>
                    </a:extLst>
                  </p:cNvPr>
                  <p:cNvSpPr/>
                  <p:nvPr/>
                </p:nvSpPr>
                <p:spPr>
                  <a:xfrm>
                    <a:off x="7637736" y="7774223"/>
                    <a:ext cx="636692" cy="637334"/>
                  </a:xfrm>
                  <a:custGeom>
                    <a:avLst/>
                    <a:gdLst>
                      <a:gd name="connsiteX0" fmla="*/ 29908 w 636692"/>
                      <a:gd name="connsiteY0" fmla="*/ 454710 h 637334"/>
                      <a:gd name="connsiteX1" fmla="*/ 454068 w 636692"/>
                      <a:gd name="connsiteY1" fmla="*/ 606746 h 637334"/>
                      <a:gd name="connsiteX2" fmla="*/ 606104 w 636692"/>
                      <a:gd name="connsiteY2" fmla="*/ 182587 h 637334"/>
                      <a:gd name="connsiteX3" fmla="*/ 240887 w 636692"/>
                      <a:gd name="connsiteY3" fmla="*/ 9511 h 637334"/>
                      <a:gd name="connsiteX4" fmla="*/ 0 w 636692"/>
                      <a:gd name="connsiteY4" fmla="*/ 336028 h 637334"/>
                      <a:gd name="connsiteX5" fmla="*/ 9525 w 636692"/>
                      <a:gd name="connsiteY5" fmla="*/ 395845 h 637334"/>
                      <a:gd name="connsiteX6" fmla="*/ 19050 w 636692"/>
                      <a:gd name="connsiteY6" fmla="*/ 426992 h 637334"/>
                      <a:gd name="connsiteX7" fmla="*/ 62770 w 636692"/>
                      <a:gd name="connsiteY7" fmla="*/ 128859 h 637334"/>
                      <a:gd name="connsiteX8" fmla="*/ 1429 w 636692"/>
                      <a:gd name="connsiteY8" fmla="*/ 288594 h 63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692" h="637334">
                        <a:moveTo>
                          <a:pt x="29908" y="454710"/>
                        </a:moveTo>
                        <a:cubicBezTo>
                          <a:pt x="105053" y="613822"/>
                          <a:pt x="294956" y="681891"/>
                          <a:pt x="454068" y="606746"/>
                        </a:cubicBezTo>
                        <a:cubicBezTo>
                          <a:pt x="613180" y="531601"/>
                          <a:pt x="681249" y="341699"/>
                          <a:pt x="606104" y="182587"/>
                        </a:cubicBezTo>
                        <a:cubicBezTo>
                          <a:pt x="541213" y="45186"/>
                          <a:pt x="388323" y="-27269"/>
                          <a:pt x="240887" y="9511"/>
                        </a:cubicBezTo>
                        <a:moveTo>
                          <a:pt x="0" y="336028"/>
                        </a:moveTo>
                        <a:cubicBezTo>
                          <a:pt x="1272" y="356224"/>
                          <a:pt x="4462" y="376253"/>
                          <a:pt x="9525" y="395845"/>
                        </a:cubicBezTo>
                        <a:cubicBezTo>
                          <a:pt x="12192" y="406513"/>
                          <a:pt x="15367" y="416895"/>
                          <a:pt x="19050" y="426992"/>
                        </a:cubicBezTo>
                        <a:moveTo>
                          <a:pt x="62770" y="128859"/>
                        </a:moveTo>
                        <a:cubicBezTo>
                          <a:pt x="28153" y="175522"/>
                          <a:pt x="6943" y="230755"/>
                          <a:pt x="1429" y="288594"/>
                        </a:cubicBezTo>
                      </a:path>
                    </a:pathLst>
                  </a:custGeom>
                  <a:noFill/>
                  <a:ln w="28575" cap="flat">
                    <a:solidFill>
                      <a:schemeClr val="tx1"/>
                    </a:solidFill>
                    <a:prstDash val="solid"/>
                    <a:round/>
                  </a:ln>
                </p:spPr>
                <p:txBody>
                  <a:bodyPr rtlCol="0" anchor="ctr"/>
                  <a:lstStyle/>
                  <a:p>
                    <a:endParaRPr lang="en-US" dirty="0"/>
                  </a:p>
                </p:txBody>
              </p:sp>
              <p:sp>
                <p:nvSpPr>
                  <p:cNvPr id="24" name="Freeform: Shape 23">
                    <a:extLst>
                      <a:ext uri="{FF2B5EF4-FFF2-40B4-BE49-F238E27FC236}">
                        <a16:creationId xmlns:a16="http://schemas.microsoft.com/office/drawing/2014/main" id="{D2DD00E4-49EC-42F7-9C99-4350F36F882D}"/>
                      </a:ext>
                    </a:extLst>
                  </p:cNvPr>
                  <p:cNvSpPr/>
                  <p:nvPr/>
                </p:nvSpPr>
                <p:spPr>
                  <a:xfrm>
                    <a:off x="7867282" y="8003747"/>
                    <a:ext cx="177398" cy="177377"/>
                  </a:xfrm>
                  <a:custGeom>
                    <a:avLst/>
                    <a:gdLst>
                      <a:gd name="connsiteX0" fmla="*/ 2768 w 177398"/>
                      <a:gd name="connsiteY0" fmla="*/ 110600 h 177377"/>
                      <a:gd name="connsiteX1" fmla="*/ 66798 w 177398"/>
                      <a:gd name="connsiteY1" fmla="*/ 2768 h 177377"/>
                      <a:gd name="connsiteX2" fmla="*/ 174630 w 177398"/>
                      <a:gd name="connsiteY2" fmla="*/ 66798 h 177377"/>
                      <a:gd name="connsiteX3" fmla="*/ 110686 w 177398"/>
                      <a:gd name="connsiteY3" fmla="*/ 174608 h 177377"/>
                      <a:gd name="connsiteX4" fmla="*/ 2768 w 177398"/>
                      <a:gd name="connsiteY4" fmla="*/ 110600 h 17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8" h="177377">
                        <a:moveTo>
                          <a:pt x="2768" y="110600"/>
                        </a:moveTo>
                        <a:cubicBezTo>
                          <a:pt x="-9327" y="63141"/>
                          <a:pt x="19340" y="14864"/>
                          <a:pt x="66798" y="2768"/>
                        </a:cubicBezTo>
                        <a:cubicBezTo>
                          <a:pt x="114257" y="-9327"/>
                          <a:pt x="162534" y="19340"/>
                          <a:pt x="174630" y="66798"/>
                        </a:cubicBezTo>
                        <a:cubicBezTo>
                          <a:pt x="186717" y="114223"/>
                          <a:pt x="158099" y="162473"/>
                          <a:pt x="110686" y="174608"/>
                        </a:cubicBezTo>
                        <a:cubicBezTo>
                          <a:pt x="63215" y="186703"/>
                          <a:pt x="14918" y="158058"/>
                          <a:pt x="2768" y="110600"/>
                        </a:cubicBezTo>
                        <a:close/>
                      </a:path>
                    </a:pathLst>
                  </a:custGeom>
                  <a:noFill/>
                  <a:ln w="28575" cap="flat">
                    <a:solidFill>
                      <a:schemeClr val="tx1"/>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DB050505-DEE6-469D-BCA9-9DACA1F30D46}"/>
                      </a:ext>
                    </a:extLst>
                  </p:cNvPr>
                  <p:cNvSpPr/>
                  <p:nvPr/>
                </p:nvSpPr>
                <p:spPr>
                  <a:xfrm>
                    <a:off x="7806813" y="7943074"/>
                    <a:ext cx="298543" cy="298584"/>
                  </a:xfrm>
                  <a:custGeom>
                    <a:avLst/>
                    <a:gdLst>
                      <a:gd name="connsiteX0" fmla="*/ 284408 w 298543"/>
                      <a:gd name="connsiteY0" fmla="*/ 212707 h 298584"/>
                      <a:gd name="connsiteX1" fmla="*/ 85878 w 298543"/>
                      <a:gd name="connsiteY1" fmla="*/ 284408 h 298584"/>
                      <a:gd name="connsiteX2" fmla="*/ 14177 w 298543"/>
                      <a:gd name="connsiteY2" fmla="*/ 85878 h 298584"/>
                      <a:gd name="connsiteX3" fmla="*/ 212707 w 298543"/>
                      <a:gd name="connsiteY3" fmla="*/ 14177 h 298584"/>
                      <a:gd name="connsiteX4" fmla="*/ 268120 w 298543"/>
                      <a:gd name="connsiteY4" fmla="*/ 58973 h 298584"/>
                      <a:gd name="connsiteX5" fmla="*/ 293837 w 298543"/>
                      <a:gd name="connsiteY5" fmla="*/ 112408 h 298584"/>
                      <a:gd name="connsiteX6" fmla="*/ 295076 w 298543"/>
                      <a:gd name="connsiteY6" fmla="*/ 181179 h 2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543" h="298584">
                        <a:moveTo>
                          <a:pt x="284408" y="212707"/>
                        </a:moveTo>
                        <a:cubicBezTo>
                          <a:pt x="249385" y="287329"/>
                          <a:pt x="160500" y="319430"/>
                          <a:pt x="85878" y="284408"/>
                        </a:cubicBezTo>
                        <a:cubicBezTo>
                          <a:pt x="11256" y="249385"/>
                          <a:pt x="-20846" y="160500"/>
                          <a:pt x="14177" y="85878"/>
                        </a:cubicBezTo>
                        <a:cubicBezTo>
                          <a:pt x="49199" y="11256"/>
                          <a:pt x="138084" y="-20846"/>
                          <a:pt x="212707" y="14177"/>
                        </a:cubicBezTo>
                        <a:cubicBezTo>
                          <a:pt x="234523" y="24416"/>
                          <a:pt x="253536" y="39786"/>
                          <a:pt x="268120" y="58973"/>
                        </a:cubicBezTo>
                        <a:moveTo>
                          <a:pt x="293837" y="112408"/>
                        </a:moveTo>
                        <a:cubicBezTo>
                          <a:pt x="299662" y="134914"/>
                          <a:pt x="300087" y="158478"/>
                          <a:pt x="295076" y="181179"/>
                        </a:cubicBezTo>
                      </a:path>
                    </a:pathLst>
                  </a:custGeom>
                  <a:noFill/>
                  <a:ln w="28575" cap="flat">
                    <a:solidFill>
                      <a:schemeClr val="tx1"/>
                    </a:solidFill>
                    <a:prstDash val="solid"/>
                    <a:round/>
                  </a:ln>
                </p:spPr>
                <p:txBody>
                  <a:bodyPr rtlCol="0" anchor="ctr"/>
                  <a:lstStyle/>
                  <a:p>
                    <a:endParaRPr lang="en-US" dirty="0"/>
                  </a:p>
                </p:txBody>
              </p:sp>
            </p:grpSp>
            <p:grpSp>
              <p:nvGrpSpPr>
                <p:cNvPr id="26" name="Graphic 58">
                  <a:extLst>
                    <a:ext uri="{FF2B5EF4-FFF2-40B4-BE49-F238E27FC236}">
                      <a16:creationId xmlns:a16="http://schemas.microsoft.com/office/drawing/2014/main" id="{9088872F-398E-4712-A60B-A232EC3D4814}"/>
                    </a:ext>
                  </a:extLst>
                </p:cNvPr>
                <p:cNvGrpSpPr/>
                <p:nvPr/>
              </p:nvGrpSpPr>
              <p:grpSpPr>
                <a:xfrm>
                  <a:off x="8592056" y="2509111"/>
                  <a:ext cx="885722" cy="885722"/>
                  <a:chOff x="2573174" y="2890588"/>
                  <a:chExt cx="643689" cy="643689"/>
                </a:xfrm>
              </p:grpSpPr>
              <p:sp>
                <p:nvSpPr>
                  <p:cNvPr id="27" name="Freeform: Shape 26">
                    <a:extLst>
                      <a:ext uri="{FF2B5EF4-FFF2-40B4-BE49-F238E27FC236}">
                        <a16:creationId xmlns:a16="http://schemas.microsoft.com/office/drawing/2014/main" id="{E5CBD752-8B81-41C2-8DAF-139A8FE8C5D5}"/>
                      </a:ext>
                    </a:extLst>
                  </p:cNvPr>
                  <p:cNvSpPr/>
                  <p:nvPr/>
                </p:nvSpPr>
                <p:spPr>
                  <a:xfrm>
                    <a:off x="2943617" y="3141068"/>
                    <a:ext cx="119082" cy="61150"/>
                  </a:xfrm>
                  <a:custGeom>
                    <a:avLst/>
                    <a:gdLst>
                      <a:gd name="connsiteX0" fmla="*/ 4828 w 119082"/>
                      <a:gd name="connsiteY0" fmla="*/ 44652 h 61150"/>
                      <a:gd name="connsiteX1" fmla="*/ 26391 w 119082"/>
                      <a:gd name="connsiteY1" fmla="*/ 16007 h 61150"/>
                      <a:gd name="connsiteX2" fmla="*/ 54070 w 119082"/>
                      <a:gd name="connsiteY2" fmla="*/ 5708 h 61150"/>
                      <a:gd name="connsiteX3" fmla="*/ 66300 w 119082"/>
                      <a:gd name="connsiteY3" fmla="*/ 5708 h 61150"/>
                      <a:gd name="connsiteX4" fmla="*/ 81749 w 119082"/>
                      <a:gd name="connsiteY4" fmla="*/ 26306 h 61150"/>
                      <a:gd name="connsiteX5" fmla="*/ 109749 w 119082"/>
                      <a:gd name="connsiteY5" fmla="*/ 49479 h 61150"/>
                      <a:gd name="connsiteX6" fmla="*/ 115542 w 119082"/>
                      <a:gd name="connsiteY6" fmla="*/ 59135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82" h="61150">
                        <a:moveTo>
                          <a:pt x="4828" y="44652"/>
                        </a:moveTo>
                        <a:cubicBezTo>
                          <a:pt x="8690" y="39824"/>
                          <a:pt x="23816" y="17938"/>
                          <a:pt x="26391" y="16007"/>
                        </a:cubicBezTo>
                        <a:cubicBezTo>
                          <a:pt x="34116" y="10214"/>
                          <a:pt x="44093" y="7639"/>
                          <a:pt x="54070" y="5708"/>
                        </a:cubicBezTo>
                        <a:cubicBezTo>
                          <a:pt x="58254" y="5065"/>
                          <a:pt x="62438" y="4099"/>
                          <a:pt x="66300" y="5708"/>
                        </a:cubicBezTo>
                        <a:cubicBezTo>
                          <a:pt x="74668" y="8927"/>
                          <a:pt x="76599" y="19226"/>
                          <a:pt x="81749" y="26306"/>
                        </a:cubicBezTo>
                        <a:cubicBezTo>
                          <a:pt x="88829" y="36284"/>
                          <a:pt x="102025" y="40146"/>
                          <a:pt x="109749" y="49479"/>
                        </a:cubicBezTo>
                        <a:cubicBezTo>
                          <a:pt x="112002" y="52376"/>
                          <a:pt x="113933" y="55916"/>
                          <a:pt x="115542" y="59135"/>
                        </a:cubicBezTo>
                      </a:path>
                    </a:pathLst>
                  </a:custGeom>
                  <a:noFill/>
                  <a:ln w="28575" cap="flat">
                    <a:solidFill>
                      <a:schemeClr val="tx1"/>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39F20A1F-8EC5-414A-8A6A-9683FF160491}"/>
                      </a:ext>
                    </a:extLst>
                  </p:cNvPr>
                  <p:cNvSpPr/>
                  <p:nvPr/>
                </p:nvSpPr>
                <p:spPr>
                  <a:xfrm>
                    <a:off x="3066562" y="3127466"/>
                    <a:ext cx="77243" cy="164141"/>
                  </a:xfrm>
                  <a:custGeom>
                    <a:avLst/>
                    <a:gdLst>
                      <a:gd name="connsiteX0" fmla="*/ 73702 w 77242"/>
                      <a:gd name="connsiteY0" fmla="*/ 161244 h 164140"/>
                      <a:gd name="connsiteX1" fmla="*/ 73702 w 77242"/>
                      <a:gd name="connsiteY1" fmla="*/ 155773 h 164140"/>
                      <a:gd name="connsiteX2" fmla="*/ 73702 w 77242"/>
                      <a:gd name="connsiteY2" fmla="*/ 140646 h 164140"/>
                      <a:gd name="connsiteX3" fmla="*/ 73702 w 77242"/>
                      <a:gd name="connsiteY3" fmla="*/ 41196 h 164140"/>
                      <a:gd name="connsiteX4" fmla="*/ 73702 w 77242"/>
                      <a:gd name="connsiteY4" fmla="*/ 21564 h 164140"/>
                      <a:gd name="connsiteX5" fmla="*/ 73702 w 77242"/>
                      <a:gd name="connsiteY5" fmla="*/ 4828 h 164140"/>
                      <a:gd name="connsiteX6" fmla="*/ 4828 w 77242"/>
                      <a:gd name="connsiteY6" fmla="*/ 4828 h 164140"/>
                      <a:gd name="connsiteX7" fmla="*/ 4828 w 77242"/>
                      <a:gd name="connsiteY7" fmla="*/ 21564 h 164140"/>
                      <a:gd name="connsiteX8" fmla="*/ 4828 w 77242"/>
                      <a:gd name="connsiteY8" fmla="*/ 41196 h 164140"/>
                      <a:gd name="connsiteX9" fmla="*/ 4828 w 77242"/>
                      <a:gd name="connsiteY9" fmla="*/ 58254 h 164140"/>
                      <a:gd name="connsiteX10" fmla="*/ 4828 w 77242"/>
                      <a:gd name="connsiteY10" fmla="*/ 73059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42" h="164140">
                        <a:moveTo>
                          <a:pt x="73702" y="161244"/>
                        </a:moveTo>
                        <a:lnTo>
                          <a:pt x="73702" y="155773"/>
                        </a:lnTo>
                        <a:lnTo>
                          <a:pt x="73702" y="140646"/>
                        </a:lnTo>
                        <a:lnTo>
                          <a:pt x="73702" y="41196"/>
                        </a:lnTo>
                        <a:lnTo>
                          <a:pt x="73702" y="21564"/>
                        </a:lnTo>
                        <a:lnTo>
                          <a:pt x="73702" y="4828"/>
                        </a:lnTo>
                        <a:lnTo>
                          <a:pt x="4828" y="4828"/>
                        </a:lnTo>
                        <a:lnTo>
                          <a:pt x="4828" y="21564"/>
                        </a:lnTo>
                        <a:lnTo>
                          <a:pt x="4828" y="41196"/>
                        </a:lnTo>
                        <a:lnTo>
                          <a:pt x="4828" y="58254"/>
                        </a:lnTo>
                        <a:lnTo>
                          <a:pt x="4828" y="73059"/>
                        </a:lnTo>
                      </a:path>
                    </a:pathLst>
                  </a:custGeom>
                  <a:noFill/>
                  <a:ln w="28575" cap="flat">
                    <a:solidFill>
                      <a:schemeClr val="tx1"/>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25855D7B-33E6-404D-8ED8-71DE78803CC3}"/>
                      </a:ext>
                    </a:extLst>
                  </p:cNvPr>
                  <p:cNvSpPr/>
                  <p:nvPr/>
                </p:nvSpPr>
                <p:spPr>
                  <a:xfrm>
                    <a:off x="3020860" y="3195697"/>
                    <a:ext cx="70806" cy="99772"/>
                  </a:xfrm>
                  <a:custGeom>
                    <a:avLst/>
                    <a:gdLst>
                      <a:gd name="connsiteX0" fmla="*/ 4828 w 70805"/>
                      <a:gd name="connsiteY0" fmla="*/ 97841 h 99771"/>
                      <a:gd name="connsiteX1" fmla="*/ 4828 w 70805"/>
                      <a:gd name="connsiteY1" fmla="*/ 4828 h 99771"/>
                      <a:gd name="connsiteX2" fmla="*/ 67265 w 70805"/>
                      <a:gd name="connsiteY2" fmla="*/ 4828 h 99771"/>
                      <a:gd name="connsiteX3" fmla="*/ 67265 w 70805"/>
                      <a:gd name="connsiteY3" fmla="*/ 97841 h 99771"/>
                      <a:gd name="connsiteX4" fmla="*/ 4828 w 70805"/>
                      <a:gd name="connsiteY4" fmla="*/ 9784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99771">
                        <a:moveTo>
                          <a:pt x="4828" y="97841"/>
                        </a:moveTo>
                        <a:lnTo>
                          <a:pt x="4828" y="4828"/>
                        </a:lnTo>
                        <a:lnTo>
                          <a:pt x="67265" y="4828"/>
                        </a:lnTo>
                        <a:lnTo>
                          <a:pt x="67265" y="97841"/>
                        </a:lnTo>
                        <a:lnTo>
                          <a:pt x="4828" y="97841"/>
                        </a:lnTo>
                      </a:path>
                    </a:pathLst>
                  </a:custGeom>
                  <a:noFill/>
                  <a:ln w="28575" cap="flat">
                    <a:solidFill>
                      <a:schemeClr val="tx1"/>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56C835FD-A6C8-4AB1-9FC4-0962672F0F70}"/>
                      </a:ext>
                    </a:extLst>
                  </p:cNvPr>
                  <p:cNvSpPr/>
                  <p:nvPr/>
                </p:nvSpPr>
                <p:spPr>
                  <a:xfrm>
                    <a:off x="3066562" y="3150317"/>
                    <a:ext cx="77243" cy="28966"/>
                  </a:xfrm>
                  <a:custGeom>
                    <a:avLst/>
                    <a:gdLst>
                      <a:gd name="connsiteX0" fmla="*/ 4828 w 77242"/>
                      <a:gd name="connsiteY0" fmla="*/ 4828 h 28966"/>
                      <a:gd name="connsiteX1" fmla="*/ 73702 w 77242"/>
                      <a:gd name="connsiteY1" fmla="*/ 4828 h 28966"/>
                      <a:gd name="connsiteX2" fmla="*/ 73702 w 77242"/>
                      <a:gd name="connsiteY2" fmla="*/ 27035 h 28966"/>
                      <a:gd name="connsiteX3" fmla="*/ 4828 w 77242"/>
                      <a:gd name="connsiteY3" fmla="*/ 27035 h 28966"/>
                    </a:gdLst>
                    <a:ahLst/>
                    <a:cxnLst>
                      <a:cxn ang="0">
                        <a:pos x="connsiteX0" y="connsiteY0"/>
                      </a:cxn>
                      <a:cxn ang="0">
                        <a:pos x="connsiteX1" y="connsiteY1"/>
                      </a:cxn>
                      <a:cxn ang="0">
                        <a:pos x="connsiteX2" y="connsiteY2"/>
                      </a:cxn>
                      <a:cxn ang="0">
                        <a:pos x="connsiteX3" y="connsiteY3"/>
                      </a:cxn>
                    </a:cxnLst>
                    <a:rect l="l" t="t" r="r" b="b"/>
                    <a:pathLst>
                      <a:path w="77242" h="28966">
                        <a:moveTo>
                          <a:pt x="4828" y="4828"/>
                        </a:moveTo>
                        <a:lnTo>
                          <a:pt x="73702" y="4828"/>
                        </a:lnTo>
                        <a:lnTo>
                          <a:pt x="73702" y="27035"/>
                        </a:lnTo>
                        <a:lnTo>
                          <a:pt x="4828" y="27035"/>
                        </a:lnTo>
                        <a:close/>
                      </a:path>
                    </a:pathLst>
                  </a:custGeom>
                  <a:noFill/>
                  <a:ln w="28575" cap="flat">
                    <a:solidFill>
                      <a:schemeClr val="tx1"/>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24336EA2-B2B2-49A2-AE5D-06E4E6E8501A}"/>
                      </a:ext>
                    </a:extLst>
                  </p:cNvPr>
                  <p:cNvSpPr/>
                  <p:nvPr/>
                </p:nvSpPr>
                <p:spPr>
                  <a:xfrm>
                    <a:off x="3041780" y="3217904"/>
                    <a:ext cx="9655" cy="22529"/>
                  </a:xfrm>
                  <a:custGeom>
                    <a:avLst/>
                    <a:gdLst>
                      <a:gd name="connsiteX0" fmla="*/ 4828 w 9655"/>
                      <a:gd name="connsiteY0" fmla="*/ 4828 h 22529"/>
                      <a:gd name="connsiteX1" fmla="*/ 4828 w 9655"/>
                      <a:gd name="connsiteY1" fmla="*/ 19633 h 22529"/>
                    </a:gdLst>
                    <a:ahLst/>
                    <a:cxnLst>
                      <a:cxn ang="0">
                        <a:pos x="connsiteX0" y="connsiteY0"/>
                      </a:cxn>
                      <a:cxn ang="0">
                        <a:pos x="connsiteX1" y="connsiteY1"/>
                      </a:cxn>
                    </a:cxnLst>
                    <a:rect l="l" t="t" r="r" b="b"/>
                    <a:pathLst>
                      <a:path w="9655" h="22529">
                        <a:moveTo>
                          <a:pt x="4828" y="4828"/>
                        </a:moveTo>
                        <a:lnTo>
                          <a:pt x="4828" y="19633"/>
                        </a:lnTo>
                      </a:path>
                    </a:pathLst>
                  </a:custGeom>
                  <a:ln w="28575" cap="flat">
                    <a:solidFill>
                      <a:schemeClr val="tx1"/>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C42D2A29-086B-42AD-8545-851CFE3429CC}"/>
                      </a:ext>
                    </a:extLst>
                  </p:cNvPr>
                  <p:cNvSpPr/>
                  <p:nvPr/>
                </p:nvSpPr>
                <p:spPr>
                  <a:xfrm>
                    <a:off x="3041780" y="3251698"/>
                    <a:ext cx="9655" cy="22529"/>
                  </a:xfrm>
                  <a:custGeom>
                    <a:avLst/>
                    <a:gdLst>
                      <a:gd name="connsiteX0" fmla="*/ 4828 w 9655"/>
                      <a:gd name="connsiteY0" fmla="*/ 4828 h 22529"/>
                      <a:gd name="connsiteX1" fmla="*/ 4828 w 9655"/>
                      <a:gd name="connsiteY1" fmla="*/ 19633 h 22529"/>
                    </a:gdLst>
                    <a:ahLst/>
                    <a:cxnLst>
                      <a:cxn ang="0">
                        <a:pos x="connsiteX0" y="connsiteY0"/>
                      </a:cxn>
                      <a:cxn ang="0">
                        <a:pos x="connsiteX1" y="connsiteY1"/>
                      </a:cxn>
                    </a:cxnLst>
                    <a:rect l="l" t="t" r="r" b="b"/>
                    <a:pathLst>
                      <a:path w="9655" h="22529">
                        <a:moveTo>
                          <a:pt x="4828" y="4828"/>
                        </a:moveTo>
                        <a:lnTo>
                          <a:pt x="4828" y="19633"/>
                        </a:lnTo>
                      </a:path>
                    </a:pathLst>
                  </a:custGeom>
                  <a:ln w="28575" cap="flat">
                    <a:solidFill>
                      <a:schemeClr val="tx1"/>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6BD681BF-5728-4F90-BDA3-8B5BA5F931AE}"/>
                      </a:ext>
                    </a:extLst>
                  </p:cNvPr>
                  <p:cNvSpPr/>
                  <p:nvPr/>
                </p:nvSpPr>
                <p:spPr>
                  <a:xfrm>
                    <a:off x="3062056" y="3217904"/>
                    <a:ext cx="9655" cy="22529"/>
                  </a:xfrm>
                  <a:custGeom>
                    <a:avLst/>
                    <a:gdLst>
                      <a:gd name="connsiteX0" fmla="*/ 4828 w 9655"/>
                      <a:gd name="connsiteY0" fmla="*/ 4828 h 22529"/>
                      <a:gd name="connsiteX1" fmla="*/ 4828 w 9655"/>
                      <a:gd name="connsiteY1" fmla="*/ 19633 h 22529"/>
                    </a:gdLst>
                    <a:ahLst/>
                    <a:cxnLst>
                      <a:cxn ang="0">
                        <a:pos x="connsiteX0" y="connsiteY0"/>
                      </a:cxn>
                      <a:cxn ang="0">
                        <a:pos x="connsiteX1" y="connsiteY1"/>
                      </a:cxn>
                    </a:cxnLst>
                    <a:rect l="l" t="t" r="r" b="b"/>
                    <a:pathLst>
                      <a:path w="9655" h="22529">
                        <a:moveTo>
                          <a:pt x="4828" y="4828"/>
                        </a:moveTo>
                        <a:lnTo>
                          <a:pt x="4828" y="19633"/>
                        </a:lnTo>
                      </a:path>
                    </a:pathLst>
                  </a:custGeom>
                  <a:ln w="28575" cap="flat">
                    <a:solidFill>
                      <a:schemeClr val="tx1"/>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40EBDD11-EA44-43C9-BE1E-C4BD6CB08B7E}"/>
                      </a:ext>
                    </a:extLst>
                  </p:cNvPr>
                  <p:cNvSpPr/>
                  <p:nvPr/>
                </p:nvSpPr>
                <p:spPr>
                  <a:xfrm>
                    <a:off x="3062056" y="3251698"/>
                    <a:ext cx="9655" cy="22529"/>
                  </a:xfrm>
                  <a:custGeom>
                    <a:avLst/>
                    <a:gdLst>
                      <a:gd name="connsiteX0" fmla="*/ 4828 w 9655"/>
                      <a:gd name="connsiteY0" fmla="*/ 4828 h 22529"/>
                      <a:gd name="connsiteX1" fmla="*/ 4828 w 9655"/>
                      <a:gd name="connsiteY1" fmla="*/ 19633 h 22529"/>
                    </a:gdLst>
                    <a:ahLst/>
                    <a:cxnLst>
                      <a:cxn ang="0">
                        <a:pos x="connsiteX0" y="connsiteY0"/>
                      </a:cxn>
                      <a:cxn ang="0">
                        <a:pos x="connsiteX1" y="connsiteY1"/>
                      </a:cxn>
                    </a:cxnLst>
                    <a:rect l="l" t="t" r="r" b="b"/>
                    <a:pathLst>
                      <a:path w="9655" h="22529">
                        <a:moveTo>
                          <a:pt x="4828" y="4828"/>
                        </a:moveTo>
                        <a:lnTo>
                          <a:pt x="4828" y="19633"/>
                        </a:lnTo>
                      </a:path>
                    </a:pathLst>
                  </a:custGeom>
                  <a:ln w="28575" cap="flat">
                    <a:solidFill>
                      <a:schemeClr val="tx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00D688F0-37D2-4105-8AB3-D830B4F845AC}"/>
                      </a:ext>
                    </a:extLst>
                  </p:cNvPr>
                  <p:cNvSpPr/>
                  <p:nvPr/>
                </p:nvSpPr>
                <p:spPr>
                  <a:xfrm>
                    <a:off x="2872811" y="3090132"/>
                    <a:ext cx="128738" cy="9655"/>
                  </a:xfrm>
                  <a:custGeom>
                    <a:avLst/>
                    <a:gdLst>
                      <a:gd name="connsiteX0" fmla="*/ 4828 w 128737"/>
                      <a:gd name="connsiteY0" fmla="*/ 4828 h 9655"/>
                      <a:gd name="connsiteX1" fmla="*/ 124232 w 128737"/>
                      <a:gd name="connsiteY1" fmla="*/ 4828 h 9655"/>
                    </a:gdLst>
                    <a:ahLst/>
                    <a:cxnLst>
                      <a:cxn ang="0">
                        <a:pos x="connsiteX0" y="connsiteY0"/>
                      </a:cxn>
                      <a:cxn ang="0">
                        <a:pos x="connsiteX1" y="connsiteY1"/>
                      </a:cxn>
                    </a:cxnLst>
                    <a:rect l="l" t="t" r="r" b="b"/>
                    <a:pathLst>
                      <a:path w="128737" h="9655">
                        <a:moveTo>
                          <a:pt x="4828" y="4828"/>
                        </a:moveTo>
                        <a:lnTo>
                          <a:pt x="124232" y="4828"/>
                        </a:lnTo>
                      </a:path>
                    </a:pathLst>
                  </a:custGeom>
                  <a:ln w="28575" cap="flat">
                    <a:solidFill>
                      <a:schemeClr val="tx1"/>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67B2E431-7B52-450E-8BDE-6F24E6E15721}"/>
                      </a:ext>
                    </a:extLst>
                  </p:cNvPr>
                  <p:cNvSpPr/>
                  <p:nvPr/>
                </p:nvSpPr>
                <p:spPr>
                  <a:xfrm>
                    <a:off x="2894697" y="3071465"/>
                    <a:ext cx="83680" cy="48277"/>
                  </a:xfrm>
                  <a:custGeom>
                    <a:avLst/>
                    <a:gdLst>
                      <a:gd name="connsiteX0" fmla="*/ 75633 w 83679"/>
                      <a:gd name="connsiteY0" fmla="*/ 45058 h 48276"/>
                      <a:gd name="connsiteX1" fmla="*/ 9655 w 83679"/>
                      <a:gd name="connsiteY1" fmla="*/ 45058 h 48276"/>
                      <a:gd name="connsiteX2" fmla="*/ 4828 w 83679"/>
                      <a:gd name="connsiteY2" fmla="*/ 40231 h 48276"/>
                      <a:gd name="connsiteX3" fmla="*/ 4828 w 83679"/>
                      <a:gd name="connsiteY3" fmla="*/ 9655 h 48276"/>
                      <a:gd name="connsiteX4" fmla="*/ 9655 w 83679"/>
                      <a:gd name="connsiteY4" fmla="*/ 4828 h 48276"/>
                      <a:gd name="connsiteX5" fmla="*/ 75633 w 83679"/>
                      <a:gd name="connsiteY5" fmla="*/ 4828 h 48276"/>
                      <a:gd name="connsiteX6" fmla="*/ 80461 w 83679"/>
                      <a:gd name="connsiteY6" fmla="*/ 9655 h 48276"/>
                      <a:gd name="connsiteX7" fmla="*/ 80461 w 83679"/>
                      <a:gd name="connsiteY7" fmla="*/ 40231 h 48276"/>
                      <a:gd name="connsiteX8" fmla="*/ 75633 w 83679"/>
                      <a:gd name="connsiteY8" fmla="*/ 45058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79" h="48276">
                        <a:moveTo>
                          <a:pt x="75633" y="45058"/>
                        </a:moveTo>
                        <a:lnTo>
                          <a:pt x="9655" y="45058"/>
                        </a:lnTo>
                        <a:cubicBezTo>
                          <a:pt x="7081" y="45058"/>
                          <a:pt x="4828" y="42805"/>
                          <a:pt x="4828" y="40231"/>
                        </a:cubicBezTo>
                        <a:lnTo>
                          <a:pt x="4828" y="9655"/>
                        </a:lnTo>
                        <a:cubicBezTo>
                          <a:pt x="4828" y="7081"/>
                          <a:pt x="7081" y="4828"/>
                          <a:pt x="9655" y="4828"/>
                        </a:cubicBezTo>
                        <a:lnTo>
                          <a:pt x="75633" y="4828"/>
                        </a:lnTo>
                        <a:cubicBezTo>
                          <a:pt x="78208" y="4828"/>
                          <a:pt x="80461" y="7081"/>
                          <a:pt x="80461" y="9655"/>
                        </a:cubicBezTo>
                        <a:lnTo>
                          <a:pt x="80461" y="40231"/>
                        </a:lnTo>
                        <a:cubicBezTo>
                          <a:pt x="80461" y="42805"/>
                          <a:pt x="78208" y="45058"/>
                          <a:pt x="75633" y="45058"/>
                        </a:cubicBezTo>
                        <a:close/>
                      </a:path>
                    </a:pathLst>
                  </a:custGeom>
                  <a:noFill/>
                  <a:ln w="28575" cap="flat">
                    <a:solidFill>
                      <a:schemeClr val="tx1"/>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93E2D1BE-7499-4EED-9327-188A66E219F4}"/>
                      </a:ext>
                    </a:extLst>
                  </p:cNvPr>
                  <p:cNvSpPr/>
                  <p:nvPr/>
                </p:nvSpPr>
                <p:spPr>
                  <a:xfrm>
                    <a:off x="2942973" y="3111695"/>
                    <a:ext cx="16092" cy="74024"/>
                  </a:xfrm>
                  <a:custGeom>
                    <a:avLst/>
                    <a:gdLst>
                      <a:gd name="connsiteX0" fmla="*/ 11908 w 16092"/>
                      <a:gd name="connsiteY0" fmla="*/ 4828 h 74024"/>
                      <a:gd name="connsiteX1" fmla="*/ 4828 w 16092"/>
                      <a:gd name="connsiteY1" fmla="*/ 53748 h 74024"/>
                      <a:gd name="connsiteX2" fmla="*/ 7081 w 16092"/>
                      <a:gd name="connsiteY2" fmla="*/ 69518 h 74024"/>
                    </a:gdLst>
                    <a:ahLst/>
                    <a:cxnLst>
                      <a:cxn ang="0">
                        <a:pos x="connsiteX0" y="connsiteY0"/>
                      </a:cxn>
                      <a:cxn ang="0">
                        <a:pos x="connsiteX1" y="connsiteY1"/>
                      </a:cxn>
                      <a:cxn ang="0">
                        <a:pos x="connsiteX2" y="connsiteY2"/>
                      </a:cxn>
                    </a:cxnLst>
                    <a:rect l="l" t="t" r="r" b="b"/>
                    <a:pathLst>
                      <a:path w="16092" h="74024">
                        <a:moveTo>
                          <a:pt x="11908" y="4828"/>
                        </a:moveTo>
                        <a:lnTo>
                          <a:pt x="4828" y="53748"/>
                        </a:lnTo>
                        <a:lnTo>
                          <a:pt x="7081" y="69518"/>
                        </a:lnTo>
                      </a:path>
                    </a:pathLst>
                  </a:custGeom>
                  <a:noFill/>
                  <a:ln w="28575" cap="flat">
                    <a:solidFill>
                      <a:schemeClr val="tx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F3AE8C70-3DC4-4ED2-93AB-571FEED6B3D5}"/>
                      </a:ext>
                    </a:extLst>
                  </p:cNvPr>
                  <p:cNvSpPr/>
                  <p:nvPr/>
                </p:nvSpPr>
                <p:spPr>
                  <a:xfrm>
                    <a:off x="2915295" y="3111695"/>
                    <a:ext cx="16092" cy="74024"/>
                  </a:xfrm>
                  <a:custGeom>
                    <a:avLst/>
                    <a:gdLst>
                      <a:gd name="connsiteX0" fmla="*/ 4828 w 16092"/>
                      <a:gd name="connsiteY0" fmla="*/ 4828 h 74024"/>
                      <a:gd name="connsiteX1" fmla="*/ 11586 w 16092"/>
                      <a:gd name="connsiteY1" fmla="*/ 53748 h 74024"/>
                      <a:gd name="connsiteX2" fmla="*/ 9333 w 16092"/>
                      <a:gd name="connsiteY2" fmla="*/ 70806 h 74024"/>
                    </a:gdLst>
                    <a:ahLst/>
                    <a:cxnLst>
                      <a:cxn ang="0">
                        <a:pos x="connsiteX0" y="connsiteY0"/>
                      </a:cxn>
                      <a:cxn ang="0">
                        <a:pos x="connsiteX1" y="connsiteY1"/>
                      </a:cxn>
                      <a:cxn ang="0">
                        <a:pos x="connsiteX2" y="connsiteY2"/>
                      </a:cxn>
                    </a:cxnLst>
                    <a:rect l="l" t="t" r="r" b="b"/>
                    <a:pathLst>
                      <a:path w="16092" h="74024">
                        <a:moveTo>
                          <a:pt x="4828" y="4828"/>
                        </a:moveTo>
                        <a:lnTo>
                          <a:pt x="11586" y="53748"/>
                        </a:lnTo>
                        <a:lnTo>
                          <a:pt x="9333" y="70806"/>
                        </a:lnTo>
                      </a:path>
                    </a:pathLst>
                  </a:custGeom>
                  <a:noFill/>
                  <a:ln w="28575" cap="flat">
                    <a:solidFill>
                      <a:schemeClr val="tx1"/>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0DA20AC9-1AAF-4919-A95D-3149408DB520}"/>
                      </a:ext>
                    </a:extLst>
                  </p:cNvPr>
                  <p:cNvSpPr/>
                  <p:nvPr/>
                </p:nvSpPr>
                <p:spPr>
                  <a:xfrm>
                    <a:off x="2933318" y="3047648"/>
                    <a:ext cx="9655" cy="25748"/>
                  </a:xfrm>
                  <a:custGeom>
                    <a:avLst/>
                    <a:gdLst>
                      <a:gd name="connsiteX0" fmla="*/ 4828 w 9655"/>
                      <a:gd name="connsiteY0" fmla="*/ 23173 h 25747"/>
                      <a:gd name="connsiteX1" fmla="*/ 4828 w 9655"/>
                      <a:gd name="connsiteY1" fmla="*/ 4828 h 25747"/>
                    </a:gdLst>
                    <a:ahLst/>
                    <a:cxnLst>
                      <a:cxn ang="0">
                        <a:pos x="connsiteX0" y="connsiteY0"/>
                      </a:cxn>
                      <a:cxn ang="0">
                        <a:pos x="connsiteX1" y="connsiteY1"/>
                      </a:cxn>
                    </a:cxnLst>
                    <a:rect l="l" t="t" r="r" b="b"/>
                    <a:pathLst>
                      <a:path w="9655" h="25747">
                        <a:moveTo>
                          <a:pt x="4828" y="23173"/>
                        </a:moveTo>
                        <a:lnTo>
                          <a:pt x="4828" y="4828"/>
                        </a:lnTo>
                      </a:path>
                    </a:pathLst>
                  </a:custGeom>
                  <a:ln w="28575" cap="flat">
                    <a:solidFill>
                      <a:schemeClr val="tx1"/>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3581AA93-FF64-43EF-9912-4EFEEF4A3811}"/>
                      </a:ext>
                    </a:extLst>
                  </p:cNvPr>
                  <p:cNvSpPr/>
                  <p:nvPr/>
                </p:nvSpPr>
                <p:spPr>
                  <a:xfrm>
                    <a:off x="2851569" y="3006130"/>
                    <a:ext cx="292878" cy="292878"/>
                  </a:xfrm>
                  <a:custGeom>
                    <a:avLst/>
                    <a:gdLst>
                      <a:gd name="connsiteX0" fmla="*/ 4828 w 292878"/>
                      <a:gd name="connsiteY0" fmla="*/ 130347 h 292878"/>
                      <a:gd name="connsiteX1" fmla="*/ 4828 w 292878"/>
                      <a:gd name="connsiteY1" fmla="*/ 4828 h 292878"/>
                      <a:gd name="connsiteX2" fmla="*/ 288695 w 292878"/>
                      <a:gd name="connsiteY2" fmla="*/ 4828 h 292878"/>
                      <a:gd name="connsiteX3" fmla="*/ 288695 w 292878"/>
                      <a:gd name="connsiteY3" fmla="*/ 288695 h 292878"/>
                      <a:gd name="connsiteX4" fmla="*/ 143864 w 292878"/>
                      <a:gd name="connsiteY4" fmla="*/ 288695 h 29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78" h="292878">
                        <a:moveTo>
                          <a:pt x="4828" y="130347"/>
                        </a:moveTo>
                        <a:lnTo>
                          <a:pt x="4828" y="4828"/>
                        </a:lnTo>
                        <a:lnTo>
                          <a:pt x="288695" y="4828"/>
                        </a:lnTo>
                        <a:lnTo>
                          <a:pt x="288695" y="288695"/>
                        </a:lnTo>
                        <a:lnTo>
                          <a:pt x="143864" y="288695"/>
                        </a:lnTo>
                      </a:path>
                    </a:pathLst>
                  </a:custGeom>
                  <a:noFill/>
                  <a:ln w="28575" cap="flat">
                    <a:solidFill>
                      <a:schemeClr val="tx1"/>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7F449445-472F-4AF8-9EA4-4CDFE4CCA566}"/>
                      </a:ext>
                    </a:extLst>
                  </p:cNvPr>
                  <p:cNvSpPr/>
                  <p:nvPr/>
                </p:nvSpPr>
                <p:spPr>
                  <a:xfrm>
                    <a:off x="2644945" y="3161259"/>
                    <a:ext cx="325063" cy="257476"/>
                  </a:xfrm>
                  <a:custGeom>
                    <a:avLst/>
                    <a:gdLst>
                      <a:gd name="connsiteX0" fmla="*/ 301246 w 325062"/>
                      <a:gd name="connsiteY0" fmla="*/ 41840 h 257475"/>
                      <a:gd name="connsiteX1" fmla="*/ 234625 w 325062"/>
                      <a:gd name="connsiteY1" fmla="*/ 41840 h 257475"/>
                      <a:gd name="connsiteX2" fmla="*/ 229153 w 325062"/>
                      <a:gd name="connsiteY2" fmla="*/ 15770 h 257475"/>
                      <a:gd name="connsiteX3" fmla="*/ 215636 w 325062"/>
                      <a:gd name="connsiteY3" fmla="*/ 4828 h 257475"/>
                      <a:gd name="connsiteX4" fmla="*/ 140324 w 325062"/>
                      <a:gd name="connsiteY4" fmla="*/ 4828 h 257475"/>
                      <a:gd name="connsiteX5" fmla="*/ 126807 w 325062"/>
                      <a:gd name="connsiteY5" fmla="*/ 15770 h 257475"/>
                      <a:gd name="connsiteX6" fmla="*/ 121335 w 325062"/>
                      <a:gd name="connsiteY6" fmla="*/ 41840 h 257475"/>
                      <a:gd name="connsiteX7" fmla="*/ 24460 w 325062"/>
                      <a:gd name="connsiteY7" fmla="*/ 41840 h 257475"/>
                      <a:gd name="connsiteX8" fmla="*/ 4828 w 325062"/>
                      <a:gd name="connsiteY8" fmla="*/ 61472 h 257475"/>
                      <a:gd name="connsiteX9" fmla="*/ 4828 w 325062"/>
                      <a:gd name="connsiteY9" fmla="*/ 233015 h 257475"/>
                      <a:gd name="connsiteX10" fmla="*/ 24460 w 325062"/>
                      <a:gd name="connsiteY10" fmla="*/ 252648 h 257475"/>
                      <a:gd name="connsiteX11" fmla="*/ 301246 w 325062"/>
                      <a:gd name="connsiteY11" fmla="*/ 252648 h 257475"/>
                      <a:gd name="connsiteX12" fmla="*/ 320879 w 325062"/>
                      <a:gd name="connsiteY12" fmla="*/ 233015 h 257475"/>
                      <a:gd name="connsiteX13" fmla="*/ 320879 w 325062"/>
                      <a:gd name="connsiteY13" fmla="*/ 61472 h 257475"/>
                      <a:gd name="connsiteX14" fmla="*/ 301246 w 325062"/>
                      <a:gd name="connsiteY14" fmla="*/ 41840 h 25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062" h="257475">
                        <a:moveTo>
                          <a:pt x="301246" y="41840"/>
                        </a:moveTo>
                        <a:lnTo>
                          <a:pt x="234625" y="41840"/>
                        </a:lnTo>
                        <a:lnTo>
                          <a:pt x="229153" y="15770"/>
                        </a:lnTo>
                        <a:cubicBezTo>
                          <a:pt x="227866" y="9333"/>
                          <a:pt x="222073" y="4828"/>
                          <a:pt x="215636" y="4828"/>
                        </a:cubicBezTo>
                        <a:lnTo>
                          <a:pt x="140324" y="4828"/>
                        </a:lnTo>
                        <a:cubicBezTo>
                          <a:pt x="133887" y="4828"/>
                          <a:pt x="128094" y="9333"/>
                          <a:pt x="126807" y="15770"/>
                        </a:cubicBezTo>
                        <a:lnTo>
                          <a:pt x="121335" y="41840"/>
                        </a:lnTo>
                        <a:lnTo>
                          <a:pt x="24460" y="41840"/>
                        </a:lnTo>
                        <a:cubicBezTo>
                          <a:pt x="13517" y="41840"/>
                          <a:pt x="4828" y="50530"/>
                          <a:pt x="4828" y="61472"/>
                        </a:cubicBezTo>
                        <a:lnTo>
                          <a:pt x="4828" y="233015"/>
                        </a:lnTo>
                        <a:cubicBezTo>
                          <a:pt x="4828" y="243958"/>
                          <a:pt x="13517" y="252648"/>
                          <a:pt x="24460" y="252648"/>
                        </a:cubicBezTo>
                        <a:lnTo>
                          <a:pt x="301246" y="252648"/>
                        </a:lnTo>
                        <a:cubicBezTo>
                          <a:pt x="312189" y="252648"/>
                          <a:pt x="320879" y="243958"/>
                          <a:pt x="320879" y="233015"/>
                        </a:cubicBezTo>
                        <a:lnTo>
                          <a:pt x="320879" y="61472"/>
                        </a:lnTo>
                        <a:cubicBezTo>
                          <a:pt x="320879" y="50851"/>
                          <a:pt x="312189" y="41840"/>
                          <a:pt x="301246" y="41840"/>
                        </a:cubicBezTo>
                        <a:close/>
                      </a:path>
                    </a:pathLst>
                  </a:custGeom>
                  <a:noFill/>
                  <a:ln w="28575" cap="flat">
                    <a:solidFill>
                      <a:schemeClr val="tx1"/>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2E6FFA51-086D-4BB0-BE49-1525685734DB}"/>
                      </a:ext>
                    </a:extLst>
                  </p:cNvPr>
                  <p:cNvSpPr/>
                  <p:nvPr/>
                </p:nvSpPr>
                <p:spPr>
                  <a:xfrm>
                    <a:off x="2733453" y="3214042"/>
                    <a:ext cx="177014" cy="177014"/>
                  </a:xfrm>
                  <a:custGeom>
                    <a:avLst/>
                    <a:gdLst>
                      <a:gd name="connsiteX0" fmla="*/ 172187 w 177014"/>
                      <a:gd name="connsiteY0" fmla="*/ 88507 h 177014"/>
                      <a:gd name="connsiteX1" fmla="*/ 88507 w 177014"/>
                      <a:gd name="connsiteY1" fmla="*/ 172187 h 177014"/>
                      <a:gd name="connsiteX2" fmla="*/ 4828 w 177014"/>
                      <a:gd name="connsiteY2" fmla="*/ 88507 h 177014"/>
                      <a:gd name="connsiteX3" fmla="*/ 88507 w 177014"/>
                      <a:gd name="connsiteY3" fmla="*/ 4828 h 177014"/>
                      <a:gd name="connsiteX4" fmla="*/ 172187 w 177014"/>
                      <a:gd name="connsiteY4" fmla="*/ 88507 h 177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14" h="177014">
                        <a:moveTo>
                          <a:pt x="172187" y="88507"/>
                        </a:moveTo>
                        <a:cubicBezTo>
                          <a:pt x="172187" y="134722"/>
                          <a:pt x="134722" y="172187"/>
                          <a:pt x="88507" y="172187"/>
                        </a:cubicBezTo>
                        <a:cubicBezTo>
                          <a:pt x="42292" y="172187"/>
                          <a:pt x="4828" y="134722"/>
                          <a:pt x="4828" y="88507"/>
                        </a:cubicBezTo>
                        <a:cubicBezTo>
                          <a:pt x="4828" y="42292"/>
                          <a:pt x="42292" y="4828"/>
                          <a:pt x="88507" y="4828"/>
                        </a:cubicBezTo>
                        <a:cubicBezTo>
                          <a:pt x="134722" y="4828"/>
                          <a:pt x="172187" y="42292"/>
                          <a:pt x="172187" y="88507"/>
                        </a:cubicBezTo>
                        <a:close/>
                      </a:path>
                    </a:pathLst>
                  </a:custGeom>
                  <a:noFill/>
                  <a:ln w="28575" cap="flat">
                    <a:solidFill>
                      <a:schemeClr val="tx1"/>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964AC662-778D-4B7B-80AD-D51317F2C1A8}"/>
                      </a:ext>
                    </a:extLst>
                  </p:cNvPr>
                  <p:cNvSpPr/>
                  <p:nvPr/>
                </p:nvSpPr>
                <p:spPr>
                  <a:xfrm>
                    <a:off x="2766924" y="3247514"/>
                    <a:ext cx="109427" cy="109427"/>
                  </a:xfrm>
                  <a:custGeom>
                    <a:avLst/>
                    <a:gdLst>
                      <a:gd name="connsiteX0" fmla="*/ 105243 w 109427"/>
                      <a:gd name="connsiteY0" fmla="*/ 55035 h 109427"/>
                      <a:gd name="connsiteX1" fmla="*/ 55035 w 109427"/>
                      <a:gd name="connsiteY1" fmla="*/ 105243 h 109427"/>
                      <a:gd name="connsiteX2" fmla="*/ 4828 w 109427"/>
                      <a:gd name="connsiteY2" fmla="*/ 55035 h 109427"/>
                      <a:gd name="connsiteX3" fmla="*/ 55035 w 109427"/>
                      <a:gd name="connsiteY3" fmla="*/ 4828 h 109427"/>
                      <a:gd name="connsiteX4" fmla="*/ 105243 w 109427"/>
                      <a:gd name="connsiteY4" fmla="*/ 55035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5243" y="55035"/>
                        </a:moveTo>
                        <a:cubicBezTo>
                          <a:pt x="105243" y="82764"/>
                          <a:pt x="82764" y="105243"/>
                          <a:pt x="55035" y="105243"/>
                        </a:cubicBezTo>
                        <a:cubicBezTo>
                          <a:pt x="27306" y="105243"/>
                          <a:pt x="4828" y="82764"/>
                          <a:pt x="4828" y="55035"/>
                        </a:cubicBezTo>
                        <a:cubicBezTo>
                          <a:pt x="4828" y="27306"/>
                          <a:pt x="27306" y="4828"/>
                          <a:pt x="55035" y="4828"/>
                        </a:cubicBezTo>
                        <a:cubicBezTo>
                          <a:pt x="82764" y="4828"/>
                          <a:pt x="105243" y="27306"/>
                          <a:pt x="105243" y="55035"/>
                        </a:cubicBezTo>
                        <a:close/>
                      </a:path>
                    </a:pathLst>
                  </a:custGeom>
                  <a:noFill/>
                  <a:ln w="28575" cap="flat">
                    <a:solidFill>
                      <a:schemeClr val="tx1"/>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4BE91D72-B494-4958-80ED-3B2EA2E5C8C5}"/>
                      </a:ext>
                    </a:extLst>
                  </p:cNvPr>
                  <p:cNvSpPr/>
                  <p:nvPr/>
                </p:nvSpPr>
                <p:spPr>
                  <a:xfrm>
                    <a:off x="2801040" y="3280342"/>
                    <a:ext cx="41840" cy="41840"/>
                  </a:xfrm>
                  <a:custGeom>
                    <a:avLst/>
                    <a:gdLst>
                      <a:gd name="connsiteX0" fmla="*/ 12552 w 41839"/>
                      <a:gd name="connsiteY0" fmla="*/ 39587 h 41839"/>
                      <a:gd name="connsiteX1" fmla="*/ 4828 w 41839"/>
                      <a:gd name="connsiteY1" fmla="*/ 24138 h 41839"/>
                      <a:gd name="connsiteX2" fmla="*/ 24138 w 41839"/>
                      <a:gd name="connsiteY2" fmla="*/ 4828 h 41839"/>
                      <a:gd name="connsiteX3" fmla="*/ 37334 w 41839"/>
                      <a:gd name="connsiteY3" fmla="*/ 9977 h 41839"/>
                    </a:gdLst>
                    <a:ahLst/>
                    <a:cxnLst>
                      <a:cxn ang="0">
                        <a:pos x="connsiteX0" y="connsiteY0"/>
                      </a:cxn>
                      <a:cxn ang="0">
                        <a:pos x="connsiteX1" y="connsiteY1"/>
                      </a:cxn>
                      <a:cxn ang="0">
                        <a:pos x="connsiteX2" y="connsiteY2"/>
                      </a:cxn>
                      <a:cxn ang="0">
                        <a:pos x="connsiteX3" y="connsiteY3"/>
                      </a:cxn>
                    </a:cxnLst>
                    <a:rect l="l" t="t" r="r" b="b"/>
                    <a:pathLst>
                      <a:path w="41839" h="41839">
                        <a:moveTo>
                          <a:pt x="12552" y="39587"/>
                        </a:moveTo>
                        <a:cubicBezTo>
                          <a:pt x="8046" y="36047"/>
                          <a:pt x="4828" y="30575"/>
                          <a:pt x="4828" y="24138"/>
                        </a:cubicBezTo>
                        <a:cubicBezTo>
                          <a:pt x="4828" y="13517"/>
                          <a:pt x="13517" y="4828"/>
                          <a:pt x="24138" y="4828"/>
                        </a:cubicBezTo>
                        <a:cubicBezTo>
                          <a:pt x="29288" y="4828"/>
                          <a:pt x="33794" y="6759"/>
                          <a:pt x="37334" y="9977"/>
                        </a:cubicBezTo>
                      </a:path>
                    </a:pathLst>
                  </a:custGeom>
                  <a:noFill/>
                  <a:ln w="28575" cap="flat">
                    <a:solidFill>
                      <a:schemeClr val="tx1"/>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59072364-C385-46E9-BED1-F64692CA996D}"/>
                      </a:ext>
                    </a:extLst>
                  </p:cNvPr>
                  <p:cNvSpPr/>
                  <p:nvPr/>
                </p:nvSpPr>
                <p:spPr>
                  <a:xfrm>
                    <a:off x="2678417" y="3173811"/>
                    <a:ext cx="54714" cy="32184"/>
                  </a:xfrm>
                  <a:custGeom>
                    <a:avLst/>
                    <a:gdLst>
                      <a:gd name="connsiteX0" fmla="*/ 51173 w 54713"/>
                      <a:gd name="connsiteY0" fmla="*/ 28322 h 32184"/>
                      <a:gd name="connsiteX1" fmla="*/ 4828 w 54713"/>
                      <a:gd name="connsiteY1" fmla="*/ 28322 h 32184"/>
                      <a:gd name="connsiteX2" fmla="*/ 4828 w 54713"/>
                      <a:gd name="connsiteY2" fmla="*/ 14483 h 32184"/>
                      <a:gd name="connsiteX3" fmla="*/ 14483 w 54713"/>
                      <a:gd name="connsiteY3" fmla="*/ 4828 h 32184"/>
                      <a:gd name="connsiteX4" fmla="*/ 41518 w 54713"/>
                      <a:gd name="connsiteY4" fmla="*/ 4828 h 32184"/>
                      <a:gd name="connsiteX5" fmla="*/ 51173 w 54713"/>
                      <a:gd name="connsiteY5" fmla="*/ 14483 h 32184"/>
                      <a:gd name="connsiteX6" fmla="*/ 51173 w 54713"/>
                      <a:gd name="connsiteY6" fmla="*/ 28322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13" h="32184">
                        <a:moveTo>
                          <a:pt x="51173" y="28322"/>
                        </a:moveTo>
                        <a:lnTo>
                          <a:pt x="4828" y="28322"/>
                        </a:lnTo>
                        <a:lnTo>
                          <a:pt x="4828" y="14483"/>
                        </a:lnTo>
                        <a:cubicBezTo>
                          <a:pt x="4828" y="9012"/>
                          <a:pt x="9333" y="4828"/>
                          <a:pt x="14483" y="4828"/>
                        </a:cubicBezTo>
                        <a:lnTo>
                          <a:pt x="41518" y="4828"/>
                        </a:lnTo>
                        <a:cubicBezTo>
                          <a:pt x="46989" y="4828"/>
                          <a:pt x="51173" y="9333"/>
                          <a:pt x="51173" y="14483"/>
                        </a:cubicBezTo>
                        <a:lnTo>
                          <a:pt x="51173" y="28322"/>
                        </a:lnTo>
                        <a:close/>
                      </a:path>
                    </a:pathLst>
                  </a:custGeom>
                  <a:noFill/>
                  <a:ln w="28575" cap="flat">
                    <a:solidFill>
                      <a:schemeClr val="tx1"/>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BE3D9C24-CB32-42BB-A322-1BDA7DCA5764}"/>
                      </a:ext>
                    </a:extLst>
                  </p:cNvPr>
                  <p:cNvSpPr/>
                  <p:nvPr/>
                </p:nvSpPr>
                <p:spPr>
                  <a:xfrm>
                    <a:off x="2678739" y="3228525"/>
                    <a:ext cx="54714" cy="32184"/>
                  </a:xfrm>
                  <a:custGeom>
                    <a:avLst/>
                    <a:gdLst>
                      <a:gd name="connsiteX0" fmla="*/ 43771 w 54713"/>
                      <a:gd name="connsiteY0" fmla="*/ 29932 h 32184"/>
                      <a:gd name="connsiteX1" fmla="*/ 11908 w 54713"/>
                      <a:gd name="connsiteY1" fmla="*/ 29932 h 32184"/>
                      <a:gd name="connsiteX2" fmla="*/ 4828 w 54713"/>
                      <a:gd name="connsiteY2" fmla="*/ 22851 h 32184"/>
                      <a:gd name="connsiteX3" fmla="*/ 4828 w 54713"/>
                      <a:gd name="connsiteY3" fmla="*/ 11908 h 32184"/>
                      <a:gd name="connsiteX4" fmla="*/ 11908 w 54713"/>
                      <a:gd name="connsiteY4" fmla="*/ 4828 h 32184"/>
                      <a:gd name="connsiteX5" fmla="*/ 43771 w 54713"/>
                      <a:gd name="connsiteY5" fmla="*/ 4828 h 32184"/>
                      <a:gd name="connsiteX6" fmla="*/ 50851 w 54713"/>
                      <a:gd name="connsiteY6" fmla="*/ 11908 h 32184"/>
                      <a:gd name="connsiteX7" fmla="*/ 50851 w 54713"/>
                      <a:gd name="connsiteY7" fmla="*/ 22851 h 32184"/>
                      <a:gd name="connsiteX8" fmla="*/ 43771 w 54713"/>
                      <a:gd name="connsiteY8" fmla="*/ 29932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3" h="32184">
                        <a:moveTo>
                          <a:pt x="43771" y="29932"/>
                        </a:moveTo>
                        <a:lnTo>
                          <a:pt x="11908" y="29932"/>
                        </a:lnTo>
                        <a:cubicBezTo>
                          <a:pt x="8046" y="29932"/>
                          <a:pt x="4828" y="26713"/>
                          <a:pt x="4828" y="22851"/>
                        </a:cubicBezTo>
                        <a:lnTo>
                          <a:pt x="4828" y="11908"/>
                        </a:lnTo>
                        <a:cubicBezTo>
                          <a:pt x="4828" y="8046"/>
                          <a:pt x="8046" y="4828"/>
                          <a:pt x="11908" y="4828"/>
                        </a:cubicBezTo>
                        <a:lnTo>
                          <a:pt x="43771" y="4828"/>
                        </a:lnTo>
                        <a:cubicBezTo>
                          <a:pt x="47633" y="4828"/>
                          <a:pt x="50851" y="8046"/>
                          <a:pt x="50851" y="11908"/>
                        </a:cubicBezTo>
                        <a:lnTo>
                          <a:pt x="50851" y="22851"/>
                        </a:lnTo>
                        <a:cubicBezTo>
                          <a:pt x="50851" y="26713"/>
                          <a:pt x="47633" y="29932"/>
                          <a:pt x="43771" y="29932"/>
                        </a:cubicBezTo>
                        <a:close/>
                      </a:path>
                    </a:pathLst>
                  </a:custGeom>
                  <a:noFill/>
                  <a:ln w="28575" cap="flat">
                    <a:solidFill>
                      <a:schemeClr val="tx1"/>
                    </a:solidFill>
                    <a:prstDash val="solid"/>
                    <a:round/>
                  </a:ln>
                </p:spPr>
                <p:txBody>
                  <a:bodyPr rtlCol="0" anchor="ctr"/>
                  <a:lstStyle/>
                  <a:p>
                    <a:endParaRPr lang="en-US" dirty="0"/>
                  </a:p>
                </p:txBody>
              </p:sp>
            </p:grpSp>
            <p:grpSp>
              <p:nvGrpSpPr>
                <p:cNvPr id="47" name="Graphic 426">
                  <a:extLst>
                    <a:ext uri="{FF2B5EF4-FFF2-40B4-BE49-F238E27FC236}">
                      <a16:creationId xmlns:a16="http://schemas.microsoft.com/office/drawing/2014/main" id="{5C683923-A73B-4033-A977-271D6C755A4D}"/>
                    </a:ext>
                  </a:extLst>
                </p:cNvPr>
                <p:cNvGrpSpPr/>
                <p:nvPr/>
              </p:nvGrpSpPr>
              <p:grpSpPr>
                <a:xfrm>
                  <a:off x="8002820" y="1999605"/>
                  <a:ext cx="734051" cy="734051"/>
                  <a:chOff x="8677892" y="5593287"/>
                  <a:chExt cx="643689" cy="643689"/>
                </a:xfrm>
              </p:grpSpPr>
              <p:sp>
                <p:nvSpPr>
                  <p:cNvPr id="48" name="Freeform: Shape 47">
                    <a:extLst>
                      <a:ext uri="{FF2B5EF4-FFF2-40B4-BE49-F238E27FC236}">
                        <a16:creationId xmlns:a16="http://schemas.microsoft.com/office/drawing/2014/main" id="{1BD1C7F4-7E90-4256-9C08-B9646FA9FFDE}"/>
                      </a:ext>
                    </a:extLst>
                  </p:cNvPr>
                  <p:cNvSpPr/>
                  <p:nvPr/>
                </p:nvSpPr>
                <p:spPr>
                  <a:xfrm>
                    <a:off x="8772836" y="5780922"/>
                    <a:ext cx="447364" cy="302534"/>
                  </a:xfrm>
                  <a:custGeom>
                    <a:avLst/>
                    <a:gdLst>
                      <a:gd name="connsiteX0" fmla="*/ 438030 w 447363"/>
                      <a:gd name="connsiteY0" fmla="*/ 298028 h 302533"/>
                      <a:gd name="connsiteX1" fmla="*/ 11265 w 447363"/>
                      <a:gd name="connsiteY1" fmla="*/ 298028 h 302533"/>
                      <a:gd name="connsiteX2" fmla="*/ 4828 w 447363"/>
                      <a:gd name="connsiteY2" fmla="*/ 291591 h 302533"/>
                      <a:gd name="connsiteX3" fmla="*/ 4828 w 447363"/>
                      <a:gd name="connsiteY3" fmla="*/ 11265 h 302533"/>
                      <a:gd name="connsiteX4" fmla="*/ 11265 w 447363"/>
                      <a:gd name="connsiteY4" fmla="*/ 4828 h 302533"/>
                      <a:gd name="connsiteX5" fmla="*/ 438030 w 447363"/>
                      <a:gd name="connsiteY5" fmla="*/ 4828 h 302533"/>
                      <a:gd name="connsiteX6" fmla="*/ 444467 w 447363"/>
                      <a:gd name="connsiteY6" fmla="*/ 11265 h 302533"/>
                      <a:gd name="connsiteX7" fmla="*/ 444467 w 447363"/>
                      <a:gd name="connsiteY7" fmla="*/ 291591 h 302533"/>
                      <a:gd name="connsiteX8" fmla="*/ 438030 w 447363"/>
                      <a:gd name="connsiteY8" fmla="*/ 298028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363" h="302533">
                        <a:moveTo>
                          <a:pt x="438030" y="298028"/>
                        </a:moveTo>
                        <a:lnTo>
                          <a:pt x="11265" y="298028"/>
                        </a:lnTo>
                        <a:cubicBezTo>
                          <a:pt x="7724" y="298028"/>
                          <a:pt x="4828" y="295131"/>
                          <a:pt x="4828" y="291591"/>
                        </a:cubicBezTo>
                        <a:lnTo>
                          <a:pt x="4828" y="11265"/>
                        </a:lnTo>
                        <a:cubicBezTo>
                          <a:pt x="4828" y="7724"/>
                          <a:pt x="7724" y="4828"/>
                          <a:pt x="11265" y="4828"/>
                        </a:cubicBezTo>
                        <a:lnTo>
                          <a:pt x="438030" y="4828"/>
                        </a:lnTo>
                        <a:cubicBezTo>
                          <a:pt x="441571" y="4828"/>
                          <a:pt x="444467" y="7724"/>
                          <a:pt x="444467" y="11265"/>
                        </a:cubicBezTo>
                        <a:lnTo>
                          <a:pt x="444467" y="291591"/>
                        </a:lnTo>
                        <a:cubicBezTo>
                          <a:pt x="444467" y="295131"/>
                          <a:pt x="441571" y="298028"/>
                          <a:pt x="438030" y="298028"/>
                        </a:cubicBezTo>
                        <a:close/>
                      </a:path>
                    </a:pathLst>
                  </a:custGeom>
                  <a:noFill/>
                  <a:ln w="28575" cap="flat">
                    <a:solidFill>
                      <a:schemeClr val="tx1"/>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BDB6D735-6265-4031-88CB-04DE69EE421C}"/>
                      </a:ext>
                    </a:extLst>
                  </p:cNvPr>
                  <p:cNvSpPr/>
                  <p:nvPr/>
                </p:nvSpPr>
                <p:spPr>
                  <a:xfrm>
                    <a:off x="8919275" y="5854303"/>
                    <a:ext cx="154485" cy="154485"/>
                  </a:xfrm>
                  <a:custGeom>
                    <a:avLst/>
                    <a:gdLst>
                      <a:gd name="connsiteX0" fmla="*/ 151589 w 154485"/>
                      <a:gd name="connsiteY0" fmla="*/ 78208 h 154485"/>
                      <a:gd name="connsiteX1" fmla="*/ 78208 w 154485"/>
                      <a:gd name="connsiteY1" fmla="*/ 151589 h 154485"/>
                      <a:gd name="connsiteX2" fmla="*/ 4828 w 154485"/>
                      <a:gd name="connsiteY2" fmla="*/ 78208 h 154485"/>
                      <a:gd name="connsiteX3" fmla="*/ 78208 w 154485"/>
                      <a:gd name="connsiteY3" fmla="*/ 4828 h 154485"/>
                      <a:gd name="connsiteX4" fmla="*/ 151589 w 154485"/>
                      <a:gd name="connsiteY4" fmla="*/ 78208 h 15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85" h="154485">
                        <a:moveTo>
                          <a:pt x="151589" y="78208"/>
                        </a:moveTo>
                        <a:cubicBezTo>
                          <a:pt x="151589" y="118735"/>
                          <a:pt x="118735" y="151589"/>
                          <a:pt x="78208" y="151589"/>
                        </a:cubicBezTo>
                        <a:cubicBezTo>
                          <a:pt x="37681" y="151589"/>
                          <a:pt x="4828" y="118735"/>
                          <a:pt x="4828" y="78208"/>
                        </a:cubicBezTo>
                        <a:cubicBezTo>
                          <a:pt x="4828" y="37681"/>
                          <a:pt x="37681" y="4828"/>
                          <a:pt x="78208" y="4828"/>
                        </a:cubicBezTo>
                        <a:cubicBezTo>
                          <a:pt x="118735" y="4828"/>
                          <a:pt x="151589" y="37681"/>
                          <a:pt x="151589" y="78208"/>
                        </a:cubicBezTo>
                        <a:close/>
                      </a:path>
                    </a:pathLst>
                  </a:custGeom>
                  <a:noFill/>
                  <a:ln w="28575"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757720B-285C-48F5-B195-6398EB5AB99A}"/>
                      </a:ext>
                    </a:extLst>
                  </p:cNvPr>
                  <p:cNvSpPr/>
                  <p:nvPr/>
                </p:nvSpPr>
                <p:spPr>
                  <a:xfrm>
                    <a:off x="8965943" y="5882947"/>
                    <a:ext cx="83680" cy="96553"/>
                  </a:xfrm>
                  <a:custGeom>
                    <a:avLst/>
                    <a:gdLst>
                      <a:gd name="connsiteX0" fmla="*/ 4828 w 83679"/>
                      <a:gd name="connsiteY0" fmla="*/ 93979 h 96553"/>
                      <a:gd name="connsiteX1" fmla="*/ 4828 w 83679"/>
                      <a:gd name="connsiteY1" fmla="*/ 4828 h 96553"/>
                      <a:gd name="connsiteX2" fmla="*/ 81749 w 83679"/>
                      <a:gd name="connsiteY2" fmla="*/ 49242 h 96553"/>
                      <a:gd name="connsiteX3" fmla="*/ 4828 w 83679"/>
                      <a:gd name="connsiteY3" fmla="*/ 93979 h 96553"/>
                    </a:gdLst>
                    <a:ahLst/>
                    <a:cxnLst>
                      <a:cxn ang="0">
                        <a:pos x="connsiteX0" y="connsiteY0"/>
                      </a:cxn>
                      <a:cxn ang="0">
                        <a:pos x="connsiteX1" y="connsiteY1"/>
                      </a:cxn>
                      <a:cxn ang="0">
                        <a:pos x="connsiteX2" y="connsiteY2"/>
                      </a:cxn>
                      <a:cxn ang="0">
                        <a:pos x="connsiteX3" y="connsiteY3"/>
                      </a:cxn>
                    </a:cxnLst>
                    <a:rect l="l" t="t" r="r" b="b"/>
                    <a:pathLst>
                      <a:path w="83679" h="96553">
                        <a:moveTo>
                          <a:pt x="4828" y="93979"/>
                        </a:moveTo>
                        <a:lnTo>
                          <a:pt x="4828" y="4828"/>
                        </a:lnTo>
                        <a:lnTo>
                          <a:pt x="81749" y="49242"/>
                        </a:lnTo>
                        <a:lnTo>
                          <a:pt x="4828" y="93979"/>
                        </a:lnTo>
                        <a:close/>
                      </a:path>
                    </a:pathLst>
                  </a:custGeom>
                  <a:noFill/>
                  <a:ln w="28575" cap="flat">
                    <a:solidFill>
                      <a:schemeClr val="tx1"/>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FCD2CDE2-BF6C-4D55-B9C2-FC09277941EA}"/>
                      </a:ext>
                    </a:extLst>
                  </p:cNvPr>
                  <p:cNvSpPr/>
                  <p:nvPr/>
                </p:nvSpPr>
                <p:spPr>
                  <a:xfrm>
                    <a:off x="8802768" y="6030674"/>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A68FCC52-20C7-4EE3-8B73-4B311A2A4FA5}"/>
                      </a:ext>
                    </a:extLst>
                  </p:cNvPr>
                  <p:cNvSpPr/>
                  <p:nvPr/>
                </p:nvSpPr>
                <p:spPr>
                  <a:xfrm>
                    <a:off x="8847504" y="6030674"/>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90023311-E120-49A3-8CA6-E836C4C4EC93}"/>
                      </a:ext>
                    </a:extLst>
                  </p:cNvPr>
                  <p:cNvSpPr/>
                  <p:nvPr/>
                </p:nvSpPr>
                <p:spPr>
                  <a:xfrm>
                    <a:off x="8892884" y="6030674"/>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4D9D60C4-0C6E-4EC0-B255-EE53AA50C8F2}"/>
                      </a:ext>
                    </a:extLst>
                  </p:cNvPr>
                  <p:cNvSpPr/>
                  <p:nvPr/>
                </p:nvSpPr>
                <p:spPr>
                  <a:xfrm>
                    <a:off x="8937299" y="6030674"/>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7F859B8D-758C-494C-BBD9-5CDA0F3D473C}"/>
                      </a:ext>
                    </a:extLst>
                  </p:cNvPr>
                  <p:cNvSpPr/>
                  <p:nvPr/>
                </p:nvSpPr>
                <p:spPr>
                  <a:xfrm>
                    <a:off x="8982357" y="6030674"/>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61387F3A-520D-4C6E-A358-9A74F0C9C80B}"/>
                      </a:ext>
                    </a:extLst>
                  </p:cNvPr>
                  <p:cNvSpPr/>
                  <p:nvPr/>
                </p:nvSpPr>
                <p:spPr>
                  <a:xfrm>
                    <a:off x="9027415" y="6030674"/>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F8120E81-AC95-4EF9-AA53-EFD21005C0CF}"/>
                      </a:ext>
                    </a:extLst>
                  </p:cNvPr>
                  <p:cNvSpPr/>
                  <p:nvPr/>
                </p:nvSpPr>
                <p:spPr>
                  <a:xfrm>
                    <a:off x="9072152" y="6030674"/>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8453CC33-5916-422E-9DBA-94E93D2CE6A0}"/>
                      </a:ext>
                    </a:extLst>
                  </p:cNvPr>
                  <p:cNvSpPr/>
                  <p:nvPr/>
                </p:nvSpPr>
                <p:spPr>
                  <a:xfrm>
                    <a:off x="9116888" y="6030674"/>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4A6F4C15-10AD-48BA-B5BE-8FAB60CF360B}"/>
                      </a:ext>
                    </a:extLst>
                  </p:cNvPr>
                  <p:cNvSpPr/>
                  <p:nvPr/>
                </p:nvSpPr>
                <p:spPr>
                  <a:xfrm>
                    <a:off x="9162268" y="6030674"/>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A6E0C346-D6CA-48F3-8494-EE5F03FBC57E}"/>
                      </a:ext>
                    </a:extLst>
                  </p:cNvPr>
                  <p:cNvSpPr/>
                  <p:nvPr/>
                </p:nvSpPr>
                <p:spPr>
                  <a:xfrm>
                    <a:off x="8802768" y="5804739"/>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929F96A2-1FF1-40FC-A635-35A8162EFAFF}"/>
                      </a:ext>
                    </a:extLst>
                  </p:cNvPr>
                  <p:cNvSpPr/>
                  <p:nvPr/>
                </p:nvSpPr>
                <p:spPr>
                  <a:xfrm>
                    <a:off x="8847504" y="5804739"/>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7D1CD8F6-E048-407F-AB82-AFFC3915278F}"/>
                      </a:ext>
                    </a:extLst>
                  </p:cNvPr>
                  <p:cNvSpPr/>
                  <p:nvPr/>
                </p:nvSpPr>
                <p:spPr>
                  <a:xfrm>
                    <a:off x="8892884" y="5804739"/>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E637C4AF-B8B7-46A2-B547-524D68B7BBE6}"/>
                      </a:ext>
                    </a:extLst>
                  </p:cNvPr>
                  <p:cNvSpPr/>
                  <p:nvPr/>
                </p:nvSpPr>
                <p:spPr>
                  <a:xfrm>
                    <a:off x="8937299" y="5804739"/>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8C3EDCA1-17ED-4EBF-8680-6902986E77A6}"/>
                      </a:ext>
                    </a:extLst>
                  </p:cNvPr>
                  <p:cNvSpPr/>
                  <p:nvPr/>
                </p:nvSpPr>
                <p:spPr>
                  <a:xfrm>
                    <a:off x="8982357" y="5804739"/>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D685680D-0AF7-408E-B11E-D16A882254BE}"/>
                      </a:ext>
                    </a:extLst>
                  </p:cNvPr>
                  <p:cNvSpPr/>
                  <p:nvPr/>
                </p:nvSpPr>
                <p:spPr>
                  <a:xfrm>
                    <a:off x="9027415" y="5804739"/>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1D5F171B-AD80-47DD-9B70-591F60C3AA04}"/>
                      </a:ext>
                    </a:extLst>
                  </p:cNvPr>
                  <p:cNvSpPr/>
                  <p:nvPr/>
                </p:nvSpPr>
                <p:spPr>
                  <a:xfrm>
                    <a:off x="9072152" y="5804739"/>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C7EE0E09-1FD5-4BA8-ADFC-3E643F905A32}"/>
                      </a:ext>
                    </a:extLst>
                  </p:cNvPr>
                  <p:cNvSpPr/>
                  <p:nvPr/>
                </p:nvSpPr>
                <p:spPr>
                  <a:xfrm>
                    <a:off x="9116888" y="5804739"/>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F9EB408B-40EC-4AC3-A092-CB93F6CB05E0}"/>
                      </a:ext>
                    </a:extLst>
                  </p:cNvPr>
                  <p:cNvSpPr/>
                  <p:nvPr/>
                </p:nvSpPr>
                <p:spPr>
                  <a:xfrm>
                    <a:off x="9162268" y="5804739"/>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28575" cap="flat">
                    <a:solidFill>
                      <a:schemeClr val="tx1"/>
                    </a:solidFill>
                    <a:prstDash val="solid"/>
                    <a:round/>
                  </a:ln>
                </p:spPr>
                <p:txBody>
                  <a:bodyPr rtlCol="0" anchor="ctr"/>
                  <a:lstStyle/>
                  <a:p>
                    <a:endParaRPr lang="en-US" dirty="0"/>
                  </a:p>
                </p:txBody>
              </p:sp>
            </p:grpSp>
          </p:grpSp>
          <p:sp>
            <p:nvSpPr>
              <p:cNvPr id="70" name="Rectangle 69">
                <a:extLst>
                  <a:ext uri="{FF2B5EF4-FFF2-40B4-BE49-F238E27FC236}">
                    <a16:creationId xmlns:a16="http://schemas.microsoft.com/office/drawing/2014/main" id="{AAB9F38F-0DE9-4364-962C-A4713096B5F4}"/>
                  </a:ext>
                </a:extLst>
              </p:cNvPr>
              <p:cNvSpPr/>
              <p:nvPr/>
            </p:nvSpPr>
            <p:spPr>
              <a:xfrm>
                <a:off x="6828989" y="4692077"/>
                <a:ext cx="3010756" cy="461665"/>
              </a:xfrm>
              <a:prstGeom prst="rect">
                <a:avLst/>
              </a:prstGeom>
              <a:noFill/>
              <a:ln w="76200" cap="flat" cmpd="sng" algn="ctr">
                <a:noFill/>
                <a:prstDash val="solid"/>
              </a:ln>
              <a:effectLst/>
            </p:spPr>
            <p:txBody>
              <a:bodyPr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mj-lt"/>
                    <a:ea typeface="+mn-ea"/>
                    <a:cs typeface="+mn-cs"/>
                  </a:rPr>
                  <a:t>Unstructured</a:t>
                </a:r>
              </a:p>
            </p:txBody>
          </p:sp>
        </p:grpSp>
        <p:grpSp>
          <p:nvGrpSpPr>
            <p:cNvPr id="5" name="Group 4">
              <a:extLst>
                <a:ext uri="{FF2B5EF4-FFF2-40B4-BE49-F238E27FC236}">
                  <a16:creationId xmlns:a16="http://schemas.microsoft.com/office/drawing/2014/main" id="{B41A7260-B911-4539-A315-41E297834C00}"/>
                </a:ext>
              </a:extLst>
            </p:cNvPr>
            <p:cNvGrpSpPr/>
            <p:nvPr/>
          </p:nvGrpSpPr>
          <p:grpSpPr>
            <a:xfrm>
              <a:off x="2352255" y="1492297"/>
              <a:ext cx="3010756" cy="3661445"/>
              <a:chOff x="2352255" y="1492297"/>
              <a:chExt cx="3010756" cy="3661445"/>
            </a:xfrm>
          </p:grpSpPr>
          <p:sp>
            <p:nvSpPr>
              <p:cNvPr id="72" name="Rectangle 71">
                <a:extLst>
                  <a:ext uri="{FF2B5EF4-FFF2-40B4-BE49-F238E27FC236}">
                    <a16:creationId xmlns:a16="http://schemas.microsoft.com/office/drawing/2014/main" id="{AF4A695A-9786-4336-9F83-F21700A47E7E}"/>
                  </a:ext>
                </a:extLst>
              </p:cNvPr>
              <p:cNvSpPr/>
              <p:nvPr/>
            </p:nvSpPr>
            <p:spPr>
              <a:xfrm>
                <a:off x="2352255" y="4692077"/>
                <a:ext cx="3010756" cy="461665"/>
              </a:xfrm>
              <a:prstGeom prst="rect">
                <a:avLst/>
              </a:prstGeom>
              <a:noFill/>
              <a:ln w="76200" cap="flat" cmpd="sng" algn="ctr">
                <a:noFill/>
                <a:prstDash val="solid"/>
              </a:ln>
              <a:effectLst/>
            </p:spPr>
            <p:txBody>
              <a:bodyPr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mj-lt"/>
                  </a:rPr>
                  <a:t>S</a:t>
                </a:r>
                <a:r>
                  <a:rPr kumimoji="0" lang="en-US" sz="2400" b="0" i="0" u="none" strike="noStrike" kern="0" cap="none" spc="0" normalizeH="0" baseline="0" noProof="0" dirty="0">
                    <a:ln>
                      <a:noFill/>
                    </a:ln>
                    <a:effectLst/>
                    <a:uLnTx/>
                    <a:uFillTx/>
                    <a:latin typeface="+mj-lt"/>
                    <a:ea typeface="+mn-ea"/>
                    <a:cs typeface="+mn-cs"/>
                  </a:rPr>
                  <a:t>tructured</a:t>
                </a:r>
              </a:p>
            </p:txBody>
          </p:sp>
          <p:grpSp>
            <p:nvGrpSpPr>
              <p:cNvPr id="2" name="Group 1">
                <a:extLst>
                  <a:ext uri="{FF2B5EF4-FFF2-40B4-BE49-F238E27FC236}">
                    <a16:creationId xmlns:a16="http://schemas.microsoft.com/office/drawing/2014/main" id="{A6EDA0D2-221C-43E0-9676-3B751616D1B6}"/>
                  </a:ext>
                </a:extLst>
              </p:cNvPr>
              <p:cNvGrpSpPr/>
              <p:nvPr/>
            </p:nvGrpSpPr>
            <p:grpSpPr>
              <a:xfrm>
                <a:off x="2352255" y="1492297"/>
                <a:ext cx="3010756" cy="3010756"/>
                <a:chOff x="2352255" y="1492297"/>
                <a:chExt cx="3010756" cy="3010756"/>
              </a:xfrm>
            </p:grpSpPr>
            <p:sp>
              <p:nvSpPr>
                <p:cNvPr id="71" name="Oval 70">
                  <a:extLst>
                    <a:ext uri="{FF2B5EF4-FFF2-40B4-BE49-F238E27FC236}">
                      <a16:creationId xmlns:a16="http://schemas.microsoft.com/office/drawing/2014/main" id="{D43CD999-6233-4821-89B9-1A23DE9CDACF}"/>
                    </a:ext>
                  </a:extLst>
                </p:cNvPr>
                <p:cNvSpPr/>
                <p:nvPr/>
              </p:nvSpPr>
              <p:spPr>
                <a:xfrm>
                  <a:off x="2352255" y="1492297"/>
                  <a:ext cx="3010756" cy="3010756"/>
                </a:xfrm>
                <a:prstGeom prst="ellipse">
                  <a:avLst/>
                </a:prstGeom>
                <a:solidFill>
                  <a:schemeClr val="bg2">
                    <a:lumMod val="90000"/>
                    <a:lumOff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grpSp>
              <p:nvGrpSpPr>
                <p:cNvPr id="122" name="Group 121">
                  <a:extLst>
                    <a:ext uri="{FF2B5EF4-FFF2-40B4-BE49-F238E27FC236}">
                      <a16:creationId xmlns:a16="http://schemas.microsoft.com/office/drawing/2014/main" id="{3A907A18-83C7-4A55-84FF-1B1A88F9849E}"/>
                    </a:ext>
                  </a:extLst>
                </p:cNvPr>
                <p:cNvGrpSpPr/>
                <p:nvPr/>
              </p:nvGrpSpPr>
              <p:grpSpPr>
                <a:xfrm>
                  <a:off x="3078835" y="2373006"/>
                  <a:ext cx="1557597" cy="1249339"/>
                  <a:chOff x="3056565" y="2239565"/>
                  <a:chExt cx="1557597" cy="1249339"/>
                </a:xfrm>
              </p:grpSpPr>
              <p:grpSp>
                <p:nvGrpSpPr>
                  <p:cNvPr id="75" name="Group 74">
                    <a:extLst>
                      <a:ext uri="{FF2B5EF4-FFF2-40B4-BE49-F238E27FC236}">
                        <a16:creationId xmlns:a16="http://schemas.microsoft.com/office/drawing/2014/main" id="{94DD2916-D551-439A-98C8-C9ED679EA3F1}"/>
                      </a:ext>
                    </a:extLst>
                  </p:cNvPr>
                  <p:cNvGrpSpPr/>
                  <p:nvPr/>
                </p:nvGrpSpPr>
                <p:grpSpPr>
                  <a:xfrm>
                    <a:off x="3056565" y="2239565"/>
                    <a:ext cx="962695" cy="1167472"/>
                    <a:chOff x="5884226" y="1607847"/>
                    <a:chExt cx="233015" cy="282580"/>
                  </a:xfrm>
                </p:grpSpPr>
                <p:sp>
                  <p:nvSpPr>
                    <p:cNvPr id="76" name="Freeform: Shape 75">
                      <a:extLst>
                        <a:ext uri="{FF2B5EF4-FFF2-40B4-BE49-F238E27FC236}">
                          <a16:creationId xmlns:a16="http://schemas.microsoft.com/office/drawing/2014/main" id="{6AF56C4F-A3DF-4F9D-A534-92FBF3805A6B}"/>
                        </a:ext>
                      </a:extLst>
                    </p:cNvPr>
                    <p:cNvSpPr/>
                    <p:nvPr/>
                  </p:nvSpPr>
                  <p:spPr>
                    <a:xfrm>
                      <a:off x="5884226" y="1607847"/>
                      <a:ext cx="231728" cy="80461"/>
                    </a:xfrm>
                    <a:custGeom>
                      <a:avLst/>
                      <a:gdLst>
                        <a:gd name="connsiteX0" fmla="*/ 228188 w 231728"/>
                        <a:gd name="connsiteY0" fmla="*/ 43771 h 80461"/>
                        <a:gd name="connsiteX1" fmla="*/ 116508 w 231728"/>
                        <a:gd name="connsiteY1" fmla="*/ 78530 h 80461"/>
                        <a:gd name="connsiteX2" fmla="*/ 4828 w 231728"/>
                        <a:gd name="connsiteY2" fmla="*/ 43771 h 80461"/>
                        <a:gd name="connsiteX3" fmla="*/ 116508 w 231728"/>
                        <a:gd name="connsiteY3" fmla="*/ 4828 h 80461"/>
                        <a:gd name="connsiteX4" fmla="*/ 228188 w 231728"/>
                        <a:gd name="connsiteY4" fmla="*/ 43771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28" h="80461">
                          <a:moveTo>
                            <a:pt x="228188" y="43771"/>
                          </a:moveTo>
                          <a:cubicBezTo>
                            <a:pt x="228188" y="63082"/>
                            <a:pt x="181198" y="78530"/>
                            <a:pt x="116508" y="78530"/>
                          </a:cubicBezTo>
                          <a:cubicBezTo>
                            <a:pt x="51817" y="78530"/>
                            <a:pt x="4828" y="63082"/>
                            <a:pt x="4828" y="43771"/>
                          </a:cubicBezTo>
                          <a:cubicBezTo>
                            <a:pt x="4828" y="24460"/>
                            <a:pt x="51817" y="4828"/>
                            <a:pt x="116508" y="4828"/>
                          </a:cubicBezTo>
                          <a:cubicBezTo>
                            <a:pt x="181198" y="4828"/>
                            <a:pt x="228188" y="24460"/>
                            <a:pt x="228188" y="43771"/>
                          </a:cubicBezTo>
                          <a:close/>
                        </a:path>
                      </a:pathLst>
                    </a:custGeom>
                    <a:noFill/>
                    <a:ln w="28575"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FB382346-0C31-4152-B977-11216177797E}"/>
                        </a:ext>
                      </a:extLst>
                    </p:cNvPr>
                    <p:cNvSpPr/>
                    <p:nvPr/>
                  </p:nvSpPr>
                  <p:spPr>
                    <a:xfrm>
                      <a:off x="5884226" y="1715987"/>
                      <a:ext cx="119082" cy="41840"/>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28575" cap="flat">
                      <a:solidFill>
                        <a:schemeClr val="tx1"/>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7AFE4AC4-922D-4491-8617-1FFA8D09B630}"/>
                        </a:ext>
                      </a:extLst>
                    </p:cNvPr>
                    <p:cNvSpPr/>
                    <p:nvPr/>
                  </p:nvSpPr>
                  <p:spPr>
                    <a:xfrm>
                      <a:off x="5884226" y="1784540"/>
                      <a:ext cx="119082" cy="41840"/>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28575" cap="flat">
                      <a:solidFill>
                        <a:schemeClr val="tx1"/>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A1534787-AE52-49E7-B0BA-72DBB3F15F08}"/>
                        </a:ext>
                      </a:extLst>
                    </p:cNvPr>
                    <p:cNvSpPr/>
                    <p:nvPr/>
                  </p:nvSpPr>
                  <p:spPr>
                    <a:xfrm>
                      <a:off x="5884548" y="1644537"/>
                      <a:ext cx="9655" cy="212417"/>
                    </a:xfrm>
                    <a:custGeom>
                      <a:avLst/>
                      <a:gdLst>
                        <a:gd name="connsiteX0" fmla="*/ 4828 w 9655"/>
                        <a:gd name="connsiteY0" fmla="*/ 4828 h 212417"/>
                        <a:gd name="connsiteX1" fmla="*/ 4828 w 9655"/>
                        <a:gd name="connsiteY1" fmla="*/ 209521 h 212417"/>
                      </a:gdLst>
                      <a:ahLst/>
                      <a:cxnLst>
                        <a:cxn ang="0">
                          <a:pos x="connsiteX0" y="connsiteY0"/>
                        </a:cxn>
                        <a:cxn ang="0">
                          <a:pos x="connsiteX1" y="connsiteY1"/>
                        </a:cxn>
                      </a:cxnLst>
                      <a:rect l="l" t="t" r="r" b="b"/>
                      <a:pathLst>
                        <a:path w="9655" h="212417">
                          <a:moveTo>
                            <a:pt x="4828" y="4828"/>
                          </a:moveTo>
                          <a:lnTo>
                            <a:pt x="4828" y="209521"/>
                          </a:lnTo>
                        </a:path>
                      </a:pathLst>
                    </a:custGeom>
                    <a:ln w="28575" cap="flat">
                      <a:solidFill>
                        <a:schemeClr val="tx1"/>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DBDE07EC-17A4-48BE-BCEC-BC12F0661E21}"/>
                        </a:ext>
                      </a:extLst>
                    </p:cNvPr>
                    <p:cNvSpPr/>
                    <p:nvPr/>
                  </p:nvSpPr>
                  <p:spPr>
                    <a:xfrm>
                      <a:off x="6107586" y="1646790"/>
                      <a:ext cx="9655" cy="38220"/>
                    </a:xfrm>
                    <a:custGeom>
                      <a:avLst/>
                      <a:gdLst>
                        <a:gd name="connsiteX0" fmla="*/ 4828 w 9655"/>
                        <a:gd name="connsiteY0" fmla="*/ 4828 h 74024"/>
                        <a:gd name="connsiteX1" fmla="*/ 4828 w 9655"/>
                        <a:gd name="connsiteY1" fmla="*/ 69518 h 74024"/>
                      </a:gdLst>
                      <a:ahLst/>
                      <a:cxnLst>
                        <a:cxn ang="0">
                          <a:pos x="connsiteX0" y="connsiteY0"/>
                        </a:cxn>
                        <a:cxn ang="0">
                          <a:pos x="connsiteX1" y="connsiteY1"/>
                        </a:cxn>
                      </a:cxnLst>
                      <a:rect l="l" t="t" r="r" b="b"/>
                      <a:pathLst>
                        <a:path w="9655" h="74024">
                          <a:moveTo>
                            <a:pt x="4828" y="4828"/>
                          </a:moveTo>
                          <a:lnTo>
                            <a:pt x="4828" y="69518"/>
                          </a:lnTo>
                        </a:path>
                      </a:pathLst>
                    </a:custGeom>
                    <a:ln w="28575" cap="flat">
                      <a:solidFill>
                        <a:schemeClr val="tx1"/>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6CF96F33-AC79-452A-8542-91E095D22293}"/>
                        </a:ext>
                      </a:extLst>
                    </p:cNvPr>
                    <p:cNvSpPr/>
                    <p:nvPr/>
                  </p:nvSpPr>
                  <p:spPr>
                    <a:xfrm>
                      <a:off x="5884548" y="1848587"/>
                      <a:ext cx="125519" cy="41840"/>
                    </a:xfrm>
                    <a:custGeom>
                      <a:avLst/>
                      <a:gdLst>
                        <a:gd name="connsiteX0" fmla="*/ 121335 w 125519"/>
                        <a:gd name="connsiteY0" fmla="*/ 39587 h 41839"/>
                        <a:gd name="connsiteX1" fmla="*/ 4828 w 125519"/>
                        <a:gd name="connsiteY1" fmla="*/ 4828 h 41839"/>
                      </a:gdLst>
                      <a:ahLst/>
                      <a:cxnLst>
                        <a:cxn ang="0">
                          <a:pos x="connsiteX0" y="connsiteY0"/>
                        </a:cxn>
                        <a:cxn ang="0">
                          <a:pos x="connsiteX1" y="connsiteY1"/>
                        </a:cxn>
                      </a:cxnLst>
                      <a:rect l="l" t="t" r="r" b="b"/>
                      <a:pathLst>
                        <a:path w="125519" h="41839">
                          <a:moveTo>
                            <a:pt x="121335" y="39587"/>
                          </a:moveTo>
                          <a:cubicBezTo>
                            <a:pt x="56645" y="39587"/>
                            <a:pt x="4828" y="24138"/>
                            <a:pt x="4828" y="4828"/>
                          </a:cubicBezTo>
                        </a:path>
                      </a:pathLst>
                    </a:custGeom>
                    <a:noFill/>
                    <a:ln w="28575" cap="flat">
                      <a:solidFill>
                        <a:schemeClr val="tx1"/>
                      </a:solidFill>
                      <a:prstDash val="solid"/>
                      <a:round/>
                    </a:ln>
                  </p:spPr>
                  <p:txBody>
                    <a:bodyPr rtlCol="0" anchor="ctr"/>
                    <a:lstStyle/>
                    <a:p>
                      <a:endParaRPr lang="en-US" dirty="0"/>
                    </a:p>
                  </p:txBody>
                </p:sp>
              </p:grpSp>
              <p:grpSp>
                <p:nvGrpSpPr>
                  <p:cNvPr id="120" name="Group 119">
                    <a:extLst>
                      <a:ext uri="{FF2B5EF4-FFF2-40B4-BE49-F238E27FC236}">
                        <a16:creationId xmlns:a16="http://schemas.microsoft.com/office/drawing/2014/main" id="{C0605594-8FED-428B-84B4-4890D5C93A1C}"/>
                      </a:ext>
                    </a:extLst>
                  </p:cNvPr>
                  <p:cNvGrpSpPr/>
                  <p:nvPr/>
                </p:nvGrpSpPr>
                <p:grpSpPr>
                  <a:xfrm>
                    <a:off x="3652756" y="2676826"/>
                    <a:ext cx="421251" cy="812078"/>
                    <a:chOff x="3652756" y="2676826"/>
                    <a:chExt cx="421251" cy="812078"/>
                  </a:xfrm>
                </p:grpSpPr>
                <p:sp>
                  <p:nvSpPr>
                    <p:cNvPr id="87" name="Freeform: Shape 86">
                      <a:extLst>
                        <a:ext uri="{FF2B5EF4-FFF2-40B4-BE49-F238E27FC236}">
                          <a16:creationId xmlns:a16="http://schemas.microsoft.com/office/drawing/2014/main" id="{39C1AEE7-D7DB-4E1E-B378-6604F48856D8}"/>
                        </a:ext>
                      </a:extLst>
                    </p:cNvPr>
                    <p:cNvSpPr/>
                    <p:nvPr/>
                  </p:nvSpPr>
                  <p:spPr>
                    <a:xfrm>
                      <a:off x="3755729" y="2923139"/>
                      <a:ext cx="163819" cy="5850"/>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28575" cap="flat">
                      <a:solidFill>
                        <a:schemeClr val="tx1"/>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722F81E5-0B3A-43C3-8928-D52B9FEF2FCB}"/>
                        </a:ext>
                      </a:extLst>
                    </p:cNvPr>
                    <p:cNvSpPr/>
                    <p:nvPr/>
                  </p:nvSpPr>
                  <p:spPr>
                    <a:xfrm>
                      <a:off x="3755729" y="3014411"/>
                      <a:ext cx="163819" cy="5850"/>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28575" cap="flat">
                      <a:solidFill>
                        <a:schemeClr val="tx1"/>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B1182883-05A8-43D2-8F46-25E88493B022}"/>
                        </a:ext>
                      </a:extLst>
                    </p:cNvPr>
                    <p:cNvSpPr/>
                    <p:nvPr/>
                  </p:nvSpPr>
                  <p:spPr>
                    <a:xfrm>
                      <a:off x="3755729" y="2831868"/>
                      <a:ext cx="163819" cy="5850"/>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28575" cap="flat">
                      <a:solidFill>
                        <a:schemeClr val="tx1"/>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74C4CE91-5ECB-48FE-8AFF-0FE998361662}"/>
                        </a:ext>
                      </a:extLst>
                    </p:cNvPr>
                    <p:cNvSpPr/>
                    <p:nvPr/>
                  </p:nvSpPr>
                  <p:spPr>
                    <a:xfrm>
                      <a:off x="3943836" y="2822222"/>
                      <a:ext cx="23403" cy="23403"/>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chemeClr val="accent4"/>
                    </a:solidFill>
                    <a:ln w="28575" cap="flat">
                      <a:solidFill>
                        <a:schemeClr val="tx1"/>
                      </a:solid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B78109-9025-4A68-8376-154AFA461BD2}"/>
                        </a:ext>
                      </a:extLst>
                    </p:cNvPr>
                    <p:cNvSpPr/>
                    <p:nvPr/>
                  </p:nvSpPr>
                  <p:spPr>
                    <a:xfrm>
                      <a:off x="3943836" y="2913494"/>
                      <a:ext cx="23403" cy="23403"/>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chemeClr val="accent4"/>
                    </a:solidFill>
                    <a:ln w="28575" cap="flat">
                      <a:solidFill>
                        <a:schemeClr val="tx1"/>
                      </a:solid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B6915B9-D611-48A6-A22E-038D41298973}"/>
                        </a:ext>
                      </a:extLst>
                    </p:cNvPr>
                    <p:cNvSpPr/>
                    <p:nvPr/>
                  </p:nvSpPr>
                  <p:spPr>
                    <a:xfrm>
                      <a:off x="3943836" y="3004763"/>
                      <a:ext cx="23403" cy="23403"/>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chemeClr val="accent4"/>
                    </a:solidFill>
                    <a:ln w="28575" cap="flat">
                      <a:solidFill>
                        <a:schemeClr val="tx1"/>
                      </a:solid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BB8B70D-F3BA-485D-98A2-5359748E504C}"/>
                        </a:ext>
                      </a:extLst>
                    </p:cNvPr>
                    <p:cNvSpPr/>
                    <p:nvPr/>
                  </p:nvSpPr>
                  <p:spPr>
                    <a:xfrm>
                      <a:off x="3711849" y="2786232"/>
                      <a:ext cx="292535" cy="93611"/>
                    </a:xfrm>
                    <a:custGeom>
                      <a:avLst/>
                      <a:gdLst>
                        <a:gd name="connsiteX0" fmla="*/ 161252 w 160922"/>
                        <a:gd name="connsiteY0" fmla="*/ 51503 h 51495"/>
                        <a:gd name="connsiteX1" fmla="*/ 1617 w 160922"/>
                        <a:gd name="connsiteY1" fmla="*/ 51503 h 51495"/>
                        <a:gd name="connsiteX2" fmla="*/ 1617 w 160922"/>
                        <a:gd name="connsiteY2" fmla="*/ 8054 h 51495"/>
                        <a:gd name="connsiteX3" fmla="*/ 8054 w 160922"/>
                        <a:gd name="connsiteY3" fmla="*/ 1617 h 51495"/>
                        <a:gd name="connsiteX4" fmla="*/ 154493 w 160922"/>
                        <a:gd name="connsiteY4" fmla="*/ 1617 h 51495"/>
                        <a:gd name="connsiteX5" fmla="*/ 160930 w 160922"/>
                        <a:gd name="connsiteY5" fmla="*/ 8054 h 51495"/>
                        <a:gd name="connsiteX6" fmla="*/ 160930 w 160922"/>
                        <a:gd name="connsiteY6" fmla="*/ 51503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61252" y="51503"/>
                          </a:moveTo>
                          <a:lnTo>
                            <a:pt x="1617" y="51503"/>
                          </a:lnTo>
                          <a:lnTo>
                            <a:pt x="1617" y="8054"/>
                          </a:lnTo>
                          <a:cubicBezTo>
                            <a:pt x="1617" y="4514"/>
                            <a:pt x="4514" y="1617"/>
                            <a:pt x="8054" y="1617"/>
                          </a:cubicBezTo>
                          <a:lnTo>
                            <a:pt x="154493" y="1617"/>
                          </a:lnTo>
                          <a:cubicBezTo>
                            <a:pt x="158034" y="1617"/>
                            <a:pt x="160930" y="4514"/>
                            <a:pt x="160930" y="8054"/>
                          </a:cubicBezTo>
                          <a:lnTo>
                            <a:pt x="160930" y="51503"/>
                          </a:lnTo>
                          <a:close/>
                        </a:path>
                      </a:pathLst>
                    </a:custGeom>
                    <a:noFill/>
                    <a:ln w="28575" cap="flat">
                      <a:solidFill>
                        <a:schemeClr val="tx1"/>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DA21DED4-DE35-4B72-91F5-B91B1C76B853}"/>
                        </a:ext>
                      </a:extLst>
                    </p:cNvPr>
                    <p:cNvSpPr/>
                    <p:nvPr/>
                  </p:nvSpPr>
                  <p:spPr>
                    <a:xfrm>
                      <a:off x="3711849" y="2877504"/>
                      <a:ext cx="292535" cy="93611"/>
                    </a:xfrm>
                    <a:custGeom>
                      <a:avLst/>
                      <a:gdLst>
                        <a:gd name="connsiteX0" fmla="*/ 1617 w 160922"/>
                        <a:gd name="connsiteY0" fmla="*/ 1617 h 51495"/>
                        <a:gd name="connsiteX1" fmla="*/ 160930 w 160922"/>
                        <a:gd name="connsiteY1" fmla="*/ 1617 h 51495"/>
                        <a:gd name="connsiteX2" fmla="*/ 160930 w 160922"/>
                        <a:gd name="connsiteY2" fmla="*/ 51825 h 51495"/>
                        <a:gd name="connsiteX3" fmla="*/ 1617 w 160922"/>
                        <a:gd name="connsiteY3" fmla="*/ 51825 h 51495"/>
                      </a:gdLst>
                      <a:ahLst/>
                      <a:cxnLst>
                        <a:cxn ang="0">
                          <a:pos x="connsiteX0" y="connsiteY0"/>
                        </a:cxn>
                        <a:cxn ang="0">
                          <a:pos x="connsiteX1" y="connsiteY1"/>
                        </a:cxn>
                        <a:cxn ang="0">
                          <a:pos x="connsiteX2" y="connsiteY2"/>
                        </a:cxn>
                        <a:cxn ang="0">
                          <a:pos x="connsiteX3" y="connsiteY3"/>
                        </a:cxn>
                      </a:cxnLst>
                      <a:rect l="l" t="t" r="r" b="b"/>
                      <a:pathLst>
                        <a:path w="160922" h="51495">
                          <a:moveTo>
                            <a:pt x="1617" y="1617"/>
                          </a:moveTo>
                          <a:lnTo>
                            <a:pt x="160930" y="1617"/>
                          </a:lnTo>
                          <a:lnTo>
                            <a:pt x="160930" y="51825"/>
                          </a:lnTo>
                          <a:lnTo>
                            <a:pt x="1617" y="51825"/>
                          </a:lnTo>
                          <a:close/>
                        </a:path>
                      </a:pathLst>
                    </a:custGeom>
                    <a:noFill/>
                    <a:ln w="28575" cap="flat">
                      <a:solidFill>
                        <a:schemeClr val="tx1"/>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3F7C54B5-25DE-45BA-AB0A-EDF1E952D884}"/>
                        </a:ext>
                      </a:extLst>
                    </p:cNvPr>
                    <p:cNvSpPr/>
                    <p:nvPr/>
                  </p:nvSpPr>
                  <p:spPr>
                    <a:xfrm>
                      <a:off x="3711849" y="2968775"/>
                      <a:ext cx="292535" cy="93611"/>
                    </a:xfrm>
                    <a:custGeom>
                      <a:avLst/>
                      <a:gdLst>
                        <a:gd name="connsiteX0" fmla="*/ 154815 w 160922"/>
                        <a:gd name="connsiteY0" fmla="*/ 51825 h 51495"/>
                        <a:gd name="connsiteX1" fmla="*/ 8054 w 160922"/>
                        <a:gd name="connsiteY1" fmla="*/ 51825 h 51495"/>
                        <a:gd name="connsiteX2" fmla="*/ 1617 w 160922"/>
                        <a:gd name="connsiteY2" fmla="*/ 45388 h 51495"/>
                        <a:gd name="connsiteX3" fmla="*/ 1617 w 160922"/>
                        <a:gd name="connsiteY3" fmla="*/ 1617 h 51495"/>
                        <a:gd name="connsiteX4" fmla="*/ 160930 w 160922"/>
                        <a:gd name="connsiteY4" fmla="*/ 1617 h 51495"/>
                        <a:gd name="connsiteX5" fmla="*/ 160930 w 160922"/>
                        <a:gd name="connsiteY5" fmla="*/ 45388 h 51495"/>
                        <a:gd name="connsiteX6" fmla="*/ 154815 w 160922"/>
                        <a:gd name="connsiteY6" fmla="*/ 51825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54815" y="51825"/>
                          </a:moveTo>
                          <a:lnTo>
                            <a:pt x="8054" y="51825"/>
                          </a:lnTo>
                          <a:cubicBezTo>
                            <a:pt x="4514" y="51825"/>
                            <a:pt x="1617" y="48928"/>
                            <a:pt x="1617" y="45388"/>
                          </a:cubicBezTo>
                          <a:lnTo>
                            <a:pt x="1617" y="1617"/>
                          </a:lnTo>
                          <a:lnTo>
                            <a:pt x="160930" y="1617"/>
                          </a:lnTo>
                          <a:lnTo>
                            <a:pt x="160930" y="45388"/>
                          </a:lnTo>
                          <a:cubicBezTo>
                            <a:pt x="161252" y="48928"/>
                            <a:pt x="158356" y="51825"/>
                            <a:pt x="154815" y="51825"/>
                          </a:cubicBezTo>
                          <a:close/>
                        </a:path>
                      </a:pathLst>
                    </a:custGeom>
                    <a:noFill/>
                    <a:ln w="28575" cap="flat">
                      <a:solidFill>
                        <a:schemeClr val="tx1"/>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37B35DC7-937F-470B-A12C-2A7CE7618D5F}"/>
                        </a:ext>
                      </a:extLst>
                    </p:cNvPr>
                    <p:cNvSpPr/>
                    <p:nvPr/>
                  </p:nvSpPr>
                  <p:spPr>
                    <a:xfrm>
                      <a:off x="3652756" y="2676826"/>
                      <a:ext cx="421251" cy="772294"/>
                    </a:xfrm>
                    <a:custGeom>
                      <a:avLst/>
                      <a:gdLst>
                        <a:gd name="connsiteX0" fmla="*/ 223690 w 231728"/>
                        <a:gd name="connsiteY0" fmla="*/ 425808 h 424834"/>
                        <a:gd name="connsiteX1" fmla="*/ 8054 w 231728"/>
                        <a:gd name="connsiteY1" fmla="*/ 425808 h 424834"/>
                        <a:gd name="connsiteX2" fmla="*/ 1617 w 231728"/>
                        <a:gd name="connsiteY2" fmla="*/ 419371 h 424834"/>
                        <a:gd name="connsiteX3" fmla="*/ 1617 w 231728"/>
                        <a:gd name="connsiteY3" fmla="*/ 8054 h 424834"/>
                        <a:gd name="connsiteX4" fmla="*/ 8054 w 231728"/>
                        <a:gd name="connsiteY4" fmla="*/ 1617 h 424834"/>
                        <a:gd name="connsiteX5" fmla="*/ 223690 w 231728"/>
                        <a:gd name="connsiteY5" fmla="*/ 1617 h 424834"/>
                        <a:gd name="connsiteX6" fmla="*/ 230127 w 231728"/>
                        <a:gd name="connsiteY6" fmla="*/ 8054 h 424834"/>
                        <a:gd name="connsiteX7" fmla="*/ 230127 w 231728"/>
                        <a:gd name="connsiteY7" fmla="*/ 419371 h 424834"/>
                        <a:gd name="connsiteX8" fmla="*/ 223690 w 231728"/>
                        <a:gd name="connsiteY8" fmla="*/ 425808 h 42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424834">
                          <a:moveTo>
                            <a:pt x="223690" y="425808"/>
                          </a:moveTo>
                          <a:lnTo>
                            <a:pt x="8054" y="425808"/>
                          </a:lnTo>
                          <a:cubicBezTo>
                            <a:pt x="4514" y="425808"/>
                            <a:pt x="1617" y="422912"/>
                            <a:pt x="1617" y="419371"/>
                          </a:cubicBezTo>
                          <a:lnTo>
                            <a:pt x="1617" y="8054"/>
                          </a:lnTo>
                          <a:cubicBezTo>
                            <a:pt x="1617" y="4514"/>
                            <a:pt x="4514" y="1617"/>
                            <a:pt x="8054" y="1617"/>
                          </a:cubicBezTo>
                          <a:lnTo>
                            <a:pt x="223690" y="1617"/>
                          </a:lnTo>
                          <a:cubicBezTo>
                            <a:pt x="227230" y="1617"/>
                            <a:pt x="230127" y="4514"/>
                            <a:pt x="230127" y="8054"/>
                          </a:cubicBezTo>
                          <a:lnTo>
                            <a:pt x="230127" y="419371"/>
                          </a:lnTo>
                          <a:cubicBezTo>
                            <a:pt x="230127" y="422912"/>
                            <a:pt x="227230" y="425808"/>
                            <a:pt x="223690" y="425808"/>
                          </a:cubicBezTo>
                          <a:close/>
                        </a:path>
                      </a:pathLst>
                    </a:custGeom>
                    <a:noFill/>
                    <a:ln w="28575" cap="flat">
                      <a:solidFill>
                        <a:schemeClr val="tx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6B8D350F-77F9-4F20-A2B1-A167FF40F7B2}"/>
                        </a:ext>
                      </a:extLst>
                    </p:cNvPr>
                    <p:cNvSpPr/>
                    <p:nvPr/>
                  </p:nvSpPr>
                  <p:spPr>
                    <a:xfrm>
                      <a:off x="3869818" y="3129084"/>
                      <a:ext cx="40955" cy="40955"/>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28575" cap="flat">
                      <a:solidFill>
                        <a:schemeClr val="tx1"/>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F14831FB-41F2-4EDC-A1DD-DD06CFACFED7}"/>
                        </a:ext>
                      </a:extLst>
                    </p:cNvPr>
                    <p:cNvSpPr/>
                    <p:nvPr/>
                  </p:nvSpPr>
                  <p:spPr>
                    <a:xfrm>
                      <a:off x="3960504" y="3129084"/>
                      <a:ext cx="40955" cy="40955"/>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28575" cap="flat">
                      <a:solidFill>
                        <a:schemeClr val="tx1"/>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8582ACEC-DE43-4259-AFFB-1ACF514C35A2}"/>
                        </a:ext>
                      </a:extLst>
                    </p:cNvPr>
                    <p:cNvSpPr/>
                    <p:nvPr/>
                  </p:nvSpPr>
                  <p:spPr>
                    <a:xfrm>
                      <a:off x="3869818" y="3228547"/>
                      <a:ext cx="40955" cy="40955"/>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28575" cap="flat">
                      <a:solidFill>
                        <a:schemeClr val="tx1"/>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240F4F97-9389-4881-832A-541B15D6A45A}"/>
                        </a:ext>
                      </a:extLst>
                    </p:cNvPr>
                    <p:cNvSpPr/>
                    <p:nvPr/>
                  </p:nvSpPr>
                  <p:spPr>
                    <a:xfrm>
                      <a:off x="3960504" y="3228547"/>
                      <a:ext cx="40955" cy="40955"/>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28575" cap="flat">
                      <a:solidFill>
                        <a:schemeClr val="tx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3D5FFFF5-9CD0-4735-BED1-49F590F9DD33}"/>
                        </a:ext>
                      </a:extLst>
                    </p:cNvPr>
                    <p:cNvSpPr/>
                    <p:nvPr/>
                  </p:nvSpPr>
                  <p:spPr>
                    <a:xfrm>
                      <a:off x="3701902" y="3447949"/>
                      <a:ext cx="99463" cy="40955"/>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28575" cap="flat">
                      <a:solidFill>
                        <a:schemeClr val="tx1"/>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3EA0F238-5AA5-44FE-B9F7-14A340542573}"/>
                        </a:ext>
                      </a:extLst>
                    </p:cNvPr>
                    <p:cNvSpPr/>
                    <p:nvPr/>
                  </p:nvSpPr>
                  <p:spPr>
                    <a:xfrm>
                      <a:off x="3930080" y="3447949"/>
                      <a:ext cx="99463" cy="40955"/>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28575" cap="flat">
                      <a:solidFill>
                        <a:schemeClr val="tx1"/>
                      </a:solidFill>
                      <a:prstDash val="solid"/>
                      <a:round/>
                    </a:ln>
                  </p:spPr>
                  <p:txBody>
                    <a:bodyPr rtlCol="0" anchor="ctr"/>
                    <a:lstStyle/>
                    <a:p>
                      <a:endParaRPr lang="en-US" dirty="0"/>
                    </a:p>
                  </p:txBody>
                </p:sp>
              </p:grpSp>
              <p:grpSp>
                <p:nvGrpSpPr>
                  <p:cNvPr id="121" name="Group 120">
                    <a:extLst>
                      <a:ext uri="{FF2B5EF4-FFF2-40B4-BE49-F238E27FC236}">
                        <a16:creationId xmlns:a16="http://schemas.microsoft.com/office/drawing/2014/main" id="{5DD2C299-B167-47E8-847D-06F763227291}"/>
                      </a:ext>
                    </a:extLst>
                  </p:cNvPr>
                  <p:cNvGrpSpPr/>
                  <p:nvPr/>
                </p:nvGrpSpPr>
                <p:grpSpPr>
                  <a:xfrm>
                    <a:off x="4192911" y="2676826"/>
                    <a:ext cx="421251" cy="812078"/>
                    <a:chOff x="4192911" y="2676826"/>
                    <a:chExt cx="421251" cy="812078"/>
                  </a:xfrm>
                </p:grpSpPr>
                <p:sp>
                  <p:nvSpPr>
                    <p:cNvPr id="104" name="Freeform: Shape 103">
                      <a:extLst>
                        <a:ext uri="{FF2B5EF4-FFF2-40B4-BE49-F238E27FC236}">
                          <a16:creationId xmlns:a16="http://schemas.microsoft.com/office/drawing/2014/main" id="{9BD1E1DD-B909-4B6D-9BD5-C93746F30C82}"/>
                        </a:ext>
                      </a:extLst>
                    </p:cNvPr>
                    <p:cNvSpPr/>
                    <p:nvPr/>
                  </p:nvSpPr>
                  <p:spPr>
                    <a:xfrm>
                      <a:off x="4295884" y="2923139"/>
                      <a:ext cx="163819" cy="5850"/>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28575" cap="flat">
                      <a:solidFill>
                        <a:schemeClr val="tx1"/>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7CBA6485-EE67-4FD5-85A9-B7B8660908F1}"/>
                        </a:ext>
                      </a:extLst>
                    </p:cNvPr>
                    <p:cNvSpPr/>
                    <p:nvPr/>
                  </p:nvSpPr>
                  <p:spPr>
                    <a:xfrm>
                      <a:off x="4295884" y="3014411"/>
                      <a:ext cx="163819" cy="5850"/>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28575"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7E5DB15B-79FF-47D0-BB73-88372D1E3B28}"/>
                        </a:ext>
                      </a:extLst>
                    </p:cNvPr>
                    <p:cNvSpPr/>
                    <p:nvPr/>
                  </p:nvSpPr>
                  <p:spPr>
                    <a:xfrm>
                      <a:off x="4295884" y="2831868"/>
                      <a:ext cx="163819" cy="5850"/>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28575"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C11407C2-4487-49E0-83E4-B2989170F192}"/>
                        </a:ext>
                      </a:extLst>
                    </p:cNvPr>
                    <p:cNvSpPr/>
                    <p:nvPr/>
                  </p:nvSpPr>
                  <p:spPr>
                    <a:xfrm>
                      <a:off x="4483991" y="2822222"/>
                      <a:ext cx="23403" cy="23403"/>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chemeClr val="accent4"/>
                    </a:solidFill>
                    <a:ln w="28575" cap="flat">
                      <a:solidFill>
                        <a:schemeClr val="tx1"/>
                      </a:solid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3080BEED-2FA5-4CEB-908E-F335F1A85FB6}"/>
                        </a:ext>
                      </a:extLst>
                    </p:cNvPr>
                    <p:cNvSpPr/>
                    <p:nvPr/>
                  </p:nvSpPr>
                  <p:spPr>
                    <a:xfrm>
                      <a:off x="4483991" y="2913494"/>
                      <a:ext cx="23403" cy="23403"/>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chemeClr val="accent4"/>
                    </a:solidFill>
                    <a:ln w="28575" cap="flat">
                      <a:solidFill>
                        <a:schemeClr val="tx1"/>
                      </a:solid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9B130F9-CE38-4D36-BD0E-D367780EFB2A}"/>
                        </a:ext>
                      </a:extLst>
                    </p:cNvPr>
                    <p:cNvSpPr/>
                    <p:nvPr/>
                  </p:nvSpPr>
                  <p:spPr>
                    <a:xfrm>
                      <a:off x="4483991" y="3004763"/>
                      <a:ext cx="23403" cy="23403"/>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chemeClr val="accent4"/>
                    </a:solidFill>
                    <a:ln w="28575" cap="flat">
                      <a:solidFill>
                        <a:schemeClr val="tx1"/>
                      </a:solid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30646C18-5982-419C-B9EC-A4B71874FF68}"/>
                        </a:ext>
                      </a:extLst>
                    </p:cNvPr>
                    <p:cNvSpPr/>
                    <p:nvPr/>
                  </p:nvSpPr>
                  <p:spPr>
                    <a:xfrm>
                      <a:off x="4252004" y="2786232"/>
                      <a:ext cx="292535" cy="93611"/>
                    </a:xfrm>
                    <a:custGeom>
                      <a:avLst/>
                      <a:gdLst>
                        <a:gd name="connsiteX0" fmla="*/ 161252 w 160922"/>
                        <a:gd name="connsiteY0" fmla="*/ 51503 h 51495"/>
                        <a:gd name="connsiteX1" fmla="*/ 1617 w 160922"/>
                        <a:gd name="connsiteY1" fmla="*/ 51503 h 51495"/>
                        <a:gd name="connsiteX2" fmla="*/ 1617 w 160922"/>
                        <a:gd name="connsiteY2" fmla="*/ 8054 h 51495"/>
                        <a:gd name="connsiteX3" fmla="*/ 8054 w 160922"/>
                        <a:gd name="connsiteY3" fmla="*/ 1617 h 51495"/>
                        <a:gd name="connsiteX4" fmla="*/ 154493 w 160922"/>
                        <a:gd name="connsiteY4" fmla="*/ 1617 h 51495"/>
                        <a:gd name="connsiteX5" fmla="*/ 160930 w 160922"/>
                        <a:gd name="connsiteY5" fmla="*/ 8054 h 51495"/>
                        <a:gd name="connsiteX6" fmla="*/ 160930 w 160922"/>
                        <a:gd name="connsiteY6" fmla="*/ 51503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61252" y="51503"/>
                          </a:moveTo>
                          <a:lnTo>
                            <a:pt x="1617" y="51503"/>
                          </a:lnTo>
                          <a:lnTo>
                            <a:pt x="1617" y="8054"/>
                          </a:lnTo>
                          <a:cubicBezTo>
                            <a:pt x="1617" y="4514"/>
                            <a:pt x="4514" y="1617"/>
                            <a:pt x="8054" y="1617"/>
                          </a:cubicBezTo>
                          <a:lnTo>
                            <a:pt x="154493" y="1617"/>
                          </a:lnTo>
                          <a:cubicBezTo>
                            <a:pt x="158034" y="1617"/>
                            <a:pt x="160930" y="4514"/>
                            <a:pt x="160930" y="8054"/>
                          </a:cubicBezTo>
                          <a:lnTo>
                            <a:pt x="160930" y="51503"/>
                          </a:lnTo>
                          <a:close/>
                        </a:path>
                      </a:pathLst>
                    </a:custGeom>
                    <a:noFill/>
                    <a:ln w="28575" cap="flat">
                      <a:solidFill>
                        <a:schemeClr val="tx1"/>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4C153442-BB31-432D-9EC7-CE0385D504F3}"/>
                        </a:ext>
                      </a:extLst>
                    </p:cNvPr>
                    <p:cNvSpPr/>
                    <p:nvPr/>
                  </p:nvSpPr>
                  <p:spPr>
                    <a:xfrm>
                      <a:off x="4252004" y="2877504"/>
                      <a:ext cx="292535" cy="93611"/>
                    </a:xfrm>
                    <a:custGeom>
                      <a:avLst/>
                      <a:gdLst>
                        <a:gd name="connsiteX0" fmla="*/ 1617 w 160922"/>
                        <a:gd name="connsiteY0" fmla="*/ 1617 h 51495"/>
                        <a:gd name="connsiteX1" fmla="*/ 160930 w 160922"/>
                        <a:gd name="connsiteY1" fmla="*/ 1617 h 51495"/>
                        <a:gd name="connsiteX2" fmla="*/ 160930 w 160922"/>
                        <a:gd name="connsiteY2" fmla="*/ 51825 h 51495"/>
                        <a:gd name="connsiteX3" fmla="*/ 1617 w 160922"/>
                        <a:gd name="connsiteY3" fmla="*/ 51825 h 51495"/>
                      </a:gdLst>
                      <a:ahLst/>
                      <a:cxnLst>
                        <a:cxn ang="0">
                          <a:pos x="connsiteX0" y="connsiteY0"/>
                        </a:cxn>
                        <a:cxn ang="0">
                          <a:pos x="connsiteX1" y="connsiteY1"/>
                        </a:cxn>
                        <a:cxn ang="0">
                          <a:pos x="connsiteX2" y="connsiteY2"/>
                        </a:cxn>
                        <a:cxn ang="0">
                          <a:pos x="connsiteX3" y="connsiteY3"/>
                        </a:cxn>
                      </a:cxnLst>
                      <a:rect l="l" t="t" r="r" b="b"/>
                      <a:pathLst>
                        <a:path w="160922" h="51495">
                          <a:moveTo>
                            <a:pt x="1617" y="1617"/>
                          </a:moveTo>
                          <a:lnTo>
                            <a:pt x="160930" y="1617"/>
                          </a:lnTo>
                          <a:lnTo>
                            <a:pt x="160930" y="51825"/>
                          </a:lnTo>
                          <a:lnTo>
                            <a:pt x="1617" y="51825"/>
                          </a:lnTo>
                          <a:close/>
                        </a:path>
                      </a:pathLst>
                    </a:custGeom>
                    <a:noFill/>
                    <a:ln w="28575" cap="flat">
                      <a:solidFill>
                        <a:schemeClr val="tx1"/>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32AD55D2-683C-4E5B-A51E-F8FDD59D40CD}"/>
                        </a:ext>
                      </a:extLst>
                    </p:cNvPr>
                    <p:cNvSpPr/>
                    <p:nvPr/>
                  </p:nvSpPr>
                  <p:spPr>
                    <a:xfrm>
                      <a:off x="4252004" y="2968775"/>
                      <a:ext cx="292535" cy="93611"/>
                    </a:xfrm>
                    <a:custGeom>
                      <a:avLst/>
                      <a:gdLst>
                        <a:gd name="connsiteX0" fmla="*/ 154815 w 160922"/>
                        <a:gd name="connsiteY0" fmla="*/ 51825 h 51495"/>
                        <a:gd name="connsiteX1" fmla="*/ 8054 w 160922"/>
                        <a:gd name="connsiteY1" fmla="*/ 51825 h 51495"/>
                        <a:gd name="connsiteX2" fmla="*/ 1617 w 160922"/>
                        <a:gd name="connsiteY2" fmla="*/ 45388 h 51495"/>
                        <a:gd name="connsiteX3" fmla="*/ 1617 w 160922"/>
                        <a:gd name="connsiteY3" fmla="*/ 1617 h 51495"/>
                        <a:gd name="connsiteX4" fmla="*/ 160930 w 160922"/>
                        <a:gd name="connsiteY4" fmla="*/ 1617 h 51495"/>
                        <a:gd name="connsiteX5" fmla="*/ 160930 w 160922"/>
                        <a:gd name="connsiteY5" fmla="*/ 45388 h 51495"/>
                        <a:gd name="connsiteX6" fmla="*/ 154815 w 160922"/>
                        <a:gd name="connsiteY6" fmla="*/ 51825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54815" y="51825"/>
                          </a:moveTo>
                          <a:lnTo>
                            <a:pt x="8054" y="51825"/>
                          </a:lnTo>
                          <a:cubicBezTo>
                            <a:pt x="4514" y="51825"/>
                            <a:pt x="1617" y="48928"/>
                            <a:pt x="1617" y="45388"/>
                          </a:cubicBezTo>
                          <a:lnTo>
                            <a:pt x="1617" y="1617"/>
                          </a:lnTo>
                          <a:lnTo>
                            <a:pt x="160930" y="1617"/>
                          </a:lnTo>
                          <a:lnTo>
                            <a:pt x="160930" y="45388"/>
                          </a:lnTo>
                          <a:cubicBezTo>
                            <a:pt x="161252" y="48928"/>
                            <a:pt x="158356" y="51825"/>
                            <a:pt x="154815" y="51825"/>
                          </a:cubicBezTo>
                          <a:close/>
                        </a:path>
                      </a:pathLst>
                    </a:custGeom>
                    <a:noFill/>
                    <a:ln w="28575" cap="flat">
                      <a:solidFill>
                        <a:schemeClr val="tx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46934E79-4F6B-487C-B4A4-74C39C846E3D}"/>
                        </a:ext>
                      </a:extLst>
                    </p:cNvPr>
                    <p:cNvSpPr/>
                    <p:nvPr/>
                  </p:nvSpPr>
                  <p:spPr>
                    <a:xfrm>
                      <a:off x="4192911" y="2676826"/>
                      <a:ext cx="421251" cy="772294"/>
                    </a:xfrm>
                    <a:custGeom>
                      <a:avLst/>
                      <a:gdLst>
                        <a:gd name="connsiteX0" fmla="*/ 223690 w 231728"/>
                        <a:gd name="connsiteY0" fmla="*/ 425808 h 424834"/>
                        <a:gd name="connsiteX1" fmla="*/ 8054 w 231728"/>
                        <a:gd name="connsiteY1" fmla="*/ 425808 h 424834"/>
                        <a:gd name="connsiteX2" fmla="*/ 1617 w 231728"/>
                        <a:gd name="connsiteY2" fmla="*/ 419371 h 424834"/>
                        <a:gd name="connsiteX3" fmla="*/ 1617 w 231728"/>
                        <a:gd name="connsiteY3" fmla="*/ 8054 h 424834"/>
                        <a:gd name="connsiteX4" fmla="*/ 8054 w 231728"/>
                        <a:gd name="connsiteY4" fmla="*/ 1617 h 424834"/>
                        <a:gd name="connsiteX5" fmla="*/ 223690 w 231728"/>
                        <a:gd name="connsiteY5" fmla="*/ 1617 h 424834"/>
                        <a:gd name="connsiteX6" fmla="*/ 230127 w 231728"/>
                        <a:gd name="connsiteY6" fmla="*/ 8054 h 424834"/>
                        <a:gd name="connsiteX7" fmla="*/ 230127 w 231728"/>
                        <a:gd name="connsiteY7" fmla="*/ 419371 h 424834"/>
                        <a:gd name="connsiteX8" fmla="*/ 223690 w 231728"/>
                        <a:gd name="connsiteY8" fmla="*/ 425808 h 42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424834">
                          <a:moveTo>
                            <a:pt x="223690" y="425808"/>
                          </a:moveTo>
                          <a:lnTo>
                            <a:pt x="8054" y="425808"/>
                          </a:lnTo>
                          <a:cubicBezTo>
                            <a:pt x="4514" y="425808"/>
                            <a:pt x="1617" y="422912"/>
                            <a:pt x="1617" y="419371"/>
                          </a:cubicBezTo>
                          <a:lnTo>
                            <a:pt x="1617" y="8054"/>
                          </a:lnTo>
                          <a:cubicBezTo>
                            <a:pt x="1617" y="4514"/>
                            <a:pt x="4514" y="1617"/>
                            <a:pt x="8054" y="1617"/>
                          </a:cubicBezTo>
                          <a:lnTo>
                            <a:pt x="223690" y="1617"/>
                          </a:lnTo>
                          <a:cubicBezTo>
                            <a:pt x="227230" y="1617"/>
                            <a:pt x="230127" y="4514"/>
                            <a:pt x="230127" y="8054"/>
                          </a:cubicBezTo>
                          <a:lnTo>
                            <a:pt x="230127" y="419371"/>
                          </a:lnTo>
                          <a:cubicBezTo>
                            <a:pt x="230127" y="422912"/>
                            <a:pt x="227230" y="425808"/>
                            <a:pt x="223690" y="425808"/>
                          </a:cubicBezTo>
                          <a:close/>
                        </a:path>
                      </a:pathLst>
                    </a:custGeom>
                    <a:noFill/>
                    <a:ln w="28575" cap="flat">
                      <a:solidFill>
                        <a:schemeClr val="tx1"/>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479539C3-6915-4EDB-A78B-DFC69B31ADEC}"/>
                        </a:ext>
                      </a:extLst>
                    </p:cNvPr>
                    <p:cNvSpPr/>
                    <p:nvPr/>
                  </p:nvSpPr>
                  <p:spPr>
                    <a:xfrm>
                      <a:off x="4409973" y="3129084"/>
                      <a:ext cx="40955" cy="40955"/>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28575"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45ACB280-0B2D-473C-9BA9-19E79D4257FA}"/>
                        </a:ext>
                      </a:extLst>
                    </p:cNvPr>
                    <p:cNvSpPr/>
                    <p:nvPr/>
                  </p:nvSpPr>
                  <p:spPr>
                    <a:xfrm>
                      <a:off x="4500659" y="3129084"/>
                      <a:ext cx="40955" cy="40955"/>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28575" cap="flat">
                      <a:solidFill>
                        <a:schemeClr val="tx1"/>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083834DE-4BE9-4A93-862B-6696615346DC}"/>
                        </a:ext>
                      </a:extLst>
                    </p:cNvPr>
                    <p:cNvSpPr/>
                    <p:nvPr/>
                  </p:nvSpPr>
                  <p:spPr>
                    <a:xfrm>
                      <a:off x="4409973" y="3228547"/>
                      <a:ext cx="40955" cy="40955"/>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28575" cap="flat">
                      <a:solidFill>
                        <a:schemeClr val="tx1"/>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84988ECC-6C75-48FE-96CC-97A0231159D1}"/>
                        </a:ext>
                      </a:extLst>
                    </p:cNvPr>
                    <p:cNvSpPr/>
                    <p:nvPr/>
                  </p:nvSpPr>
                  <p:spPr>
                    <a:xfrm>
                      <a:off x="4500659" y="3228547"/>
                      <a:ext cx="40955" cy="40955"/>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28575" cap="flat">
                      <a:solidFill>
                        <a:schemeClr val="tx1"/>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8341D130-5E69-4BA2-82EC-9E6071E96606}"/>
                        </a:ext>
                      </a:extLst>
                    </p:cNvPr>
                    <p:cNvSpPr/>
                    <p:nvPr/>
                  </p:nvSpPr>
                  <p:spPr>
                    <a:xfrm>
                      <a:off x="4242057" y="3447949"/>
                      <a:ext cx="99463" cy="40955"/>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28575" cap="flat">
                      <a:solidFill>
                        <a:schemeClr val="tx1"/>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6D81DC61-19CF-436E-B9E3-4B7B7E0E202C}"/>
                        </a:ext>
                      </a:extLst>
                    </p:cNvPr>
                    <p:cNvSpPr/>
                    <p:nvPr/>
                  </p:nvSpPr>
                  <p:spPr>
                    <a:xfrm>
                      <a:off x="4470235" y="3447949"/>
                      <a:ext cx="99463" cy="40955"/>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28575" cap="flat">
                      <a:solidFill>
                        <a:schemeClr val="tx1"/>
                      </a:solidFill>
                      <a:prstDash val="solid"/>
                      <a:round/>
                    </a:ln>
                  </p:spPr>
                  <p:txBody>
                    <a:bodyPr rtlCol="0" anchor="ctr"/>
                    <a:lstStyle/>
                    <a:p>
                      <a:endParaRPr lang="en-US" dirty="0"/>
                    </a:p>
                  </p:txBody>
                </p:sp>
              </p:grpSp>
            </p:grpSp>
          </p:grpSp>
        </p:grpSp>
      </p:grpSp>
      <p:sp>
        <p:nvSpPr>
          <p:cNvPr id="123" name="Slide Number Placeholder 1">
            <a:extLst>
              <a:ext uri="{FF2B5EF4-FFF2-40B4-BE49-F238E27FC236}">
                <a16:creationId xmlns:a16="http://schemas.microsoft.com/office/drawing/2014/main" id="{E3BC928D-C3DF-46F8-A771-80EA9A155294}"/>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15</a:t>
            </a:fld>
            <a:endParaRPr lang="en-US" noProof="0" dirty="0"/>
          </a:p>
        </p:txBody>
      </p:sp>
    </p:spTree>
    <p:extLst>
      <p:ext uri="{BB962C8B-B14F-4D97-AF65-F5344CB8AC3E}">
        <p14:creationId xmlns:p14="http://schemas.microsoft.com/office/powerpoint/2010/main" val="193944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574016E-312F-43A5-8158-5D8EAB1D5716}"/>
              </a:ext>
            </a:extLst>
          </p:cNvPr>
          <p:cNvGrpSpPr/>
          <p:nvPr/>
        </p:nvGrpSpPr>
        <p:grpSpPr>
          <a:xfrm>
            <a:off x="939800" y="1731728"/>
            <a:ext cx="10007600" cy="3214212"/>
            <a:chOff x="609600" y="1731728"/>
            <a:chExt cx="10007600" cy="3214212"/>
          </a:xfrm>
        </p:grpSpPr>
        <p:sp>
          <p:nvSpPr>
            <p:cNvPr id="14" name="Title 1">
              <a:extLst>
                <a:ext uri="{FF2B5EF4-FFF2-40B4-BE49-F238E27FC236}">
                  <a16:creationId xmlns:a16="http://schemas.microsoft.com/office/drawing/2014/main" id="{97FF82CF-7E48-494B-8A13-BF8BA162D6A3}"/>
                </a:ext>
              </a:extLst>
            </p:cNvPr>
            <p:cNvSpPr txBox="1">
              <a:spLocks/>
            </p:cNvSpPr>
            <p:nvPr/>
          </p:nvSpPr>
          <p:spPr>
            <a:xfrm>
              <a:off x="609600" y="2323172"/>
              <a:ext cx="3749040" cy="2031325"/>
            </a:xfrm>
            <a:prstGeom prst="rect">
              <a:avLst/>
            </a:prstGeom>
          </p:spPr>
          <p:txBody>
            <a:bodyPr vert="horz" wrap="square" lIns="0" tIns="45720" rIns="9144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lnSpc>
                  <a:spcPct val="100000"/>
                </a:lnSpc>
              </a:pPr>
              <a:r>
                <a:rPr lang="en-US" dirty="0"/>
                <a:t>Amazon SageMaker </a:t>
              </a:r>
              <a:br>
                <a:rPr lang="en-US" dirty="0"/>
              </a:br>
              <a:r>
                <a:rPr lang="en-US" dirty="0"/>
                <a:t>Data Wrangler</a:t>
              </a:r>
            </a:p>
            <a:p>
              <a:pPr algn="r">
                <a:lnSpc>
                  <a:spcPct val="100000"/>
                </a:lnSpc>
                <a:spcBef>
                  <a:spcPts val="1200"/>
                </a:spcBef>
              </a:pPr>
              <a:r>
                <a:rPr lang="en-US" sz="2000" dirty="0">
                  <a:solidFill>
                    <a:schemeClr val="accent1"/>
                  </a:solidFill>
                </a:rPr>
                <a:t>No-code data preparation</a:t>
              </a:r>
            </a:p>
          </p:txBody>
        </p:sp>
        <p:grpSp>
          <p:nvGrpSpPr>
            <p:cNvPr id="2" name="Group 1">
              <a:extLst>
                <a:ext uri="{FF2B5EF4-FFF2-40B4-BE49-F238E27FC236}">
                  <a16:creationId xmlns:a16="http://schemas.microsoft.com/office/drawing/2014/main" id="{B8CBEF6B-6E92-439C-82BE-848E21FE38B7}"/>
                </a:ext>
              </a:extLst>
            </p:cNvPr>
            <p:cNvGrpSpPr/>
            <p:nvPr/>
          </p:nvGrpSpPr>
          <p:grpSpPr>
            <a:xfrm>
              <a:off x="5452574" y="1731728"/>
              <a:ext cx="5164626" cy="3214212"/>
              <a:chOff x="5452574" y="1731728"/>
              <a:chExt cx="5164626" cy="3214212"/>
            </a:xfrm>
          </p:grpSpPr>
          <p:sp>
            <p:nvSpPr>
              <p:cNvPr id="16" name="Oval 15">
                <a:extLst>
                  <a:ext uri="{FF2B5EF4-FFF2-40B4-BE49-F238E27FC236}">
                    <a16:creationId xmlns:a16="http://schemas.microsoft.com/office/drawing/2014/main" id="{52057E27-D32E-4212-8FAF-10999573865E}"/>
                  </a:ext>
                </a:extLst>
              </p:cNvPr>
              <p:cNvSpPr/>
              <p:nvPr/>
            </p:nvSpPr>
            <p:spPr>
              <a:xfrm>
                <a:off x="5452574" y="4064521"/>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27" name="Oval 26">
                <a:extLst>
                  <a:ext uri="{FF2B5EF4-FFF2-40B4-BE49-F238E27FC236}">
                    <a16:creationId xmlns:a16="http://schemas.microsoft.com/office/drawing/2014/main" id="{BC76B64F-A22D-4F28-AB3E-C72F0C578D77}"/>
                  </a:ext>
                </a:extLst>
              </p:cNvPr>
              <p:cNvSpPr/>
              <p:nvPr/>
            </p:nvSpPr>
            <p:spPr>
              <a:xfrm>
                <a:off x="5452574" y="2898125"/>
                <a:ext cx="881419" cy="881418"/>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45" name="Oval 44">
                <a:extLst>
                  <a:ext uri="{FF2B5EF4-FFF2-40B4-BE49-F238E27FC236}">
                    <a16:creationId xmlns:a16="http://schemas.microsoft.com/office/drawing/2014/main" id="{86F95FCC-71A4-482A-8E38-486292A38902}"/>
                  </a:ext>
                </a:extLst>
              </p:cNvPr>
              <p:cNvSpPr/>
              <p:nvPr/>
            </p:nvSpPr>
            <p:spPr>
              <a:xfrm>
                <a:off x="5452574" y="1731728"/>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64" name="Rectangle 63">
                <a:extLst>
                  <a:ext uri="{FF2B5EF4-FFF2-40B4-BE49-F238E27FC236}">
                    <a16:creationId xmlns:a16="http://schemas.microsoft.com/office/drawing/2014/main" id="{C95D9AAD-BB19-44B3-A58F-F2C4C1E88F2A}"/>
                  </a:ext>
                </a:extLst>
              </p:cNvPr>
              <p:cNvSpPr/>
              <p:nvPr/>
            </p:nvSpPr>
            <p:spPr>
              <a:xfrm>
                <a:off x="6979020" y="1879539"/>
                <a:ext cx="3638180" cy="584775"/>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Single visual interface for </a:t>
                </a:r>
                <a:br>
                  <a:rPr kumimoji="0" lang="en-US" sz="1600" b="0" i="0" u="none" strike="noStrike" kern="0" cap="none" spc="0" normalizeH="0" baseline="0" noProof="0" dirty="0">
                    <a:ln>
                      <a:noFill/>
                    </a:ln>
                    <a:solidFill>
                      <a:schemeClr val="accent1"/>
                    </a:solidFill>
                    <a:effectLst/>
                    <a:uLnTx/>
                    <a:uFillTx/>
                    <a:latin typeface="+mj-lt"/>
                    <a:ea typeface="+mn-ea"/>
                    <a:cs typeface="+mn-cs"/>
                  </a:rPr>
                </a:br>
                <a:r>
                  <a:rPr kumimoji="0" lang="en-US" sz="1600" b="0" i="0" u="none" strike="noStrike" kern="0" cap="none" spc="0" normalizeH="0" baseline="0" noProof="0" dirty="0">
                    <a:ln>
                      <a:noFill/>
                    </a:ln>
                    <a:solidFill>
                      <a:schemeClr val="accent1"/>
                    </a:solidFill>
                    <a:effectLst/>
                    <a:uLnTx/>
                    <a:uFillTx/>
                    <a:latin typeface="+mj-lt"/>
                    <a:ea typeface="+mn-ea"/>
                    <a:cs typeface="+mn-cs"/>
                  </a:rPr>
                  <a:t>common data prep techniques</a:t>
                </a:r>
              </a:p>
            </p:txBody>
          </p:sp>
          <p:sp>
            <p:nvSpPr>
              <p:cNvPr id="65" name="Rectangle 64">
                <a:extLst>
                  <a:ext uri="{FF2B5EF4-FFF2-40B4-BE49-F238E27FC236}">
                    <a16:creationId xmlns:a16="http://schemas.microsoft.com/office/drawing/2014/main" id="{FE83484E-5A40-41E2-A6F0-8F1DFFF1EBF5}"/>
                  </a:ext>
                </a:extLst>
              </p:cNvPr>
              <p:cNvSpPr/>
              <p:nvPr/>
            </p:nvSpPr>
            <p:spPr>
              <a:xfrm>
                <a:off x="6979020" y="3169557"/>
                <a:ext cx="3638180" cy="338554"/>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Select data from multiple sources</a:t>
                </a:r>
              </a:p>
            </p:txBody>
          </p:sp>
          <p:sp>
            <p:nvSpPr>
              <p:cNvPr id="66" name="Rectangle 65">
                <a:extLst>
                  <a:ext uri="{FF2B5EF4-FFF2-40B4-BE49-F238E27FC236}">
                    <a16:creationId xmlns:a16="http://schemas.microsoft.com/office/drawing/2014/main" id="{36ABFE6F-AA47-4856-BA43-36CBC5D86EDB}"/>
                  </a:ext>
                </a:extLst>
              </p:cNvPr>
              <p:cNvSpPr/>
              <p:nvPr/>
            </p:nvSpPr>
            <p:spPr>
              <a:xfrm>
                <a:off x="6979020" y="4212843"/>
                <a:ext cx="3638180" cy="584775"/>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300+ built-in transformations to </a:t>
                </a:r>
                <a:br>
                  <a:rPr kumimoji="0" lang="en-US" sz="1600" b="0" i="0" u="none" strike="noStrike" kern="0" cap="none" spc="0" normalizeH="0" baseline="0" noProof="0" dirty="0">
                    <a:ln>
                      <a:noFill/>
                    </a:ln>
                    <a:solidFill>
                      <a:schemeClr val="accent1"/>
                    </a:solidFill>
                    <a:effectLst/>
                    <a:uLnTx/>
                    <a:uFillTx/>
                    <a:latin typeface="+mj-lt"/>
                    <a:ea typeface="+mn-ea"/>
                    <a:cs typeface="+mn-cs"/>
                  </a:rPr>
                </a:br>
                <a:r>
                  <a:rPr kumimoji="0" lang="en-US" sz="1600" b="0" i="0" u="none" strike="noStrike" kern="0" cap="none" spc="0" normalizeH="0" baseline="0" noProof="0" dirty="0">
                    <a:ln>
                      <a:noFill/>
                    </a:ln>
                    <a:solidFill>
                      <a:schemeClr val="accent1"/>
                    </a:solidFill>
                    <a:effectLst/>
                    <a:uLnTx/>
                    <a:uFillTx/>
                    <a:latin typeface="+mj-lt"/>
                    <a:ea typeface="+mn-ea"/>
                    <a:cs typeface="+mn-cs"/>
                  </a:rPr>
                  <a:t>prepare data without writing code</a:t>
                </a:r>
              </a:p>
            </p:txBody>
          </p:sp>
          <p:cxnSp>
            <p:nvCxnSpPr>
              <p:cNvPr id="67" name="Straight Connector 66">
                <a:extLst>
                  <a:ext uri="{FF2B5EF4-FFF2-40B4-BE49-F238E27FC236}">
                    <a16:creationId xmlns:a16="http://schemas.microsoft.com/office/drawing/2014/main" id="{DFAB8F41-3542-4413-9BB2-B5073044108C}"/>
                  </a:ext>
                </a:extLst>
              </p:cNvPr>
              <p:cNvCxnSpPr>
                <a:cxnSpLocks/>
              </p:cNvCxnSpPr>
              <p:nvPr/>
            </p:nvCxnSpPr>
            <p:spPr>
              <a:xfrm flipV="1">
                <a:off x="6333994" y="4505230"/>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8" name="Straight Connector 67">
                <a:extLst>
                  <a:ext uri="{FF2B5EF4-FFF2-40B4-BE49-F238E27FC236}">
                    <a16:creationId xmlns:a16="http://schemas.microsoft.com/office/drawing/2014/main" id="{1AB63681-A8D0-441D-BA7B-DA909B5AD0C0}"/>
                  </a:ext>
                </a:extLst>
              </p:cNvPr>
              <p:cNvCxnSpPr>
                <a:cxnSpLocks/>
              </p:cNvCxnSpPr>
              <p:nvPr/>
            </p:nvCxnSpPr>
            <p:spPr>
              <a:xfrm flipV="1">
                <a:off x="6333994" y="3338834"/>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9" name="Straight Connector 68">
                <a:extLst>
                  <a:ext uri="{FF2B5EF4-FFF2-40B4-BE49-F238E27FC236}">
                    <a16:creationId xmlns:a16="http://schemas.microsoft.com/office/drawing/2014/main" id="{35950722-FF04-4630-94AC-2563B395AC51}"/>
                  </a:ext>
                </a:extLst>
              </p:cNvPr>
              <p:cNvCxnSpPr>
                <a:cxnSpLocks/>
              </p:cNvCxnSpPr>
              <p:nvPr/>
            </p:nvCxnSpPr>
            <p:spPr>
              <a:xfrm flipV="1">
                <a:off x="6333994" y="2172437"/>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74" name="Graphic 5175">
                <a:extLst>
                  <a:ext uri="{FF2B5EF4-FFF2-40B4-BE49-F238E27FC236}">
                    <a16:creationId xmlns:a16="http://schemas.microsoft.com/office/drawing/2014/main" id="{662A902F-771B-464F-8AC0-472D0E5F1FA3}"/>
                  </a:ext>
                </a:extLst>
              </p:cNvPr>
              <p:cNvGrpSpPr/>
              <p:nvPr/>
            </p:nvGrpSpPr>
            <p:grpSpPr>
              <a:xfrm>
                <a:off x="5559631" y="1838785"/>
                <a:ext cx="667304" cy="667304"/>
                <a:chOff x="-2624625" y="9334500"/>
                <a:chExt cx="1905000" cy="1905000"/>
              </a:xfrm>
            </p:grpSpPr>
            <p:sp>
              <p:nvSpPr>
                <p:cNvPr id="75" name="Freeform: Shape 74">
                  <a:extLst>
                    <a:ext uri="{FF2B5EF4-FFF2-40B4-BE49-F238E27FC236}">
                      <a16:creationId xmlns:a16="http://schemas.microsoft.com/office/drawing/2014/main" id="{1C9B0532-CF56-4440-86A2-4C6C20BEF331}"/>
                    </a:ext>
                  </a:extLst>
                </p:cNvPr>
                <p:cNvSpPr/>
                <p:nvPr/>
              </p:nvSpPr>
              <p:spPr>
                <a:xfrm>
                  <a:off x="-2432981" y="10686478"/>
                  <a:ext cx="1352740" cy="95821"/>
                </a:xfrm>
                <a:custGeom>
                  <a:avLst/>
                  <a:gdLst>
                    <a:gd name="connsiteX0" fmla="*/ 0 w 1352740"/>
                    <a:gd name="connsiteY0" fmla="*/ 0 h 95821"/>
                    <a:gd name="connsiteX1" fmla="*/ 0 w 1352740"/>
                    <a:gd name="connsiteY1" fmla="*/ 66675 h 95821"/>
                    <a:gd name="connsiteX2" fmla="*/ 4667 w 1352740"/>
                    <a:gd name="connsiteY2" fmla="*/ 70104 h 95821"/>
                    <a:gd name="connsiteX3" fmla="*/ 80105 w 1352740"/>
                    <a:gd name="connsiteY3" fmla="*/ 95821 h 95821"/>
                    <a:gd name="connsiteX4" fmla="*/ 1281589 w 1352740"/>
                    <a:gd name="connsiteY4" fmla="*/ 95821 h 95821"/>
                    <a:gd name="connsiteX5" fmla="*/ 1344073 w 1352740"/>
                    <a:gd name="connsiteY5" fmla="*/ 74009 h 95821"/>
                    <a:gd name="connsiteX6" fmla="*/ 1352741 w 1352740"/>
                    <a:gd name="connsiteY6" fmla="*/ 67151 h 95821"/>
                    <a:gd name="connsiteX7" fmla="*/ 1352741 w 1352740"/>
                    <a:gd name="connsiteY7" fmla="*/ 476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740" h="95821">
                      <a:moveTo>
                        <a:pt x="0" y="0"/>
                      </a:moveTo>
                      <a:lnTo>
                        <a:pt x="0" y="66675"/>
                      </a:lnTo>
                      <a:lnTo>
                        <a:pt x="4667" y="70104"/>
                      </a:lnTo>
                      <a:cubicBezTo>
                        <a:pt x="26342" y="86662"/>
                        <a:pt x="52830" y="95692"/>
                        <a:pt x="80105" y="95821"/>
                      </a:cubicBezTo>
                      <a:lnTo>
                        <a:pt x="1281589" y="95821"/>
                      </a:lnTo>
                      <a:cubicBezTo>
                        <a:pt x="1304287" y="95845"/>
                        <a:pt x="1326320" y="88154"/>
                        <a:pt x="1344073" y="74009"/>
                      </a:cubicBezTo>
                      <a:lnTo>
                        <a:pt x="1352741" y="67151"/>
                      </a:lnTo>
                      <a:lnTo>
                        <a:pt x="1352741" y="476"/>
                      </a:lnTo>
                      <a:close/>
                    </a:path>
                  </a:pathLst>
                </a:custGeom>
                <a:noFill/>
                <a:ln w="19050" cap="flat">
                  <a:solidFill>
                    <a:schemeClr val="tx1"/>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F3CB3DFE-FBF2-4437-9050-139C107E308D}"/>
                    </a:ext>
                  </a:extLst>
                </p:cNvPr>
                <p:cNvSpPr/>
                <p:nvPr/>
              </p:nvSpPr>
              <p:spPr>
                <a:xfrm>
                  <a:off x="-2244482" y="9927240"/>
                  <a:ext cx="986027" cy="676560"/>
                </a:xfrm>
                <a:custGeom>
                  <a:avLst/>
                  <a:gdLst>
                    <a:gd name="connsiteX0" fmla="*/ 986028 w 986027"/>
                    <a:gd name="connsiteY0" fmla="*/ 564261 h 676560"/>
                    <a:gd name="connsiteX1" fmla="*/ 986028 w 986027"/>
                    <a:gd name="connsiteY1" fmla="*/ 649224 h 676560"/>
                    <a:gd name="connsiteX2" fmla="*/ 958691 w 986027"/>
                    <a:gd name="connsiteY2" fmla="*/ 676561 h 676560"/>
                    <a:gd name="connsiteX3" fmla="*/ 27337 w 986027"/>
                    <a:gd name="connsiteY3" fmla="*/ 676561 h 676560"/>
                    <a:gd name="connsiteX4" fmla="*/ 0 w 986027"/>
                    <a:gd name="connsiteY4" fmla="*/ 649224 h 676560"/>
                    <a:gd name="connsiteX5" fmla="*/ 0 w 986027"/>
                    <a:gd name="connsiteY5" fmla="*/ 27242 h 676560"/>
                    <a:gd name="connsiteX6" fmla="*/ 27241 w 986027"/>
                    <a:gd name="connsiteY6" fmla="*/ 0 h 676560"/>
                    <a:gd name="connsiteX7" fmla="*/ 27337 w 986027"/>
                    <a:gd name="connsiteY7" fmla="*/ 0 h 676560"/>
                    <a:gd name="connsiteX8" fmla="*/ 953357 w 986027"/>
                    <a:gd name="connsiteY8" fmla="*/ 0 h 676560"/>
                    <a:gd name="connsiteX9" fmla="*/ 980694 w 986027"/>
                    <a:gd name="connsiteY9" fmla="*/ 27146 h 676560"/>
                    <a:gd name="connsiteX10" fmla="*/ 980694 w 986027"/>
                    <a:gd name="connsiteY10" fmla="*/ 27242 h 676560"/>
                    <a:gd name="connsiteX11" fmla="*/ 980694 w 986027"/>
                    <a:gd name="connsiteY11" fmla="*/ 64484 h 67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6027" h="676560">
                      <a:moveTo>
                        <a:pt x="986028" y="564261"/>
                      </a:moveTo>
                      <a:lnTo>
                        <a:pt x="986028" y="649224"/>
                      </a:lnTo>
                      <a:cubicBezTo>
                        <a:pt x="986028" y="664322"/>
                        <a:pt x="973789" y="676561"/>
                        <a:pt x="958691" y="676561"/>
                      </a:cubicBezTo>
                      <a:lnTo>
                        <a:pt x="27337" y="676561"/>
                      </a:lnTo>
                      <a:cubicBezTo>
                        <a:pt x="12239" y="676561"/>
                        <a:pt x="0" y="664322"/>
                        <a:pt x="0" y="649224"/>
                      </a:cubicBezTo>
                      <a:lnTo>
                        <a:pt x="0" y="27242"/>
                      </a:lnTo>
                      <a:cubicBezTo>
                        <a:pt x="0" y="12197"/>
                        <a:pt x="12196" y="0"/>
                        <a:pt x="27241" y="0"/>
                      </a:cubicBezTo>
                      <a:cubicBezTo>
                        <a:pt x="27273" y="0"/>
                        <a:pt x="27305" y="0"/>
                        <a:pt x="27337" y="0"/>
                      </a:cubicBezTo>
                      <a:lnTo>
                        <a:pt x="953357" y="0"/>
                      </a:lnTo>
                      <a:cubicBezTo>
                        <a:pt x="968402" y="-52"/>
                        <a:pt x="980641" y="12101"/>
                        <a:pt x="980694" y="27146"/>
                      </a:cubicBezTo>
                      <a:cubicBezTo>
                        <a:pt x="980694" y="27178"/>
                        <a:pt x="980694" y="27210"/>
                        <a:pt x="980694" y="27242"/>
                      </a:cubicBezTo>
                      <a:lnTo>
                        <a:pt x="980694" y="64484"/>
                      </a:lnTo>
                    </a:path>
                  </a:pathLst>
                </a:custGeom>
                <a:noFill/>
                <a:ln w="19050"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5D2DD4DD-4152-46E3-9747-7C9B8BE9E7B9}"/>
                    </a:ext>
                  </a:extLst>
                </p:cNvPr>
                <p:cNvSpPr/>
                <p:nvPr/>
              </p:nvSpPr>
              <p:spPr>
                <a:xfrm>
                  <a:off x="-2315157" y="9863518"/>
                  <a:ext cx="1120044" cy="819626"/>
                </a:xfrm>
                <a:custGeom>
                  <a:avLst/>
                  <a:gdLst>
                    <a:gd name="connsiteX0" fmla="*/ 1120045 w 1120044"/>
                    <a:gd name="connsiteY0" fmla="*/ 122587 h 819626"/>
                    <a:gd name="connsiteX1" fmla="*/ 1120045 w 1120044"/>
                    <a:gd name="connsiteY1" fmla="*/ 27337 h 819626"/>
                    <a:gd name="connsiteX2" fmla="*/ 1092708 w 1120044"/>
                    <a:gd name="connsiteY2" fmla="*/ 0 h 819626"/>
                    <a:gd name="connsiteX3" fmla="*/ 27337 w 1120044"/>
                    <a:gd name="connsiteY3" fmla="*/ 0 h 819626"/>
                    <a:gd name="connsiteX4" fmla="*/ 0 w 1120044"/>
                    <a:gd name="connsiteY4" fmla="*/ 27337 h 819626"/>
                    <a:gd name="connsiteX5" fmla="*/ 0 w 1120044"/>
                    <a:gd name="connsiteY5" fmla="*/ 792290 h 819626"/>
                    <a:gd name="connsiteX6" fmla="*/ 27337 w 1120044"/>
                    <a:gd name="connsiteY6" fmla="*/ 819626 h 819626"/>
                    <a:gd name="connsiteX7" fmla="*/ 1092708 w 1120044"/>
                    <a:gd name="connsiteY7" fmla="*/ 819626 h 819626"/>
                    <a:gd name="connsiteX8" fmla="*/ 1120045 w 1120044"/>
                    <a:gd name="connsiteY8" fmla="*/ 792290 h 819626"/>
                    <a:gd name="connsiteX9" fmla="*/ 1120045 w 1120044"/>
                    <a:gd name="connsiteY9" fmla="*/ 613982 h 8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044" h="819626">
                      <a:moveTo>
                        <a:pt x="1120045" y="122587"/>
                      </a:moveTo>
                      <a:lnTo>
                        <a:pt x="1120045" y="27337"/>
                      </a:lnTo>
                      <a:cubicBezTo>
                        <a:pt x="1120045" y="12239"/>
                        <a:pt x="1107806" y="0"/>
                        <a:pt x="1092708" y="0"/>
                      </a:cubicBezTo>
                      <a:lnTo>
                        <a:pt x="27337" y="0"/>
                      </a:lnTo>
                      <a:cubicBezTo>
                        <a:pt x="12239" y="0"/>
                        <a:pt x="0" y="12239"/>
                        <a:pt x="0" y="27337"/>
                      </a:cubicBezTo>
                      <a:lnTo>
                        <a:pt x="0" y="792290"/>
                      </a:lnTo>
                      <a:cubicBezTo>
                        <a:pt x="0" y="807387"/>
                        <a:pt x="12239" y="819626"/>
                        <a:pt x="27337" y="819626"/>
                      </a:cubicBezTo>
                      <a:lnTo>
                        <a:pt x="1092708" y="819626"/>
                      </a:lnTo>
                      <a:cubicBezTo>
                        <a:pt x="1107806" y="819626"/>
                        <a:pt x="1120045" y="807387"/>
                        <a:pt x="1120045" y="792290"/>
                      </a:cubicBezTo>
                      <a:lnTo>
                        <a:pt x="1120045" y="613982"/>
                      </a:lnTo>
                    </a:path>
                  </a:pathLst>
                </a:custGeom>
                <a:noFill/>
                <a:ln w="19050" cap="flat">
                  <a:solidFill>
                    <a:schemeClr val="tx1"/>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5AB8C8CA-D6A7-4316-A53D-8C75E67ED5C1}"/>
                    </a:ext>
                  </a:extLst>
                </p:cNvPr>
                <p:cNvSpPr/>
                <p:nvPr/>
              </p:nvSpPr>
              <p:spPr>
                <a:xfrm>
                  <a:off x="-1968257" y="9931717"/>
                  <a:ext cx="9525" cy="670464"/>
                </a:xfrm>
                <a:custGeom>
                  <a:avLst/>
                  <a:gdLst>
                    <a:gd name="connsiteX0" fmla="*/ 0 w 9525"/>
                    <a:gd name="connsiteY0" fmla="*/ 670465 h 670464"/>
                    <a:gd name="connsiteX1" fmla="*/ 0 w 9525"/>
                    <a:gd name="connsiteY1" fmla="*/ 0 h 670464"/>
                  </a:gdLst>
                  <a:ahLst/>
                  <a:cxnLst>
                    <a:cxn ang="0">
                      <a:pos x="connsiteX0" y="connsiteY0"/>
                    </a:cxn>
                    <a:cxn ang="0">
                      <a:pos x="connsiteX1" y="connsiteY1"/>
                    </a:cxn>
                  </a:cxnLst>
                  <a:rect l="l" t="t" r="r" b="b"/>
                  <a:pathLst>
                    <a:path w="9525" h="670464">
                      <a:moveTo>
                        <a:pt x="0" y="670465"/>
                      </a:moveTo>
                      <a:lnTo>
                        <a:pt x="0" y="0"/>
                      </a:lnTo>
                    </a:path>
                  </a:pathLst>
                </a:custGeom>
                <a:ln w="19050" cap="flat">
                  <a:solidFill>
                    <a:schemeClr val="tx1"/>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C046A152-9CB8-4F59-A7D4-E0CAA9BD0C5F}"/>
                    </a:ext>
                  </a:extLst>
                </p:cNvPr>
                <p:cNvSpPr/>
                <p:nvPr/>
              </p:nvSpPr>
              <p:spPr>
                <a:xfrm>
                  <a:off x="-1245426" y="10093647"/>
                  <a:ext cx="50141" cy="275953"/>
                </a:xfrm>
                <a:custGeom>
                  <a:avLst/>
                  <a:gdLst>
                    <a:gd name="connsiteX0" fmla="*/ 25073 w 50141"/>
                    <a:gd name="connsiteY0" fmla="*/ 275934 h 275953"/>
                    <a:gd name="connsiteX1" fmla="*/ 6880 w 50141"/>
                    <a:gd name="connsiteY1" fmla="*/ 268790 h 275953"/>
                    <a:gd name="connsiteX2" fmla="*/ 22 w 50141"/>
                    <a:gd name="connsiteY2" fmla="*/ 250502 h 275953"/>
                    <a:gd name="connsiteX3" fmla="*/ 6880 w 50141"/>
                    <a:gd name="connsiteY3" fmla="*/ 232214 h 275953"/>
                    <a:gd name="connsiteX4" fmla="*/ 43170 w 50141"/>
                    <a:gd name="connsiteY4" fmla="*/ 232214 h 275953"/>
                    <a:gd name="connsiteX5" fmla="*/ 50123 w 50141"/>
                    <a:gd name="connsiteY5" fmla="*/ 250502 h 275953"/>
                    <a:gd name="connsiteX6" fmla="*/ 43170 w 50141"/>
                    <a:gd name="connsiteY6" fmla="*/ 268790 h 275953"/>
                    <a:gd name="connsiteX7" fmla="*/ 25073 w 50141"/>
                    <a:gd name="connsiteY7" fmla="*/ 275934 h 275953"/>
                    <a:gd name="connsiteX8" fmla="*/ 9261 w 50141"/>
                    <a:gd name="connsiteY8" fmla="*/ 191161 h 275953"/>
                    <a:gd name="connsiteX9" fmla="*/ 3832 w 50141"/>
                    <a:gd name="connsiteY9" fmla="*/ 5043 h 275953"/>
                    <a:gd name="connsiteX10" fmla="*/ 46218 w 50141"/>
                    <a:gd name="connsiteY10" fmla="*/ 5043 h 275953"/>
                    <a:gd name="connsiteX11" fmla="*/ 40884 w 50141"/>
                    <a:gd name="connsiteY11" fmla="*/ 191161 h 27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41" h="275953">
                      <a:moveTo>
                        <a:pt x="25073" y="275934"/>
                      </a:moveTo>
                      <a:cubicBezTo>
                        <a:pt x="18275" y="276205"/>
                        <a:pt x="11676" y="273614"/>
                        <a:pt x="6880" y="268790"/>
                      </a:cubicBezTo>
                      <a:cubicBezTo>
                        <a:pt x="2242" y="263856"/>
                        <a:pt x="-228" y="257270"/>
                        <a:pt x="22" y="250502"/>
                      </a:cubicBezTo>
                      <a:cubicBezTo>
                        <a:pt x="-261" y="243729"/>
                        <a:pt x="2214" y="237131"/>
                        <a:pt x="6880" y="232214"/>
                      </a:cubicBezTo>
                      <a:cubicBezTo>
                        <a:pt x="17094" y="222669"/>
                        <a:pt x="32956" y="222669"/>
                        <a:pt x="43170" y="232214"/>
                      </a:cubicBezTo>
                      <a:cubicBezTo>
                        <a:pt x="47871" y="237116"/>
                        <a:pt x="50380" y="243716"/>
                        <a:pt x="50123" y="250502"/>
                      </a:cubicBezTo>
                      <a:cubicBezTo>
                        <a:pt x="50337" y="257282"/>
                        <a:pt x="47834" y="263865"/>
                        <a:pt x="43170" y="268790"/>
                      </a:cubicBezTo>
                      <a:cubicBezTo>
                        <a:pt x="38403" y="273599"/>
                        <a:pt x="31839" y="276190"/>
                        <a:pt x="25073" y="275934"/>
                      </a:cubicBezTo>
                      <a:close/>
                      <a:moveTo>
                        <a:pt x="9261" y="191161"/>
                      </a:moveTo>
                      <a:lnTo>
                        <a:pt x="3832" y="5043"/>
                      </a:lnTo>
                      <a:cubicBezTo>
                        <a:pt x="17161" y="-1681"/>
                        <a:pt x="32889" y="-1681"/>
                        <a:pt x="46218" y="5043"/>
                      </a:cubicBezTo>
                      <a:lnTo>
                        <a:pt x="40884" y="191161"/>
                      </a:lnTo>
                      <a:close/>
                    </a:path>
                  </a:pathLst>
                </a:custGeom>
                <a:solidFill>
                  <a:schemeClr val="accent4"/>
                </a:solidFill>
                <a:ln w="9525" cap="flat">
                  <a:solidFill>
                    <a:schemeClr val="tx1"/>
                  </a:solid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4CD73EC-71A5-42EF-B3CD-3C6689B6E36A}"/>
                    </a:ext>
                  </a:extLst>
                </p:cNvPr>
                <p:cNvSpPr/>
                <p:nvPr/>
              </p:nvSpPr>
              <p:spPr>
                <a:xfrm>
                  <a:off x="-1423236" y="10030682"/>
                  <a:ext cx="403479" cy="403478"/>
                </a:xfrm>
                <a:custGeom>
                  <a:avLst/>
                  <a:gdLst>
                    <a:gd name="connsiteX0" fmla="*/ 403479 w 403479"/>
                    <a:gd name="connsiteY0" fmla="*/ 201739 h 403478"/>
                    <a:gd name="connsiteX1" fmla="*/ 201740 w 403479"/>
                    <a:gd name="connsiteY1" fmla="*/ 403479 h 403478"/>
                    <a:gd name="connsiteX2" fmla="*/ 0 w 403479"/>
                    <a:gd name="connsiteY2" fmla="*/ 201739 h 403478"/>
                    <a:gd name="connsiteX3" fmla="*/ 201740 w 403479"/>
                    <a:gd name="connsiteY3" fmla="*/ 0 h 403478"/>
                    <a:gd name="connsiteX4" fmla="*/ 403479 w 403479"/>
                    <a:gd name="connsiteY4" fmla="*/ 201739 h 4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79" h="403478">
                      <a:moveTo>
                        <a:pt x="403479" y="201739"/>
                      </a:moveTo>
                      <a:cubicBezTo>
                        <a:pt x="403479" y="313157"/>
                        <a:pt x="313157" y="403479"/>
                        <a:pt x="201740" y="403479"/>
                      </a:cubicBezTo>
                      <a:cubicBezTo>
                        <a:pt x="90322" y="403479"/>
                        <a:pt x="0" y="313157"/>
                        <a:pt x="0" y="201739"/>
                      </a:cubicBezTo>
                      <a:cubicBezTo>
                        <a:pt x="0" y="90322"/>
                        <a:pt x="90322" y="0"/>
                        <a:pt x="201740" y="0"/>
                      </a:cubicBezTo>
                      <a:cubicBezTo>
                        <a:pt x="313157" y="0"/>
                        <a:pt x="403479" y="90322"/>
                        <a:pt x="403479" y="201739"/>
                      </a:cubicBezTo>
                      <a:close/>
                    </a:path>
                  </a:pathLst>
                </a:custGeom>
                <a:noFill/>
                <a:ln w="19050" cap="flat">
                  <a:solidFill>
                    <a:schemeClr val="tx1"/>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3BC04598-DF03-47AD-A6C5-C38AEE86CB8D}"/>
                    </a:ext>
                  </a:extLst>
                </p:cNvPr>
                <p:cNvSpPr/>
                <p:nvPr/>
              </p:nvSpPr>
              <p:spPr>
                <a:xfrm>
                  <a:off x="-1113483" y="10328052"/>
                  <a:ext cx="239275" cy="241846"/>
                </a:xfrm>
                <a:custGeom>
                  <a:avLst/>
                  <a:gdLst>
                    <a:gd name="connsiteX0" fmla="*/ 72390 w 239275"/>
                    <a:gd name="connsiteY0" fmla="*/ 0 h 241846"/>
                    <a:gd name="connsiteX1" fmla="*/ 224790 w 239275"/>
                    <a:gd name="connsiteY1" fmla="*/ 153448 h 241846"/>
                    <a:gd name="connsiteX2" fmla="*/ 223742 w 239275"/>
                    <a:gd name="connsiteY2" fmla="*/ 226219 h 241846"/>
                    <a:gd name="connsiteX3" fmla="*/ 223742 w 239275"/>
                    <a:gd name="connsiteY3" fmla="*/ 226219 h 241846"/>
                    <a:gd name="connsiteX4" fmla="*/ 150781 w 239275"/>
                    <a:gd name="connsiteY4" fmla="*/ 227267 h 241846"/>
                    <a:gd name="connsiteX5" fmla="*/ 0 w 239275"/>
                    <a:gd name="connsiteY5" fmla="*/ 76486 h 2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75" h="241846">
                      <a:moveTo>
                        <a:pt x="72390" y="0"/>
                      </a:moveTo>
                      <a:lnTo>
                        <a:pt x="224790" y="153448"/>
                      </a:lnTo>
                      <a:cubicBezTo>
                        <a:pt x="244506" y="173868"/>
                        <a:pt x="244038" y="206375"/>
                        <a:pt x="223742" y="226219"/>
                      </a:cubicBezTo>
                      <a:lnTo>
                        <a:pt x="223742" y="226219"/>
                      </a:lnTo>
                      <a:cubicBezTo>
                        <a:pt x="203877" y="246640"/>
                        <a:pt x="171224" y="247109"/>
                        <a:pt x="150781" y="227267"/>
                      </a:cubicBezTo>
                      <a:lnTo>
                        <a:pt x="0" y="76486"/>
                      </a:lnTo>
                    </a:path>
                  </a:pathLst>
                </a:custGeom>
                <a:noFill/>
                <a:ln w="19050" cap="flat">
                  <a:solidFill>
                    <a:schemeClr val="tx1"/>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6E548154-2779-406E-B998-74A5791060B8}"/>
                    </a:ext>
                  </a:extLst>
                </p:cNvPr>
                <p:cNvSpPr/>
                <p:nvPr/>
              </p:nvSpPr>
              <p:spPr>
                <a:xfrm>
                  <a:off x="-1894914" y="10434066"/>
                  <a:ext cx="507587" cy="9525"/>
                </a:xfrm>
                <a:custGeom>
                  <a:avLst/>
                  <a:gdLst>
                    <a:gd name="connsiteX0" fmla="*/ 0 w 507587"/>
                    <a:gd name="connsiteY0" fmla="*/ 0 h 9525"/>
                    <a:gd name="connsiteX1" fmla="*/ 507587 w 507587"/>
                    <a:gd name="connsiteY1" fmla="*/ 0 h 9525"/>
                  </a:gdLst>
                  <a:ahLst/>
                  <a:cxnLst>
                    <a:cxn ang="0">
                      <a:pos x="connsiteX0" y="connsiteY0"/>
                    </a:cxn>
                    <a:cxn ang="0">
                      <a:pos x="connsiteX1" y="connsiteY1"/>
                    </a:cxn>
                  </a:cxnLst>
                  <a:rect l="l" t="t" r="r" b="b"/>
                  <a:pathLst>
                    <a:path w="507587" h="9525">
                      <a:moveTo>
                        <a:pt x="0" y="0"/>
                      </a:moveTo>
                      <a:lnTo>
                        <a:pt x="507587" y="0"/>
                      </a:lnTo>
                    </a:path>
                  </a:pathLst>
                </a:custGeom>
                <a:ln w="19050" cap="flat">
                  <a:solidFill>
                    <a:schemeClr val="tx1"/>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5B92F3A7-4744-4011-A43A-7B49536D7200}"/>
                    </a:ext>
                  </a:extLst>
                </p:cNvPr>
                <p:cNvSpPr/>
                <p:nvPr/>
              </p:nvSpPr>
              <p:spPr>
                <a:xfrm>
                  <a:off x="-1813190" y="10107263"/>
                  <a:ext cx="344138" cy="326802"/>
                </a:xfrm>
                <a:custGeom>
                  <a:avLst/>
                  <a:gdLst>
                    <a:gd name="connsiteX0" fmla="*/ 0 w 344138"/>
                    <a:gd name="connsiteY0" fmla="*/ 326803 h 326802"/>
                    <a:gd name="connsiteX1" fmla="*/ 78581 w 344138"/>
                    <a:gd name="connsiteY1" fmla="*/ 143923 h 326802"/>
                    <a:gd name="connsiteX2" fmla="*/ 145256 w 344138"/>
                    <a:gd name="connsiteY2" fmla="*/ 143923 h 326802"/>
                    <a:gd name="connsiteX3" fmla="*/ 195072 w 344138"/>
                    <a:gd name="connsiteY3" fmla="*/ 211265 h 326802"/>
                    <a:gd name="connsiteX4" fmla="*/ 253174 w 344138"/>
                    <a:gd name="connsiteY4" fmla="*/ 0 h 326802"/>
                    <a:gd name="connsiteX5" fmla="*/ 344138 w 344138"/>
                    <a:gd name="connsiteY5" fmla="*/ 326803 h 3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138" h="326802">
                      <a:moveTo>
                        <a:pt x="0" y="326803"/>
                      </a:moveTo>
                      <a:lnTo>
                        <a:pt x="78581" y="143923"/>
                      </a:lnTo>
                      <a:lnTo>
                        <a:pt x="145256" y="143923"/>
                      </a:lnTo>
                      <a:lnTo>
                        <a:pt x="195072" y="211265"/>
                      </a:lnTo>
                      <a:lnTo>
                        <a:pt x="253174" y="0"/>
                      </a:lnTo>
                      <a:lnTo>
                        <a:pt x="344138" y="326803"/>
                      </a:lnTo>
                    </a:path>
                  </a:pathLst>
                </a:custGeom>
                <a:noFill/>
                <a:ln w="19050" cap="flat">
                  <a:solidFill>
                    <a:schemeClr val="tx1"/>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5B652B1C-B45C-4009-AFC0-4036260F611B}"/>
                    </a:ext>
                  </a:extLst>
                </p:cNvPr>
                <p:cNvSpPr/>
                <p:nvPr/>
              </p:nvSpPr>
              <p:spPr>
                <a:xfrm rot="-12600">
                  <a:off x="-2144866" y="10073645"/>
                  <a:ext cx="74104" cy="74104"/>
                </a:xfrm>
                <a:custGeom>
                  <a:avLst/>
                  <a:gdLst>
                    <a:gd name="connsiteX0" fmla="*/ 0 w 74104"/>
                    <a:gd name="connsiteY0" fmla="*/ 0 h 74104"/>
                    <a:gd name="connsiteX1" fmla="*/ 74104 w 74104"/>
                    <a:gd name="connsiteY1" fmla="*/ 0 h 74104"/>
                    <a:gd name="connsiteX2" fmla="*/ 74104 w 74104"/>
                    <a:gd name="connsiteY2" fmla="*/ 74104 h 74104"/>
                    <a:gd name="connsiteX3" fmla="*/ 0 w 74104"/>
                    <a:gd name="connsiteY3" fmla="*/ 74104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4"/>
                      </a:lnTo>
                      <a:lnTo>
                        <a:pt x="0" y="74104"/>
                      </a:lnTo>
                      <a:close/>
                    </a:path>
                  </a:pathLst>
                </a:custGeom>
                <a:noFill/>
                <a:ln w="19050" cap="flat">
                  <a:solidFill>
                    <a:schemeClr val="tx1"/>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5306FCEB-5FBE-4090-A37C-C2517416EA33}"/>
                    </a:ext>
                  </a:extLst>
                </p:cNvPr>
                <p:cNvSpPr/>
                <p:nvPr/>
              </p:nvSpPr>
              <p:spPr>
                <a:xfrm rot="-12600">
                  <a:off x="-2144328" y="10220422"/>
                  <a:ext cx="74104" cy="74104"/>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19050" cap="flat">
                  <a:solidFill>
                    <a:schemeClr val="tx1"/>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BC478E38-EA61-4193-B2FD-EF53F1AEB3CA}"/>
                    </a:ext>
                  </a:extLst>
                </p:cNvPr>
                <p:cNvSpPr/>
                <p:nvPr/>
              </p:nvSpPr>
              <p:spPr>
                <a:xfrm rot="-12600">
                  <a:off x="-2143791" y="10367104"/>
                  <a:ext cx="74104" cy="74104"/>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19050" cap="flat">
                  <a:solidFill>
                    <a:schemeClr val="tx1"/>
                  </a:solidFill>
                  <a:prstDash val="solid"/>
                  <a:round/>
                </a:ln>
              </p:spPr>
              <p:txBody>
                <a:bodyPr rtlCol="0" anchor="ctr"/>
                <a:lstStyle/>
                <a:p>
                  <a:endParaRPr lang="en-US" dirty="0"/>
                </a:p>
              </p:txBody>
            </p:sp>
          </p:grpSp>
          <p:grpSp>
            <p:nvGrpSpPr>
              <p:cNvPr id="87" name="Graphic 4869">
                <a:extLst>
                  <a:ext uri="{FF2B5EF4-FFF2-40B4-BE49-F238E27FC236}">
                    <a16:creationId xmlns:a16="http://schemas.microsoft.com/office/drawing/2014/main" id="{C686A3AC-DA48-4CA8-8893-4978226E99BF}"/>
                  </a:ext>
                </a:extLst>
              </p:cNvPr>
              <p:cNvGrpSpPr/>
              <p:nvPr/>
            </p:nvGrpSpPr>
            <p:grpSpPr>
              <a:xfrm>
                <a:off x="5546944" y="2992495"/>
                <a:ext cx="692678" cy="692678"/>
                <a:chOff x="2432923" y="2476500"/>
                <a:chExt cx="1905000" cy="1905000"/>
              </a:xfrm>
            </p:grpSpPr>
            <p:grpSp>
              <p:nvGrpSpPr>
                <p:cNvPr id="88" name="Graphic 4869">
                  <a:extLst>
                    <a:ext uri="{FF2B5EF4-FFF2-40B4-BE49-F238E27FC236}">
                      <a16:creationId xmlns:a16="http://schemas.microsoft.com/office/drawing/2014/main" id="{F0C8C6CA-2333-4ED1-8ACB-AD1A4C16B89F}"/>
                    </a:ext>
                  </a:extLst>
                </p:cNvPr>
                <p:cNvGrpSpPr/>
                <p:nvPr/>
              </p:nvGrpSpPr>
              <p:grpSpPr>
                <a:xfrm>
                  <a:off x="3350847" y="3121056"/>
                  <a:ext cx="186213" cy="448627"/>
                  <a:chOff x="3350847" y="3121056"/>
                  <a:chExt cx="186213" cy="448627"/>
                </a:xfrm>
                <a:noFill/>
              </p:grpSpPr>
              <p:sp>
                <p:nvSpPr>
                  <p:cNvPr id="96" name="Freeform: Shape 95">
                    <a:extLst>
                      <a:ext uri="{FF2B5EF4-FFF2-40B4-BE49-F238E27FC236}">
                        <a16:creationId xmlns:a16="http://schemas.microsoft.com/office/drawing/2014/main" id="{40F694ED-D6DA-4CC9-837C-F01C1F34B409}"/>
                      </a:ext>
                    </a:extLst>
                  </p:cNvPr>
                  <p:cNvSpPr/>
                  <p:nvPr/>
                </p:nvSpPr>
                <p:spPr>
                  <a:xfrm rot="-10800000">
                    <a:off x="3350847" y="3121056"/>
                    <a:ext cx="186213" cy="186213"/>
                  </a:xfrm>
                  <a:custGeom>
                    <a:avLst/>
                    <a:gdLst>
                      <a:gd name="connsiteX0" fmla="*/ 0 w 186213"/>
                      <a:gd name="connsiteY0" fmla="*/ 0 h 186213"/>
                      <a:gd name="connsiteX1" fmla="*/ 186214 w 186213"/>
                      <a:gd name="connsiteY1" fmla="*/ 0 h 186213"/>
                      <a:gd name="connsiteX2" fmla="*/ 186214 w 186213"/>
                      <a:gd name="connsiteY2" fmla="*/ 186214 h 186213"/>
                      <a:gd name="connsiteX3" fmla="*/ 0 w 186213"/>
                      <a:gd name="connsiteY3" fmla="*/ 186214 h 186213"/>
                    </a:gdLst>
                    <a:ahLst/>
                    <a:cxnLst>
                      <a:cxn ang="0">
                        <a:pos x="connsiteX0" y="connsiteY0"/>
                      </a:cxn>
                      <a:cxn ang="0">
                        <a:pos x="connsiteX1" y="connsiteY1"/>
                      </a:cxn>
                      <a:cxn ang="0">
                        <a:pos x="connsiteX2" y="connsiteY2"/>
                      </a:cxn>
                      <a:cxn ang="0">
                        <a:pos x="connsiteX3" y="connsiteY3"/>
                      </a:cxn>
                    </a:cxnLst>
                    <a:rect l="l" t="t" r="r" b="b"/>
                    <a:pathLst>
                      <a:path w="186213" h="186213">
                        <a:moveTo>
                          <a:pt x="0" y="0"/>
                        </a:moveTo>
                        <a:lnTo>
                          <a:pt x="186214" y="0"/>
                        </a:lnTo>
                        <a:lnTo>
                          <a:pt x="186214" y="186214"/>
                        </a:lnTo>
                        <a:lnTo>
                          <a:pt x="0" y="186214"/>
                        </a:lnTo>
                        <a:close/>
                      </a:path>
                    </a:pathLst>
                  </a:custGeom>
                  <a:noFill/>
                  <a:ln w="19050" cap="flat">
                    <a:solidFill>
                      <a:schemeClr val="tx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7002156D-7C9F-4C61-BB9E-EEB0D0958D35}"/>
                      </a:ext>
                    </a:extLst>
                  </p:cNvPr>
                  <p:cNvSpPr/>
                  <p:nvPr/>
                </p:nvSpPr>
                <p:spPr>
                  <a:xfrm rot="-10800000">
                    <a:off x="3350847" y="3383470"/>
                    <a:ext cx="186213" cy="186213"/>
                  </a:xfrm>
                  <a:custGeom>
                    <a:avLst/>
                    <a:gdLst>
                      <a:gd name="connsiteX0" fmla="*/ 0 w 186213"/>
                      <a:gd name="connsiteY0" fmla="*/ 0 h 186213"/>
                      <a:gd name="connsiteX1" fmla="*/ 186214 w 186213"/>
                      <a:gd name="connsiteY1" fmla="*/ 0 h 186213"/>
                      <a:gd name="connsiteX2" fmla="*/ 186214 w 186213"/>
                      <a:gd name="connsiteY2" fmla="*/ 186214 h 186213"/>
                      <a:gd name="connsiteX3" fmla="*/ 0 w 186213"/>
                      <a:gd name="connsiteY3" fmla="*/ 186214 h 186213"/>
                    </a:gdLst>
                    <a:ahLst/>
                    <a:cxnLst>
                      <a:cxn ang="0">
                        <a:pos x="connsiteX0" y="connsiteY0"/>
                      </a:cxn>
                      <a:cxn ang="0">
                        <a:pos x="connsiteX1" y="connsiteY1"/>
                      </a:cxn>
                      <a:cxn ang="0">
                        <a:pos x="connsiteX2" y="connsiteY2"/>
                      </a:cxn>
                      <a:cxn ang="0">
                        <a:pos x="connsiteX3" y="connsiteY3"/>
                      </a:cxn>
                    </a:cxnLst>
                    <a:rect l="l" t="t" r="r" b="b"/>
                    <a:pathLst>
                      <a:path w="186213" h="186213">
                        <a:moveTo>
                          <a:pt x="0" y="0"/>
                        </a:moveTo>
                        <a:lnTo>
                          <a:pt x="186214" y="0"/>
                        </a:lnTo>
                        <a:lnTo>
                          <a:pt x="186214" y="186214"/>
                        </a:lnTo>
                        <a:lnTo>
                          <a:pt x="0" y="186214"/>
                        </a:lnTo>
                        <a:close/>
                      </a:path>
                    </a:pathLst>
                  </a:custGeom>
                  <a:noFill/>
                  <a:ln w="19050" cap="flat">
                    <a:solidFill>
                      <a:schemeClr val="tx1"/>
                    </a:solidFill>
                    <a:prstDash val="solid"/>
                    <a:round/>
                  </a:ln>
                </p:spPr>
                <p:txBody>
                  <a:bodyPr rtlCol="0" anchor="ctr"/>
                  <a:lstStyle/>
                  <a:p>
                    <a:endParaRPr lang="en-US" dirty="0"/>
                  </a:p>
                </p:txBody>
              </p:sp>
            </p:grpSp>
            <p:sp>
              <p:nvSpPr>
                <p:cNvPr id="89" name="Freeform: Shape 88">
                  <a:extLst>
                    <a:ext uri="{FF2B5EF4-FFF2-40B4-BE49-F238E27FC236}">
                      <a16:creationId xmlns:a16="http://schemas.microsoft.com/office/drawing/2014/main" id="{CD17F71F-D040-45AE-9E17-6ABF77BB9C99}"/>
                    </a:ext>
                  </a:extLst>
                </p:cNvPr>
                <p:cNvSpPr/>
                <p:nvPr/>
              </p:nvSpPr>
              <p:spPr>
                <a:xfrm rot="-10800000">
                  <a:off x="3085290" y="3121056"/>
                  <a:ext cx="186213" cy="186213"/>
                </a:xfrm>
                <a:custGeom>
                  <a:avLst/>
                  <a:gdLst>
                    <a:gd name="connsiteX0" fmla="*/ 0 w 186213"/>
                    <a:gd name="connsiteY0" fmla="*/ 0 h 186213"/>
                    <a:gd name="connsiteX1" fmla="*/ 186214 w 186213"/>
                    <a:gd name="connsiteY1" fmla="*/ 0 h 186213"/>
                    <a:gd name="connsiteX2" fmla="*/ 186214 w 186213"/>
                    <a:gd name="connsiteY2" fmla="*/ 186214 h 186213"/>
                    <a:gd name="connsiteX3" fmla="*/ 0 w 186213"/>
                    <a:gd name="connsiteY3" fmla="*/ 186214 h 186213"/>
                  </a:gdLst>
                  <a:ahLst/>
                  <a:cxnLst>
                    <a:cxn ang="0">
                      <a:pos x="connsiteX0" y="connsiteY0"/>
                    </a:cxn>
                    <a:cxn ang="0">
                      <a:pos x="connsiteX1" y="connsiteY1"/>
                    </a:cxn>
                    <a:cxn ang="0">
                      <a:pos x="connsiteX2" y="connsiteY2"/>
                    </a:cxn>
                    <a:cxn ang="0">
                      <a:pos x="connsiteX3" y="connsiteY3"/>
                    </a:cxn>
                  </a:cxnLst>
                  <a:rect l="l" t="t" r="r" b="b"/>
                  <a:pathLst>
                    <a:path w="186213" h="186213">
                      <a:moveTo>
                        <a:pt x="0" y="0"/>
                      </a:moveTo>
                      <a:lnTo>
                        <a:pt x="186214" y="0"/>
                      </a:lnTo>
                      <a:lnTo>
                        <a:pt x="186214" y="186214"/>
                      </a:lnTo>
                      <a:lnTo>
                        <a:pt x="0" y="186214"/>
                      </a:lnTo>
                      <a:close/>
                    </a:path>
                  </a:pathLst>
                </a:custGeom>
                <a:noFill/>
                <a:ln w="19050" cap="flat">
                  <a:solidFill>
                    <a:schemeClr val="tx1"/>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1D009963-8141-4C47-8941-B2492063F0A2}"/>
                    </a:ext>
                  </a:extLst>
                </p:cNvPr>
                <p:cNvSpPr/>
                <p:nvPr/>
              </p:nvSpPr>
              <p:spPr>
                <a:xfrm rot="-10800000">
                  <a:off x="3085290" y="3383470"/>
                  <a:ext cx="186213" cy="186213"/>
                </a:xfrm>
                <a:custGeom>
                  <a:avLst/>
                  <a:gdLst>
                    <a:gd name="connsiteX0" fmla="*/ 0 w 186213"/>
                    <a:gd name="connsiteY0" fmla="*/ 0 h 186213"/>
                    <a:gd name="connsiteX1" fmla="*/ 186214 w 186213"/>
                    <a:gd name="connsiteY1" fmla="*/ 0 h 186213"/>
                    <a:gd name="connsiteX2" fmla="*/ 186214 w 186213"/>
                    <a:gd name="connsiteY2" fmla="*/ 186214 h 186213"/>
                    <a:gd name="connsiteX3" fmla="*/ 0 w 186213"/>
                    <a:gd name="connsiteY3" fmla="*/ 186214 h 186213"/>
                  </a:gdLst>
                  <a:ahLst/>
                  <a:cxnLst>
                    <a:cxn ang="0">
                      <a:pos x="connsiteX0" y="connsiteY0"/>
                    </a:cxn>
                    <a:cxn ang="0">
                      <a:pos x="connsiteX1" y="connsiteY1"/>
                    </a:cxn>
                    <a:cxn ang="0">
                      <a:pos x="connsiteX2" y="connsiteY2"/>
                    </a:cxn>
                    <a:cxn ang="0">
                      <a:pos x="connsiteX3" y="connsiteY3"/>
                    </a:cxn>
                  </a:cxnLst>
                  <a:rect l="l" t="t" r="r" b="b"/>
                  <a:pathLst>
                    <a:path w="186213" h="186213">
                      <a:moveTo>
                        <a:pt x="0" y="0"/>
                      </a:moveTo>
                      <a:lnTo>
                        <a:pt x="186214" y="0"/>
                      </a:lnTo>
                      <a:lnTo>
                        <a:pt x="186214" y="186214"/>
                      </a:lnTo>
                      <a:lnTo>
                        <a:pt x="0" y="186214"/>
                      </a:lnTo>
                      <a:close/>
                    </a:path>
                  </a:pathLst>
                </a:custGeom>
                <a:noFill/>
                <a:ln w="19050" cap="flat">
                  <a:solidFill>
                    <a:schemeClr val="tx1"/>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AE466656-FA1D-4297-BBCC-0CEE7FB66395}"/>
                    </a:ext>
                  </a:extLst>
                </p:cNvPr>
                <p:cNvSpPr/>
                <p:nvPr/>
              </p:nvSpPr>
              <p:spPr>
                <a:xfrm>
                  <a:off x="2833830" y="3021425"/>
                  <a:ext cx="955548" cy="654367"/>
                </a:xfrm>
                <a:custGeom>
                  <a:avLst/>
                  <a:gdLst>
                    <a:gd name="connsiteX0" fmla="*/ 955548 w 955548"/>
                    <a:gd name="connsiteY0" fmla="*/ 219551 h 654367"/>
                    <a:gd name="connsiteX1" fmla="*/ 955548 w 955548"/>
                    <a:gd name="connsiteY1" fmla="*/ 26575 h 654367"/>
                    <a:gd name="connsiteX2" fmla="*/ 928973 w 955548"/>
                    <a:gd name="connsiteY2" fmla="*/ 0 h 654367"/>
                    <a:gd name="connsiteX3" fmla="*/ 26575 w 955548"/>
                    <a:gd name="connsiteY3" fmla="*/ 0 h 654367"/>
                    <a:gd name="connsiteX4" fmla="*/ 0 w 955548"/>
                    <a:gd name="connsiteY4" fmla="*/ 26575 h 654367"/>
                    <a:gd name="connsiteX5" fmla="*/ 0 w 955548"/>
                    <a:gd name="connsiteY5" fmla="*/ 627793 h 654367"/>
                    <a:gd name="connsiteX6" fmla="*/ 26575 w 955548"/>
                    <a:gd name="connsiteY6" fmla="*/ 654368 h 654367"/>
                    <a:gd name="connsiteX7" fmla="*/ 754475 w 955548"/>
                    <a:gd name="connsiteY7" fmla="*/ 654368 h 65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5548" h="654367">
                      <a:moveTo>
                        <a:pt x="955548" y="219551"/>
                      </a:moveTo>
                      <a:lnTo>
                        <a:pt x="955548" y="26575"/>
                      </a:lnTo>
                      <a:cubicBezTo>
                        <a:pt x="955548" y="11898"/>
                        <a:pt x="943650" y="0"/>
                        <a:pt x="928973" y="0"/>
                      </a:cubicBezTo>
                      <a:lnTo>
                        <a:pt x="26575" y="0"/>
                      </a:lnTo>
                      <a:cubicBezTo>
                        <a:pt x="11898" y="0"/>
                        <a:pt x="0" y="11898"/>
                        <a:pt x="0" y="26575"/>
                      </a:cubicBezTo>
                      <a:lnTo>
                        <a:pt x="0" y="627793"/>
                      </a:lnTo>
                      <a:cubicBezTo>
                        <a:pt x="0" y="642470"/>
                        <a:pt x="11898" y="654368"/>
                        <a:pt x="26575" y="654368"/>
                      </a:cubicBezTo>
                      <a:lnTo>
                        <a:pt x="754475" y="654368"/>
                      </a:lnTo>
                    </a:path>
                  </a:pathLst>
                </a:custGeom>
                <a:noFill/>
                <a:ln w="19050" cap="flat">
                  <a:solidFill>
                    <a:schemeClr val="tx1"/>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60CAE167-CF27-42D4-A8CC-7F3BC3E0715C}"/>
                    </a:ext>
                  </a:extLst>
                </p:cNvPr>
                <p:cNvSpPr/>
                <p:nvPr/>
              </p:nvSpPr>
              <p:spPr>
                <a:xfrm>
                  <a:off x="2765155" y="2958845"/>
                  <a:ext cx="1088517" cy="793337"/>
                </a:xfrm>
                <a:custGeom>
                  <a:avLst/>
                  <a:gdLst>
                    <a:gd name="connsiteX0" fmla="*/ 1088517 w 1088517"/>
                    <a:gd name="connsiteY0" fmla="*/ 285655 h 793337"/>
                    <a:gd name="connsiteX1" fmla="*/ 1088517 w 1088517"/>
                    <a:gd name="connsiteY1" fmla="*/ 26575 h 793337"/>
                    <a:gd name="connsiteX2" fmla="*/ 1062133 w 1088517"/>
                    <a:gd name="connsiteY2" fmla="*/ 0 h 793337"/>
                    <a:gd name="connsiteX3" fmla="*/ 1062037 w 1088517"/>
                    <a:gd name="connsiteY3" fmla="*/ 0 h 793337"/>
                    <a:gd name="connsiteX4" fmla="*/ 26479 w 1088517"/>
                    <a:gd name="connsiteY4" fmla="*/ 0 h 793337"/>
                    <a:gd name="connsiteX5" fmla="*/ 0 w 1088517"/>
                    <a:gd name="connsiteY5" fmla="*/ 26575 h 793337"/>
                    <a:gd name="connsiteX6" fmla="*/ 0 w 1088517"/>
                    <a:gd name="connsiteY6" fmla="*/ 766763 h 793337"/>
                    <a:gd name="connsiteX7" fmla="*/ 26479 w 1088517"/>
                    <a:gd name="connsiteY7" fmla="*/ 793337 h 793337"/>
                    <a:gd name="connsiteX8" fmla="*/ 784193 w 1088517"/>
                    <a:gd name="connsiteY8" fmla="*/ 793337 h 79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517" h="793337">
                      <a:moveTo>
                        <a:pt x="1088517" y="285655"/>
                      </a:moveTo>
                      <a:lnTo>
                        <a:pt x="1088517" y="26575"/>
                      </a:lnTo>
                      <a:cubicBezTo>
                        <a:pt x="1088570" y="11951"/>
                        <a:pt x="1076757" y="53"/>
                        <a:pt x="1062133" y="0"/>
                      </a:cubicBezTo>
                      <a:cubicBezTo>
                        <a:pt x="1062101" y="0"/>
                        <a:pt x="1062069" y="0"/>
                        <a:pt x="1062037" y="0"/>
                      </a:cubicBezTo>
                      <a:lnTo>
                        <a:pt x="26479" y="0"/>
                      </a:lnTo>
                      <a:cubicBezTo>
                        <a:pt x="11840" y="52"/>
                        <a:pt x="0" y="11935"/>
                        <a:pt x="0" y="26575"/>
                      </a:cubicBezTo>
                      <a:lnTo>
                        <a:pt x="0" y="766763"/>
                      </a:lnTo>
                      <a:cubicBezTo>
                        <a:pt x="0" y="781402"/>
                        <a:pt x="11840" y="793285"/>
                        <a:pt x="26479" y="793337"/>
                      </a:cubicBezTo>
                      <a:lnTo>
                        <a:pt x="784193" y="793337"/>
                      </a:lnTo>
                    </a:path>
                  </a:pathLst>
                </a:custGeom>
                <a:noFill/>
                <a:ln w="19050" cap="flat">
                  <a:solidFill>
                    <a:schemeClr val="tx1"/>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70D13C8B-A239-4B0F-B8CC-8C56BAF65E02}"/>
                    </a:ext>
                  </a:extLst>
                </p:cNvPr>
                <p:cNvSpPr/>
                <p:nvPr/>
              </p:nvSpPr>
              <p:spPr>
                <a:xfrm>
                  <a:off x="2650378" y="3752183"/>
                  <a:ext cx="865727" cy="96679"/>
                </a:xfrm>
                <a:custGeom>
                  <a:avLst/>
                  <a:gdLst>
                    <a:gd name="connsiteX0" fmla="*/ 865727 w 865727"/>
                    <a:gd name="connsiteY0" fmla="*/ 96679 h 96679"/>
                    <a:gd name="connsiteX1" fmla="*/ 77819 w 865727"/>
                    <a:gd name="connsiteY1" fmla="*/ 96679 h 96679"/>
                    <a:gd name="connsiteX2" fmla="*/ 0 w 865727"/>
                    <a:gd name="connsiteY2" fmla="*/ 62960 h 96679"/>
                    <a:gd name="connsiteX3" fmla="*/ 0 w 865727"/>
                    <a:gd name="connsiteY3" fmla="*/ 0 h 96679"/>
                    <a:gd name="connsiteX4" fmla="*/ 126683 w 865727"/>
                    <a:gd name="connsiteY4" fmla="*/ 0 h 96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727" h="96679">
                      <a:moveTo>
                        <a:pt x="865727" y="96679"/>
                      </a:moveTo>
                      <a:lnTo>
                        <a:pt x="77819" y="96679"/>
                      </a:lnTo>
                      <a:cubicBezTo>
                        <a:pt x="77819" y="96679"/>
                        <a:pt x="21527" y="97250"/>
                        <a:pt x="0" y="62960"/>
                      </a:cubicBezTo>
                      <a:lnTo>
                        <a:pt x="0" y="0"/>
                      </a:lnTo>
                      <a:lnTo>
                        <a:pt x="126683" y="0"/>
                      </a:lnTo>
                    </a:path>
                  </a:pathLst>
                </a:custGeom>
                <a:noFill/>
                <a:ln w="19050" cap="flat">
                  <a:solidFill>
                    <a:schemeClr val="tx1"/>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8521BB16-AF4B-4ADD-88D9-7FA52E2D24D5}"/>
                    </a:ext>
                  </a:extLst>
                </p:cNvPr>
                <p:cNvSpPr/>
                <p:nvPr/>
              </p:nvSpPr>
              <p:spPr>
                <a:xfrm>
                  <a:off x="3702034" y="3310794"/>
                  <a:ext cx="303276" cy="303275"/>
                </a:xfrm>
                <a:custGeom>
                  <a:avLst/>
                  <a:gdLst>
                    <a:gd name="connsiteX0" fmla="*/ 303276 w 303276"/>
                    <a:gd name="connsiteY0" fmla="*/ 151733 h 303275"/>
                    <a:gd name="connsiteX1" fmla="*/ 151733 w 303276"/>
                    <a:gd name="connsiteY1" fmla="*/ 0 h 303275"/>
                    <a:gd name="connsiteX2" fmla="*/ 0 w 303276"/>
                    <a:gd name="connsiteY2" fmla="*/ 151543 h 303275"/>
                    <a:gd name="connsiteX3" fmla="*/ 151543 w 303276"/>
                    <a:gd name="connsiteY3" fmla="*/ 303276 h 303275"/>
                    <a:gd name="connsiteX4" fmla="*/ 151638 w 303276"/>
                    <a:gd name="connsiteY4" fmla="*/ 303276 h 303275"/>
                    <a:gd name="connsiteX5" fmla="*/ 303276 w 303276"/>
                    <a:gd name="connsiteY5" fmla="*/ 151733 h 30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76" h="303275">
                      <a:moveTo>
                        <a:pt x="303276" y="151733"/>
                      </a:moveTo>
                      <a:cubicBezTo>
                        <a:pt x="303329" y="67986"/>
                        <a:pt x="235481" y="53"/>
                        <a:pt x="151733" y="0"/>
                      </a:cubicBezTo>
                      <a:cubicBezTo>
                        <a:pt x="67986" y="-53"/>
                        <a:pt x="53" y="67795"/>
                        <a:pt x="0" y="151543"/>
                      </a:cubicBezTo>
                      <a:cubicBezTo>
                        <a:pt x="-53" y="235290"/>
                        <a:pt x="67795" y="303223"/>
                        <a:pt x="151543" y="303276"/>
                      </a:cubicBezTo>
                      <a:cubicBezTo>
                        <a:pt x="151575" y="303276"/>
                        <a:pt x="151606" y="303276"/>
                        <a:pt x="151638" y="303276"/>
                      </a:cubicBezTo>
                      <a:cubicBezTo>
                        <a:pt x="235348" y="303276"/>
                        <a:pt x="303223" y="235443"/>
                        <a:pt x="303276" y="151733"/>
                      </a:cubicBezTo>
                    </a:path>
                  </a:pathLst>
                </a:custGeom>
                <a:noFill/>
                <a:ln w="19050" cap="flat">
                  <a:solidFill>
                    <a:schemeClr val="tx1"/>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4A0CC1B0-1A29-4E1E-AA16-DA717E17AFB2}"/>
                    </a:ext>
                  </a:extLst>
                </p:cNvPr>
                <p:cNvSpPr/>
                <p:nvPr/>
              </p:nvSpPr>
              <p:spPr>
                <a:xfrm>
                  <a:off x="3587251" y="3622928"/>
                  <a:ext cx="532930" cy="276225"/>
                </a:xfrm>
                <a:custGeom>
                  <a:avLst/>
                  <a:gdLst>
                    <a:gd name="connsiteX0" fmla="*/ 532930 w 532930"/>
                    <a:gd name="connsiteY0" fmla="*/ 276225 h 276225"/>
                    <a:gd name="connsiteX1" fmla="*/ 7 w 532930"/>
                    <a:gd name="connsiteY1" fmla="*/ 276225 h 276225"/>
                    <a:gd name="connsiteX2" fmla="*/ 129928 w 532930"/>
                    <a:gd name="connsiteY2" fmla="*/ 38957 h 276225"/>
                    <a:gd name="connsiteX3" fmla="*/ 266421 w 532930"/>
                    <a:gd name="connsiteY3" fmla="*/ 0 h 276225"/>
                    <a:gd name="connsiteX4" fmla="*/ 532930 w 53293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930" h="276225">
                      <a:moveTo>
                        <a:pt x="532930" y="276225"/>
                      </a:moveTo>
                      <a:lnTo>
                        <a:pt x="7" y="276225"/>
                      </a:lnTo>
                      <a:cubicBezTo>
                        <a:pt x="-655" y="179984"/>
                        <a:pt x="48486" y="90241"/>
                        <a:pt x="129928" y="38957"/>
                      </a:cubicBezTo>
                      <a:cubicBezTo>
                        <a:pt x="170889" y="13467"/>
                        <a:pt x="218176" y="-30"/>
                        <a:pt x="266421" y="0"/>
                      </a:cubicBezTo>
                      <a:cubicBezTo>
                        <a:pt x="413677" y="0"/>
                        <a:pt x="532930" y="123635"/>
                        <a:pt x="532930" y="276225"/>
                      </a:cubicBezTo>
                      <a:close/>
                    </a:path>
                  </a:pathLst>
                </a:custGeom>
                <a:noFill/>
                <a:ln w="19050" cap="flat">
                  <a:solidFill>
                    <a:schemeClr val="tx1"/>
                  </a:solidFill>
                  <a:prstDash val="solid"/>
                  <a:round/>
                </a:ln>
              </p:spPr>
              <p:txBody>
                <a:bodyPr rtlCol="0" anchor="ctr"/>
                <a:lstStyle/>
                <a:p>
                  <a:endParaRPr lang="en-US" dirty="0"/>
                </a:p>
              </p:txBody>
            </p:sp>
          </p:grpSp>
          <p:grpSp>
            <p:nvGrpSpPr>
              <p:cNvPr id="98" name="Graphic 5259">
                <a:extLst>
                  <a:ext uri="{FF2B5EF4-FFF2-40B4-BE49-F238E27FC236}">
                    <a16:creationId xmlns:a16="http://schemas.microsoft.com/office/drawing/2014/main" id="{E3719782-6B85-4B39-AAD3-517C175F7EAE}"/>
                  </a:ext>
                </a:extLst>
              </p:cNvPr>
              <p:cNvGrpSpPr/>
              <p:nvPr/>
            </p:nvGrpSpPr>
            <p:grpSpPr>
              <a:xfrm>
                <a:off x="5547479" y="4159426"/>
                <a:ext cx="691609" cy="691609"/>
                <a:chOff x="16148788" y="9334500"/>
                <a:chExt cx="1905000" cy="1905000"/>
              </a:xfrm>
            </p:grpSpPr>
            <p:sp>
              <p:nvSpPr>
                <p:cNvPr id="99" name="Freeform: Shape 98">
                  <a:extLst>
                    <a:ext uri="{FF2B5EF4-FFF2-40B4-BE49-F238E27FC236}">
                      <a16:creationId xmlns:a16="http://schemas.microsoft.com/office/drawing/2014/main" id="{E114A5DA-97BB-4651-99FD-C3CA44B93D12}"/>
                    </a:ext>
                  </a:extLst>
                </p:cNvPr>
                <p:cNvSpPr/>
                <p:nvPr/>
              </p:nvSpPr>
              <p:spPr>
                <a:xfrm>
                  <a:off x="16895452" y="10227754"/>
                  <a:ext cx="240220" cy="123539"/>
                </a:xfrm>
                <a:custGeom>
                  <a:avLst/>
                  <a:gdLst>
                    <a:gd name="connsiteX0" fmla="*/ 121729 w 240220"/>
                    <a:gd name="connsiteY0" fmla="*/ 0 h 123539"/>
                    <a:gd name="connsiteX1" fmla="*/ 0 w 240220"/>
                    <a:gd name="connsiteY1" fmla="*/ 61817 h 123539"/>
                    <a:gd name="connsiteX2" fmla="*/ 118491 w 240220"/>
                    <a:gd name="connsiteY2" fmla="*/ 123539 h 123539"/>
                    <a:gd name="connsiteX3" fmla="*/ 240221 w 240220"/>
                    <a:gd name="connsiteY3" fmla="*/ 61817 h 123539"/>
                    <a:gd name="connsiteX4" fmla="*/ 121729 w 240220"/>
                    <a:gd name="connsiteY4" fmla="*/ 0 h 12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539">
                      <a:moveTo>
                        <a:pt x="121729" y="0"/>
                      </a:moveTo>
                      <a:lnTo>
                        <a:pt x="0" y="61817"/>
                      </a:lnTo>
                      <a:lnTo>
                        <a:pt x="118491" y="123539"/>
                      </a:lnTo>
                      <a:lnTo>
                        <a:pt x="240221" y="61817"/>
                      </a:lnTo>
                      <a:lnTo>
                        <a:pt x="121729" y="0"/>
                      </a:lnTo>
                      <a:close/>
                    </a:path>
                  </a:pathLst>
                </a:custGeom>
                <a:noFill/>
                <a:ln w="19050" cap="flat">
                  <a:solidFill>
                    <a:schemeClr val="tx1"/>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6E15E34E-E206-47AD-BC51-46950AED572A}"/>
                    </a:ext>
                  </a:extLst>
                </p:cNvPr>
                <p:cNvSpPr/>
                <p:nvPr/>
              </p:nvSpPr>
              <p:spPr>
                <a:xfrm>
                  <a:off x="16895452" y="10289571"/>
                  <a:ext cx="120110" cy="218884"/>
                </a:xfrm>
                <a:custGeom>
                  <a:avLst/>
                  <a:gdLst>
                    <a:gd name="connsiteX0" fmla="*/ 0 w 120110"/>
                    <a:gd name="connsiteY0" fmla="*/ 0 h 218884"/>
                    <a:gd name="connsiteX1" fmla="*/ 0 w 120110"/>
                    <a:gd name="connsiteY1" fmla="*/ 157163 h 218884"/>
                    <a:gd name="connsiteX2" fmla="*/ 120110 w 120110"/>
                    <a:gd name="connsiteY2" fmla="*/ 218885 h 218884"/>
                    <a:gd name="connsiteX3" fmla="*/ 120110 w 120110"/>
                    <a:gd name="connsiteY3" fmla="*/ 61722 h 218884"/>
                    <a:gd name="connsiteX4" fmla="*/ 0 w 120110"/>
                    <a:gd name="connsiteY4" fmla="*/ 0 h 21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884">
                      <a:moveTo>
                        <a:pt x="0" y="0"/>
                      </a:moveTo>
                      <a:lnTo>
                        <a:pt x="0" y="157163"/>
                      </a:lnTo>
                      <a:lnTo>
                        <a:pt x="120110" y="218885"/>
                      </a:lnTo>
                      <a:lnTo>
                        <a:pt x="120110" y="61722"/>
                      </a:lnTo>
                      <a:lnTo>
                        <a:pt x="0" y="0"/>
                      </a:lnTo>
                      <a:close/>
                    </a:path>
                  </a:pathLst>
                </a:custGeom>
                <a:noFill/>
                <a:ln w="19050" cap="flat">
                  <a:solidFill>
                    <a:schemeClr val="tx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76984853-4EBC-4CF2-BA72-0710C32580D1}"/>
                    </a:ext>
                  </a:extLst>
                </p:cNvPr>
                <p:cNvSpPr/>
                <p:nvPr/>
              </p:nvSpPr>
              <p:spPr>
                <a:xfrm>
                  <a:off x="17015563" y="10289571"/>
                  <a:ext cx="120110" cy="218884"/>
                </a:xfrm>
                <a:custGeom>
                  <a:avLst/>
                  <a:gdLst>
                    <a:gd name="connsiteX0" fmla="*/ 120110 w 120110"/>
                    <a:gd name="connsiteY0" fmla="*/ 0 h 218884"/>
                    <a:gd name="connsiteX1" fmla="*/ 120110 w 120110"/>
                    <a:gd name="connsiteY1" fmla="*/ 157163 h 218884"/>
                    <a:gd name="connsiteX2" fmla="*/ 0 w 120110"/>
                    <a:gd name="connsiteY2" fmla="*/ 218885 h 218884"/>
                    <a:gd name="connsiteX3" fmla="*/ 0 w 120110"/>
                    <a:gd name="connsiteY3" fmla="*/ 61722 h 218884"/>
                    <a:gd name="connsiteX4" fmla="*/ 120110 w 120110"/>
                    <a:gd name="connsiteY4" fmla="*/ 0 h 21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884">
                      <a:moveTo>
                        <a:pt x="120110" y="0"/>
                      </a:moveTo>
                      <a:lnTo>
                        <a:pt x="120110" y="157163"/>
                      </a:lnTo>
                      <a:lnTo>
                        <a:pt x="0" y="218885"/>
                      </a:lnTo>
                      <a:lnTo>
                        <a:pt x="0" y="61722"/>
                      </a:lnTo>
                      <a:lnTo>
                        <a:pt x="120110" y="0"/>
                      </a:lnTo>
                      <a:close/>
                    </a:path>
                  </a:pathLst>
                </a:custGeom>
                <a:noFill/>
                <a:ln w="19050" cap="flat">
                  <a:solidFill>
                    <a:schemeClr val="tx1"/>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8C9893B8-FC9F-4D8B-9704-E6FC862C6C7F}"/>
                    </a:ext>
                  </a:extLst>
                </p:cNvPr>
                <p:cNvSpPr/>
                <p:nvPr/>
              </p:nvSpPr>
              <p:spPr>
                <a:xfrm>
                  <a:off x="17011848" y="10006012"/>
                  <a:ext cx="240220" cy="123443"/>
                </a:xfrm>
                <a:custGeom>
                  <a:avLst/>
                  <a:gdLst>
                    <a:gd name="connsiteX0" fmla="*/ 121729 w 240220"/>
                    <a:gd name="connsiteY0" fmla="*/ 0 h 123443"/>
                    <a:gd name="connsiteX1" fmla="*/ 0 w 240220"/>
                    <a:gd name="connsiteY1" fmla="*/ 61722 h 123443"/>
                    <a:gd name="connsiteX2" fmla="*/ 118491 w 240220"/>
                    <a:gd name="connsiteY2" fmla="*/ 123444 h 123443"/>
                    <a:gd name="connsiteX3" fmla="*/ 240221 w 240220"/>
                    <a:gd name="connsiteY3" fmla="*/ 61722 h 123443"/>
                    <a:gd name="connsiteX4" fmla="*/ 121729 w 240220"/>
                    <a:gd name="connsiteY4" fmla="*/ 0 h 123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443">
                      <a:moveTo>
                        <a:pt x="121729" y="0"/>
                      </a:moveTo>
                      <a:lnTo>
                        <a:pt x="0" y="61722"/>
                      </a:lnTo>
                      <a:lnTo>
                        <a:pt x="118491" y="123444"/>
                      </a:lnTo>
                      <a:lnTo>
                        <a:pt x="240221" y="61722"/>
                      </a:lnTo>
                      <a:lnTo>
                        <a:pt x="121729" y="0"/>
                      </a:lnTo>
                      <a:close/>
                    </a:path>
                  </a:pathLst>
                </a:custGeom>
                <a:noFill/>
                <a:ln w="19050" cap="flat">
                  <a:solidFill>
                    <a:schemeClr val="tx1"/>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A605D848-3D84-443E-8157-135D006D5CBB}"/>
                    </a:ext>
                  </a:extLst>
                </p:cNvPr>
                <p:cNvSpPr/>
                <p:nvPr/>
              </p:nvSpPr>
              <p:spPr>
                <a:xfrm>
                  <a:off x="17011848" y="10067734"/>
                  <a:ext cx="120110" cy="218979"/>
                </a:xfrm>
                <a:custGeom>
                  <a:avLst/>
                  <a:gdLst>
                    <a:gd name="connsiteX0" fmla="*/ 0 w 120110"/>
                    <a:gd name="connsiteY0" fmla="*/ 0 h 218979"/>
                    <a:gd name="connsiteX1" fmla="*/ 0 w 120110"/>
                    <a:gd name="connsiteY1" fmla="*/ 157258 h 218979"/>
                    <a:gd name="connsiteX2" fmla="*/ 120110 w 120110"/>
                    <a:gd name="connsiteY2" fmla="*/ 218980 h 218979"/>
                    <a:gd name="connsiteX3" fmla="*/ 120110 w 120110"/>
                    <a:gd name="connsiteY3" fmla="*/ 61722 h 218979"/>
                    <a:gd name="connsiteX4" fmla="*/ 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0" y="0"/>
                      </a:moveTo>
                      <a:lnTo>
                        <a:pt x="0" y="157258"/>
                      </a:lnTo>
                      <a:lnTo>
                        <a:pt x="120110" y="218980"/>
                      </a:lnTo>
                      <a:lnTo>
                        <a:pt x="120110" y="61722"/>
                      </a:lnTo>
                      <a:lnTo>
                        <a:pt x="0" y="0"/>
                      </a:lnTo>
                      <a:close/>
                    </a:path>
                  </a:pathLst>
                </a:custGeom>
                <a:noFill/>
                <a:ln w="19050" cap="flat">
                  <a:solidFill>
                    <a:schemeClr val="tx1"/>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3A62A631-3298-4423-AF9C-E1CF5B449626}"/>
                    </a:ext>
                  </a:extLst>
                </p:cNvPr>
                <p:cNvSpPr/>
                <p:nvPr/>
              </p:nvSpPr>
              <p:spPr>
                <a:xfrm>
                  <a:off x="17131958" y="10067734"/>
                  <a:ext cx="120110" cy="218979"/>
                </a:xfrm>
                <a:custGeom>
                  <a:avLst/>
                  <a:gdLst>
                    <a:gd name="connsiteX0" fmla="*/ 120110 w 120110"/>
                    <a:gd name="connsiteY0" fmla="*/ 0 h 218979"/>
                    <a:gd name="connsiteX1" fmla="*/ 120110 w 120110"/>
                    <a:gd name="connsiteY1" fmla="*/ 157258 h 218979"/>
                    <a:gd name="connsiteX2" fmla="*/ 0 w 120110"/>
                    <a:gd name="connsiteY2" fmla="*/ 218980 h 218979"/>
                    <a:gd name="connsiteX3" fmla="*/ 0 w 120110"/>
                    <a:gd name="connsiteY3" fmla="*/ 61722 h 218979"/>
                    <a:gd name="connsiteX4" fmla="*/ 12011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120110" y="0"/>
                      </a:moveTo>
                      <a:lnTo>
                        <a:pt x="120110" y="157258"/>
                      </a:lnTo>
                      <a:lnTo>
                        <a:pt x="0" y="218980"/>
                      </a:lnTo>
                      <a:lnTo>
                        <a:pt x="0" y="61722"/>
                      </a:lnTo>
                      <a:lnTo>
                        <a:pt x="120110" y="0"/>
                      </a:lnTo>
                      <a:close/>
                    </a:path>
                  </a:pathLst>
                </a:custGeom>
                <a:noFill/>
                <a:ln w="19050" cap="flat">
                  <a:solidFill>
                    <a:schemeClr val="tx1"/>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B4E63969-2F8C-4E08-89FB-F4C6DB92B647}"/>
                    </a:ext>
                  </a:extLst>
                </p:cNvPr>
                <p:cNvSpPr/>
                <p:nvPr/>
              </p:nvSpPr>
              <p:spPr>
                <a:xfrm>
                  <a:off x="16772675" y="10010203"/>
                  <a:ext cx="240220" cy="123539"/>
                </a:xfrm>
                <a:custGeom>
                  <a:avLst/>
                  <a:gdLst>
                    <a:gd name="connsiteX0" fmla="*/ 121729 w 240220"/>
                    <a:gd name="connsiteY0" fmla="*/ 0 h 123539"/>
                    <a:gd name="connsiteX1" fmla="*/ 0 w 240220"/>
                    <a:gd name="connsiteY1" fmla="*/ 61722 h 123539"/>
                    <a:gd name="connsiteX2" fmla="*/ 118491 w 240220"/>
                    <a:gd name="connsiteY2" fmla="*/ 123539 h 123539"/>
                    <a:gd name="connsiteX3" fmla="*/ 240221 w 240220"/>
                    <a:gd name="connsiteY3" fmla="*/ 61722 h 123539"/>
                    <a:gd name="connsiteX4" fmla="*/ 121729 w 240220"/>
                    <a:gd name="connsiteY4" fmla="*/ 0 h 12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539">
                      <a:moveTo>
                        <a:pt x="121729" y="0"/>
                      </a:moveTo>
                      <a:lnTo>
                        <a:pt x="0" y="61722"/>
                      </a:lnTo>
                      <a:lnTo>
                        <a:pt x="118491" y="123539"/>
                      </a:lnTo>
                      <a:lnTo>
                        <a:pt x="240221" y="61722"/>
                      </a:lnTo>
                      <a:lnTo>
                        <a:pt x="121729" y="0"/>
                      </a:lnTo>
                      <a:close/>
                    </a:path>
                  </a:pathLst>
                </a:custGeom>
                <a:noFill/>
                <a:ln w="19050"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85D174A0-1F1D-41C2-B23E-480C100BE5D9}"/>
                    </a:ext>
                  </a:extLst>
                </p:cNvPr>
                <p:cNvSpPr/>
                <p:nvPr/>
              </p:nvSpPr>
              <p:spPr>
                <a:xfrm>
                  <a:off x="16772675" y="10071925"/>
                  <a:ext cx="120110" cy="218979"/>
                </a:xfrm>
                <a:custGeom>
                  <a:avLst/>
                  <a:gdLst>
                    <a:gd name="connsiteX0" fmla="*/ 0 w 120110"/>
                    <a:gd name="connsiteY0" fmla="*/ 0 h 218979"/>
                    <a:gd name="connsiteX1" fmla="*/ 0 w 120110"/>
                    <a:gd name="connsiteY1" fmla="*/ 157258 h 218979"/>
                    <a:gd name="connsiteX2" fmla="*/ 120110 w 120110"/>
                    <a:gd name="connsiteY2" fmla="*/ 218980 h 218979"/>
                    <a:gd name="connsiteX3" fmla="*/ 120110 w 120110"/>
                    <a:gd name="connsiteY3" fmla="*/ 61817 h 218979"/>
                    <a:gd name="connsiteX4" fmla="*/ 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0" y="0"/>
                      </a:moveTo>
                      <a:lnTo>
                        <a:pt x="0" y="157258"/>
                      </a:lnTo>
                      <a:lnTo>
                        <a:pt x="120110" y="218980"/>
                      </a:lnTo>
                      <a:lnTo>
                        <a:pt x="120110" y="61817"/>
                      </a:lnTo>
                      <a:lnTo>
                        <a:pt x="0" y="0"/>
                      </a:lnTo>
                      <a:close/>
                    </a:path>
                  </a:pathLst>
                </a:custGeom>
                <a:noFill/>
                <a:ln w="19050"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1D82CAA0-C166-43CC-A299-47E1181FB6E0}"/>
                    </a:ext>
                  </a:extLst>
                </p:cNvPr>
                <p:cNvSpPr/>
                <p:nvPr/>
              </p:nvSpPr>
              <p:spPr>
                <a:xfrm>
                  <a:off x="16892785" y="10071925"/>
                  <a:ext cx="120110" cy="218979"/>
                </a:xfrm>
                <a:custGeom>
                  <a:avLst/>
                  <a:gdLst>
                    <a:gd name="connsiteX0" fmla="*/ 120110 w 120110"/>
                    <a:gd name="connsiteY0" fmla="*/ 0 h 218979"/>
                    <a:gd name="connsiteX1" fmla="*/ 120110 w 120110"/>
                    <a:gd name="connsiteY1" fmla="*/ 157258 h 218979"/>
                    <a:gd name="connsiteX2" fmla="*/ 0 w 120110"/>
                    <a:gd name="connsiteY2" fmla="*/ 218980 h 218979"/>
                    <a:gd name="connsiteX3" fmla="*/ 0 w 120110"/>
                    <a:gd name="connsiteY3" fmla="*/ 61817 h 218979"/>
                    <a:gd name="connsiteX4" fmla="*/ 12011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120110" y="0"/>
                      </a:moveTo>
                      <a:lnTo>
                        <a:pt x="120110" y="157258"/>
                      </a:lnTo>
                      <a:lnTo>
                        <a:pt x="0" y="218980"/>
                      </a:lnTo>
                      <a:lnTo>
                        <a:pt x="0" y="61817"/>
                      </a:lnTo>
                      <a:lnTo>
                        <a:pt x="120110" y="0"/>
                      </a:lnTo>
                      <a:close/>
                    </a:path>
                  </a:pathLst>
                </a:custGeom>
                <a:noFill/>
                <a:ln w="19050" cap="flat">
                  <a:solidFill>
                    <a:schemeClr val="tx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B4AB71F3-BB1A-465D-8785-3117A9D73A04}"/>
                    </a:ext>
                  </a:extLst>
                </p:cNvPr>
                <p:cNvSpPr/>
                <p:nvPr/>
              </p:nvSpPr>
              <p:spPr>
                <a:xfrm>
                  <a:off x="16534836" y="9935051"/>
                  <a:ext cx="962310" cy="659034"/>
                </a:xfrm>
                <a:custGeom>
                  <a:avLst/>
                  <a:gdLst>
                    <a:gd name="connsiteX0" fmla="*/ 962311 w 962310"/>
                    <a:gd name="connsiteY0" fmla="*/ 315944 h 659034"/>
                    <a:gd name="connsiteX1" fmla="*/ 962311 w 962310"/>
                    <a:gd name="connsiteY1" fmla="*/ 26765 h 659034"/>
                    <a:gd name="connsiteX2" fmla="*/ 935546 w 962310"/>
                    <a:gd name="connsiteY2" fmla="*/ 0 h 659034"/>
                    <a:gd name="connsiteX3" fmla="*/ 26765 w 962310"/>
                    <a:gd name="connsiteY3" fmla="*/ 0 h 659034"/>
                    <a:gd name="connsiteX4" fmla="*/ 0 w 962310"/>
                    <a:gd name="connsiteY4" fmla="*/ 26765 h 659034"/>
                    <a:gd name="connsiteX5" fmla="*/ 0 w 962310"/>
                    <a:gd name="connsiteY5" fmla="*/ 632269 h 659034"/>
                    <a:gd name="connsiteX6" fmla="*/ 26765 w 962310"/>
                    <a:gd name="connsiteY6" fmla="*/ 659035 h 659034"/>
                    <a:gd name="connsiteX7" fmla="*/ 777145 w 962310"/>
                    <a:gd name="connsiteY7" fmla="*/ 659035 h 65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310" h="659034">
                      <a:moveTo>
                        <a:pt x="962311" y="315944"/>
                      </a:moveTo>
                      <a:lnTo>
                        <a:pt x="962311" y="26765"/>
                      </a:lnTo>
                      <a:cubicBezTo>
                        <a:pt x="962311" y="11983"/>
                        <a:pt x="950327" y="0"/>
                        <a:pt x="935546" y="0"/>
                      </a:cubicBezTo>
                      <a:lnTo>
                        <a:pt x="26765" y="0"/>
                      </a:lnTo>
                      <a:cubicBezTo>
                        <a:pt x="11983" y="0"/>
                        <a:pt x="0" y="11983"/>
                        <a:pt x="0" y="26765"/>
                      </a:cubicBezTo>
                      <a:lnTo>
                        <a:pt x="0" y="632269"/>
                      </a:lnTo>
                      <a:cubicBezTo>
                        <a:pt x="0" y="647052"/>
                        <a:pt x="11983" y="659035"/>
                        <a:pt x="26765" y="659035"/>
                      </a:cubicBezTo>
                      <a:lnTo>
                        <a:pt x="777145" y="659035"/>
                      </a:lnTo>
                    </a:path>
                  </a:pathLst>
                </a:custGeom>
                <a:noFill/>
                <a:ln w="19050" cap="flat">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0FE568F4-6569-4FF1-A27E-78937E4DCCC1}"/>
                    </a:ext>
                  </a:extLst>
                </p:cNvPr>
                <p:cNvSpPr/>
                <p:nvPr/>
              </p:nvSpPr>
              <p:spPr>
                <a:xfrm>
                  <a:off x="16465589" y="9872376"/>
                  <a:ext cx="1096422" cy="799052"/>
                </a:xfrm>
                <a:custGeom>
                  <a:avLst/>
                  <a:gdLst>
                    <a:gd name="connsiteX0" fmla="*/ 1096423 w 1096422"/>
                    <a:gd name="connsiteY0" fmla="*/ 328898 h 799052"/>
                    <a:gd name="connsiteX1" fmla="*/ 1096423 w 1096422"/>
                    <a:gd name="connsiteY1" fmla="*/ 26765 h 799052"/>
                    <a:gd name="connsiteX2" fmla="*/ 1069658 w 1096422"/>
                    <a:gd name="connsiteY2" fmla="*/ 0 h 799052"/>
                    <a:gd name="connsiteX3" fmla="*/ 26765 w 1096422"/>
                    <a:gd name="connsiteY3" fmla="*/ 0 h 799052"/>
                    <a:gd name="connsiteX4" fmla="*/ 0 w 1096422"/>
                    <a:gd name="connsiteY4" fmla="*/ 26765 h 799052"/>
                    <a:gd name="connsiteX5" fmla="*/ 0 w 1096422"/>
                    <a:gd name="connsiteY5" fmla="*/ 772287 h 799052"/>
                    <a:gd name="connsiteX6" fmla="*/ 26765 w 1096422"/>
                    <a:gd name="connsiteY6" fmla="*/ 799052 h 799052"/>
                    <a:gd name="connsiteX7" fmla="*/ 863632 w 1096422"/>
                    <a:gd name="connsiteY7" fmla="*/ 799052 h 79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422" h="799052">
                      <a:moveTo>
                        <a:pt x="1096423" y="328898"/>
                      </a:moveTo>
                      <a:lnTo>
                        <a:pt x="1096423" y="26765"/>
                      </a:lnTo>
                      <a:cubicBezTo>
                        <a:pt x="1096423" y="11983"/>
                        <a:pt x="1084440" y="0"/>
                        <a:pt x="1069658" y="0"/>
                      </a:cubicBezTo>
                      <a:lnTo>
                        <a:pt x="26765" y="0"/>
                      </a:lnTo>
                      <a:cubicBezTo>
                        <a:pt x="11983" y="0"/>
                        <a:pt x="0" y="11983"/>
                        <a:pt x="0" y="26765"/>
                      </a:cubicBezTo>
                      <a:lnTo>
                        <a:pt x="0" y="772287"/>
                      </a:lnTo>
                      <a:cubicBezTo>
                        <a:pt x="0" y="787069"/>
                        <a:pt x="11983" y="799052"/>
                        <a:pt x="26765" y="799052"/>
                      </a:cubicBezTo>
                      <a:lnTo>
                        <a:pt x="863632" y="799052"/>
                      </a:lnTo>
                    </a:path>
                  </a:pathLst>
                </a:custGeom>
                <a:noFill/>
                <a:ln w="19050" cap="flat">
                  <a:solidFill>
                    <a:schemeClr val="tx1"/>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DE3211C9-A388-4D98-8381-9717562CA964}"/>
                    </a:ext>
                  </a:extLst>
                </p:cNvPr>
                <p:cNvSpPr/>
                <p:nvPr/>
              </p:nvSpPr>
              <p:spPr>
                <a:xfrm>
                  <a:off x="16350336" y="10671429"/>
                  <a:ext cx="1041272" cy="97346"/>
                </a:xfrm>
                <a:custGeom>
                  <a:avLst/>
                  <a:gdLst>
                    <a:gd name="connsiteX0" fmla="*/ 1041273 w 1041272"/>
                    <a:gd name="connsiteY0" fmla="*/ 97346 h 97346"/>
                    <a:gd name="connsiteX1" fmla="*/ 78295 w 1041272"/>
                    <a:gd name="connsiteY1" fmla="*/ 97346 h 97346"/>
                    <a:gd name="connsiteX2" fmla="*/ 0 w 1041272"/>
                    <a:gd name="connsiteY2" fmla="*/ 63341 h 97346"/>
                    <a:gd name="connsiteX3" fmla="*/ 0 w 1041272"/>
                    <a:gd name="connsiteY3" fmla="*/ 0 h 97346"/>
                    <a:gd name="connsiteX4" fmla="*/ 127635 w 1041272"/>
                    <a:gd name="connsiteY4" fmla="*/ 0 h 9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272" h="97346">
                      <a:moveTo>
                        <a:pt x="1041273" y="97346"/>
                      </a:moveTo>
                      <a:lnTo>
                        <a:pt x="78295" y="97346"/>
                      </a:lnTo>
                      <a:cubicBezTo>
                        <a:pt x="78295" y="97346"/>
                        <a:pt x="21717" y="97917"/>
                        <a:pt x="0" y="63341"/>
                      </a:cubicBezTo>
                      <a:lnTo>
                        <a:pt x="0" y="0"/>
                      </a:lnTo>
                      <a:lnTo>
                        <a:pt x="127635" y="0"/>
                      </a:lnTo>
                    </a:path>
                  </a:pathLst>
                </a:custGeom>
                <a:noFill/>
                <a:ln w="19050" cap="flat">
                  <a:solidFill>
                    <a:schemeClr val="tx1"/>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4A53CD2E-43A9-4D7E-AF3F-B468B44033D1}"/>
                    </a:ext>
                  </a:extLst>
                </p:cNvPr>
                <p:cNvSpPr/>
                <p:nvPr/>
              </p:nvSpPr>
              <p:spPr>
                <a:xfrm>
                  <a:off x="17510196" y="10409967"/>
                  <a:ext cx="108204" cy="267080"/>
                </a:xfrm>
                <a:custGeom>
                  <a:avLst/>
                  <a:gdLst>
                    <a:gd name="connsiteX0" fmla="*/ 0 w 108204"/>
                    <a:gd name="connsiteY0" fmla="*/ 101441 h 267080"/>
                    <a:gd name="connsiteX1" fmla="*/ 108204 w 108204"/>
                    <a:gd name="connsiteY1" fmla="*/ 0 h 267080"/>
                    <a:gd name="connsiteX2" fmla="*/ 108204 w 108204"/>
                    <a:gd name="connsiteY2" fmla="*/ 267081 h 267080"/>
                  </a:gdLst>
                  <a:ahLst/>
                  <a:cxnLst>
                    <a:cxn ang="0">
                      <a:pos x="connsiteX0" y="connsiteY0"/>
                    </a:cxn>
                    <a:cxn ang="0">
                      <a:pos x="connsiteX1" y="connsiteY1"/>
                    </a:cxn>
                    <a:cxn ang="0">
                      <a:pos x="connsiteX2" y="connsiteY2"/>
                    </a:cxn>
                  </a:cxnLst>
                  <a:rect l="l" t="t" r="r" b="b"/>
                  <a:pathLst>
                    <a:path w="108204" h="267080">
                      <a:moveTo>
                        <a:pt x="0" y="101441"/>
                      </a:moveTo>
                      <a:lnTo>
                        <a:pt x="108204" y="0"/>
                      </a:lnTo>
                      <a:lnTo>
                        <a:pt x="108204" y="267081"/>
                      </a:lnTo>
                    </a:path>
                  </a:pathLst>
                </a:custGeom>
                <a:noFill/>
                <a:ln w="19050" cap="flat">
                  <a:solidFill>
                    <a:schemeClr val="tx1"/>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E9E483B5-3F07-4106-89BF-5BDDAC87B095}"/>
                    </a:ext>
                  </a:extLst>
                </p:cNvPr>
                <p:cNvSpPr/>
                <p:nvPr/>
              </p:nvSpPr>
              <p:spPr>
                <a:xfrm>
                  <a:off x="17618400" y="10409967"/>
                  <a:ext cx="97917" cy="101441"/>
                </a:xfrm>
                <a:custGeom>
                  <a:avLst/>
                  <a:gdLst>
                    <a:gd name="connsiteX0" fmla="*/ 97917 w 97917"/>
                    <a:gd name="connsiteY0" fmla="*/ 101441 h 101441"/>
                    <a:gd name="connsiteX1" fmla="*/ 0 w 97917"/>
                    <a:gd name="connsiteY1" fmla="*/ 0 h 101441"/>
                  </a:gdLst>
                  <a:ahLst/>
                  <a:cxnLst>
                    <a:cxn ang="0">
                      <a:pos x="connsiteX0" y="connsiteY0"/>
                    </a:cxn>
                    <a:cxn ang="0">
                      <a:pos x="connsiteX1" y="connsiteY1"/>
                    </a:cxn>
                  </a:cxnLst>
                  <a:rect l="l" t="t" r="r" b="b"/>
                  <a:pathLst>
                    <a:path w="97917" h="101441">
                      <a:moveTo>
                        <a:pt x="97917" y="101441"/>
                      </a:moveTo>
                      <a:lnTo>
                        <a:pt x="0" y="0"/>
                      </a:lnTo>
                    </a:path>
                  </a:pathLst>
                </a:custGeom>
                <a:ln w="19050" cap="flat">
                  <a:solidFill>
                    <a:schemeClr val="tx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B6E7F8A8-0442-4DE3-80BC-1BFDECF036DD}"/>
                    </a:ext>
                  </a:extLst>
                </p:cNvPr>
                <p:cNvSpPr/>
                <p:nvPr/>
              </p:nvSpPr>
              <p:spPr>
                <a:xfrm>
                  <a:off x="17384561" y="10302144"/>
                  <a:ext cx="467677" cy="467677"/>
                </a:xfrm>
                <a:custGeom>
                  <a:avLst/>
                  <a:gdLst>
                    <a:gd name="connsiteX0" fmla="*/ 467677 w 467677"/>
                    <a:gd name="connsiteY0" fmla="*/ 233839 h 467677"/>
                    <a:gd name="connsiteX1" fmla="*/ 233839 w 467677"/>
                    <a:gd name="connsiteY1" fmla="*/ 467678 h 467677"/>
                    <a:gd name="connsiteX2" fmla="*/ 0 w 467677"/>
                    <a:gd name="connsiteY2" fmla="*/ 233839 h 467677"/>
                    <a:gd name="connsiteX3" fmla="*/ 233839 w 467677"/>
                    <a:gd name="connsiteY3" fmla="*/ 0 h 467677"/>
                    <a:gd name="connsiteX4" fmla="*/ 467677 w 467677"/>
                    <a:gd name="connsiteY4" fmla="*/ 233839 h 46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77" h="467677">
                      <a:moveTo>
                        <a:pt x="467677" y="233839"/>
                      </a:moveTo>
                      <a:cubicBezTo>
                        <a:pt x="467677" y="362984"/>
                        <a:pt x="362984" y="467678"/>
                        <a:pt x="233839" y="467678"/>
                      </a:cubicBezTo>
                      <a:cubicBezTo>
                        <a:pt x="104693" y="467678"/>
                        <a:pt x="0" y="362984"/>
                        <a:pt x="0" y="233839"/>
                      </a:cubicBezTo>
                      <a:cubicBezTo>
                        <a:pt x="0" y="104693"/>
                        <a:pt x="104693" y="0"/>
                        <a:pt x="233839" y="0"/>
                      </a:cubicBezTo>
                      <a:cubicBezTo>
                        <a:pt x="362984" y="0"/>
                        <a:pt x="467677" y="104693"/>
                        <a:pt x="467677" y="233839"/>
                      </a:cubicBezTo>
                      <a:close/>
                    </a:path>
                  </a:pathLst>
                </a:custGeom>
                <a:noFill/>
                <a:ln w="19050" cap="flat">
                  <a:solidFill>
                    <a:schemeClr val="tx1"/>
                  </a:solidFill>
                  <a:prstDash val="solid"/>
                  <a:round/>
                </a:ln>
              </p:spPr>
              <p:txBody>
                <a:bodyPr rtlCol="0" anchor="ctr"/>
                <a:lstStyle/>
                <a:p>
                  <a:endParaRPr lang="en-US" dirty="0"/>
                </a:p>
              </p:txBody>
            </p:sp>
          </p:grpSp>
        </p:grpSp>
      </p:grpSp>
      <p:sp>
        <p:nvSpPr>
          <p:cNvPr id="54" name="Slide Number Placeholder 1">
            <a:extLst>
              <a:ext uri="{FF2B5EF4-FFF2-40B4-BE49-F238E27FC236}">
                <a16:creationId xmlns:a16="http://schemas.microsoft.com/office/drawing/2014/main" id="{2E22F046-7E3E-4F95-ADBB-1A353A4902E8}"/>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16</a:t>
            </a:fld>
            <a:endParaRPr lang="en-US" noProof="0" dirty="0"/>
          </a:p>
        </p:txBody>
      </p:sp>
    </p:spTree>
    <p:extLst>
      <p:ext uri="{BB962C8B-B14F-4D97-AF65-F5344CB8AC3E}">
        <p14:creationId xmlns:p14="http://schemas.microsoft.com/office/powerpoint/2010/main" val="244944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7740805-8939-4F5C-A44C-EECE5F4FC02B}"/>
              </a:ext>
            </a:extLst>
          </p:cNvPr>
          <p:cNvGrpSpPr/>
          <p:nvPr/>
        </p:nvGrpSpPr>
        <p:grpSpPr>
          <a:xfrm>
            <a:off x="1543051" y="1308431"/>
            <a:ext cx="9105899" cy="4241138"/>
            <a:chOff x="1244600" y="1374248"/>
            <a:chExt cx="9105899" cy="4241138"/>
          </a:xfrm>
        </p:grpSpPr>
        <p:grpSp>
          <p:nvGrpSpPr>
            <p:cNvPr id="11" name="Group 10">
              <a:extLst>
                <a:ext uri="{FF2B5EF4-FFF2-40B4-BE49-F238E27FC236}">
                  <a16:creationId xmlns:a16="http://schemas.microsoft.com/office/drawing/2014/main" id="{5DE80DC3-6842-47D5-94CE-A7083987897A}"/>
                </a:ext>
              </a:extLst>
            </p:cNvPr>
            <p:cNvGrpSpPr/>
            <p:nvPr/>
          </p:nvGrpSpPr>
          <p:grpSpPr>
            <a:xfrm>
              <a:off x="5039486" y="1374248"/>
              <a:ext cx="5311013" cy="4241138"/>
              <a:chOff x="5039486" y="1374248"/>
              <a:chExt cx="5311013" cy="4241138"/>
            </a:xfrm>
          </p:grpSpPr>
          <p:grpSp>
            <p:nvGrpSpPr>
              <p:cNvPr id="9" name="Group 8">
                <a:extLst>
                  <a:ext uri="{FF2B5EF4-FFF2-40B4-BE49-F238E27FC236}">
                    <a16:creationId xmlns:a16="http://schemas.microsoft.com/office/drawing/2014/main" id="{5D467829-DB40-4FD3-9710-322474DDAD23}"/>
                  </a:ext>
                </a:extLst>
              </p:cNvPr>
              <p:cNvGrpSpPr/>
              <p:nvPr/>
            </p:nvGrpSpPr>
            <p:grpSpPr>
              <a:xfrm>
                <a:off x="5039486" y="2280318"/>
                <a:ext cx="5311013" cy="616858"/>
                <a:chOff x="5039486" y="2172075"/>
                <a:chExt cx="5311013" cy="616858"/>
              </a:xfrm>
            </p:grpSpPr>
            <p:cxnSp>
              <p:nvCxnSpPr>
                <p:cNvPr id="68" name="Straight Connector 67">
                  <a:extLst>
                    <a:ext uri="{FF2B5EF4-FFF2-40B4-BE49-F238E27FC236}">
                      <a16:creationId xmlns:a16="http://schemas.microsoft.com/office/drawing/2014/main" id="{1AB63681-A8D0-441D-BA7B-DA909B5AD0C0}"/>
                    </a:ext>
                  </a:extLst>
                </p:cNvPr>
                <p:cNvCxnSpPr>
                  <a:cxnSpLocks/>
                </p:cNvCxnSpPr>
                <p:nvPr/>
              </p:nvCxnSpPr>
              <p:spPr>
                <a:xfrm flipV="1">
                  <a:off x="5656343" y="2474705"/>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184" name="TextBox 183">
                  <a:extLst>
                    <a:ext uri="{FF2B5EF4-FFF2-40B4-BE49-F238E27FC236}">
                      <a16:creationId xmlns:a16="http://schemas.microsoft.com/office/drawing/2014/main" id="{1EA8FD8C-33E0-5342-9558-31AB9E691141}"/>
                    </a:ext>
                  </a:extLst>
                </p:cNvPr>
                <p:cNvSpPr txBox="1"/>
                <p:nvPr/>
              </p:nvSpPr>
              <p:spPr>
                <a:xfrm>
                  <a:off x="6337188" y="2172076"/>
                  <a:ext cx="401331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0"/>
                    </a:spcBef>
                  </a:pPr>
                  <a:r>
                    <a:rPr lang="en-US" sz="1600" b="1" dirty="0">
                      <a:solidFill>
                        <a:schemeClr val="accent1"/>
                      </a:solidFill>
                      <a:latin typeface="Amazon Ember"/>
                    </a:rPr>
                    <a:t>Bring your own script for feature engineering</a:t>
                  </a:r>
                </a:p>
              </p:txBody>
            </p:sp>
            <p:sp>
              <p:nvSpPr>
                <p:cNvPr id="190" name="Oval 189">
                  <a:extLst>
                    <a:ext uri="{FF2B5EF4-FFF2-40B4-BE49-F238E27FC236}">
                      <a16:creationId xmlns:a16="http://schemas.microsoft.com/office/drawing/2014/main" id="{5E5C8C69-9CF5-A344-AC35-5947042B257A}"/>
                    </a:ext>
                  </a:extLst>
                </p:cNvPr>
                <p:cNvSpPr/>
                <p:nvPr/>
              </p:nvSpPr>
              <p:spPr>
                <a:xfrm>
                  <a:off x="5039486" y="2172075"/>
                  <a:ext cx="616857" cy="615600"/>
                </a:xfrm>
                <a:prstGeom prst="ellipse">
                  <a:avLst/>
                </a:prstGeom>
                <a:solidFill>
                  <a:schemeClr val="bg2"/>
                </a:solidFill>
                <a:ln w="19050">
                  <a:solidFill>
                    <a:schemeClr val="tx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191" name="Group 190">
                  <a:extLst>
                    <a:ext uri="{FF2B5EF4-FFF2-40B4-BE49-F238E27FC236}">
                      <a16:creationId xmlns:a16="http://schemas.microsoft.com/office/drawing/2014/main" id="{D8CC148D-F11F-7143-AD6B-B197989B18C3}"/>
                    </a:ext>
                  </a:extLst>
                </p:cNvPr>
                <p:cNvGrpSpPr/>
                <p:nvPr/>
              </p:nvGrpSpPr>
              <p:grpSpPr>
                <a:xfrm>
                  <a:off x="5234917" y="2317984"/>
                  <a:ext cx="225995" cy="323782"/>
                  <a:chOff x="4107142" y="1663905"/>
                  <a:chExt cx="225995" cy="324443"/>
                </a:xfrm>
              </p:grpSpPr>
              <p:sp>
                <p:nvSpPr>
                  <p:cNvPr id="192" name="Freeform: Shape 52">
                    <a:extLst>
                      <a:ext uri="{FF2B5EF4-FFF2-40B4-BE49-F238E27FC236}">
                        <a16:creationId xmlns:a16="http://schemas.microsoft.com/office/drawing/2014/main" id="{262AFD28-AEC5-8C4F-A65C-CAB527E2C19E}"/>
                      </a:ext>
                    </a:extLst>
                  </p:cNvPr>
                  <p:cNvSpPr/>
                  <p:nvPr/>
                </p:nvSpPr>
                <p:spPr>
                  <a:xfrm>
                    <a:off x="4107142" y="1663905"/>
                    <a:ext cx="225995" cy="324443"/>
                  </a:xfrm>
                  <a:custGeom>
                    <a:avLst/>
                    <a:gdLst>
                      <a:gd name="connsiteX0" fmla="*/ 1 w 849249"/>
                      <a:gd name="connsiteY0" fmla="*/ 1185958 h 1219200"/>
                      <a:gd name="connsiteX1" fmla="*/ 1 w 849249"/>
                      <a:gd name="connsiteY1" fmla="*/ 33433 h 1219200"/>
                      <a:gd name="connsiteX2" fmla="*/ 33052 w 849249"/>
                      <a:gd name="connsiteY2" fmla="*/ 1 h 1219200"/>
                      <a:gd name="connsiteX3" fmla="*/ 33243 w 849249"/>
                      <a:gd name="connsiteY3" fmla="*/ 0 h 1219200"/>
                      <a:gd name="connsiteX4" fmla="*/ 565690 w 849249"/>
                      <a:gd name="connsiteY4" fmla="*/ 0 h 1219200"/>
                      <a:gd name="connsiteX5" fmla="*/ 849250 w 849249"/>
                      <a:gd name="connsiteY5" fmla="*/ 283559 h 1219200"/>
                      <a:gd name="connsiteX6" fmla="*/ 849250 w 849249"/>
                      <a:gd name="connsiteY6" fmla="*/ 1185958 h 1219200"/>
                      <a:gd name="connsiteX7" fmla="*/ 816007 w 849249"/>
                      <a:gd name="connsiteY7" fmla="*/ 1219200 h 1219200"/>
                      <a:gd name="connsiteX8" fmla="*/ 33243 w 849249"/>
                      <a:gd name="connsiteY8" fmla="*/ 1219200 h 1219200"/>
                      <a:gd name="connsiteX9" fmla="*/ 1 w 849249"/>
                      <a:gd name="connsiteY9" fmla="*/ 1185958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49" h="1219200">
                        <a:moveTo>
                          <a:pt x="1" y="1185958"/>
                        </a:moveTo>
                        <a:lnTo>
                          <a:pt x="1" y="33433"/>
                        </a:lnTo>
                        <a:cubicBezTo>
                          <a:pt x="-105" y="15074"/>
                          <a:pt x="14693" y="106"/>
                          <a:pt x="33052" y="1"/>
                        </a:cubicBezTo>
                        <a:cubicBezTo>
                          <a:pt x="33115" y="0"/>
                          <a:pt x="33179" y="0"/>
                          <a:pt x="33243" y="0"/>
                        </a:cubicBezTo>
                        <a:lnTo>
                          <a:pt x="565690" y="0"/>
                        </a:lnTo>
                        <a:lnTo>
                          <a:pt x="849250" y="283559"/>
                        </a:lnTo>
                        <a:lnTo>
                          <a:pt x="849250" y="1185958"/>
                        </a:lnTo>
                        <a:cubicBezTo>
                          <a:pt x="849250" y="1204317"/>
                          <a:pt x="834367" y="1219200"/>
                          <a:pt x="816007" y="1219200"/>
                        </a:cubicBezTo>
                        <a:lnTo>
                          <a:pt x="33243" y="1219200"/>
                        </a:lnTo>
                        <a:cubicBezTo>
                          <a:pt x="14884" y="1219200"/>
                          <a:pt x="1" y="1204317"/>
                          <a:pt x="1" y="1185958"/>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93" name="Freeform: Shape 53">
                    <a:extLst>
                      <a:ext uri="{FF2B5EF4-FFF2-40B4-BE49-F238E27FC236}">
                        <a16:creationId xmlns:a16="http://schemas.microsoft.com/office/drawing/2014/main" id="{65A6C02F-05AB-FB41-8FB8-CFDA3BF36CB9}"/>
                      </a:ext>
                    </a:extLst>
                  </p:cNvPr>
                  <p:cNvSpPr/>
                  <p:nvPr/>
                </p:nvSpPr>
                <p:spPr>
                  <a:xfrm>
                    <a:off x="4257679" y="1663905"/>
                    <a:ext cx="75458" cy="75458"/>
                  </a:xfrm>
                  <a:custGeom>
                    <a:avLst/>
                    <a:gdLst>
                      <a:gd name="connsiteX0" fmla="*/ 0 w 283559"/>
                      <a:gd name="connsiteY0" fmla="*/ 283559 h 283559"/>
                      <a:gd name="connsiteX1" fmla="*/ 283559 w 283559"/>
                      <a:gd name="connsiteY1" fmla="*/ 283559 h 283559"/>
                      <a:gd name="connsiteX2" fmla="*/ 0 w 283559"/>
                      <a:gd name="connsiteY2" fmla="*/ 0 h 283559"/>
                      <a:gd name="connsiteX3" fmla="*/ 0 w 283559"/>
                      <a:gd name="connsiteY3" fmla="*/ 283559 h 283559"/>
                    </a:gdLst>
                    <a:ahLst/>
                    <a:cxnLst>
                      <a:cxn ang="0">
                        <a:pos x="connsiteX0" y="connsiteY0"/>
                      </a:cxn>
                      <a:cxn ang="0">
                        <a:pos x="connsiteX1" y="connsiteY1"/>
                      </a:cxn>
                      <a:cxn ang="0">
                        <a:pos x="connsiteX2" y="connsiteY2"/>
                      </a:cxn>
                      <a:cxn ang="0">
                        <a:pos x="connsiteX3" y="connsiteY3"/>
                      </a:cxn>
                    </a:cxnLst>
                    <a:rect l="l" t="t" r="r" b="b"/>
                    <a:pathLst>
                      <a:path w="283559" h="283559">
                        <a:moveTo>
                          <a:pt x="0" y="283559"/>
                        </a:moveTo>
                        <a:lnTo>
                          <a:pt x="283559" y="283559"/>
                        </a:lnTo>
                        <a:lnTo>
                          <a:pt x="0" y="0"/>
                        </a:lnTo>
                        <a:lnTo>
                          <a:pt x="0" y="283559"/>
                        </a:ln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94" name="Freeform: Shape 54">
                    <a:extLst>
                      <a:ext uri="{FF2B5EF4-FFF2-40B4-BE49-F238E27FC236}">
                        <a16:creationId xmlns:a16="http://schemas.microsoft.com/office/drawing/2014/main" id="{E4F14B13-0E0E-F648-A380-9446CC919E62}"/>
                      </a:ext>
                    </a:extLst>
                  </p:cNvPr>
                  <p:cNvSpPr/>
                  <p:nvPr/>
                </p:nvSpPr>
                <p:spPr>
                  <a:xfrm>
                    <a:off x="4140524" y="1799993"/>
                    <a:ext cx="161157" cy="2534"/>
                  </a:xfrm>
                  <a:custGeom>
                    <a:avLst/>
                    <a:gdLst>
                      <a:gd name="connsiteX0" fmla="*/ 0 w 605599"/>
                      <a:gd name="connsiteY0" fmla="*/ 0 h 9525"/>
                      <a:gd name="connsiteX1" fmla="*/ 605600 w 605599"/>
                      <a:gd name="connsiteY1" fmla="*/ 0 h 9525"/>
                    </a:gdLst>
                    <a:ahLst/>
                    <a:cxnLst>
                      <a:cxn ang="0">
                        <a:pos x="connsiteX0" y="connsiteY0"/>
                      </a:cxn>
                      <a:cxn ang="0">
                        <a:pos x="connsiteX1" y="connsiteY1"/>
                      </a:cxn>
                    </a:cxnLst>
                    <a:rect l="l" t="t" r="r" b="b"/>
                    <a:pathLst>
                      <a:path w="605599" h="9525">
                        <a:moveTo>
                          <a:pt x="0" y="0"/>
                        </a:moveTo>
                        <a:lnTo>
                          <a:pt x="605600" y="0"/>
                        </a:lnTo>
                      </a:path>
                    </a:pathLst>
                  </a:custGeom>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95" name="Freeform: Shape 55">
                    <a:extLst>
                      <a:ext uri="{FF2B5EF4-FFF2-40B4-BE49-F238E27FC236}">
                        <a16:creationId xmlns:a16="http://schemas.microsoft.com/office/drawing/2014/main" id="{5B14C1AA-5680-BA4A-AABD-6AC6EA0A75A2}"/>
                      </a:ext>
                    </a:extLst>
                  </p:cNvPr>
                  <p:cNvSpPr/>
                  <p:nvPr/>
                </p:nvSpPr>
                <p:spPr>
                  <a:xfrm>
                    <a:off x="4140524" y="1932939"/>
                    <a:ext cx="161157" cy="2534"/>
                  </a:xfrm>
                  <a:custGeom>
                    <a:avLst/>
                    <a:gdLst>
                      <a:gd name="connsiteX0" fmla="*/ 0 w 605599"/>
                      <a:gd name="connsiteY0" fmla="*/ 0 h 9525"/>
                      <a:gd name="connsiteX1" fmla="*/ 605600 w 605599"/>
                      <a:gd name="connsiteY1" fmla="*/ 0 h 9525"/>
                    </a:gdLst>
                    <a:ahLst/>
                    <a:cxnLst>
                      <a:cxn ang="0">
                        <a:pos x="connsiteX0" y="connsiteY0"/>
                      </a:cxn>
                      <a:cxn ang="0">
                        <a:pos x="connsiteX1" y="connsiteY1"/>
                      </a:cxn>
                    </a:cxnLst>
                    <a:rect l="l" t="t" r="r" b="b"/>
                    <a:pathLst>
                      <a:path w="605599" h="9525">
                        <a:moveTo>
                          <a:pt x="0" y="0"/>
                        </a:moveTo>
                        <a:lnTo>
                          <a:pt x="605600" y="0"/>
                        </a:lnTo>
                      </a:path>
                    </a:pathLst>
                  </a:custGeom>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96" name="Freeform: Shape 56">
                    <a:extLst>
                      <a:ext uri="{FF2B5EF4-FFF2-40B4-BE49-F238E27FC236}">
                        <a16:creationId xmlns:a16="http://schemas.microsoft.com/office/drawing/2014/main" id="{6006BD7D-A486-5A42-8A33-DB1829C23BED}"/>
                      </a:ext>
                    </a:extLst>
                  </p:cNvPr>
                  <p:cNvSpPr/>
                  <p:nvPr/>
                </p:nvSpPr>
                <p:spPr>
                  <a:xfrm>
                    <a:off x="4140524" y="1755687"/>
                    <a:ext cx="88639" cy="2534"/>
                  </a:xfrm>
                  <a:custGeom>
                    <a:avLst/>
                    <a:gdLst>
                      <a:gd name="connsiteX0" fmla="*/ 0 w 333089"/>
                      <a:gd name="connsiteY0" fmla="*/ 0 h 9525"/>
                      <a:gd name="connsiteX1" fmla="*/ 333089 w 333089"/>
                      <a:gd name="connsiteY1" fmla="*/ 0 h 9525"/>
                    </a:gdLst>
                    <a:ahLst/>
                    <a:cxnLst>
                      <a:cxn ang="0">
                        <a:pos x="connsiteX0" y="connsiteY0"/>
                      </a:cxn>
                      <a:cxn ang="0">
                        <a:pos x="connsiteX1" y="connsiteY1"/>
                      </a:cxn>
                    </a:cxnLst>
                    <a:rect l="l" t="t" r="r" b="b"/>
                    <a:pathLst>
                      <a:path w="333089" h="9525">
                        <a:moveTo>
                          <a:pt x="0" y="0"/>
                        </a:moveTo>
                        <a:lnTo>
                          <a:pt x="333089" y="0"/>
                        </a:lnTo>
                      </a:path>
                    </a:pathLst>
                  </a:custGeom>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197" name="Freeform: Shape 57">
                    <a:extLst>
                      <a:ext uri="{FF2B5EF4-FFF2-40B4-BE49-F238E27FC236}">
                        <a16:creationId xmlns:a16="http://schemas.microsoft.com/office/drawing/2014/main" id="{A86D540E-9A51-7C4F-A97A-A7735B1EF728}"/>
                      </a:ext>
                    </a:extLst>
                  </p:cNvPr>
                  <p:cNvSpPr/>
                  <p:nvPr/>
                </p:nvSpPr>
                <p:spPr>
                  <a:xfrm>
                    <a:off x="4148432" y="1830998"/>
                    <a:ext cx="24080" cy="66296"/>
                  </a:xfrm>
                  <a:custGeom>
                    <a:avLst/>
                    <a:gdLst>
                      <a:gd name="connsiteX0" fmla="*/ 90488 w 90487"/>
                      <a:gd name="connsiteY0" fmla="*/ 245056 h 249128"/>
                      <a:gd name="connsiteX1" fmla="*/ 68199 w 90487"/>
                      <a:gd name="connsiteY1" fmla="*/ 249056 h 249128"/>
                      <a:gd name="connsiteX2" fmla="*/ 36671 w 90487"/>
                      <a:gd name="connsiteY2" fmla="*/ 236959 h 249128"/>
                      <a:gd name="connsiteX3" fmla="*/ 25337 w 90487"/>
                      <a:gd name="connsiteY3" fmla="*/ 203050 h 249128"/>
                      <a:gd name="connsiteX4" fmla="*/ 25337 w 90487"/>
                      <a:gd name="connsiteY4" fmla="*/ 154282 h 249128"/>
                      <a:gd name="connsiteX5" fmla="*/ 21050 w 90487"/>
                      <a:gd name="connsiteY5" fmla="*/ 139519 h 249128"/>
                      <a:gd name="connsiteX6" fmla="*/ 5810 w 90487"/>
                      <a:gd name="connsiteY6" fmla="*/ 135232 h 249128"/>
                      <a:gd name="connsiteX7" fmla="*/ 0 w 90487"/>
                      <a:gd name="connsiteY7" fmla="*/ 135232 h 249128"/>
                      <a:gd name="connsiteX8" fmla="*/ 0 w 90487"/>
                      <a:gd name="connsiteY8" fmla="*/ 113992 h 249128"/>
                      <a:gd name="connsiteX9" fmla="*/ 5810 w 90487"/>
                      <a:gd name="connsiteY9" fmla="*/ 113992 h 249128"/>
                      <a:gd name="connsiteX10" fmla="*/ 21050 w 90487"/>
                      <a:gd name="connsiteY10" fmla="*/ 109610 h 249128"/>
                      <a:gd name="connsiteX11" fmla="*/ 25336 w 90487"/>
                      <a:gd name="connsiteY11" fmla="*/ 94846 h 249128"/>
                      <a:gd name="connsiteX12" fmla="*/ 25337 w 90487"/>
                      <a:gd name="connsiteY12" fmla="*/ 46078 h 249128"/>
                      <a:gd name="connsiteX13" fmla="*/ 36671 w 90487"/>
                      <a:gd name="connsiteY13" fmla="*/ 12169 h 249128"/>
                      <a:gd name="connsiteX14" fmla="*/ 68199 w 90487"/>
                      <a:gd name="connsiteY14" fmla="*/ 73 h 249128"/>
                      <a:gd name="connsiteX15" fmla="*/ 90488 w 90487"/>
                      <a:gd name="connsiteY15" fmla="*/ 4168 h 249128"/>
                      <a:gd name="connsiteX16" fmla="*/ 90488 w 90487"/>
                      <a:gd name="connsiteY16" fmla="*/ 23218 h 249128"/>
                      <a:gd name="connsiteX17" fmla="*/ 73057 w 90487"/>
                      <a:gd name="connsiteY17" fmla="*/ 21313 h 249128"/>
                      <a:gd name="connsiteX18" fmla="*/ 58102 w 90487"/>
                      <a:gd name="connsiteY18" fmla="*/ 26743 h 249128"/>
                      <a:gd name="connsiteX19" fmla="*/ 53150 w 90487"/>
                      <a:gd name="connsiteY19" fmla="*/ 43316 h 249128"/>
                      <a:gd name="connsiteX20" fmla="*/ 53150 w 90487"/>
                      <a:gd name="connsiteY20" fmla="*/ 92941 h 249128"/>
                      <a:gd name="connsiteX21" fmla="*/ 47625 w 90487"/>
                      <a:gd name="connsiteY21" fmla="*/ 113420 h 249128"/>
                      <a:gd name="connsiteX22" fmla="*/ 29242 w 90487"/>
                      <a:gd name="connsiteY22" fmla="*/ 124564 h 249128"/>
                      <a:gd name="connsiteX23" fmla="*/ 47625 w 90487"/>
                      <a:gd name="connsiteY23" fmla="*/ 135423 h 249128"/>
                      <a:gd name="connsiteX24" fmla="*/ 53150 w 90487"/>
                      <a:gd name="connsiteY24" fmla="*/ 155902 h 249128"/>
                      <a:gd name="connsiteX25" fmla="*/ 53150 w 90487"/>
                      <a:gd name="connsiteY25" fmla="*/ 205527 h 249128"/>
                      <a:gd name="connsiteX26" fmla="*/ 58102 w 90487"/>
                      <a:gd name="connsiteY26" fmla="*/ 222100 h 249128"/>
                      <a:gd name="connsiteX27" fmla="*/ 73057 w 90487"/>
                      <a:gd name="connsiteY27" fmla="*/ 227530 h 249128"/>
                      <a:gd name="connsiteX28" fmla="*/ 90488 w 90487"/>
                      <a:gd name="connsiteY28" fmla="*/ 225625 h 2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87" h="249128">
                        <a:moveTo>
                          <a:pt x="90488" y="245056"/>
                        </a:moveTo>
                        <a:cubicBezTo>
                          <a:pt x="83417" y="247924"/>
                          <a:pt x="75826" y="249287"/>
                          <a:pt x="68199" y="249056"/>
                        </a:cubicBezTo>
                        <a:cubicBezTo>
                          <a:pt x="56437" y="249758"/>
                          <a:pt x="44945" y="245349"/>
                          <a:pt x="36671" y="236959"/>
                        </a:cubicBezTo>
                        <a:cubicBezTo>
                          <a:pt x="28633" y="227557"/>
                          <a:pt x="24568" y="215396"/>
                          <a:pt x="25337" y="203050"/>
                        </a:cubicBezTo>
                        <a:lnTo>
                          <a:pt x="25337" y="154282"/>
                        </a:lnTo>
                        <a:cubicBezTo>
                          <a:pt x="25859" y="148993"/>
                          <a:pt x="24324" y="143706"/>
                          <a:pt x="21050" y="139519"/>
                        </a:cubicBezTo>
                        <a:cubicBezTo>
                          <a:pt x="16695" y="136215"/>
                          <a:pt x="11250" y="134683"/>
                          <a:pt x="5810" y="135232"/>
                        </a:cubicBezTo>
                        <a:lnTo>
                          <a:pt x="0" y="135232"/>
                        </a:lnTo>
                        <a:lnTo>
                          <a:pt x="0" y="113992"/>
                        </a:lnTo>
                        <a:lnTo>
                          <a:pt x="5810" y="113992"/>
                        </a:lnTo>
                        <a:cubicBezTo>
                          <a:pt x="11263" y="114524"/>
                          <a:pt x="16713" y="112957"/>
                          <a:pt x="21050" y="109610"/>
                        </a:cubicBezTo>
                        <a:cubicBezTo>
                          <a:pt x="24324" y="105423"/>
                          <a:pt x="25859" y="100136"/>
                          <a:pt x="25336" y="94846"/>
                        </a:cubicBezTo>
                        <a:lnTo>
                          <a:pt x="25337" y="46078"/>
                        </a:lnTo>
                        <a:cubicBezTo>
                          <a:pt x="24568" y="33732"/>
                          <a:pt x="28633" y="21571"/>
                          <a:pt x="36671" y="12169"/>
                        </a:cubicBezTo>
                        <a:cubicBezTo>
                          <a:pt x="44945" y="3780"/>
                          <a:pt x="56437" y="-629"/>
                          <a:pt x="68199" y="73"/>
                        </a:cubicBezTo>
                        <a:cubicBezTo>
                          <a:pt x="75836" y="-177"/>
                          <a:pt x="83438" y="1220"/>
                          <a:pt x="90488" y="4168"/>
                        </a:cubicBezTo>
                        <a:lnTo>
                          <a:pt x="90488" y="23218"/>
                        </a:lnTo>
                        <a:cubicBezTo>
                          <a:pt x="84753" y="22015"/>
                          <a:pt x="78915" y="21377"/>
                          <a:pt x="73057" y="21313"/>
                        </a:cubicBezTo>
                        <a:cubicBezTo>
                          <a:pt x="67519" y="20855"/>
                          <a:pt x="62057" y="22838"/>
                          <a:pt x="58102" y="26743"/>
                        </a:cubicBezTo>
                        <a:cubicBezTo>
                          <a:pt x="54432" y="31451"/>
                          <a:pt x="52665" y="37366"/>
                          <a:pt x="53150" y="43316"/>
                        </a:cubicBezTo>
                        <a:lnTo>
                          <a:pt x="53150" y="92941"/>
                        </a:lnTo>
                        <a:cubicBezTo>
                          <a:pt x="53587" y="100187"/>
                          <a:pt x="51647" y="107377"/>
                          <a:pt x="47625" y="113420"/>
                        </a:cubicBezTo>
                        <a:cubicBezTo>
                          <a:pt x="42868" y="119030"/>
                          <a:pt x="36416" y="122942"/>
                          <a:pt x="29242" y="124564"/>
                        </a:cubicBezTo>
                        <a:cubicBezTo>
                          <a:pt x="36379" y="126110"/>
                          <a:pt x="42826" y="129918"/>
                          <a:pt x="47625" y="135423"/>
                        </a:cubicBezTo>
                        <a:cubicBezTo>
                          <a:pt x="51634" y="141471"/>
                          <a:pt x="53573" y="148657"/>
                          <a:pt x="53150" y="155902"/>
                        </a:cubicBezTo>
                        <a:lnTo>
                          <a:pt x="53150" y="205527"/>
                        </a:lnTo>
                        <a:cubicBezTo>
                          <a:pt x="52665" y="211477"/>
                          <a:pt x="54432" y="217392"/>
                          <a:pt x="58102" y="222100"/>
                        </a:cubicBezTo>
                        <a:cubicBezTo>
                          <a:pt x="62057" y="226005"/>
                          <a:pt x="67519" y="227988"/>
                          <a:pt x="73057" y="227530"/>
                        </a:cubicBezTo>
                        <a:cubicBezTo>
                          <a:pt x="78915" y="227466"/>
                          <a:pt x="84753" y="226828"/>
                          <a:pt x="90488" y="225625"/>
                        </a:cubicBezTo>
                        <a:close/>
                      </a:path>
                    </a:pathLst>
                  </a:custGeom>
                  <a:solidFill>
                    <a:schemeClr val="accent1"/>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198" name="Freeform: Shape 58">
                    <a:extLst>
                      <a:ext uri="{FF2B5EF4-FFF2-40B4-BE49-F238E27FC236}">
                        <a16:creationId xmlns:a16="http://schemas.microsoft.com/office/drawing/2014/main" id="{A4F5A3EE-5467-B84D-922F-6C7BEC474ECB}"/>
                      </a:ext>
                    </a:extLst>
                  </p:cNvPr>
                  <p:cNvSpPr/>
                  <p:nvPr/>
                </p:nvSpPr>
                <p:spPr>
                  <a:xfrm>
                    <a:off x="4216290" y="1877399"/>
                    <a:ext cx="9448" cy="9565"/>
                  </a:xfrm>
                  <a:custGeom>
                    <a:avLst/>
                    <a:gdLst>
                      <a:gd name="connsiteX0" fmla="*/ 17802 w 35502"/>
                      <a:gd name="connsiteY0" fmla="*/ 35926 h 35943"/>
                      <a:gd name="connsiteX1" fmla="*/ 5038 w 35502"/>
                      <a:gd name="connsiteY1" fmla="*/ 30878 h 35943"/>
                      <a:gd name="connsiteX2" fmla="*/ 5038 w 35502"/>
                      <a:gd name="connsiteY2" fmla="*/ 5065 h 35943"/>
                      <a:gd name="connsiteX3" fmla="*/ 17802 w 35502"/>
                      <a:gd name="connsiteY3" fmla="*/ 17 h 35943"/>
                      <a:gd name="connsiteX4" fmla="*/ 30660 w 35502"/>
                      <a:gd name="connsiteY4" fmla="*/ 5065 h 35943"/>
                      <a:gd name="connsiteX5" fmla="*/ 30660 w 35502"/>
                      <a:gd name="connsiteY5" fmla="*/ 30878 h 35943"/>
                      <a:gd name="connsiteX6" fmla="*/ 17802 w 35502"/>
                      <a:gd name="connsiteY6" fmla="*/ 35926 h 3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02" h="35943">
                        <a:moveTo>
                          <a:pt x="17802" y="35926"/>
                        </a:moveTo>
                        <a:cubicBezTo>
                          <a:pt x="13022" y="36142"/>
                          <a:pt x="8377" y="34305"/>
                          <a:pt x="5038" y="30878"/>
                        </a:cubicBezTo>
                        <a:cubicBezTo>
                          <a:pt x="-1679" y="23585"/>
                          <a:pt x="-1679" y="12358"/>
                          <a:pt x="5038" y="5065"/>
                        </a:cubicBezTo>
                        <a:cubicBezTo>
                          <a:pt x="8377" y="1638"/>
                          <a:pt x="13022" y="-199"/>
                          <a:pt x="17802" y="17"/>
                        </a:cubicBezTo>
                        <a:cubicBezTo>
                          <a:pt x="22608" y="-190"/>
                          <a:pt x="27278" y="1644"/>
                          <a:pt x="30660" y="5065"/>
                        </a:cubicBezTo>
                        <a:cubicBezTo>
                          <a:pt x="37117" y="12458"/>
                          <a:pt x="37117" y="23485"/>
                          <a:pt x="30660" y="30878"/>
                        </a:cubicBezTo>
                        <a:cubicBezTo>
                          <a:pt x="27278" y="34300"/>
                          <a:pt x="22608" y="36133"/>
                          <a:pt x="17802" y="35926"/>
                        </a:cubicBezTo>
                        <a:close/>
                      </a:path>
                    </a:pathLst>
                  </a:custGeom>
                  <a:solidFill>
                    <a:schemeClr val="accent1"/>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199" name="Freeform: Shape 59">
                    <a:extLst>
                      <a:ext uri="{FF2B5EF4-FFF2-40B4-BE49-F238E27FC236}">
                        <a16:creationId xmlns:a16="http://schemas.microsoft.com/office/drawing/2014/main" id="{7358C573-E225-6949-84B7-38436F18587C}"/>
                      </a:ext>
                    </a:extLst>
                  </p:cNvPr>
                  <p:cNvSpPr/>
                  <p:nvPr/>
                </p:nvSpPr>
                <p:spPr>
                  <a:xfrm>
                    <a:off x="4234312" y="1877429"/>
                    <a:ext cx="9448" cy="9536"/>
                  </a:xfrm>
                  <a:custGeom>
                    <a:avLst/>
                    <a:gdLst>
                      <a:gd name="connsiteX0" fmla="*/ 17701 w 35502"/>
                      <a:gd name="connsiteY0" fmla="*/ 35812 h 35833"/>
                      <a:gd name="connsiteX1" fmla="*/ 4842 w 35502"/>
                      <a:gd name="connsiteY1" fmla="*/ 30764 h 35833"/>
                      <a:gd name="connsiteX2" fmla="*/ 4842 w 35502"/>
                      <a:gd name="connsiteY2" fmla="*/ 4951 h 35833"/>
                      <a:gd name="connsiteX3" fmla="*/ 30464 w 35502"/>
                      <a:gd name="connsiteY3" fmla="*/ 4951 h 35833"/>
                      <a:gd name="connsiteX4" fmla="*/ 30464 w 35502"/>
                      <a:gd name="connsiteY4" fmla="*/ 30764 h 35833"/>
                      <a:gd name="connsiteX5" fmla="*/ 17701 w 35502"/>
                      <a:gd name="connsiteY5" fmla="*/ 35812 h 3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02" h="35833">
                        <a:moveTo>
                          <a:pt x="17701" y="35812"/>
                        </a:moveTo>
                        <a:cubicBezTo>
                          <a:pt x="12888" y="36056"/>
                          <a:pt x="8204" y="34217"/>
                          <a:pt x="4842" y="30764"/>
                        </a:cubicBezTo>
                        <a:cubicBezTo>
                          <a:pt x="-1614" y="23371"/>
                          <a:pt x="-1614" y="12344"/>
                          <a:pt x="4842" y="4951"/>
                        </a:cubicBezTo>
                        <a:cubicBezTo>
                          <a:pt x="12107" y="-1650"/>
                          <a:pt x="23199" y="-1650"/>
                          <a:pt x="30464" y="4951"/>
                        </a:cubicBezTo>
                        <a:cubicBezTo>
                          <a:pt x="37182" y="12244"/>
                          <a:pt x="37182" y="23471"/>
                          <a:pt x="30464" y="30764"/>
                        </a:cubicBezTo>
                        <a:cubicBezTo>
                          <a:pt x="27125" y="34191"/>
                          <a:pt x="22481" y="36028"/>
                          <a:pt x="17701" y="35812"/>
                        </a:cubicBezTo>
                        <a:close/>
                      </a:path>
                    </a:pathLst>
                  </a:custGeom>
                  <a:solidFill>
                    <a:schemeClr val="accent1"/>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00" name="Freeform: Shape 60">
                    <a:extLst>
                      <a:ext uri="{FF2B5EF4-FFF2-40B4-BE49-F238E27FC236}">
                        <a16:creationId xmlns:a16="http://schemas.microsoft.com/office/drawing/2014/main" id="{66C673AD-CFFF-6740-A3E3-33439614EE85}"/>
                      </a:ext>
                    </a:extLst>
                  </p:cNvPr>
                  <p:cNvSpPr/>
                  <p:nvPr/>
                </p:nvSpPr>
                <p:spPr>
                  <a:xfrm>
                    <a:off x="4252257" y="1877399"/>
                    <a:ext cx="9448" cy="9565"/>
                  </a:xfrm>
                  <a:custGeom>
                    <a:avLst/>
                    <a:gdLst>
                      <a:gd name="connsiteX0" fmla="*/ 17802 w 35502"/>
                      <a:gd name="connsiteY0" fmla="*/ 35926 h 35943"/>
                      <a:gd name="connsiteX1" fmla="*/ 5038 w 35502"/>
                      <a:gd name="connsiteY1" fmla="*/ 30878 h 35943"/>
                      <a:gd name="connsiteX2" fmla="*/ 5038 w 35502"/>
                      <a:gd name="connsiteY2" fmla="*/ 5065 h 35943"/>
                      <a:gd name="connsiteX3" fmla="*/ 17802 w 35502"/>
                      <a:gd name="connsiteY3" fmla="*/ 17 h 35943"/>
                      <a:gd name="connsiteX4" fmla="*/ 30660 w 35502"/>
                      <a:gd name="connsiteY4" fmla="*/ 5065 h 35943"/>
                      <a:gd name="connsiteX5" fmla="*/ 30660 w 35502"/>
                      <a:gd name="connsiteY5" fmla="*/ 30878 h 35943"/>
                      <a:gd name="connsiteX6" fmla="*/ 17802 w 35502"/>
                      <a:gd name="connsiteY6" fmla="*/ 35926 h 3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02" h="35943">
                        <a:moveTo>
                          <a:pt x="17802" y="35926"/>
                        </a:moveTo>
                        <a:cubicBezTo>
                          <a:pt x="13022" y="36142"/>
                          <a:pt x="8377" y="34305"/>
                          <a:pt x="5038" y="30878"/>
                        </a:cubicBezTo>
                        <a:cubicBezTo>
                          <a:pt x="-1679" y="23585"/>
                          <a:pt x="-1679" y="12358"/>
                          <a:pt x="5038" y="5065"/>
                        </a:cubicBezTo>
                        <a:cubicBezTo>
                          <a:pt x="8377" y="1638"/>
                          <a:pt x="13022" y="-199"/>
                          <a:pt x="17802" y="17"/>
                        </a:cubicBezTo>
                        <a:cubicBezTo>
                          <a:pt x="22608" y="-190"/>
                          <a:pt x="27278" y="1644"/>
                          <a:pt x="30660" y="5065"/>
                        </a:cubicBezTo>
                        <a:cubicBezTo>
                          <a:pt x="37117" y="12458"/>
                          <a:pt x="37117" y="23485"/>
                          <a:pt x="30660" y="30878"/>
                        </a:cubicBezTo>
                        <a:cubicBezTo>
                          <a:pt x="27278" y="34300"/>
                          <a:pt x="22608" y="36133"/>
                          <a:pt x="17802" y="35926"/>
                        </a:cubicBezTo>
                        <a:close/>
                      </a:path>
                    </a:pathLst>
                  </a:custGeom>
                  <a:solidFill>
                    <a:schemeClr val="accent1"/>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01" name="Freeform: Shape 61">
                    <a:extLst>
                      <a:ext uri="{FF2B5EF4-FFF2-40B4-BE49-F238E27FC236}">
                        <a16:creationId xmlns:a16="http://schemas.microsoft.com/office/drawing/2014/main" id="{71B551C5-9E48-3245-A2A3-98B79E823813}"/>
                      </a:ext>
                    </a:extLst>
                  </p:cNvPr>
                  <p:cNvSpPr/>
                  <p:nvPr/>
                </p:nvSpPr>
                <p:spPr>
                  <a:xfrm>
                    <a:off x="4267513" y="1831075"/>
                    <a:ext cx="24080" cy="66296"/>
                  </a:xfrm>
                  <a:custGeom>
                    <a:avLst/>
                    <a:gdLst>
                      <a:gd name="connsiteX0" fmla="*/ 0 w 90487"/>
                      <a:gd name="connsiteY0" fmla="*/ 225339 h 249128"/>
                      <a:gd name="connsiteX1" fmla="*/ 17431 w 90487"/>
                      <a:gd name="connsiteY1" fmla="*/ 227244 h 249128"/>
                      <a:gd name="connsiteX2" fmla="*/ 32385 w 90487"/>
                      <a:gd name="connsiteY2" fmla="*/ 221815 h 249128"/>
                      <a:gd name="connsiteX3" fmla="*/ 37338 w 90487"/>
                      <a:gd name="connsiteY3" fmla="*/ 205241 h 249128"/>
                      <a:gd name="connsiteX4" fmla="*/ 37338 w 90487"/>
                      <a:gd name="connsiteY4" fmla="*/ 155616 h 249128"/>
                      <a:gd name="connsiteX5" fmla="*/ 42863 w 90487"/>
                      <a:gd name="connsiteY5" fmla="*/ 135137 h 249128"/>
                      <a:gd name="connsiteX6" fmla="*/ 61341 w 90487"/>
                      <a:gd name="connsiteY6" fmla="*/ 124279 h 249128"/>
                      <a:gd name="connsiteX7" fmla="*/ 42863 w 90487"/>
                      <a:gd name="connsiteY7" fmla="*/ 113515 h 249128"/>
                      <a:gd name="connsiteX8" fmla="*/ 37338 w 90487"/>
                      <a:gd name="connsiteY8" fmla="*/ 92941 h 249128"/>
                      <a:gd name="connsiteX9" fmla="*/ 37338 w 90487"/>
                      <a:gd name="connsiteY9" fmla="*/ 43316 h 249128"/>
                      <a:gd name="connsiteX10" fmla="*/ 32385 w 90487"/>
                      <a:gd name="connsiteY10" fmla="*/ 26743 h 249128"/>
                      <a:gd name="connsiteX11" fmla="*/ 17431 w 90487"/>
                      <a:gd name="connsiteY11" fmla="*/ 21313 h 249128"/>
                      <a:gd name="connsiteX12" fmla="*/ 0 w 90487"/>
                      <a:gd name="connsiteY12" fmla="*/ 23218 h 249128"/>
                      <a:gd name="connsiteX13" fmla="*/ 0 w 90487"/>
                      <a:gd name="connsiteY13" fmla="*/ 4168 h 249128"/>
                      <a:gd name="connsiteX14" fmla="*/ 22288 w 90487"/>
                      <a:gd name="connsiteY14" fmla="*/ 73 h 249128"/>
                      <a:gd name="connsiteX15" fmla="*/ 53816 w 90487"/>
                      <a:gd name="connsiteY15" fmla="*/ 12169 h 249128"/>
                      <a:gd name="connsiteX16" fmla="*/ 65151 w 90487"/>
                      <a:gd name="connsiteY16" fmla="*/ 46078 h 249128"/>
                      <a:gd name="connsiteX17" fmla="*/ 65151 w 90487"/>
                      <a:gd name="connsiteY17" fmla="*/ 94846 h 249128"/>
                      <a:gd name="connsiteX18" fmla="*/ 69437 w 90487"/>
                      <a:gd name="connsiteY18" fmla="*/ 109610 h 249128"/>
                      <a:gd name="connsiteX19" fmla="*/ 84772 w 90487"/>
                      <a:gd name="connsiteY19" fmla="*/ 113992 h 249128"/>
                      <a:gd name="connsiteX20" fmla="*/ 90488 w 90487"/>
                      <a:gd name="connsiteY20" fmla="*/ 113992 h 249128"/>
                      <a:gd name="connsiteX21" fmla="*/ 90488 w 90487"/>
                      <a:gd name="connsiteY21" fmla="*/ 135232 h 249128"/>
                      <a:gd name="connsiteX22" fmla="*/ 84772 w 90487"/>
                      <a:gd name="connsiteY22" fmla="*/ 135232 h 249128"/>
                      <a:gd name="connsiteX23" fmla="*/ 69437 w 90487"/>
                      <a:gd name="connsiteY23" fmla="*/ 139519 h 249128"/>
                      <a:gd name="connsiteX24" fmla="*/ 65151 w 90487"/>
                      <a:gd name="connsiteY24" fmla="*/ 154282 h 249128"/>
                      <a:gd name="connsiteX25" fmla="*/ 65151 w 90487"/>
                      <a:gd name="connsiteY25" fmla="*/ 203050 h 249128"/>
                      <a:gd name="connsiteX26" fmla="*/ 53816 w 90487"/>
                      <a:gd name="connsiteY26" fmla="*/ 236959 h 249128"/>
                      <a:gd name="connsiteX27" fmla="*/ 22288 w 90487"/>
                      <a:gd name="connsiteY27" fmla="*/ 249056 h 249128"/>
                      <a:gd name="connsiteX28" fmla="*/ 0 w 90487"/>
                      <a:gd name="connsiteY28" fmla="*/ 245056 h 2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87" h="249128">
                        <a:moveTo>
                          <a:pt x="0" y="225339"/>
                        </a:moveTo>
                        <a:cubicBezTo>
                          <a:pt x="5734" y="226542"/>
                          <a:pt x="11572" y="227180"/>
                          <a:pt x="17431" y="227244"/>
                        </a:cubicBezTo>
                        <a:cubicBezTo>
                          <a:pt x="22969" y="227702"/>
                          <a:pt x="28431" y="225719"/>
                          <a:pt x="32385" y="221815"/>
                        </a:cubicBezTo>
                        <a:cubicBezTo>
                          <a:pt x="36055" y="217106"/>
                          <a:pt x="37823" y="211191"/>
                          <a:pt x="37338" y="205241"/>
                        </a:cubicBezTo>
                        <a:lnTo>
                          <a:pt x="37338" y="155616"/>
                        </a:lnTo>
                        <a:cubicBezTo>
                          <a:pt x="36915" y="148372"/>
                          <a:pt x="38853" y="141186"/>
                          <a:pt x="42863" y="135137"/>
                        </a:cubicBezTo>
                        <a:cubicBezTo>
                          <a:pt x="47699" y="129631"/>
                          <a:pt x="54177" y="125824"/>
                          <a:pt x="61341" y="124279"/>
                        </a:cubicBezTo>
                        <a:cubicBezTo>
                          <a:pt x="54187" y="122765"/>
                          <a:pt x="47709" y="118992"/>
                          <a:pt x="42863" y="113515"/>
                        </a:cubicBezTo>
                        <a:cubicBezTo>
                          <a:pt x="38788" y="107461"/>
                          <a:pt x="36844" y="100223"/>
                          <a:pt x="37338" y="92941"/>
                        </a:cubicBezTo>
                        <a:lnTo>
                          <a:pt x="37338" y="43316"/>
                        </a:lnTo>
                        <a:cubicBezTo>
                          <a:pt x="37823" y="37366"/>
                          <a:pt x="36055" y="31451"/>
                          <a:pt x="32385" y="26743"/>
                        </a:cubicBezTo>
                        <a:cubicBezTo>
                          <a:pt x="28431" y="22838"/>
                          <a:pt x="22969" y="20855"/>
                          <a:pt x="17431" y="21313"/>
                        </a:cubicBezTo>
                        <a:cubicBezTo>
                          <a:pt x="11572" y="21377"/>
                          <a:pt x="5734" y="22015"/>
                          <a:pt x="0" y="23218"/>
                        </a:cubicBezTo>
                        <a:lnTo>
                          <a:pt x="0" y="4168"/>
                        </a:lnTo>
                        <a:cubicBezTo>
                          <a:pt x="7049" y="1220"/>
                          <a:pt x="14651" y="-177"/>
                          <a:pt x="22288" y="73"/>
                        </a:cubicBezTo>
                        <a:cubicBezTo>
                          <a:pt x="34050" y="-629"/>
                          <a:pt x="45543" y="3780"/>
                          <a:pt x="53816" y="12169"/>
                        </a:cubicBezTo>
                        <a:cubicBezTo>
                          <a:pt x="61855" y="21571"/>
                          <a:pt x="65920" y="33732"/>
                          <a:pt x="65151" y="46078"/>
                        </a:cubicBezTo>
                        <a:lnTo>
                          <a:pt x="65151" y="94846"/>
                        </a:lnTo>
                        <a:cubicBezTo>
                          <a:pt x="64628" y="100136"/>
                          <a:pt x="66163" y="105423"/>
                          <a:pt x="69437" y="109610"/>
                        </a:cubicBezTo>
                        <a:cubicBezTo>
                          <a:pt x="73808" y="112963"/>
                          <a:pt x="79290" y="114529"/>
                          <a:pt x="84772" y="113992"/>
                        </a:cubicBezTo>
                        <a:lnTo>
                          <a:pt x="90488" y="113992"/>
                        </a:lnTo>
                        <a:lnTo>
                          <a:pt x="90488" y="135232"/>
                        </a:lnTo>
                        <a:lnTo>
                          <a:pt x="84772" y="135232"/>
                        </a:lnTo>
                        <a:cubicBezTo>
                          <a:pt x="79302" y="134668"/>
                          <a:pt x="73822" y="136200"/>
                          <a:pt x="69437" y="139519"/>
                        </a:cubicBezTo>
                        <a:cubicBezTo>
                          <a:pt x="66163" y="143706"/>
                          <a:pt x="64628" y="148993"/>
                          <a:pt x="65151" y="154282"/>
                        </a:cubicBezTo>
                        <a:lnTo>
                          <a:pt x="65151" y="203050"/>
                        </a:lnTo>
                        <a:cubicBezTo>
                          <a:pt x="65920" y="215397"/>
                          <a:pt x="61855" y="227557"/>
                          <a:pt x="53816" y="236959"/>
                        </a:cubicBezTo>
                        <a:cubicBezTo>
                          <a:pt x="45542" y="245349"/>
                          <a:pt x="34050" y="249758"/>
                          <a:pt x="22288" y="249056"/>
                        </a:cubicBezTo>
                        <a:cubicBezTo>
                          <a:pt x="14662" y="249287"/>
                          <a:pt x="7070" y="247925"/>
                          <a:pt x="0" y="245056"/>
                        </a:cubicBezTo>
                        <a:close/>
                      </a:path>
                    </a:pathLst>
                  </a:custGeom>
                  <a:solidFill>
                    <a:schemeClr val="accent1"/>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grpSp>
          </p:grpSp>
          <p:grpSp>
            <p:nvGrpSpPr>
              <p:cNvPr id="10" name="Group 9">
                <a:extLst>
                  <a:ext uri="{FF2B5EF4-FFF2-40B4-BE49-F238E27FC236}">
                    <a16:creationId xmlns:a16="http://schemas.microsoft.com/office/drawing/2014/main" id="{103CBD98-F959-410D-996C-C94D3C09E4CB}"/>
                  </a:ext>
                </a:extLst>
              </p:cNvPr>
              <p:cNvGrpSpPr/>
              <p:nvPr/>
            </p:nvGrpSpPr>
            <p:grpSpPr>
              <a:xfrm>
                <a:off x="5039486" y="1374248"/>
                <a:ext cx="5311013" cy="616857"/>
                <a:chOff x="5039486" y="1374248"/>
                <a:chExt cx="5311013" cy="616857"/>
              </a:xfrm>
            </p:grpSpPr>
            <p:cxnSp>
              <p:nvCxnSpPr>
                <p:cNvPr id="69" name="Straight Connector 68">
                  <a:extLst>
                    <a:ext uri="{FF2B5EF4-FFF2-40B4-BE49-F238E27FC236}">
                      <a16:creationId xmlns:a16="http://schemas.microsoft.com/office/drawing/2014/main" id="{35950722-FF04-4630-94AC-2563B395AC51}"/>
                    </a:ext>
                  </a:extLst>
                </p:cNvPr>
                <p:cNvCxnSpPr>
                  <a:cxnSpLocks/>
                </p:cNvCxnSpPr>
                <p:nvPr/>
              </p:nvCxnSpPr>
              <p:spPr>
                <a:xfrm flipV="1">
                  <a:off x="5640927" y="1682676"/>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8" name="Group 7">
                  <a:extLst>
                    <a:ext uri="{FF2B5EF4-FFF2-40B4-BE49-F238E27FC236}">
                      <a16:creationId xmlns:a16="http://schemas.microsoft.com/office/drawing/2014/main" id="{04EA4D93-CBD4-4C1E-B7BC-2887FFF27909}"/>
                    </a:ext>
                  </a:extLst>
                </p:cNvPr>
                <p:cNvGrpSpPr/>
                <p:nvPr/>
              </p:nvGrpSpPr>
              <p:grpSpPr>
                <a:xfrm>
                  <a:off x="5039486" y="1374248"/>
                  <a:ext cx="5311013" cy="616857"/>
                  <a:chOff x="5039486" y="1374248"/>
                  <a:chExt cx="5311013" cy="616857"/>
                </a:xfrm>
              </p:grpSpPr>
              <p:sp>
                <p:nvSpPr>
                  <p:cNvPr id="183" name="TextBox 182">
                    <a:extLst>
                      <a:ext uri="{FF2B5EF4-FFF2-40B4-BE49-F238E27FC236}">
                        <a16:creationId xmlns:a16="http://schemas.microsoft.com/office/drawing/2014/main" id="{23A8240B-3278-154C-BE70-8CD6C3859A77}"/>
                      </a:ext>
                    </a:extLst>
                  </p:cNvPr>
                  <p:cNvSpPr txBox="1"/>
                  <p:nvPr/>
                </p:nvSpPr>
                <p:spPr>
                  <a:xfrm>
                    <a:off x="6337188" y="1374248"/>
                    <a:ext cx="401331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0"/>
                      </a:spcBef>
                    </a:pPr>
                    <a:r>
                      <a:rPr lang="en-US" sz="1600" b="1" dirty="0">
                        <a:solidFill>
                          <a:schemeClr val="accent1"/>
                        </a:solidFill>
                        <a:latin typeface="Amazon Ember"/>
                      </a:rPr>
                      <a:t>Achieve distributed processing </a:t>
                    </a:r>
                    <a:br>
                      <a:rPr lang="en-US" sz="1600" b="1" dirty="0">
                        <a:solidFill>
                          <a:schemeClr val="accent1"/>
                        </a:solidFill>
                        <a:latin typeface="Amazon Ember"/>
                      </a:rPr>
                    </a:br>
                    <a:r>
                      <a:rPr lang="en-US" sz="1600" b="1" dirty="0">
                        <a:solidFill>
                          <a:schemeClr val="accent1"/>
                        </a:solidFill>
                        <a:latin typeface="Amazon Ember"/>
                      </a:rPr>
                      <a:t>for clusters</a:t>
                    </a:r>
                  </a:p>
                </p:txBody>
              </p:sp>
              <p:sp>
                <p:nvSpPr>
                  <p:cNvPr id="203" name="Oval 202">
                    <a:extLst>
                      <a:ext uri="{FF2B5EF4-FFF2-40B4-BE49-F238E27FC236}">
                        <a16:creationId xmlns:a16="http://schemas.microsoft.com/office/drawing/2014/main" id="{E576BE96-B94F-6E43-BCEE-4C9900BFF3B8}"/>
                      </a:ext>
                    </a:extLst>
                  </p:cNvPr>
                  <p:cNvSpPr/>
                  <p:nvPr/>
                </p:nvSpPr>
                <p:spPr>
                  <a:xfrm>
                    <a:off x="5039486" y="1374248"/>
                    <a:ext cx="616857" cy="615600"/>
                  </a:xfrm>
                  <a:prstGeom prst="ellipse">
                    <a:avLst/>
                  </a:prstGeom>
                  <a:solidFill>
                    <a:schemeClr val="bg2"/>
                  </a:solidFill>
                  <a:ln w="19050">
                    <a:solidFill>
                      <a:schemeClr val="tx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04" name="Group 203">
                    <a:extLst>
                      <a:ext uri="{FF2B5EF4-FFF2-40B4-BE49-F238E27FC236}">
                        <a16:creationId xmlns:a16="http://schemas.microsoft.com/office/drawing/2014/main" id="{45ACA0AB-B580-674C-B60A-6BF125721848}"/>
                      </a:ext>
                    </a:extLst>
                  </p:cNvPr>
                  <p:cNvGrpSpPr/>
                  <p:nvPr/>
                </p:nvGrpSpPr>
                <p:grpSpPr>
                  <a:xfrm>
                    <a:off x="5156739" y="1551042"/>
                    <a:ext cx="382350" cy="262012"/>
                    <a:chOff x="4088580" y="825693"/>
                    <a:chExt cx="482767" cy="331500"/>
                  </a:xfrm>
                </p:grpSpPr>
                <p:sp>
                  <p:nvSpPr>
                    <p:cNvPr id="205" name="Freeform: Shape 63">
                      <a:extLst>
                        <a:ext uri="{FF2B5EF4-FFF2-40B4-BE49-F238E27FC236}">
                          <a16:creationId xmlns:a16="http://schemas.microsoft.com/office/drawing/2014/main" id="{17FD9721-0081-7E43-9A29-9CCC5E83E42D}"/>
                        </a:ext>
                      </a:extLst>
                    </p:cNvPr>
                    <p:cNvSpPr/>
                    <p:nvPr/>
                  </p:nvSpPr>
                  <p:spPr>
                    <a:xfrm>
                      <a:off x="4088580" y="1115353"/>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06" name="Freeform: Shape 64">
                      <a:extLst>
                        <a:ext uri="{FF2B5EF4-FFF2-40B4-BE49-F238E27FC236}">
                          <a16:creationId xmlns:a16="http://schemas.microsoft.com/office/drawing/2014/main" id="{172D63F8-594C-4A4A-AE4A-370E4D81F0D2}"/>
                        </a:ext>
                      </a:extLst>
                    </p:cNvPr>
                    <p:cNvSpPr/>
                    <p:nvPr/>
                  </p:nvSpPr>
                  <p:spPr>
                    <a:xfrm>
                      <a:off x="4154880" y="847900"/>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07" name="Freeform: Shape 65">
                      <a:extLst>
                        <a:ext uri="{FF2B5EF4-FFF2-40B4-BE49-F238E27FC236}">
                          <a16:creationId xmlns:a16="http://schemas.microsoft.com/office/drawing/2014/main" id="{28C2892A-CD8A-9842-928F-BCFEC110F1B4}"/>
                        </a:ext>
                      </a:extLst>
                    </p:cNvPr>
                    <p:cNvSpPr/>
                    <p:nvPr/>
                  </p:nvSpPr>
                  <p:spPr>
                    <a:xfrm>
                      <a:off x="4130098" y="825693"/>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08" name="Freeform: Shape 66">
                      <a:extLst>
                        <a:ext uri="{FF2B5EF4-FFF2-40B4-BE49-F238E27FC236}">
                          <a16:creationId xmlns:a16="http://schemas.microsoft.com/office/drawing/2014/main" id="{04C338B1-2BD0-BB41-B55D-9218474CF34E}"/>
                        </a:ext>
                      </a:extLst>
                    </p:cNvPr>
                    <p:cNvSpPr/>
                    <p:nvPr/>
                  </p:nvSpPr>
                  <p:spPr>
                    <a:xfrm>
                      <a:off x="4298101" y="882016"/>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09" name="Freeform: Shape 67">
                      <a:extLst>
                        <a:ext uri="{FF2B5EF4-FFF2-40B4-BE49-F238E27FC236}">
                          <a16:creationId xmlns:a16="http://schemas.microsoft.com/office/drawing/2014/main" id="{D90DBA68-D036-7646-BBCB-C8450E14CEB6}"/>
                        </a:ext>
                      </a:extLst>
                    </p:cNvPr>
                    <p:cNvSpPr/>
                    <p:nvPr/>
                  </p:nvSpPr>
                  <p:spPr>
                    <a:xfrm>
                      <a:off x="4219571" y="921602"/>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10" name="Freeform: Shape 68">
                      <a:extLst>
                        <a:ext uri="{FF2B5EF4-FFF2-40B4-BE49-F238E27FC236}">
                          <a16:creationId xmlns:a16="http://schemas.microsoft.com/office/drawing/2014/main" id="{75C19B42-7C9C-D244-8DC8-143336FB7F82}"/>
                        </a:ext>
                      </a:extLst>
                    </p:cNvPr>
                    <p:cNvSpPr/>
                    <p:nvPr/>
                  </p:nvSpPr>
                  <p:spPr>
                    <a:xfrm>
                      <a:off x="4373091" y="921602"/>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grpSp>
            </p:grpSp>
          </p:grpSp>
          <p:grpSp>
            <p:nvGrpSpPr>
              <p:cNvPr id="6" name="Group 5">
                <a:extLst>
                  <a:ext uri="{FF2B5EF4-FFF2-40B4-BE49-F238E27FC236}">
                    <a16:creationId xmlns:a16="http://schemas.microsoft.com/office/drawing/2014/main" id="{1127D236-21EE-401F-B1D4-FDBA2ECF18B0}"/>
                  </a:ext>
                </a:extLst>
              </p:cNvPr>
              <p:cNvGrpSpPr/>
              <p:nvPr/>
            </p:nvGrpSpPr>
            <p:grpSpPr>
              <a:xfrm>
                <a:off x="5039486" y="3186389"/>
                <a:ext cx="5311013" cy="616857"/>
                <a:chOff x="5039486" y="2969904"/>
                <a:chExt cx="5311013" cy="616857"/>
              </a:xfrm>
            </p:grpSpPr>
            <p:cxnSp>
              <p:nvCxnSpPr>
                <p:cNvPr id="67" name="Straight Connector 66">
                  <a:extLst>
                    <a:ext uri="{FF2B5EF4-FFF2-40B4-BE49-F238E27FC236}">
                      <a16:creationId xmlns:a16="http://schemas.microsoft.com/office/drawing/2014/main" id="{DFAB8F41-3542-4413-9BB2-B5073044108C}"/>
                    </a:ext>
                  </a:extLst>
                </p:cNvPr>
                <p:cNvCxnSpPr>
                  <a:cxnSpLocks/>
                </p:cNvCxnSpPr>
                <p:nvPr/>
              </p:nvCxnSpPr>
              <p:spPr>
                <a:xfrm flipV="1">
                  <a:off x="5655551" y="3282364"/>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185" name="TextBox 184">
                  <a:extLst>
                    <a:ext uri="{FF2B5EF4-FFF2-40B4-BE49-F238E27FC236}">
                      <a16:creationId xmlns:a16="http://schemas.microsoft.com/office/drawing/2014/main" id="{7B1EA01F-ACB0-5D4A-BC58-89B581C96889}"/>
                    </a:ext>
                  </a:extLst>
                </p:cNvPr>
                <p:cNvSpPr txBox="1"/>
                <p:nvPr/>
              </p:nvSpPr>
              <p:spPr>
                <a:xfrm>
                  <a:off x="6337188" y="2969904"/>
                  <a:ext cx="401331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0"/>
                    </a:spcBef>
                  </a:pPr>
                  <a:r>
                    <a:rPr lang="en-US" sz="1600" b="1" dirty="0">
                      <a:solidFill>
                        <a:schemeClr val="accent1"/>
                      </a:solidFill>
                      <a:latin typeface="Amazon Ember"/>
                    </a:rPr>
                    <a:t>Use </a:t>
                  </a:r>
                  <a:r>
                    <a:rPr lang="en-US" sz="1600" b="1" dirty="0" err="1">
                      <a:solidFill>
                        <a:schemeClr val="accent1"/>
                      </a:solidFill>
                      <a:latin typeface="Amazon Ember"/>
                    </a:rPr>
                    <a:t>SageMaker’s</a:t>
                  </a:r>
                  <a:r>
                    <a:rPr lang="en-US" sz="1600" b="1" dirty="0">
                      <a:solidFill>
                        <a:schemeClr val="accent1"/>
                      </a:solidFill>
                      <a:latin typeface="Amazon Ember"/>
                    </a:rPr>
                    <a:t> built-in containers </a:t>
                  </a:r>
                  <a:br>
                    <a:rPr lang="en-US" sz="1600" b="1" dirty="0">
                      <a:solidFill>
                        <a:schemeClr val="accent1"/>
                      </a:solidFill>
                      <a:latin typeface="Amazon Ember"/>
                    </a:rPr>
                  </a:br>
                  <a:r>
                    <a:rPr lang="en-US" sz="1600" b="1" dirty="0">
                      <a:solidFill>
                        <a:schemeClr val="accent1"/>
                      </a:solidFill>
                      <a:latin typeface="Amazon Ember"/>
                    </a:rPr>
                    <a:t>or bring your own</a:t>
                  </a:r>
                </a:p>
              </p:txBody>
            </p:sp>
            <p:sp>
              <p:nvSpPr>
                <p:cNvPr id="212" name="Oval 211">
                  <a:extLst>
                    <a:ext uri="{FF2B5EF4-FFF2-40B4-BE49-F238E27FC236}">
                      <a16:creationId xmlns:a16="http://schemas.microsoft.com/office/drawing/2014/main" id="{91A2F334-6AFA-BD49-906B-50B77D74044E}"/>
                    </a:ext>
                  </a:extLst>
                </p:cNvPr>
                <p:cNvSpPr/>
                <p:nvPr/>
              </p:nvSpPr>
              <p:spPr>
                <a:xfrm>
                  <a:off x="5039486" y="2969904"/>
                  <a:ext cx="616857" cy="615600"/>
                </a:xfrm>
                <a:prstGeom prst="ellipse">
                  <a:avLst/>
                </a:prstGeom>
                <a:solidFill>
                  <a:schemeClr val="bg2"/>
                </a:solidFill>
                <a:ln w="19050">
                  <a:solidFill>
                    <a:schemeClr val="tx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13" name="Group 212">
                  <a:extLst>
                    <a:ext uri="{FF2B5EF4-FFF2-40B4-BE49-F238E27FC236}">
                      <a16:creationId xmlns:a16="http://schemas.microsoft.com/office/drawing/2014/main" id="{B6D7A9EA-D7F6-3D42-BE35-B9F69CCD8CBD}"/>
                    </a:ext>
                  </a:extLst>
                </p:cNvPr>
                <p:cNvGrpSpPr/>
                <p:nvPr/>
              </p:nvGrpSpPr>
              <p:grpSpPr>
                <a:xfrm>
                  <a:off x="5171648" y="3112941"/>
                  <a:ext cx="352532" cy="329525"/>
                  <a:chOff x="3993371" y="2312926"/>
                  <a:chExt cx="503168" cy="471292"/>
                </a:xfrm>
              </p:grpSpPr>
              <p:sp>
                <p:nvSpPr>
                  <p:cNvPr id="214" name="Freeform: Shape 70">
                    <a:extLst>
                      <a:ext uri="{FF2B5EF4-FFF2-40B4-BE49-F238E27FC236}">
                        <a16:creationId xmlns:a16="http://schemas.microsoft.com/office/drawing/2014/main" id="{206D5CAC-2C13-8844-B047-B02A14B9CA40}"/>
                      </a:ext>
                    </a:extLst>
                  </p:cNvPr>
                  <p:cNvSpPr/>
                  <p:nvPr/>
                </p:nvSpPr>
                <p:spPr>
                  <a:xfrm>
                    <a:off x="4067621" y="2559677"/>
                    <a:ext cx="28739" cy="28739"/>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15" name="Freeform: Shape 71">
                    <a:extLst>
                      <a:ext uri="{FF2B5EF4-FFF2-40B4-BE49-F238E27FC236}">
                        <a16:creationId xmlns:a16="http://schemas.microsoft.com/office/drawing/2014/main" id="{04D886B6-DFB3-4142-ABFC-B0193AE90474}"/>
                      </a:ext>
                    </a:extLst>
                  </p:cNvPr>
                  <p:cNvSpPr/>
                  <p:nvPr/>
                </p:nvSpPr>
                <p:spPr>
                  <a:xfrm>
                    <a:off x="4067621" y="2480563"/>
                    <a:ext cx="28739" cy="28739"/>
                  </a:xfrm>
                  <a:custGeom>
                    <a:avLst/>
                    <a:gdLst>
                      <a:gd name="connsiteX0" fmla="*/ 85535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4"/>
                          <a:pt x="42767" y="85534"/>
                        </a:cubicBezTo>
                        <a:cubicBezTo>
                          <a:pt x="19148" y="85534"/>
                          <a:pt x="0" y="66387"/>
                          <a:pt x="0" y="42767"/>
                        </a:cubicBezTo>
                        <a:cubicBezTo>
                          <a:pt x="0" y="19148"/>
                          <a:pt x="19148" y="0"/>
                          <a:pt x="42767" y="0"/>
                        </a:cubicBezTo>
                        <a:cubicBezTo>
                          <a:pt x="66387" y="0"/>
                          <a:pt x="85535" y="19148"/>
                          <a:pt x="85535" y="42767"/>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16" name="Freeform: Shape 72">
                    <a:extLst>
                      <a:ext uri="{FF2B5EF4-FFF2-40B4-BE49-F238E27FC236}">
                        <a16:creationId xmlns:a16="http://schemas.microsoft.com/office/drawing/2014/main" id="{E4D26FC7-256C-1A46-A922-209101E2E00D}"/>
                      </a:ext>
                    </a:extLst>
                  </p:cNvPr>
                  <p:cNvSpPr/>
                  <p:nvPr/>
                </p:nvSpPr>
                <p:spPr>
                  <a:xfrm>
                    <a:off x="4190708" y="2354628"/>
                    <a:ext cx="28739" cy="28739"/>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8"/>
                          <a:pt x="85534" y="42767"/>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17" name="Freeform: Shape 73">
                    <a:extLst>
                      <a:ext uri="{FF2B5EF4-FFF2-40B4-BE49-F238E27FC236}">
                        <a16:creationId xmlns:a16="http://schemas.microsoft.com/office/drawing/2014/main" id="{E3EF9AA7-2300-D343-BFA0-E84CB627EFB9}"/>
                      </a:ext>
                    </a:extLst>
                  </p:cNvPr>
                  <p:cNvSpPr/>
                  <p:nvPr/>
                </p:nvSpPr>
                <p:spPr>
                  <a:xfrm>
                    <a:off x="4268350" y="2354628"/>
                    <a:ext cx="28739" cy="28739"/>
                  </a:xfrm>
                  <a:custGeom>
                    <a:avLst/>
                    <a:gdLst>
                      <a:gd name="connsiteX0" fmla="*/ 85535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5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5" y="42767"/>
                        </a:moveTo>
                        <a:cubicBezTo>
                          <a:pt x="85535" y="66387"/>
                          <a:pt x="66387" y="85535"/>
                          <a:pt x="42767" y="85535"/>
                        </a:cubicBezTo>
                        <a:cubicBezTo>
                          <a:pt x="19148" y="85535"/>
                          <a:pt x="0" y="66387"/>
                          <a:pt x="0" y="42767"/>
                        </a:cubicBezTo>
                        <a:cubicBezTo>
                          <a:pt x="0" y="19148"/>
                          <a:pt x="19148" y="0"/>
                          <a:pt x="42767" y="0"/>
                        </a:cubicBezTo>
                        <a:cubicBezTo>
                          <a:pt x="66387" y="0"/>
                          <a:pt x="85535" y="19148"/>
                          <a:pt x="85535" y="42767"/>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18" name="Freeform: Shape 74">
                    <a:extLst>
                      <a:ext uri="{FF2B5EF4-FFF2-40B4-BE49-F238E27FC236}">
                        <a16:creationId xmlns:a16="http://schemas.microsoft.com/office/drawing/2014/main" id="{CFD032F8-8492-5B4D-BBA6-2D2251184F2B}"/>
                      </a:ext>
                    </a:extLst>
                  </p:cNvPr>
                  <p:cNvSpPr/>
                  <p:nvPr/>
                </p:nvSpPr>
                <p:spPr>
                  <a:xfrm>
                    <a:off x="4396078" y="2475859"/>
                    <a:ext cx="28739" cy="28739"/>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19" name="Freeform: Shape 75">
                    <a:extLst>
                      <a:ext uri="{FF2B5EF4-FFF2-40B4-BE49-F238E27FC236}">
                        <a16:creationId xmlns:a16="http://schemas.microsoft.com/office/drawing/2014/main" id="{3D1AD239-49DE-9540-8318-774ECF39E842}"/>
                      </a:ext>
                    </a:extLst>
                  </p:cNvPr>
                  <p:cNvSpPr/>
                  <p:nvPr/>
                </p:nvSpPr>
                <p:spPr>
                  <a:xfrm>
                    <a:off x="4396078" y="2558557"/>
                    <a:ext cx="28739" cy="28739"/>
                  </a:xfrm>
                  <a:custGeom>
                    <a:avLst/>
                    <a:gdLst>
                      <a:gd name="connsiteX0" fmla="*/ 85534 w 85534"/>
                      <a:gd name="connsiteY0" fmla="*/ 42767 h 85534"/>
                      <a:gd name="connsiteX1" fmla="*/ 42767 w 85534"/>
                      <a:gd name="connsiteY1" fmla="*/ 85534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4"/>
                          <a:pt x="42767" y="85534"/>
                        </a:cubicBezTo>
                        <a:cubicBezTo>
                          <a:pt x="19148" y="85534"/>
                          <a:pt x="0" y="66387"/>
                          <a:pt x="0" y="42767"/>
                        </a:cubicBezTo>
                        <a:cubicBezTo>
                          <a:pt x="0" y="19148"/>
                          <a:pt x="19147" y="0"/>
                          <a:pt x="42767" y="0"/>
                        </a:cubicBezTo>
                        <a:cubicBezTo>
                          <a:pt x="66387" y="0"/>
                          <a:pt x="85534" y="19148"/>
                          <a:pt x="85534" y="42767"/>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20" name="Freeform: Shape 76">
                    <a:extLst>
                      <a:ext uri="{FF2B5EF4-FFF2-40B4-BE49-F238E27FC236}">
                        <a16:creationId xmlns:a16="http://schemas.microsoft.com/office/drawing/2014/main" id="{88CE12A3-3E76-B44C-B09C-7608A4CEAA58}"/>
                      </a:ext>
                    </a:extLst>
                  </p:cNvPr>
                  <p:cNvSpPr/>
                  <p:nvPr/>
                </p:nvSpPr>
                <p:spPr>
                  <a:xfrm>
                    <a:off x="4190708" y="2683405"/>
                    <a:ext cx="28739" cy="28739"/>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21" name="Freeform: Shape 77">
                    <a:extLst>
                      <a:ext uri="{FF2B5EF4-FFF2-40B4-BE49-F238E27FC236}">
                        <a16:creationId xmlns:a16="http://schemas.microsoft.com/office/drawing/2014/main" id="{E94D71ED-2640-724C-9050-E798670C1112}"/>
                      </a:ext>
                    </a:extLst>
                  </p:cNvPr>
                  <p:cNvSpPr/>
                  <p:nvPr/>
                </p:nvSpPr>
                <p:spPr>
                  <a:xfrm>
                    <a:off x="4274271" y="2683405"/>
                    <a:ext cx="28739" cy="28739"/>
                  </a:xfrm>
                  <a:custGeom>
                    <a:avLst/>
                    <a:gdLst>
                      <a:gd name="connsiteX0" fmla="*/ 85534 w 85534"/>
                      <a:gd name="connsiteY0" fmla="*/ 42767 h 85534"/>
                      <a:gd name="connsiteX1" fmla="*/ 42767 w 85534"/>
                      <a:gd name="connsiteY1" fmla="*/ 85535 h 85534"/>
                      <a:gd name="connsiteX2" fmla="*/ 0 w 85534"/>
                      <a:gd name="connsiteY2" fmla="*/ 42767 h 85534"/>
                      <a:gd name="connsiteX3" fmla="*/ 42767 w 85534"/>
                      <a:gd name="connsiteY3" fmla="*/ 0 h 85534"/>
                      <a:gd name="connsiteX4" fmla="*/ 85534 w 85534"/>
                      <a:gd name="connsiteY4" fmla="*/ 42767 h 8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4" h="85534">
                        <a:moveTo>
                          <a:pt x="85534" y="42767"/>
                        </a:moveTo>
                        <a:cubicBezTo>
                          <a:pt x="85534" y="66387"/>
                          <a:pt x="66387" y="85535"/>
                          <a:pt x="42767" y="85535"/>
                        </a:cubicBezTo>
                        <a:cubicBezTo>
                          <a:pt x="19148" y="85535"/>
                          <a:pt x="0" y="66387"/>
                          <a:pt x="0" y="42767"/>
                        </a:cubicBezTo>
                        <a:cubicBezTo>
                          <a:pt x="0" y="19148"/>
                          <a:pt x="19148" y="0"/>
                          <a:pt x="42767" y="0"/>
                        </a:cubicBezTo>
                        <a:cubicBezTo>
                          <a:pt x="66387" y="0"/>
                          <a:pt x="85534" y="19147"/>
                          <a:pt x="85534" y="42767"/>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22" name="Freeform: Shape 78">
                    <a:extLst>
                      <a:ext uri="{FF2B5EF4-FFF2-40B4-BE49-F238E27FC236}">
                        <a16:creationId xmlns:a16="http://schemas.microsoft.com/office/drawing/2014/main" id="{CEB8D543-CD12-BF4B-B46A-1EA352950FD6}"/>
                      </a:ext>
                    </a:extLst>
                  </p:cNvPr>
                  <p:cNvSpPr/>
                  <p:nvPr/>
                </p:nvSpPr>
                <p:spPr>
                  <a:xfrm>
                    <a:off x="4448372" y="2312926"/>
                    <a:ext cx="36613" cy="36741"/>
                  </a:xfrm>
                  <a:custGeom>
                    <a:avLst/>
                    <a:gdLst>
                      <a:gd name="connsiteX0" fmla="*/ 54674 w 108966"/>
                      <a:gd name="connsiteY0" fmla="*/ 109347 h 109347"/>
                      <a:gd name="connsiteX1" fmla="*/ 54674 w 108966"/>
                      <a:gd name="connsiteY1" fmla="*/ 109347 h 109347"/>
                      <a:gd name="connsiteX2" fmla="*/ 0 w 108966"/>
                      <a:gd name="connsiteY2" fmla="*/ 54673 h 109347"/>
                      <a:gd name="connsiteX3" fmla="*/ 0 w 108966"/>
                      <a:gd name="connsiteY3" fmla="*/ 54673 h 109347"/>
                      <a:gd name="connsiteX4" fmla="*/ 54674 w 108966"/>
                      <a:gd name="connsiteY4" fmla="*/ 0 h 109347"/>
                      <a:gd name="connsiteX5" fmla="*/ 54674 w 108966"/>
                      <a:gd name="connsiteY5" fmla="*/ 0 h 109347"/>
                      <a:gd name="connsiteX6" fmla="*/ 108966 w 108966"/>
                      <a:gd name="connsiteY6" fmla="*/ 54673 h 109347"/>
                      <a:gd name="connsiteX7" fmla="*/ 108966 w 108966"/>
                      <a:gd name="connsiteY7" fmla="*/ 54673 h 109347"/>
                      <a:gd name="connsiteX8" fmla="*/ 54292 w 10896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966" h="109347">
                        <a:moveTo>
                          <a:pt x="54674" y="109347"/>
                        </a:moveTo>
                        <a:lnTo>
                          <a:pt x="54674" y="109347"/>
                        </a:lnTo>
                        <a:cubicBezTo>
                          <a:pt x="54674" y="79152"/>
                          <a:pt x="30195" y="54673"/>
                          <a:pt x="0" y="54673"/>
                        </a:cubicBezTo>
                        <a:lnTo>
                          <a:pt x="0" y="54673"/>
                        </a:lnTo>
                        <a:cubicBezTo>
                          <a:pt x="30195" y="54673"/>
                          <a:pt x="54674" y="30195"/>
                          <a:pt x="54674" y="0"/>
                        </a:cubicBezTo>
                        <a:lnTo>
                          <a:pt x="54674" y="0"/>
                        </a:lnTo>
                        <a:cubicBezTo>
                          <a:pt x="54673" y="30047"/>
                          <a:pt x="78920" y="54464"/>
                          <a:pt x="108966" y="54673"/>
                        </a:cubicBezTo>
                        <a:lnTo>
                          <a:pt x="108966" y="54673"/>
                        </a:lnTo>
                        <a:cubicBezTo>
                          <a:pt x="78771" y="54673"/>
                          <a:pt x="54292" y="79152"/>
                          <a:pt x="54292" y="109347"/>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23" name="Freeform: Shape 79">
                    <a:extLst>
                      <a:ext uri="{FF2B5EF4-FFF2-40B4-BE49-F238E27FC236}">
                        <a16:creationId xmlns:a16="http://schemas.microsoft.com/office/drawing/2014/main" id="{64144F6E-41B7-FD40-AA99-FB0687BEBDB9}"/>
                      </a:ext>
                    </a:extLst>
                  </p:cNvPr>
                  <p:cNvSpPr/>
                  <p:nvPr/>
                </p:nvSpPr>
                <p:spPr>
                  <a:xfrm>
                    <a:off x="3993371" y="2494965"/>
                    <a:ext cx="36773" cy="36773"/>
                  </a:xfrm>
                  <a:custGeom>
                    <a:avLst/>
                    <a:gdLst>
                      <a:gd name="connsiteX0" fmla="*/ 54769 w 109442"/>
                      <a:gd name="connsiteY0" fmla="*/ 109347 h 109442"/>
                      <a:gd name="connsiteX1" fmla="*/ 54769 w 109442"/>
                      <a:gd name="connsiteY1" fmla="*/ 109347 h 109442"/>
                      <a:gd name="connsiteX2" fmla="*/ 0 w 109442"/>
                      <a:gd name="connsiteY2" fmla="*/ 54769 h 109442"/>
                      <a:gd name="connsiteX3" fmla="*/ 0 w 109442"/>
                      <a:gd name="connsiteY3" fmla="*/ 54769 h 109442"/>
                      <a:gd name="connsiteX4" fmla="*/ 54769 w 109442"/>
                      <a:gd name="connsiteY4" fmla="*/ 0 h 109442"/>
                      <a:gd name="connsiteX5" fmla="*/ 54769 w 109442"/>
                      <a:gd name="connsiteY5" fmla="*/ 0 h 109442"/>
                      <a:gd name="connsiteX6" fmla="*/ 109347 w 109442"/>
                      <a:gd name="connsiteY6" fmla="*/ 54769 h 109442"/>
                      <a:gd name="connsiteX7" fmla="*/ 109442 w 109442"/>
                      <a:gd name="connsiteY7" fmla="*/ 54769 h 109442"/>
                      <a:gd name="connsiteX8" fmla="*/ 109442 w 109442"/>
                      <a:gd name="connsiteY8" fmla="*/ 54769 h 109442"/>
                      <a:gd name="connsiteX9" fmla="*/ 54769 w 109442"/>
                      <a:gd name="connsiteY9"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442" h="109442">
                        <a:moveTo>
                          <a:pt x="54769" y="109347"/>
                        </a:moveTo>
                        <a:lnTo>
                          <a:pt x="54769" y="109347"/>
                        </a:lnTo>
                        <a:cubicBezTo>
                          <a:pt x="54664" y="79174"/>
                          <a:pt x="30174" y="54769"/>
                          <a:pt x="0" y="54769"/>
                        </a:cubicBezTo>
                        <a:lnTo>
                          <a:pt x="0" y="54769"/>
                        </a:lnTo>
                        <a:cubicBezTo>
                          <a:pt x="30248" y="54769"/>
                          <a:pt x="54769" y="30248"/>
                          <a:pt x="54769" y="0"/>
                        </a:cubicBezTo>
                        <a:lnTo>
                          <a:pt x="54769" y="0"/>
                        </a:lnTo>
                        <a:cubicBezTo>
                          <a:pt x="54716" y="30195"/>
                          <a:pt x="79152" y="54716"/>
                          <a:pt x="109347" y="54769"/>
                        </a:cubicBezTo>
                        <a:cubicBezTo>
                          <a:pt x="109379" y="54769"/>
                          <a:pt x="109410" y="54769"/>
                          <a:pt x="109442" y="54769"/>
                        </a:cubicBezTo>
                        <a:lnTo>
                          <a:pt x="109442" y="54769"/>
                        </a:lnTo>
                        <a:cubicBezTo>
                          <a:pt x="79247" y="54769"/>
                          <a:pt x="54769" y="79247"/>
                          <a:pt x="54769" y="109442"/>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24" name="Freeform: Shape 80">
                    <a:extLst>
                      <a:ext uri="{FF2B5EF4-FFF2-40B4-BE49-F238E27FC236}">
                        <a16:creationId xmlns:a16="http://schemas.microsoft.com/office/drawing/2014/main" id="{38F4C6C5-C5E0-0F4B-B3BB-30A2F91EF214}"/>
                      </a:ext>
                    </a:extLst>
                  </p:cNvPr>
                  <p:cNvSpPr/>
                  <p:nvPr/>
                </p:nvSpPr>
                <p:spPr>
                  <a:xfrm>
                    <a:off x="3993371" y="2705392"/>
                    <a:ext cx="36773" cy="36741"/>
                  </a:xfrm>
                  <a:custGeom>
                    <a:avLst/>
                    <a:gdLst>
                      <a:gd name="connsiteX0" fmla="*/ 54769 w 109442"/>
                      <a:gd name="connsiteY0" fmla="*/ 108966 h 109347"/>
                      <a:gd name="connsiteX1" fmla="*/ 54769 w 109442"/>
                      <a:gd name="connsiteY1" fmla="*/ 108966 h 109347"/>
                      <a:gd name="connsiteX2" fmla="*/ 0 w 109442"/>
                      <a:gd name="connsiteY2" fmla="*/ 54292 h 109347"/>
                      <a:gd name="connsiteX3" fmla="*/ 0 w 109442"/>
                      <a:gd name="connsiteY3" fmla="*/ 54292 h 109347"/>
                      <a:gd name="connsiteX4" fmla="*/ 54769 w 109442"/>
                      <a:gd name="connsiteY4" fmla="*/ 0 h 109347"/>
                      <a:gd name="connsiteX5" fmla="*/ 54769 w 109442"/>
                      <a:gd name="connsiteY5" fmla="*/ 0 h 109347"/>
                      <a:gd name="connsiteX6" fmla="*/ 109442 w 109442"/>
                      <a:gd name="connsiteY6" fmla="*/ 54674 h 109347"/>
                      <a:gd name="connsiteX7" fmla="*/ 109442 w 109442"/>
                      <a:gd name="connsiteY7" fmla="*/ 54674 h 109347"/>
                      <a:gd name="connsiteX8" fmla="*/ 54769 w 109442"/>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347">
                        <a:moveTo>
                          <a:pt x="54769" y="108966"/>
                        </a:moveTo>
                        <a:lnTo>
                          <a:pt x="54769" y="108966"/>
                        </a:lnTo>
                        <a:cubicBezTo>
                          <a:pt x="54716" y="78755"/>
                          <a:pt x="30211" y="54292"/>
                          <a:pt x="0" y="54292"/>
                        </a:cubicBezTo>
                        <a:lnTo>
                          <a:pt x="0" y="54292"/>
                        </a:lnTo>
                        <a:cubicBezTo>
                          <a:pt x="30063" y="54294"/>
                          <a:pt x="54507" y="30062"/>
                          <a:pt x="54769" y="0"/>
                        </a:cubicBezTo>
                        <a:lnTo>
                          <a:pt x="54769" y="0"/>
                        </a:lnTo>
                        <a:cubicBezTo>
                          <a:pt x="54769" y="30195"/>
                          <a:pt x="79247" y="54674"/>
                          <a:pt x="109442" y="54674"/>
                        </a:cubicBezTo>
                        <a:lnTo>
                          <a:pt x="109442" y="54674"/>
                        </a:lnTo>
                        <a:cubicBezTo>
                          <a:pt x="79247" y="54674"/>
                          <a:pt x="54769" y="79152"/>
                          <a:pt x="54769" y="109347"/>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25" name="Freeform: Shape 81">
                    <a:extLst>
                      <a:ext uri="{FF2B5EF4-FFF2-40B4-BE49-F238E27FC236}">
                        <a16:creationId xmlns:a16="http://schemas.microsoft.com/office/drawing/2014/main" id="{59FF3684-7BBE-6541-993C-CE389F8A2E9F}"/>
                      </a:ext>
                    </a:extLst>
                  </p:cNvPr>
                  <p:cNvSpPr/>
                  <p:nvPr/>
                </p:nvSpPr>
                <p:spPr>
                  <a:xfrm>
                    <a:off x="4234809" y="2747477"/>
                    <a:ext cx="36740" cy="36741"/>
                  </a:xfrm>
                  <a:custGeom>
                    <a:avLst/>
                    <a:gdLst>
                      <a:gd name="connsiteX0" fmla="*/ 54673 w 109346"/>
                      <a:gd name="connsiteY0" fmla="*/ 109347 h 109347"/>
                      <a:gd name="connsiteX1" fmla="*/ 54673 w 109346"/>
                      <a:gd name="connsiteY1" fmla="*/ 109347 h 109347"/>
                      <a:gd name="connsiteX2" fmla="*/ 0 w 109346"/>
                      <a:gd name="connsiteY2" fmla="*/ 54674 h 109347"/>
                      <a:gd name="connsiteX3" fmla="*/ 0 w 109346"/>
                      <a:gd name="connsiteY3" fmla="*/ 54674 h 109347"/>
                      <a:gd name="connsiteX4" fmla="*/ 54673 w 109346"/>
                      <a:gd name="connsiteY4" fmla="*/ 0 h 109347"/>
                      <a:gd name="connsiteX5" fmla="*/ 54673 w 109346"/>
                      <a:gd name="connsiteY5" fmla="*/ 0 h 109347"/>
                      <a:gd name="connsiteX6" fmla="*/ 109347 w 109346"/>
                      <a:gd name="connsiteY6" fmla="*/ 54674 h 109347"/>
                      <a:gd name="connsiteX7" fmla="*/ 109347 w 109346"/>
                      <a:gd name="connsiteY7" fmla="*/ 54674 h 109347"/>
                      <a:gd name="connsiteX8" fmla="*/ 54673 w 109346"/>
                      <a:gd name="connsiteY8" fmla="*/ 109347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46" h="109347">
                        <a:moveTo>
                          <a:pt x="54673" y="109347"/>
                        </a:moveTo>
                        <a:lnTo>
                          <a:pt x="54673" y="109347"/>
                        </a:lnTo>
                        <a:cubicBezTo>
                          <a:pt x="54673" y="79152"/>
                          <a:pt x="30195" y="54674"/>
                          <a:pt x="0" y="54674"/>
                        </a:cubicBezTo>
                        <a:lnTo>
                          <a:pt x="0" y="54674"/>
                        </a:lnTo>
                        <a:cubicBezTo>
                          <a:pt x="30195" y="54674"/>
                          <a:pt x="54673" y="30195"/>
                          <a:pt x="54673" y="0"/>
                        </a:cubicBezTo>
                        <a:lnTo>
                          <a:pt x="54673" y="0"/>
                        </a:lnTo>
                        <a:cubicBezTo>
                          <a:pt x="54673" y="30195"/>
                          <a:pt x="79152" y="54674"/>
                          <a:pt x="109347" y="54674"/>
                        </a:cubicBezTo>
                        <a:lnTo>
                          <a:pt x="109347" y="54674"/>
                        </a:lnTo>
                        <a:cubicBezTo>
                          <a:pt x="79152" y="54674"/>
                          <a:pt x="54673" y="79152"/>
                          <a:pt x="54673" y="109347"/>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26" name="Freeform: Shape 82">
                    <a:extLst>
                      <a:ext uri="{FF2B5EF4-FFF2-40B4-BE49-F238E27FC236}">
                        <a16:creationId xmlns:a16="http://schemas.microsoft.com/office/drawing/2014/main" id="{CCE42288-2B7D-9A4C-9CCD-5518134E9E2E}"/>
                      </a:ext>
                    </a:extLst>
                  </p:cNvPr>
                  <p:cNvSpPr/>
                  <p:nvPr/>
                </p:nvSpPr>
                <p:spPr>
                  <a:xfrm>
                    <a:off x="4459766" y="2482387"/>
                    <a:ext cx="36773" cy="36773"/>
                  </a:xfrm>
                  <a:custGeom>
                    <a:avLst/>
                    <a:gdLst>
                      <a:gd name="connsiteX0" fmla="*/ 54674 w 109442"/>
                      <a:gd name="connsiteY0" fmla="*/ 109442 h 109442"/>
                      <a:gd name="connsiteX1" fmla="*/ 54674 w 109442"/>
                      <a:gd name="connsiteY1" fmla="*/ 109442 h 109442"/>
                      <a:gd name="connsiteX2" fmla="*/ 0 w 109442"/>
                      <a:gd name="connsiteY2" fmla="*/ 54673 h 109442"/>
                      <a:gd name="connsiteX3" fmla="*/ 0 w 109442"/>
                      <a:gd name="connsiteY3" fmla="*/ 54673 h 109442"/>
                      <a:gd name="connsiteX4" fmla="*/ 54674 w 109442"/>
                      <a:gd name="connsiteY4" fmla="*/ 0 h 109442"/>
                      <a:gd name="connsiteX5" fmla="*/ 54674 w 109442"/>
                      <a:gd name="connsiteY5" fmla="*/ 0 h 109442"/>
                      <a:gd name="connsiteX6" fmla="*/ 109442 w 109442"/>
                      <a:gd name="connsiteY6" fmla="*/ 54673 h 109442"/>
                      <a:gd name="connsiteX7" fmla="*/ 109442 w 109442"/>
                      <a:gd name="connsiteY7" fmla="*/ 54673 h 109442"/>
                      <a:gd name="connsiteX8" fmla="*/ 54674 w 109442"/>
                      <a:gd name="connsiteY8" fmla="*/ 109442 h 10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42" h="109442">
                        <a:moveTo>
                          <a:pt x="54674" y="109442"/>
                        </a:moveTo>
                        <a:lnTo>
                          <a:pt x="54674" y="109442"/>
                        </a:lnTo>
                        <a:cubicBezTo>
                          <a:pt x="54674" y="79231"/>
                          <a:pt x="30211" y="54726"/>
                          <a:pt x="0" y="54673"/>
                        </a:cubicBezTo>
                        <a:lnTo>
                          <a:pt x="0" y="54673"/>
                        </a:lnTo>
                        <a:cubicBezTo>
                          <a:pt x="30195" y="54673"/>
                          <a:pt x="54674" y="30195"/>
                          <a:pt x="54674" y="0"/>
                        </a:cubicBezTo>
                        <a:lnTo>
                          <a:pt x="54674" y="0"/>
                        </a:lnTo>
                        <a:cubicBezTo>
                          <a:pt x="54726" y="30211"/>
                          <a:pt x="79232" y="54674"/>
                          <a:pt x="109442" y="54673"/>
                        </a:cubicBezTo>
                        <a:lnTo>
                          <a:pt x="109442" y="54673"/>
                        </a:lnTo>
                        <a:cubicBezTo>
                          <a:pt x="79216" y="54726"/>
                          <a:pt x="54726" y="79216"/>
                          <a:pt x="54674" y="109442"/>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27" name="Freeform: Shape 83">
                    <a:extLst>
                      <a:ext uri="{FF2B5EF4-FFF2-40B4-BE49-F238E27FC236}">
                        <a16:creationId xmlns:a16="http://schemas.microsoft.com/office/drawing/2014/main" id="{32B4C680-08C0-E444-BC82-922173D99379}"/>
                      </a:ext>
                    </a:extLst>
                  </p:cNvPr>
                  <p:cNvSpPr/>
                  <p:nvPr/>
                </p:nvSpPr>
                <p:spPr>
                  <a:xfrm>
                    <a:off x="4054333" y="2341688"/>
                    <a:ext cx="136374" cy="138907"/>
                  </a:xfrm>
                  <a:custGeom>
                    <a:avLst/>
                    <a:gdLst>
                      <a:gd name="connsiteX0" fmla="*/ 405877 w 405876"/>
                      <a:gd name="connsiteY0" fmla="*/ 56512 h 413413"/>
                      <a:gd name="connsiteX1" fmla="*/ 66120 w 405876"/>
                      <a:gd name="connsiteY1" fmla="*/ 34033 h 413413"/>
                      <a:gd name="connsiteX2" fmla="*/ 60119 w 405876"/>
                      <a:gd name="connsiteY2" fmla="*/ 413413 h 413413"/>
                    </a:gdLst>
                    <a:ahLst/>
                    <a:cxnLst>
                      <a:cxn ang="0">
                        <a:pos x="connsiteX0" y="connsiteY0"/>
                      </a:cxn>
                      <a:cxn ang="0">
                        <a:pos x="connsiteX1" y="connsiteY1"/>
                      </a:cxn>
                      <a:cxn ang="0">
                        <a:pos x="connsiteX2" y="connsiteY2"/>
                      </a:cxn>
                    </a:cxnLst>
                    <a:rect l="l" t="t" r="r" b="b"/>
                    <a:pathLst>
                      <a:path w="405876" h="413413">
                        <a:moveTo>
                          <a:pt x="405877" y="56512"/>
                        </a:moveTo>
                        <a:cubicBezTo>
                          <a:pt x="405877" y="56512"/>
                          <a:pt x="177848" y="-53978"/>
                          <a:pt x="66120" y="34033"/>
                        </a:cubicBezTo>
                        <a:cubicBezTo>
                          <a:pt x="66120" y="34033"/>
                          <a:pt x="-78565" y="105756"/>
                          <a:pt x="60119" y="413413"/>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28" name="Freeform: Shape 84">
                    <a:extLst>
                      <a:ext uri="{FF2B5EF4-FFF2-40B4-BE49-F238E27FC236}">
                        <a16:creationId xmlns:a16="http://schemas.microsoft.com/office/drawing/2014/main" id="{FFA10E4C-CA27-DD41-9A4A-EB473757ECD8}"/>
                      </a:ext>
                    </a:extLst>
                  </p:cNvPr>
                  <p:cNvSpPr/>
                  <p:nvPr/>
                </p:nvSpPr>
                <p:spPr>
                  <a:xfrm>
                    <a:off x="4117835" y="2551420"/>
                    <a:ext cx="102413" cy="104013"/>
                  </a:xfrm>
                  <a:custGeom>
                    <a:avLst/>
                    <a:gdLst>
                      <a:gd name="connsiteX0" fmla="*/ 0 w 304800"/>
                      <a:gd name="connsiteY0" fmla="*/ 0 h 309562"/>
                      <a:gd name="connsiteX1" fmla="*/ 304800 w 304800"/>
                      <a:gd name="connsiteY1" fmla="*/ 309563 h 309562"/>
                    </a:gdLst>
                    <a:ahLst/>
                    <a:cxnLst>
                      <a:cxn ang="0">
                        <a:pos x="connsiteX0" y="connsiteY0"/>
                      </a:cxn>
                      <a:cxn ang="0">
                        <a:pos x="connsiteX1" y="connsiteY1"/>
                      </a:cxn>
                    </a:cxnLst>
                    <a:rect l="l" t="t" r="r" b="b"/>
                    <a:pathLst>
                      <a:path w="304800" h="309562">
                        <a:moveTo>
                          <a:pt x="0" y="0"/>
                        </a:moveTo>
                        <a:cubicBezTo>
                          <a:pt x="87408" y="116260"/>
                          <a:pt x="189909" y="220363"/>
                          <a:pt x="304800" y="309563"/>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29" name="Freeform: Shape 85">
                    <a:extLst>
                      <a:ext uri="{FF2B5EF4-FFF2-40B4-BE49-F238E27FC236}">
                        <a16:creationId xmlns:a16="http://schemas.microsoft.com/office/drawing/2014/main" id="{3747289C-F98E-D841-816C-72CCB1EBFF8A}"/>
                      </a:ext>
                    </a:extLst>
                  </p:cNvPr>
                  <p:cNvSpPr/>
                  <p:nvPr/>
                </p:nvSpPr>
                <p:spPr>
                  <a:xfrm>
                    <a:off x="4301122" y="2585888"/>
                    <a:ext cx="134840" cy="137220"/>
                  </a:xfrm>
                  <a:custGeom>
                    <a:avLst/>
                    <a:gdLst>
                      <a:gd name="connsiteX0" fmla="*/ 0 w 401310"/>
                      <a:gd name="connsiteY0" fmla="*/ 354901 h 408392"/>
                      <a:gd name="connsiteX1" fmla="*/ 350044 w 401310"/>
                      <a:gd name="connsiteY1" fmla="*/ 364426 h 408392"/>
                      <a:gd name="connsiteX2" fmla="*/ 344043 w 401310"/>
                      <a:gd name="connsiteY2" fmla="*/ 0 h 408392"/>
                    </a:gdLst>
                    <a:ahLst/>
                    <a:cxnLst>
                      <a:cxn ang="0">
                        <a:pos x="connsiteX0" y="connsiteY0"/>
                      </a:cxn>
                      <a:cxn ang="0">
                        <a:pos x="connsiteX1" y="connsiteY1"/>
                      </a:cxn>
                      <a:cxn ang="0">
                        <a:pos x="connsiteX2" y="connsiteY2"/>
                      </a:cxn>
                    </a:cxnLst>
                    <a:rect l="l" t="t" r="r" b="b"/>
                    <a:pathLst>
                      <a:path w="401310" h="408392">
                        <a:moveTo>
                          <a:pt x="0" y="354901"/>
                        </a:moveTo>
                        <a:cubicBezTo>
                          <a:pt x="0" y="354901"/>
                          <a:pt x="233934" y="468630"/>
                          <a:pt x="350044" y="364426"/>
                        </a:cubicBezTo>
                        <a:cubicBezTo>
                          <a:pt x="350044" y="364426"/>
                          <a:pt x="469297" y="281750"/>
                          <a:pt x="344043" y="0"/>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30" name="Freeform: Shape 86">
                    <a:extLst>
                      <a:ext uri="{FF2B5EF4-FFF2-40B4-BE49-F238E27FC236}">
                        <a16:creationId xmlns:a16="http://schemas.microsoft.com/office/drawing/2014/main" id="{CF72AC2B-8027-A647-923F-1712C2A387ED}"/>
                      </a:ext>
                    </a:extLst>
                  </p:cNvPr>
                  <p:cNvSpPr/>
                  <p:nvPr/>
                </p:nvSpPr>
                <p:spPr>
                  <a:xfrm>
                    <a:off x="4268382" y="2407754"/>
                    <a:ext cx="100172" cy="100236"/>
                  </a:xfrm>
                  <a:custGeom>
                    <a:avLst/>
                    <a:gdLst>
                      <a:gd name="connsiteX0" fmla="*/ 298133 w 298132"/>
                      <a:gd name="connsiteY0" fmla="*/ 298323 h 298322"/>
                      <a:gd name="connsiteX1" fmla="*/ 0 w 298132"/>
                      <a:gd name="connsiteY1" fmla="*/ 0 h 298322"/>
                    </a:gdLst>
                    <a:ahLst/>
                    <a:cxnLst>
                      <a:cxn ang="0">
                        <a:pos x="connsiteX0" y="connsiteY0"/>
                      </a:cxn>
                      <a:cxn ang="0">
                        <a:pos x="connsiteX1" y="connsiteY1"/>
                      </a:cxn>
                    </a:cxnLst>
                    <a:rect l="l" t="t" r="r" b="b"/>
                    <a:pathLst>
                      <a:path w="298132" h="298322">
                        <a:moveTo>
                          <a:pt x="298133" y="298323"/>
                        </a:moveTo>
                        <a:cubicBezTo>
                          <a:pt x="212366" y="186152"/>
                          <a:pt x="112116" y="85838"/>
                          <a:pt x="0" y="0"/>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31" name="Freeform: Shape 87">
                    <a:extLst>
                      <a:ext uri="{FF2B5EF4-FFF2-40B4-BE49-F238E27FC236}">
                        <a16:creationId xmlns:a16="http://schemas.microsoft.com/office/drawing/2014/main" id="{C9ECE289-770B-784F-8A0A-BC335802143E}"/>
                      </a:ext>
                    </a:extLst>
                  </p:cNvPr>
                  <p:cNvSpPr/>
                  <p:nvPr/>
                </p:nvSpPr>
                <p:spPr>
                  <a:xfrm>
                    <a:off x="4217688" y="2502678"/>
                    <a:ext cx="185623" cy="188215"/>
                  </a:xfrm>
                  <a:custGeom>
                    <a:avLst/>
                    <a:gdLst>
                      <a:gd name="connsiteX0" fmla="*/ 552450 w 552449"/>
                      <a:gd name="connsiteY0" fmla="*/ 0 h 560165"/>
                      <a:gd name="connsiteX1" fmla="*/ 0 w 552449"/>
                      <a:gd name="connsiteY1" fmla="*/ 560165 h 560165"/>
                    </a:gdLst>
                    <a:ahLst/>
                    <a:cxnLst>
                      <a:cxn ang="0">
                        <a:pos x="connsiteX0" y="connsiteY0"/>
                      </a:cxn>
                      <a:cxn ang="0">
                        <a:pos x="connsiteX1" y="connsiteY1"/>
                      </a:cxn>
                    </a:cxnLst>
                    <a:rect l="l" t="t" r="r" b="b"/>
                    <a:pathLst>
                      <a:path w="552449" h="560165">
                        <a:moveTo>
                          <a:pt x="552450" y="0"/>
                        </a:moveTo>
                        <a:cubicBezTo>
                          <a:pt x="552450" y="0"/>
                          <a:pt x="417100" y="302038"/>
                          <a:pt x="0" y="560165"/>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32" name="Freeform: Shape 88">
                    <a:extLst>
                      <a:ext uri="{FF2B5EF4-FFF2-40B4-BE49-F238E27FC236}">
                        <a16:creationId xmlns:a16="http://schemas.microsoft.com/office/drawing/2014/main" id="{DC051A13-B073-6643-9C94-4336F1C41119}"/>
                      </a:ext>
                    </a:extLst>
                  </p:cNvPr>
                  <p:cNvSpPr/>
                  <p:nvPr/>
                </p:nvSpPr>
                <p:spPr>
                  <a:xfrm>
                    <a:off x="4054482" y="2587329"/>
                    <a:ext cx="135106" cy="136247"/>
                  </a:xfrm>
                  <a:custGeom>
                    <a:avLst/>
                    <a:gdLst>
                      <a:gd name="connsiteX0" fmla="*/ 402102 w 402102"/>
                      <a:gd name="connsiteY0" fmla="*/ 350615 h 405496"/>
                      <a:gd name="connsiteX1" fmla="*/ 65870 w 402102"/>
                      <a:gd name="connsiteY1" fmla="*/ 371475 h 405496"/>
                      <a:gd name="connsiteX2" fmla="*/ 56345 w 402102"/>
                      <a:gd name="connsiteY2" fmla="*/ 0 h 405496"/>
                    </a:gdLst>
                    <a:ahLst/>
                    <a:cxnLst>
                      <a:cxn ang="0">
                        <a:pos x="connsiteX0" y="connsiteY0"/>
                      </a:cxn>
                      <a:cxn ang="0">
                        <a:pos x="connsiteX1" y="connsiteY1"/>
                      </a:cxn>
                      <a:cxn ang="0">
                        <a:pos x="connsiteX2" y="connsiteY2"/>
                      </a:cxn>
                    </a:cxnLst>
                    <a:rect l="l" t="t" r="r" b="b"/>
                    <a:pathLst>
                      <a:path w="402102" h="405496">
                        <a:moveTo>
                          <a:pt x="402102" y="350615"/>
                        </a:moveTo>
                        <a:cubicBezTo>
                          <a:pt x="402102" y="350615"/>
                          <a:pt x="182456" y="458724"/>
                          <a:pt x="65870" y="371475"/>
                        </a:cubicBezTo>
                        <a:cubicBezTo>
                          <a:pt x="65870" y="371475"/>
                          <a:pt x="-75767" y="295275"/>
                          <a:pt x="56345" y="0"/>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33" name="Freeform: Shape 89">
                    <a:extLst>
                      <a:ext uri="{FF2B5EF4-FFF2-40B4-BE49-F238E27FC236}">
                        <a16:creationId xmlns:a16="http://schemas.microsoft.com/office/drawing/2014/main" id="{64007C40-BB4C-774A-83C3-2F2C39543D6F}"/>
                      </a:ext>
                    </a:extLst>
                  </p:cNvPr>
                  <p:cNvSpPr/>
                  <p:nvPr/>
                </p:nvSpPr>
                <p:spPr>
                  <a:xfrm>
                    <a:off x="4087367" y="2376966"/>
                    <a:ext cx="181015" cy="182711"/>
                  </a:xfrm>
                  <a:custGeom>
                    <a:avLst/>
                    <a:gdLst>
                      <a:gd name="connsiteX0" fmla="*/ 0 w 538734"/>
                      <a:gd name="connsiteY0" fmla="*/ 543782 h 543782"/>
                      <a:gd name="connsiteX1" fmla="*/ 538734 w 538734"/>
                      <a:gd name="connsiteY1" fmla="*/ 0 h 543782"/>
                    </a:gdLst>
                    <a:ahLst/>
                    <a:cxnLst>
                      <a:cxn ang="0">
                        <a:pos x="connsiteX0" y="connsiteY0"/>
                      </a:cxn>
                      <a:cxn ang="0">
                        <a:pos x="connsiteX1" y="connsiteY1"/>
                      </a:cxn>
                    </a:cxnLst>
                    <a:rect l="l" t="t" r="r" b="b"/>
                    <a:pathLst>
                      <a:path w="538734" h="543782">
                        <a:moveTo>
                          <a:pt x="0" y="543782"/>
                        </a:moveTo>
                        <a:cubicBezTo>
                          <a:pt x="0" y="543782"/>
                          <a:pt x="167640" y="219932"/>
                          <a:pt x="538734" y="0"/>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34" name="Freeform: Shape 90">
                    <a:extLst>
                      <a:ext uri="{FF2B5EF4-FFF2-40B4-BE49-F238E27FC236}">
                        <a16:creationId xmlns:a16="http://schemas.microsoft.com/office/drawing/2014/main" id="{4C8302B4-C8C5-6149-B01E-F9C686A6A805}"/>
                      </a:ext>
                    </a:extLst>
                  </p:cNvPr>
                  <p:cNvSpPr/>
                  <p:nvPr/>
                </p:nvSpPr>
                <p:spPr>
                  <a:xfrm>
                    <a:off x="4297089" y="2341829"/>
                    <a:ext cx="139398" cy="134029"/>
                  </a:xfrm>
                  <a:custGeom>
                    <a:avLst/>
                    <a:gdLst>
                      <a:gd name="connsiteX0" fmla="*/ 0 w 414875"/>
                      <a:gd name="connsiteY0" fmla="*/ 59713 h 398897"/>
                      <a:gd name="connsiteX1" fmla="*/ 354235 w 414875"/>
                      <a:gd name="connsiteY1" fmla="*/ 38186 h 398897"/>
                      <a:gd name="connsiteX2" fmla="*/ 360712 w 414875"/>
                      <a:gd name="connsiteY2" fmla="*/ 398898 h 398897"/>
                    </a:gdLst>
                    <a:ahLst/>
                    <a:cxnLst>
                      <a:cxn ang="0">
                        <a:pos x="connsiteX0" y="connsiteY0"/>
                      </a:cxn>
                      <a:cxn ang="0">
                        <a:pos x="connsiteX1" y="connsiteY1"/>
                      </a:cxn>
                      <a:cxn ang="0">
                        <a:pos x="connsiteX2" y="connsiteY2"/>
                      </a:cxn>
                    </a:cxnLst>
                    <a:rect l="l" t="t" r="r" b="b"/>
                    <a:pathLst>
                      <a:path w="414875" h="398897">
                        <a:moveTo>
                          <a:pt x="0" y="59713"/>
                        </a:moveTo>
                        <a:cubicBezTo>
                          <a:pt x="0" y="59713"/>
                          <a:pt x="218218" y="-58874"/>
                          <a:pt x="354235" y="38186"/>
                        </a:cubicBezTo>
                        <a:cubicBezTo>
                          <a:pt x="354235" y="38186"/>
                          <a:pt x="486251" y="125435"/>
                          <a:pt x="360712" y="398898"/>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35" name="Freeform: Shape 91">
                    <a:extLst>
                      <a:ext uri="{FF2B5EF4-FFF2-40B4-BE49-F238E27FC236}">
                        <a16:creationId xmlns:a16="http://schemas.microsoft.com/office/drawing/2014/main" id="{34017D05-99D6-B84B-AB62-3C71B931BB82}"/>
                      </a:ext>
                    </a:extLst>
                  </p:cNvPr>
                  <p:cNvSpPr/>
                  <p:nvPr/>
                </p:nvSpPr>
                <p:spPr>
                  <a:xfrm>
                    <a:off x="4175346" y="2454896"/>
                    <a:ext cx="136017" cy="69929"/>
                  </a:xfrm>
                  <a:custGeom>
                    <a:avLst/>
                    <a:gdLst>
                      <a:gd name="connsiteX0" fmla="*/ 205169 w 404812"/>
                      <a:gd name="connsiteY0" fmla="*/ 0 h 208121"/>
                      <a:gd name="connsiteX1" fmla="*/ 0 w 404812"/>
                      <a:gd name="connsiteY1" fmla="*/ 104108 h 208121"/>
                      <a:gd name="connsiteX2" fmla="*/ 199644 w 404812"/>
                      <a:gd name="connsiteY2" fmla="*/ 208121 h 208121"/>
                      <a:gd name="connsiteX3" fmla="*/ 404813 w 404812"/>
                      <a:gd name="connsiteY3" fmla="*/ 104108 h 208121"/>
                      <a:gd name="connsiteX4" fmla="*/ 205169 w 404812"/>
                      <a:gd name="connsiteY4" fmla="*/ 0 h 208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12" h="208121">
                        <a:moveTo>
                          <a:pt x="205169" y="0"/>
                        </a:moveTo>
                        <a:lnTo>
                          <a:pt x="0" y="104108"/>
                        </a:lnTo>
                        <a:lnTo>
                          <a:pt x="199644" y="208121"/>
                        </a:lnTo>
                        <a:lnTo>
                          <a:pt x="404813" y="104108"/>
                        </a:lnTo>
                        <a:lnTo>
                          <a:pt x="205169" y="0"/>
                        </a:ln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36" name="Freeform: Shape 92">
                    <a:extLst>
                      <a:ext uri="{FF2B5EF4-FFF2-40B4-BE49-F238E27FC236}">
                        <a16:creationId xmlns:a16="http://schemas.microsoft.com/office/drawing/2014/main" id="{97C6254C-FAA9-4D44-95D5-40DE46919B02}"/>
                      </a:ext>
                    </a:extLst>
                  </p:cNvPr>
                  <p:cNvSpPr/>
                  <p:nvPr/>
                </p:nvSpPr>
                <p:spPr>
                  <a:xfrm>
                    <a:off x="4175346" y="2489876"/>
                    <a:ext cx="68008" cy="123951"/>
                  </a:xfrm>
                  <a:custGeom>
                    <a:avLst/>
                    <a:gdLst>
                      <a:gd name="connsiteX0" fmla="*/ 0 w 202406"/>
                      <a:gd name="connsiteY0" fmla="*/ 0 h 368903"/>
                      <a:gd name="connsiteX1" fmla="*/ 0 w 202406"/>
                      <a:gd name="connsiteY1" fmla="*/ 264795 h 368903"/>
                      <a:gd name="connsiteX2" fmla="*/ 202406 w 202406"/>
                      <a:gd name="connsiteY2" fmla="*/ 368903 h 368903"/>
                      <a:gd name="connsiteX3" fmla="*/ 202406 w 202406"/>
                      <a:gd name="connsiteY3" fmla="*/ 104013 h 368903"/>
                      <a:gd name="connsiteX4" fmla="*/ 0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0" y="0"/>
                        </a:moveTo>
                        <a:lnTo>
                          <a:pt x="0" y="264795"/>
                        </a:lnTo>
                        <a:lnTo>
                          <a:pt x="202406" y="368903"/>
                        </a:lnTo>
                        <a:lnTo>
                          <a:pt x="202406" y="104013"/>
                        </a:lnTo>
                        <a:lnTo>
                          <a:pt x="0" y="0"/>
                        </a:ln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37" name="Freeform: Shape 93">
                    <a:extLst>
                      <a:ext uri="{FF2B5EF4-FFF2-40B4-BE49-F238E27FC236}">
                        <a16:creationId xmlns:a16="http://schemas.microsoft.com/office/drawing/2014/main" id="{13A0F07A-5D31-D440-AC2C-78D711E03049}"/>
                      </a:ext>
                    </a:extLst>
                  </p:cNvPr>
                  <p:cNvSpPr/>
                  <p:nvPr/>
                </p:nvSpPr>
                <p:spPr>
                  <a:xfrm>
                    <a:off x="4243355" y="2489876"/>
                    <a:ext cx="68008" cy="123951"/>
                  </a:xfrm>
                  <a:custGeom>
                    <a:avLst/>
                    <a:gdLst>
                      <a:gd name="connsiteX0" fmla="*/ 202406 w 202406"/>
                      <a:gd name="connsiteY0" fmla="*/ 0 h 368903"/>
                      <a:gd name="connsiteX1" fmla="*/ 202406 w 202406"/>
                      <a:gd name="connsiteY1" fmla="*/ 264795 h 368903"/>
                      <a:gd name="connsiteX2" fmla="*/ 0 w 202406"/>
                      <a:gd name="connsiteY2" fmla="*/ 368903 h 368903"/>
                      <a:gd name="connsiteX3" fmla="*/ 0 w 202406"/>
                      <a:gd name="connsiteY3" fmla="*/ 104013 h 368903"/>
                      <a:gd name="connsiteX4" fmla="*/ 202406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202406" y="0"/>
                        </a:moveTo>
                        <a:lnTo>
                          <a:pt x="202406" y="264795"/>
                        </a:lnTo>
                        <a:lnTo>
                          <a:pt x="0" y="368903"/>
                        </a:lnTo>
                        <a:lnTo>
                          <a:pt x="0" y="104013"/>
                        </a:lnTo>
                        <a:lnTo>
                          <a:pt x="202406" y="0"/>
                        </a:ln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grpSp>
          </p:grpSp>
          <p:grpSp>
            <p:nvGrpSpPr>
              <p:cNvPr id="5" name="Group 4">
                <a:extLst>
                  <a:ext uri="{FF2B5EF4-FFF2-40B4-BE49-F238E27FC236}">
                    <a16:creationId xmlns:a16="http://schemas.microsoft.com/office/drawing/2014/main" id="{60B92DCA-18EA-4807-BCCA-49A1C74EC6FB}"/>
                  </a:ext>
                </a:extLst>
              </p:cNvPr>
              <p:cNvGrpSpPr/>
              <p:nvPr/>
            </p:nvGrpSpPr>
            <p:grpSpPr>
              <a:xfrm>
                <a:off x="5039486" y="4092459"/>
                <a:ext cx="5311013" cy="616857"/>
                <a:chOff x="5039486" y="3767732"/>
                <a:chExt cx="5311013" cy="616857"/>
              </a:xfrm>
            </p:grpSpPr>
            <p:sp>
              <p:nvSpPr>
                <p:cNvPr id="186" name="TextBox 185">
                  <a:extLst>
                    <a:ext uri="{FF2B5EF4-FFF2-40B4-BE49-F238E27FC236}">
                      <a16:creationId xmlns:a16="http://schemas.microsoft.com/office/drawing/2014/main" id="{A2FB6FE3-A30B-0B42-9E21-D2D0401CEB72}"/>
                    </a:ext>
                  </a:extLst>
                </p:cNvPr>
                <p:cNvSpPr txBox="1"/>
                <p:nvPr/>
              </p:nvSpPr>
              <p:spPr>
                <a:xfrm>
                  <a:off x="6337188" y="3767732"/>
                  <a:ext cx="401331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0"/>
                    </a:spcBef>
                  </a:pPr>
                  <a:r>
                    <a:rPr lang="en-US" sz="1600" b="1" dirty="0">
                      <a:solidFill>
                        <a:schemeClr val="accent1"/>
                      </a:solidFill>
                      <a:latin typeface="Amazon Ember"/>
                    </a:rPr>
                    <a:t>Leverage </a:t>
                  </a:r>
                  <a:r>
                    <a:rPr lang="en-US" sz="1600" b="1" dirty="0" err="1">
                      <a:solidFill>
                        <a:schemeClr val="accent1"/>
                      </a:solidFill>
                      <a:latin typeface="Amazon Ember"/>
                    </a:rPr>
                    <a:t>SageMaker’s</a:t>
                  </a:r>
                  <a:r>
                    <a:rPr lang="en-US" sz="1600" b="1" dirty="0">
                      <a:solidFill>
                        <a:schemeClr val="accent1"/>
                      </a:solidFill>
                      <a:latin typeface="Amazon Ember"/>
                    </a:rPr>
                    <a:t> security and compliance features</a:t>
                  </a:r>
                </a:p>
              </p:txBody>
            </p:sp>
            <p:sp>
              <p:nvSpPr>
                <p:cNvPr id="239" name="Oval 238">
                  <a:extLst>
                    <a:ext uri="{FF2B5EF4-FFF2-40B4-BE49-F238E27FC236}">
                      <a16:creationId xmlns:a16="http://schemas.microsoft.com/office/drawing/2014/main" id="{68740FF2-B336-5A4B-B280-F2B2B2EC3ADC}"/>
                    </a:ext>
                  </a:extLst>
                </p:cNvPr>
                <p:cNvSpPr/>
                <p:nvPr/>
              </p:nvSpPr>
              <p:spPr>
                <a:xfrm>
                  <a:off x="5039486" y="3767732"/>
                  <a:ext cx="616857" cy="615600"/>
                </a:xfrm>
                <a:prstGeom prst="ellipse">
                  <a:avLst/>
                </a:prstGeom>
                <a:solidFill>
                  <a:schemeClr val="bg2"/>
                </a:solidFill>
                <a:ln w="19050">
                  <a:solidFill>
                    <a:schemeClr val="tx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40" name="Group 239">
                  <a:extLst>
                    <a:ext uri="{FF2B5EF4-FFF2-40B4-BE49-F238E27FC236}">
                      <a16:creationId xmlns:a16="http://schemas.microsoft.com/office/drawing/2014/main" id="{58238970-E6A7-4749-BAB0-388C8A4E41DB}"/>
                    </a:ext>
                  </a:extLst>
                </p:cNvPr>
                <p:cNvGrpSpPr/>
                <p:nvPr/>
              </p:nvGrpSpPr>
              <p:grpSpPr>
                <a:xfrm>
                  <a:off x="5229397" y="3917800"/>
                  <a:ext cx="303708" cy="315464"/>
                  <a:chOff x="3986138" y="3240118"/>
                  <a:chExt cx="383471" cy="399128"/>
                </a:xfrm>
              </p:grpSpPr>
              <p:sp>
                <p:nvSpPr>
                  <p:cNvPr id="241" name="Freeform: Shape 95">
                    <a:extLst>
                      <a:ext uri="{FF2B5EF4-FFF2-40B4-BE49-F238E27FC236}">
                        <a16:creationId xmlns:a16="http://schemas.microsoft.com/office/drawing/2014/main" id="{E424C1F7-7A0C-A64E-94CE-78AC043F8895}"/>
                      </a:ext>
                    </a:extLst>
                  </p:cNvPr>
                  <p:cNvSpPr/>
                  <p:nvPr/>
                </p:nvSpPr>
                <p:spPr>
                  <a:xfrm>
                    <a:off x="3986138" y="3240118"/>
                    <a:ext cx="292132" cy="399128"/>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42" name="Freeform: Shape 96">
                    <a:extLst>
                      <a:ext uri="{FF2B5EF4-FFF2-40B4-BE49-F238E27FC236}">
                        <a16:creationId xmlns:a16="http://schemas.microsoft.com/office/drawing/2014/main" id="{8BCBF02F-3ED5-634C-B5D4-12E751A169BC}"/>
                      </a:ext>
                    </a:extLst>
                  </p:cNvPr>
                  <p:cNvSpPr/>
                  <p:nvPr/>
                </p:nvSpPr>
                <p:spPr>
                  <a:xfrm>
                    <a:off x="3989082" y="3443280"/>
                    <a:ext cx="183287" cy="59303"/>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43" name="Freeform: Shape 97">
                    <a:extLst>
                      <a:ext uri="{FF2B5EF4-FFF2-40B4-BE49-F238E27FC236}">
                        <a16:creationId xmlns:a16="http://schemas.microsoft.com/office/drawing/2014/main" id="{B46AB760-F85D-5940-834F-E88D43F4A446}"/>
                      </a:ext>
                    </a:extLst>
                  </p:cNvPr>
                  <p:cNvSpPr/>
                  <p:nvPr/>
                </p:nvSpPr>
                <p:spPr>
                  <a:xfrm>
                    <a:off x="3988282" y="3334818"/>
                    <a:ext cx="175606" cy="54662"/>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44" name="Freeform: Shape 98">
                    <a:extLst>
                      <a:ext uri="{FF2B5EF4-FFF2-40B4-BE49-F238E27FC236}">
                        <a16:creationId xmlns:a16="http://schemas.microsoft.com/office/drawing/2014/main" id="{7C3CB922-32B7-C941-8583-59BF471D1D82}"/>
                      </a:ext>
                    </a:extLst>
                  </p:cNvPr>
                  <p:cNvSpPr/>
                  <p:nvPr/>
                </p:nvSpPr>
                <p:spPr>
                  <a:xfrm>
                    <a:off x="4186931" y="3325217"/>
                    <a:ext cx="182678" cy="182679"/>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45" name="Freeform: Shape 99">
                    <a:extLst>
                      <a:ext uri="{FF2B5EF4-FFF2-40B4-BE49-F238E27FC236}">
                        <a16:creationId xmlns:a16="http://schemas.microsoft.com/office/drawing/2014/main" id="{7C93B98A-A1EA-AA41-A55F-F6307F284032}"/>
                      </a:ext>
                    </a:extLst>
                  </p:cNvPr>
                  <p:cNvSpPr/>
                  <p:nvPr/>
                </p:nvSpPr>
                <p:spPr>
                  <a:xfrm>
                    <a:off x="4229784" y="3384680"/>
                    <a:ext cx="95148" cy="67656"/>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grpSp>
            <p:cxnSp>
              <p:nvCxnSpPr>
                <p:cNvPr id="266" name="Straight Connector 265">
                  <a:extLst>
                    <a:ext uri="{FF2B5EF4-FFF2-40B4-BE49-F238E27FC236}">
                      <a16:creationId xmlns:a16="http://schemas.microsoft.com/office/drawing/2014/main" id="{BF83A5ED-F6B3-294F-B4C3-02FB5651C787}"/>
                    </a:ext>
                  </a:extLst>
                </p:cNvPr>
                <p:cNvCxnSpPr>
                  <a:cxnSpLocks/>
                </p:cNvCxnSpPr>
                <p:nvPr/>
              </p:nvCxnSpPr>
              <p:spPr>
                <a:xfrm flipV="1">
                  <a:off x="5650676" y="4125977"/>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nvGrpSpPr>
              <p:cNvPr id="4" name="Group 3">
                <a:extLst>
                  <a:ext uri="{FF2B5EF4-FFF2-40B4-BE49-F238E27FC236}">
                    <a16:creationId xmlns:a16="http://schemas.microsoft.com/office/drawing/2014/main" id="{37565FCA-98FB-48F3-9856-8AE69DDCCB23}"/>
                  </a:ext>
                </a:extLst>
              </p:cNvPr>
              <p:cNvGrpSpPr/>
              <p:nvPr/>
            </p:nvGrpSpPr>
            <p:grpSpPr>
              <a:xfrm>
                <a:off x="5039486" y="4998529"/>
                <a:ext cx="5311013" cy="616857"/>
                <a:chOff x="5039486" y="4565559"/>
                <a:chExt cx="5311013" cy="616857"/>
              </a:xfrm>
            </p:grpSpPr>
            <p:sp>
              <p:nvSpPr>
                <p:cNvPr id="187" name="TextBox 186">
                  <a:extLst>
                    <a:ext uri="{FF2B5EF4-FFF2-40B4-BE49-F238E27FC236}">
                      <a16:creationId xmlns:a16="http://schemas.microsoft.com/office/drawing/2014/main" id="{66323744-D1C6-C941-94D0-19CDC2F971F6}"/>
                    </a:ext>
                  </a:extLst>
                </p:cNvPr>
                <p:cNvSpPr txBox="1"/>
                <p:nvPr/>
              </p:nvSpPr>
              <p:spPr>
                <a:xfrm>
                  <a:off x="6337188" y="4565559"/>
                  <a:ext cx="401331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457189">
                    <a:spcBef>
                      <a:spcPts val="0"/>
                    </a:spcBef>
                  </a:pPr>
                  <a:r>
                    <a:rPr lang="en-US" sz="1600" b="1" dirty="0">
                      <a:solidFill>
                        <a:schemeClr val="accent1"/>
                      </a:solidFill>
                      <a:latin typeface="Amazon Ember"/>
                    </a:rPr>
                    <a:t>Your resources are created, configured,</a:t>
                  </a:r>
                  <a:br>
                    <a:rPr lang="en-US" sz="1600" b="1" dirty="0">
                      <a:solidFill>
                        <a:schemeClr val="accent1"/>
                      </a:solidFill>
                      <a:latin typeface="Amazon Ember"/>
                    </a:rPr>
                  </a:br>
                  <a:r>
                    <a:rPr lang="en-US" sz="1600" b="1" dirty="0">
                      <a:solidFill>
                        <a:schemeClr val="accent1"/>
                      </a:solidFill>
                      <a:latin typeface="Amazon Ember"/>
                    </a:rPr>
                    <a:t>and terminated automatically</a:t>
                  </a:r>
                </a:p>
              </p:txBody>
            </p:sp>
            <p:sp>
              <p:nvSpPr>
                <p:cNvPr id="247" name="Oval 246">
                  <a:extLst>
                    <a:ext uri="{FF2B5EF4-FFF2-40B4-BE49-F238E27FC236}">
                      <a16:creationId xmlns:a16="http://schemas.microsoft.com/office/drawing/2014/main" id="{76368B65-F996-D045-AED4-CDADCF9C5995}"/>
                    </a:ext>
                  </a:extLst>
                </p:cNvPr>
                <p:cNvSpPr/>
                <p:nvPr/>
              </p:nvSpPr>
              <p:spPr>
                <a:xfrm>
                  <a:off x="5039486" y="4565559"/>
                  <a:ext cx="616857" cy="615600"/>
                </a:xfrm>
                <a:prstGeom prst="ellipse">
                  <a:avLst/>
                </a:prstGeom>
                <a:solidFill>
                  <a:schemeClr val="bg2"/>
                </a:solidFill>
                <a:ln w="19050">
                  <a:solidFill>
                    <a:schemeClr val="tx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grpSp>
              <p:nvGrpSpPr>
                <p:cNvPr id="248" name="Group 247">
                  <a:extLst>
                    <a:ext uri="{FF2B5EF4-FFF2-40B4-BE49-F238E27FC236}">
                      <a16:creationId xmlns:a16="http://schemas.microsoft.com/office/drawing/2014/main" id="{FF8CDE34-D483-484F-84EB-6599139A40AB}"/>
                    </a:ext>
                  </a:extLst>
                </p:cNvPr>
                <p:cNvGrpSpPr/>
                <p:nvPr/>
              </p:nvGrpSpPr>
              <p:grpSpPr>
                <a:xfrm>
                  <a:off x="5196540" y="4709194"/>
                  <a:ext cx="302748" cy="328330"/>
                  <a:chOff x="3805221" y="4051458"/>
                  <a:chExt cx="491447" cy="534062"/>
                </a:xfrm>
              </p:grpSpPr>
              <p:sp>
                <p:nvSpPr>
                  <p:cNvPr id="249" name="Freeform: Shape 101">
                    <a:extLst>
                      <a:ext uri="{FF2B5EF4-FFF2-40B4-BE49-F238E27FC236}">
                        <a16:creationId xmlns:a16="http://schemas.microsoft.com/office/drawing/2014/main" id="{006D12B7-C618-8949-AE75-84DA470E5760}"/>
                      </a:ext>
                    </a:extLst>
                  </p:cNvPr>
                  <p:cNvSpPr/>
                  <p:nvPr/>
                </p:nvSpPr>
                <p:spPr>
                  <a:xfrm>
                    <a:off x="4036955" y="4109781"/>
                    <a:ext cx="192216" cy="192344"/>
                  </a:xfrm>
                  <a:custGeom>
                    <a:avLst/>
                    <a:gdLst>
                      <a:gd name="connsiteX0" fmla="*/ 54292 w 572071"/>
                      <a:gd name="connsiteY0" fmla="*/ 454247 h 572452"/>
                      <a:gd name="connsiteX1" fmla="*/ 65913 w 572071"/>
                      <a:gd name="connsiteY1" fmla="*/ 467487 h 572452"/>
                      <a:gd name="connsiteX2" fmla="*/ 77533 w 572071"/>
                      <a:gd name="connsiteY2" fmla="*/ 480822 h 572452"/>
                      <a:gd name="connsiteX3" fmla="*/ 89154 w 572071"/>
                      <a:gd name="connsiteY3" fmla="*/ 494157 h 572452"/>
                      <a:gd name="connsiteX4" fmla="*/ 168307 w 572071"/>
                      <a:gd name="connsiteY4" fmla="*/ 453485 h 572452"/>
                      <a:gd name="connsiteX5" fmla="*/ 224885 w 572071"/>
                      <a:gd name="connsiteY5" fmla="*/ 481394 h 572452"/>
                      <a:gd name="connsiteX6" fmla="*/ 240792 w 572071"/>
                      <a:gd name="connsiteY6" fmla="*/ 569024 h 572452"/>
                      <a:gd name="connsiteX7" fmla="*/ 258413 w 572071"/>
                      <a:gd name="connsiteY7" fmla="*/ 570167 h 572452"/>
                      <a:gd name="connsiteX8" fmla="*/ 276034 w 572071"/>
                      <a:gd name="connsiteY8" fmla="*/ 571310 h 572452"/>
                      <a:gd name="connsiteX9" fmla="*/ 293656 w 572071"/>
                      <a:gd name="connsiteY9" fmla="*/ 572453 h 572452"/>
                      <a:gd name="connsiteX10" fmla="*/ 320992 w 572071"/>
                      <a:gd name="connsiteY10" fmla="*/ 487585 h 572452"/>
                      <a:gd name="connsiteX11" fmla="*/ 380429 w 572071"/>
                      <a:gd name="connsiteY11" fmla="*/ 467392 h 572452"/>
                      <a:gd name="connsiteX12" fmla="*/ 453771 w 572071"/>
                      <a:gd name="connsiteY12" fmla="*/ 518255 h 572452"/>
                      <a:gd name="connsiteX13" fmla="*/ 467106 w 572071"/>
                      <a:gd name="connsiteY13" fmla="*/ 506635 h 572452"/>
                      <a:gd name="connsiteX14" fmla="*/ 480441 w 572071"/>
                      <a:gd name="connsiteY14" fmla="*/ 494919 h 572452"/>
                      <a:gd name="connsiteX15" fmla="*/ 493681 w 572071"/>
                      <a:gd name="connsiteY15" fmla="*/ 483298 h 572452"/>
                      <a:gd name="connsiteX16" fmla="*/ 453009 w 572071"/>
                      <a:gd name="connsiteY16" fmla="*/ 403860 h 572452"/>
                      <a:gd name="connsiteX17" fmla="*/ 480822 w 572071"/>
                      <a:gd name="connsiteY17" fmla="*/ 347663 h 572452"/>
                      <a:gd name="connsiteX18" fmla="*/ 568547 w 572071"/>
                      <a:gd name="connsiteY18" fmla="*/ 331756 h 572452"/>
                      <a:gd name="connsiteX19" fmla="*/ 569690 w 572071"/>
                      <a:gd name="connsiteY19" fmla="*/ 314039 h 572452"/>
                      <a:gd name="connsiteX20" fmla="*/ 570929 w 572071"/>
                      <a:gd name="connsiteY20" fmla="*/ 296418 h 572452"/>
                      <a:gd name="connsiteX21" fmla="*/ 572072 w 572071"/>
                      <a:gd name="connsiteY21" fmla="*/ 278797 h 572452"/>
                      <a:gd name="connsiteX22" fmla="*/ 487299 w 572071"/>
                      <a:gd name="connsiteY22" fmla="*/ 251555 h 572452"/>
                      <a:gd name="connsiteX23" fmla="*/ 467296 w 572071"/>
                      <a:gd name="connsiteY23" fmla="*/ 191738 h 572452"/>
                      <a:gd name="connsiteX24" fmla="*/ 517874 w 572071"/>
                      <a:gd name="connsiteY24" fmla="*/ 118681 h 572452"/>
                      <a:gd name="connsiteX25" fmla="*/ 506254 w 572071"/>
                      <a:gd name="connsiteY25" fmla="*/ 105347 h 572452"/>
                      <a:gd name="connsiteX26" fmla="*/ 494633 w 572071"/>
                      <a:gd name="connsiteY26" fmla="*/ 92107 h 572452"/>
                      <a:gd name="connsiteX27" fmla="*/ 483013 w 572071"/>
                      <a:gd name="connsiteY27" fmla="*/ 78772 h 572452"/>
                      <a:gd name="connsiteX28" fmla="*/ 404050 w 572071"/>
                      <a:gd name="connsiteY28" fmla="*/ 119348 h 572452"/>
                      <a:gd name="connsiteX29" fmla="*/ 346900 w 572071"/>
                      <a:gd name="connsiteY29" fmla="*/ 90773 h 572452"/>
                      <a:gd name="connsiteX30" fmla="*/ 331089 w 572071"/>
                      <a:gd name="connsiteY30" fmla="*/ 3524 h 572452"/>
                      <a:gd name="connsiteX31" fmla="*/ 313468 w 572071"/>
                      <a:gd name="connsiteY31" fmla="*/ 2381 h 572452"/>
                      <a:gd name="connsiteX32" fmla="*/ 295846 w 572071"/>
                      <a:gd name="connsiteY32" fmla="*/ 1619 h 572452"/>
                      <a:gd name="connsiteX33" fmla="*/ 278416 w 572071"/>
                      <a:gd name="connsiteY33" fmla="*/ 0 h 572452"/>
                      <a:gd name="connsiteX34" fmla="*/ 251269 w 572071"/>
                      <a:gd name="connsiteY34" fmla="*/ 84296 h 572452"/>
                      <a:gd name="connsiteX35" fmla="*/ 191071 w 572071"/>
                      <a:gd name="connsiteY35" fmla="*/ 104775 h 572452"/>
                      <a:gd name="connsiteX36" fmla="*/ 118396 w 572071"/>
                      <a:gd name="connsiteY36" fmla="*/ 54388 h 572452"/>
                      <a:gd name="connsiteX37" fmla="*/ 105346 w 572071"/>
                      <a:gd name="connsiteY37" fmla="*/ 66675 h 572452"/>
                      <a:gd name="connsiteX38" fmla="*/ 92107 w 572071"/>
                      <a:gd name="connsiteY38" fmla="*/ 78391 h 572452"/>
                      <a:gd name="connsiteX39" fmla="*/ 78772 w 572071"/>
                      <a:gd name="connsiteY39" fmla="*/ 90011 h 572452"/>
                      <a:gd name="connsiteX40" fmla="*/ 119158 w 572071"/>
                      <a:gd name="connsiteY40" fmla="*/ 168688 h 572452"/>
                      <a:gd name="connsiteX41" fmla="*/ 90583 w 572071"/>
                      <a:gd name="connsiteY41" fmla="*/ 225838 h 572452"/>
                      <a:gd name="connsiteX42" fmla="*/ 3524 w 572071"/>
                      <a:gd name="connsiteY42" fmla="*/ 241554 h 572452"/>
                      <a:gd name="connsiteX43" fmla="*/ 2381 w 572071"/>
                      <a:gd name="connsiteY43" fmla="*/ 259175 h 572452"/>
                      <a:gd name="connsiteX44" fmla="*/ 1143 w 572071"/>
                      <a:gd name="connsiteY44" fmla="*/ 276225 h 572452"/>
                      <a:gd name="connsiteX45" fmla="*/ 0 w 572071"/>
                      <a:gd name="connsiteY45" fmla="*/ 293846 h 572452"/>
                      <a:gd name="connsiteX46" fmla="*/ 84296 w 572071"/>
                      <a:gd name="connsiteY46" fmla="*/ 320992 h 572452"/>
                      <a:gd name="connsiteX47" fmla="*/ 104775 w 572071"/>
                      <a:gd name="connsiteY47" fmla="*/ 381000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2071" h="572452">
                        <a:moveTo>
                          <a:pt x="54292" y="454247"/>
                        </a:moveTo>
                        <a:lnTo>
                          <a:pt x="65913" y="467487"/>
                        </a:lnTo>
                        <a:lnTo>
                          <a:pt x="77533" y="480822"/>
                        </a:lnTo>
                        <a:lnTo>
                          <a:pt x="89154" y="494157"/>
                        </a:lnTo>
                        <a:lnTo>
                          <a:pt x="168307" y="453485"/>
                        </a:lnTo>
                        <a:cubicBezTo>
                          <a:pt x="185588" y="465693"/>
                          <a:pt x="204681" y="475111"/>
                          <a:pt x="224885" y="481394"/>
                        </a:cubicBezTo>
                        <a:lnTo>
                          <a:pt x="240792" y="569024"/>
                        </a:lnTo>
                        <a:lnTo>
                          <a:pt x="258413" y="570167"/>
                        </a:lnTo>
                        <a:lnTo>
                          <a:pt x="276034" y="571310"/>
                        </a:lnTo>
                        <a:lnTo>
                          <a:pt x="293656" y="572453"/>
                        </a:lnTo>
                        <a:lnTo>
                          <a:pt x="320992" y="487585"/>
                        </a:lnTo>
                        <a:cubicBezTo>
                          <a:pt x="341738" y="484002"/>
                          <a:pt x="361794" y="477189"/>
                          <a:pt x="380429" y="467392"/>
                        </a:cubicBezTo>
                        <a:lnTo>
                          <a:pt x="453771" y="518255"/>
                        </a:lnTo>
                        <a:lnTo>
                          <a:pt x="467106" y="506635"/>
                        </a:lnTo>
                        <a:lnTo>
                          <a:pt x="480441" y="494919"/>
                        </a:lnTo>
                        <a:lnTo>
                          <a:pt x="493681" y="483298"/>
                        </a:lnTo>
                        <a:lnTo>
                          <a:pt x="453009" y="403860"/>
                        </a:lnTo>
                        <a:cubicBezTo>
                          <a:pt x="465146" y="386688"/>
                          <a:pt x="474529" y="367727"/>
                          <a:pt x="480822" y="347663"/>
                        </a:cubicBezTo>
                        <a:lnTo>
                          <a:pt x="568547" y="331756"/>
                        </a:lnTo>
                        <a:lnTo>
                          <a:pt x="569690" y="314039"/>
                        </a:lnTo>
                        <a:lnTo>
                          <a:pt x="570929" y="296418"/>
                        </a:lnTo>
                        <a:lnTo>
                          <a:pt x="572072" y="278797"/>
                        </a:lnTo>
                        <a:lnTo>
                          <a:pt x="487299" y="251555"/>
                        </a:lnTo>
                        <a:cubicBezTo>
                          <a:pt x="483768" y="230701"/>
                          <a:pt x="477020" y="210522"/>
                          <a:pt x="467296" y="191738"/>
                        </a:cubicBezTo>
                        <a:lnTo>
                          <a:pt x="517874" y="118681"/>
                        </a:lnTo>
                        <a:lnTo>
                          <a:pt x="506254" y="105347"/>
                        </a:lnTo>
                        <a:lnTo>
                          <a:pt x="494633" y="92107"/>
                        </a:lnTo>
                        <a:lnTo>
                          <a:pt x="483013" y="78772"/>
                        </a:lnTo>
                        <a:lnTo>
                          <a:pt x="404050" y="119348"/>
                        </a:lnTo>
                        <a:cubicBezTo>
                          <a:pt x="386638" y="106851"/>
                          <a:pt x="367346" y="97205"/>
                          <a:pt x="346900" y="90773"/>
                        </a:cubicBezTo>
                        <a:lnTo>
                          <a:pt x="331089" y="3524"/>
                        </a:lnTo>
                        <a:lnTo>
                          <a:pt x="313468" y="2381"/>
                        </a:lnTo>
                        <a:lnTo>
                          <a:pt x="295846" y="1619"/>
                        </a:lnTo>
                        <a:lnTo>
                          <a:pt x="278416" y="0"/>
                        </a:lnTo>
                        <a:lnTo>
                          <a:pt x="251269" y="84296"/>
                        </a:lnTo>
                        <a:cubicBezTo>
                          <a:pt x="230246" y="87893"/>
                          <a:pt x="209927" y="94805"/>
                          <a:pt x="191071" y="104775"/>
                        </a:cubicBezTo>
                        <a:lnTo>
                          <a:pt x="118396" y="54388"/>
                        </a:lnTo>
                        <a:lnTo>
                          <a:pt x="105346" y="66675"/>
                        </a:lnTo>
                        <a:lnTo>
                          <a:pt x="92107" y="78391"/>
                        </a:lnTo>
                        <a:lnTo>
                          <a:pt x="78772" y="90011"/>
                        </a:lnTo>
                        <a:lnTo>
                          <a:pt x="119158" y="168688"/>
                        </a:lnTo>
                        <a:cubicBezTo>
                          <a:pt x="106632" y="186084"/>
                          <a:pt x="96984" y="205380"/>
                          <a:pt x="90583" y="225838"/>
                        </a:cubicBezTo>
                        <a:lnTo>
                          <a:pt x="3524" y="241554"/>
                        </a:lnTo>
                        <a:lnTo>
                          <a:pt x="2381" y="259175"/>
                        </a:lnTo>
                        <a:lnTo>
                          <a:pt x="1143" y="276225"/>
                        </a:lnTo>
                        <a:lnTo>
                          <a:pt x="0" y="293846"/>
                        </a:lnTo>
                        <a:lnTo>
                          <a:pt x="84296" y="320992"/>
                        </a:lnTo>
                        <a:cubicBezTo>
                          <a:pt x="87976" y="341934"/>
                          <a:pt x="94885" y="362178"/>
                          <a:pt x="104775" y="381000"/>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50" name="Freeform: Shape 102">
                    <a:extLst>
                      <a:ext uri="{FF2B5EF4-FFF2-40B4-BE49-F238E27FC236}">
                        <a16:creationId xmlns:a16="http://schemas.microsoft.com/office/drawing/2014/main" id="{1A7E9D63-A032-D741-8331-C1734B3AB6AE}"/>
                      </a:ext>
                    </a:extLst>
                  </p:cNvPr>
                  <p:cNvSpPr/>
                  <p:nvPr/>
                </p:nvSpPr>
                <p:spPr>
                  <a:xfrm>
                    <a:off x="4094754" y="4167708"/>
                    <a:ext cx="76617" cy="76617"/>
                  </a:xfrm>
                  <a:custGeom>
                    <a:avLst/>
                    <a:gdLst>
                      <a:gd name="connsiteX0" fmla="*/ 228029 w 228028"/>
                      <a:gd name="connsiteY0" fmla="*/ 114014 h 228028"/>
                      <a:gd name="connsiteX1" fmla="*/ 114014 w 228028"/>
                      <a:gd name="connsiteY1" fmla="*/ 228029 h 228028"/>
                      <a:gd name="connsiteX2" fmla="*/ 0 w 228028"/>
                      <a:gd name="connsiteY2" fmla="*/ 114014 h 228028"/>
                      <a:gd name="connsiteX3" fmla="*/ 114014 w 228028"/>
                      <a:gd name="connsiteY3" fmla="*/ 0 h 228028"/>
                      <a:gd name="connsiteX4" fmla="*/ 228029 w 228028"/>
                      <a:gd name="connsiteY4" fmla="*/ 114014 h 22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8" h="228028">
                        <a:moveTo>
                          <a:pt x="228029" y="114014"/>
                        </a:moveTo>
                        <a:cubicBezTo>
                          <a:pt x="228029" y="176983"/>
                          <a:pt x="176983" y="228029"/>
                          <a:pt x="114014" y="228029"/>
                        </a:cubicBezTo>
                        <a:cubicBezTo>
                          <a:pt x="51046" y="228029"/>
                          <a:pt x="0" y="176983"/>
                          <a:pt x="0" y="114014"/>
                        </a:cubicBezTo>
                        <a:cubicBezTo>
                          <a:pt x="0" y="51046"/>
                          <a:pt x="51046" y="0"/>
                          <a:pt x="114014" y="0"/>
                        </a:cubicBezTo>
                        <a:cubicBezTo>
                          <a:pt x="176983" y="0"/>
                          <a:pt x="228029" y="51046"/>
                          <a:pt x="228029" y="114014"/>
                        </a:cubicBezTo>
                        <a:close/>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51" name="Freeform: Shape 103">
                    <a:extLst>
                      <a:ext uri="{FF2B5EF4-FFF2-40B4-BE49-F238E27FC236}">
                        <a16:creationId xmlns:a16="http://schemas.microsoft.com/office/drawing/2014/main" id="{0D4A2539-7B06-B447-9904-27335785171B}"/>
                      </a:ext>
                    </a:extLst>
                  </p:cNvPr>
                  <p:cNvSpPr/>
                  <p:nvPr/>
                </p:nvSpPr>
                <p:spPr>
                  <a:xfrm>
                    <a:off x="4004279" y="4051458"/>
                    <a:ext cx="284030" cy="193987"/>
                  </a:xfrm>
                  <a:custGeom>
                    <a:avLst/>
                    <a:gdLst>
                      <a:gd name="connsiteX0" fmla="*/ 0 w 845326"/>
                      <a:gd name="connsiteY0" fmla="*/ 210060 h 577343"/>
                      <a:gd name="connsiteX1" fmla="*/ 616267 w 845326"/>
                      <a:gd name="connsiteY1" fmla="*/ 65280 h 577343"/>
                      <a:gd name="connsiteX2" fmla="*/ 830294 w 845326"/>
                      <a:gd name="connsiteY2" fmla="*/ 577344 h 577343"/>
                    </a:gdLst>
                    <a:ahLst/>
                    <a:cxnLst>
                      <a:cxn ang="0">
                        <a:pos x="connsiteX0" y="connsiteY0"/>
                      </a:cxn>
                      <a:cxn ang="0">
                        <a:pos x="connsiteX1" y="connsiteY1"/>
                      </a:cxn>
                      <a:cxn ang="0">
                        <a:pos x="connsiteX2" y="connsiteY2"/>
                      </a:cxn>
                    </a:cxnLst>
                    <a:rect l="l" t="t" r="r" b="b"/>
                    <a:pathLst>
                      <a:path w="845326" h="577343">
                        <a:moveTo>
                          <a:pt x="0" y="210060"/>
                        </a:moveTo>
                        <a:cubicBezTo>
                          <a:pt x="79915" y="71757"/>
                          <a:pt x="340519" y="-94264"/>
                          <a:pt x="616267" y="65280"/>
                        </a:cubicBezTo>
                        <a:cubicBezTo>
                          <a:pt x="741807" y="137860"/>
                          <a:pt x="894112" y="326836"/>
                          <a:pt x="830294" y="577344"/>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52" name="Freeform: Shape 104">
                    <a:extLst>
                      <a:ext uri="{FF2B5EF4-FFF2-40B4-BE49-F238E27FC236}">
                        <a16:creationId xmlns:a16="http://schemas.microsoft.com/office/drawing/2014/main" id="{AD6FB368-12AA-2749-AD40-9FF7AE1C3B18}"/>
                      </a:ext>
                    </a:extLst>
                  </p:cNvPr>
                  <p:cNvSpPr/>
                  <p:nvPr/>
                </p:nvSpPr>
                <p:spPr>
                  <a:xfrm>
                    <a:off x="4273369" y="4230404"/>
                    <a:ext cx="23299" cy="22115"/>
                  </a:xfrm>
                  <a:custGeom>
                    <a:avLst/>
                    <a:gdLst>
                      <a:gd name="connsiteX0" fmla="*/ 6572 w 69341"/>
                      <a:gd name="connsiteY0" fmla="*/ 0 h 65817"/>
                      <a:gd name="connsiteX1" fmla="*/ 30194 w 69341"/>
                      <a:gd name="connsiteY1" fmla="*/ 39148 h 65817"/>
                      <a:gd name="connsiteX2" fmla="*/ 69342 w 69341"/>
                      <a:gd name="connsiteY2" fmla="*/ 15621 h 65817"/>
                      <a:gd name="connsiteX3" fmla="*/ 62675 w 69341"/>
                      <a:gd name="connsiteY3" fmla="*/ 42196 h 65817"/>
                      <a:gd name="connsiteX4" fmla="*/ 23622 w 69341"/>
                      <a:gd name="connsiteY4" fmla="*/ 65818 h 65817"/>
                      <a:gd name="connsiteX5" fmla="*/ 0 w 69341"/>
                      <a:gd name="connsiteY5" fmla="*/ 26670 h 65817"/>
                      <a:gd name="connsiteX6" fmla="*/ 6572 w 69341"/>
                      <a:gd name="connsiteY6"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1" h="65817">
                        <a:moveTo>
                          <a:pt x="6572" y="0"/>
                        </a:moveTo>
                        <a:lnTo>
                          <a:pt x="30194" y="39148"/>
                        </a:lnTo>
                        <a:lnTo>
                          <a:pt x="69342" y="15621"/>
                        </a:lnTo>
                        <a:lnTo>
                          <a:pt x="62675" y="42196"/>
                        </a:lnTo>
                        <a:lnTo>
                          <a:pt x="23622" y="65818"/>
                        </a:lnTo>
                        <a:lnTo>
                          <a:pt x="0" y="26670"/>
                        </a:lnTo>
                        <a:lnTo>
                          <a:pt x="6572" y="0"/>
                        </a:lnTo>
                        <a:close/>
                      </a:path>
                    </a:pathLst>
                  </a:custGeom>
                  <a:solidFill>
                    <a:srgbClr val="527FFF"/>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53" name="Freeform: Shape 105">
                    <a:extLst>
                      <a:ext uri="{FF2B5EF4-FFF2-40B4-BE49-F238E27FC236}">
                        <a16:creationId xmlns:a16="http://schemas.microsoft.com/office/drawing/2014/main" id="{F51C6F1E-54DA-4346-ADAC-4BF2FE27D6C4}"/>
                      </a:ext>
                    </a:extLst>
                  </p:cNvPr>
                  <p:cNvSpPr/>
                  <p:nvPr/>
                </p:nvSpPr>
                <p:spPr>
                  <a:xfrm>
                    <a:off x="4124326" y="4286475"/>
                    <a:ext cx="142194" cy="75760"/>
                  </a:xfrm>
                  <a:custGeom>
                    <a:avLst/>
                    <a:gdLst>
                      <a:gd name="connsiteX0" fmla="*/ 0 w 423195"/>
                      <a:gd name="connsiteY0" fmla="*/ 224790 h 225476"/>
                      <a:gd name="connsiteX1" fmla="*/ 423196 w 423195"/>
                      <a:gd name="connsiteY1" fmla="*/ 0 h 225476"/>
                    </a:gdLst>
                    <a:ahLst/>
                    <a:cxnLst>
                      <a:cxn ang="0">
                        <a:pos x="connsiteX0" y="connsiteY0"/>
                      </a:cxn>
                      <a:cxn ang="0">
                        <a:pos x="connsiteX1" y="connsiteY1"/>
                      </a:cxn>
                    </a:cxnLst>
                    <a:rect l="l" t="t" r="r" b="b"/>
                    <a:pathLst>
                      <a:path w="423195" h="225476">
                        <a:moveTo>
                          <a:pt x="0" y="224790"/>
                        </a:moveTo>
                        <a:cubicBezTo>
                          <a:pt x="196977" y="235458"/>
                          <a:pt x="357664" y="120015"/>
                          <a:pt x="423196" y="0"/>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54" name="Freeform: Shape 106">
                    <a:extLst>
                      <a:ext uri="{FF2B5EF4-FFF2-40B4-BE49-F238E27FC236}">
                        <a16:creationId xmlns:a16="http://schemas.microsoft.com/office/drawing/2014/main" id="{309BC948-E725-6847-99DB-9BA8C238DB10}"/>
                      </a:ext>
                    </a:extLst>
                  </p:cNvPr>
                  <p:cNvSpPr/>
                  <p:nvPr/>
                </p:nvSpPr>
                <p:spPr>
                  <a:xfrm>
                    <a:off x="3979003" y="4168220"/>
                    <a:ext cx="5049" cy="75977"/>
                  </a:xfrm>
                  <a:custGeom>
                    <a:avLst/>
                    <a:gdLst>
                      <a:gd name="connsiteX0" fmla="*/ 13789 w 15027"/>
                      <a:gd name="connsiteY0" fmla="*/ 226124 h 226123"/>
                      <a:gd name="connsiteX1" fmla="*/ 15028 w 15027"/>
                      <a:gd name="connsiteY1" fmla="*/ 0 h 226123"/>
                    </a:gdLst>
                    <a:ahLst/>
                    <a:cxnLst>
                      <a:cxn ang="0">
                        <a:pos x="connsiteX0" y="connsiteY0"/>
                      </a:cxn>
                      <a:cxn ang="0">
                        <a:pos x="connsiteX1" y="connsiteY1"/>
                      </a:cxn>
                    </a:cxnLst>
                    <a:rect l="l" t="t" r="r" b="b"/>
                    <a:pathLst>
                      <a:path w="15027" h="226123">
                        <a:moveTo>
                          <a:pt x="13789" y="226124"/>
                        </a:moveTo>
                        <a:cubicBezTo>
                          <a:pt x="-5007" y="151867"/>
                          <a:pt x="-4581" y="74046"/>
                          <a:pt x="15028" y="0"/>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55" name="Freeform: Shape 107">
                    <a:extLst>
                      <a:ext uri="{FF2B5EF4-FFF2-40B4-BE49-F238E27FC236}">
                        <a16:creationId xmlns:a16="http://schemas.microsoft.com/office/drawing/2014/main" id="{1BED1B93-387C-3B43-B2C6-30D11F9FEEDD}"/>
                      </a:ext>
                    </a:extLst>
                  </p:cNvPr>
                  <p:cNvSpPr/>
                  <p:nvPr/>
                </p:nvSpPr>
                <p:spPr>
                  <a:xfrm>
                    <a:off x="3970387" y="4161275"/>
                    <a:ext cx="23363" cy="22179"/>
                  </a:xfrm>
                  <a:custGeom>
                    <a:avLst/>
                    <a:gdLst>
                      <a:gd name="connsiteX0" fmla="*/ 62484 w 69532"/>
                      <a:gd name="connsiteY0" fmla="*/ 66008 h 66008"/>
                      <a:gd name="connsiteX1" fmla="*/ 39529 w 69532"/>
                      <a:gd name="connsiteY1" fmla="*/ 26479 h 66008"/>
                      <a:gd name="connsiteX2" fmla="*/ 0 w 69532"/>
                      <a:gd name="connsiteY2" fmla="*/ 49530 h 66008"/>
                      <a:gd name="connsiteX3" fmla="*/ 7048 w 69532"/>
                      <a:gd name="connsiteY3" fmla="*/ 23050 h 66008"/>
                      <a:gd name="connsiteX4" fmla="*/ 46482 w 69532"/>
                      <a:gd name="connsiteY4" fmla="*/ 0 h 66008"/>
                      <a:gd name="connsiteX5" fmla="*/ 69533 w 69532"/>
                      <a:gd name="connsiteY5" fmla="*/ 39433 h 66008"/>
                      <a:gd name="connsiteX6" fmla="*/ 62484 w 69532"/>
                      <a:gd name="connsiteY6" fmla="*/ 66008 h 6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 h="66008">
                        <a:moveTo>
                          <a:pt x="62484" y="66008"/>
                        </a:moveTo>
                        <a:lnTo>
                          <a:pt x="39529" y="26479"/>
                        </a:lnTo>
                        <a:lnTo>
                          <a:pt x="0" y="49530"/>
                        </a:lnTo>
                        <a:lnTo>
                          <a:pt x="7048" y="23050"/>
                        </a:lnTo>
                        <a:lnTo>
                          <a:pt x="46482" y="0"/>
                        </a:lnTo>
                        <a:lnTo>
                          <a:pt x="69533" y="39433"/>
                        </a:lnTo>
                        <a:lnTo>
                          <a:pt x="62484" y="66008"/>
                        </a:lnTo>
                        <a:close/>
                      </a:path>
                    </a:pathLst>
                  </a:custGeom>
                  <a:solidFill>
                    <a:srgbClr val="527FFF"/>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56" name="Freeform: Shape 108">
                    <a:extLst>
                      <a:ext uri="{FF2B5EF4-FFF2-40B4-BE49-F238E27FC236}">
                        <a16:creationId xmlns:a16="http://schemas.microsoft.com/office/drawing/2014/main" id="{D889E356-BE4B-6E4C-9B24-2C32976AE8CD}"/>
                      </a:ext>
                    </a:extLst>
                  </p:cNvPr>
                  <p:cNvSpPr/>
                  <p:nvPr/>
                </p:nvSpPr>
                <p:spPr>
                  <a:xfrm>
                    <a:off x="3805221" y="4273281"/>
                    <a:ext cx="279931" cy="272939"/>
                  </a:xfrm>
                  <a:custGeom>
                    <a:avLst/>
                    <a:gdLst>
                      <a:gd name="connsiteX0" fmla="*/ 833130 w 833129"/>
                      <a:gd name="connsiteY0" fmla="*/ 191668 h 812317"/>
                      <a:gd name="connsiteX1" fmla="*/ 228292 w 833129"/>
                      <a:gd name="connsiteY1" fmla="*/ 65272 h 812317"/>
                      <a:gd name="connsiteX2" fmla="*/ 1597 w 833129"/>
                      <a:gd name="connsiteY2" fmla="*/ 415506 h 812317"/>
                      <a:gd name="connsiteX3" fmla="*/ 157617 w 833129"/>
                      <a:gd name="connsiteY3" fmla="*/ 812317 h 812317"/>
                    </a:gdLst>
                    <a:ahLst/>
                    <a:cxnLst>
                      <a:cxn ang="0">
                        <a:pos x="connsiteX0" y="connsiteY0"/>
                      </a:cxn>
                      <a:cxn ang="0">
                        <a:pos x="connsiteX1" y="connsiteY1"/>
                      </a:cxn>
                      <a:cxn ang="0">
                        <a:pos x="connsiteX2" y="connsiteY2"/>
                      </a:cxn>
                      <a:cxn ang="0">
                        <a:pos x="connsiteX3" y="connsiteY3"/>
                      </a:cxn>
                    </a:cxnLst>
                    <a:rect l="l" t="t" r="r" b="b"/>
                    <a:pathLst>
                      <a:path w="833129" h="812317">
                        <a:moveTo>
                          <a:pt x="833130" y="191668"/>
                        </a:moveTo>
                        <a:cubicBezTo>
                          <a:pt x="741690" y="57747"/>
                          <a:pt x="491849" y="-87224"/>
                          <a:pt x="228292" y="65272"/>
                        </a:cubicBezTo>
                        <a:cubicBezTo>
                          <a:pt x="131518" y="121279"/>
                          <a:pt x="18742" y="246247"/>
                          <a:pt x="1597" y="415506"/>
                        </a:cubicBezTo>
                        <a:cubicBezTo>
                          <a:pt x="1597" y="415506"/>
                          <a:pt x="-26978" y="666490"/>
                          <a:pt x="157617" y="812317"/>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57" name="Freeform: Shape 109">
                    <a:extLst>
                      <a:ext uri="{FF2B5EF4-FFF2-40B4-BE49-F238E27FC236}">
                        <a16:creationId xmlns:a16="http://schemas.microsoft.com/office/drawing/2014/main" id="{0629734B-2032-2D41-B5F3-E6552491FE9F}"/>
                      </a:ext>
                    </a:extLst>
                  </p:cNvPr>
                  <p:cNvSpPr/>
                  <p:nvPr/>
                </p:nvSpPr>
                <p:spPr>
                  <a:xfrm>
                    <a:off x="4068927" y="4321135"/>
                    <a:ext cx="23235" cy="22723"/>
                  </a:xfrm>
                  <a:custGeom>
                    <a:avLst/>
                    <a:gdLst>
                      <a:gd name="connsiteX0" fmla="*/ 54102 w 69151"/>
                      <a:gd name="connsiteY0" fmla="*/ 0 h 67627"/>
                      <a:gd name="connsiteX1" fmla="*/ 44767 w 69151"/>
                      <a:gd name="connsiteY1" fmla="*/ 44672 h 67627"/>
                      <a:gd name="connsiteX2" fmla="*/ 0 w 69151"/>
                      <a:gd name="connsiteY2" fmla="*/ 35242 h 67627"/>
                      <a:gd name="connsiteX3" fmla="*/ 14954 w 69151"/>
                      <a:gd name="connsiteY3" fmla="*/ 58198 h 67627"/>
                      <a:gd name="connsiteX4" fmla="*/ 59722 w 69151"/>
                      <a:gd name="connsiteY4" fmla="*/ 67627 h 67627"/>
                      <a:gd name="connsiteX5" fmla="*/ 69152 w 69151"/>
                      <a:gd name="connsiteY5" fmla="*/ 22955 h 67627"/>
                      <a:gd name="connsiteX6" fmla="*/ 54102 w 69151"/>
                      <a:gd name="connsiteY6" fmla="*/ 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1" h="67627">
                        <a:moveTo>
                          <a:pt x="54102" y="0"/>
                        </a:moveTo>
                        <a:lnTo>
                          <a:pt x="44767" y="44672"/>
                        </a:lnTo>
                        <a:lnTo>
                          <a:pt x="0" y="35242"/>
                        </a:lnTo>
                        <a:lnTo>
                          <a:pt x="14954" y="58198"/>
                        </a:lnTo>
                        <a:lnTo>
                          <a:pt x="59722" y="67627"/>
                        </a:lnTo>
                        <a:lnTo>
                          <a:pt x="69152" y="22955"/>
                        </a:lnTo>
                        <a:lnTo>
                          <a:pt x="54102" y="0"/>
                        </a:lnTo>
                        <a:close/>
                      </a:path>
                    </a:pathLst>
                  </a:custGeom>
                  <a:solidFill>
                    <a:srgbClr val="FFFFFF"/>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58" name="Freeform: Shape 110">
                    <a:extLst>
                      <a:ext uri="{FF2B5EF4-FFF2-40B4-BE49-F238E27FC236}">
                        <a16:creationId xmlns:a16="http://schemas.microsoft.com/office/drawing/2014/main" id="{23B50A3D-B0D2-2D4D-AA99-69BA25715EFB}"/>
                      </a:ext>
                    </a:extLst>
                  </p:cNvPr>
                  <p:cNvSpPr/>
                  <p:nvPr/>
                </p:nvSpPr>
                <p:spPr>
                  <a:xfrm>
                    <a:off x="3897193" y="4382999"/>
                    <a:ext cx="217080" cy="201148"/>
                  </a:xfrm>
                  <a:custGeom>
                    <a:avLst/>
                    <a:gdLst>
                      <a:gd name="connsiteX0" fmla="*/ 0 w 646072"/>
                      <a:gd name="connsiteY0" fmla="*/ 558451 h 598656"/>
                      <a:gd name="connsiteX1" fmla="*/ 417100 w 646072"/>
                      <a:gd name="connsiteY1" fmla="*/ 533400 h 598656"/>
                      <a:gd name="connsiteX2" fmla="*/ 625221 w 646072"/>
                      <a:gd name="connsiteY2" fmla="*/ 0 h 598656"/>
                    </a:gdLst>
                    <a:ahLst/>
                    <a:cxnLst>
                      <a:cxn ang="0">
                        <a:pos x="connsiteX0" y="connsiteY0"/>
                      </a:cxn>
                      <a:cxn ang="0">
                        <a:pos x="connsiteX1" y="connsiteY1"/>
                      </a:cxn>
                      <a:cxn ang="0">
                        <a:pos x="connsiteX2" y="connsiteY2"/>
                      </a:cxn>
                    </a:cxnLst>
                    <a:rect l="l" t="t" r="r" b="b"/>
                    <a:pathLst>
                      <a:path w="646072" h="598656">
                        <a:moveTo>
                          <a:pt x="0" y="558451"/>
                        </a:moveTo>
                        <a:cubicBezTo>
                          <a:pt x="115443" y="610171"/>
                          <a:pt x="263938" y="621982"/>
                          <a:pt x="417100" y="533400"/>
                        </a:cubicBezTo>
                        <a:cubicBezTo>
                          <a:pt x="546068" y="458819"/>
                          <a:pt x="703326" y="261271"/>
                          <a:pt x="625221" y="0"/>
                        </a:cubicBezTo>
                      </a:path>
                    </a:pathLst>
                  </a:custGeom>
                  <a:noFill/>
                  <a:ln w="19050" cap="flat">
                    <a:solidFill>
                      <a:schemeClr val="tx1"/>
                    </a:solidFill>
                    <a:prstDash val="solid"/>
                    <a:round/>
                  </a:ln>
                </p:spPr>
                <p:txBody>
                  <a:bodyPr rtlCol="0" anchor="ctr"/>
                  <a:lstStyle/>
                  <a:p>
                    <a:pPr defTabSz="457189"/>
                    <a:endParaRPr lang="en-US" sz="1800" dirty="0">
                      <a:solidFill>
                        <a:srgbClr val="FFFFFF"/>
                      </a:solidFill>
                      <a:latin typeface="Amazon Ember"/>
                    </a:endParaRPr>
                  </a:p>
                </p:txBody>
              </p:sp>
              <p:sp>
                <p:nvSpPr>
                  <p:cNvPr id="259" name="Freeform: Shape 111">
                    <a:extLst>
                      <a:ext uri="{FF2B5EF4-FFF2-40B4-BE49-F238E27FC236}">
                        <a16:creationId xmlns:a16="http://schemas.microsoft.com/office/drawing/2014/main" id="{8DF38FCB-4BDE-5D42-8DE7-8BAD6ECEA239}"/>
                      </a:ext>
                    </a:extLst>
                  </p:cNvPr>
                  <p:cNvSpPr/>
                  <p:nvPr/>
                </p:nvSpPr>
                <p:spPr>
                  <a:xfrm>
                    <a:off x="3890601" y="4561933"/>
                    <a:ext cx="22755" cy="23587"/>
                  </a:xfrm>
                  <a:custGeom>
                    <a:avLst/>
                    <a:gdLst>
                      <a:gd name="connsiteX0" fmla="*/ 41720 w 67722"/>
                      <a:gd name="connsiteY0" fmla="*/ 70199 h 70199"/>
                      <a:gd name="connsiteX1" fmla="*/ 25146 w 67722"/>
                      <a:gd name="connsiteY1" fmla="*/ 27622 h 70199"/>
                      <a:gd name="connsiteX2" fmla="*/ 67723 w 67722"/>
                      <a:gd name="connsiteY2" fmla="*/ 11049 h 70199"/>
                      <a:gd name="connsiteX3" fmla="*/ 42577 w 67722"/>
                      <a:gd name="connsiteY3" fmla="*/ 0 h 70199"/>
                      <a:gd name="connsiteX4" fmla="*/ 0 w 67722"/>
                      <a:gd name="connsiteY4" fmla="*/ 16669 h 70199"/>
                      <a:gd name="connsiteX5" fmla="*/ 16574 w 67722"/>
                      <a:gd name="connsiteY5" fmla="*/ 59150 h 70199"/>
                      <a:gd name="connsiteX6" fmla="*/ 41720 w 67722"/>
                      <a:gd name="connsiteY6" fmla="*/ 70199 h 7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22" h="70199">
                        <a:moveTo>
                          <a:pt x="41720" y="70199"/>
                        </a:moveTo>
                        <a:lnTo>
                          <a:pt x="25146" y="27622"/>
                        </a:lnTo>
                        <a:lnTo>
                          <a:pt x="67723" y="11049"/>
                        </a:lnTo>
                        <a:lnTo>
                          <a:pt x="42577" y="0"/>
                        </a:lnTo>
                        <a:lnTo>
                          <a:pt x="0" y="16669"/>
                        </a:lnTo>
                        <a:lnTo>
                          <a:pt x="16574" y="59150"/>
                        </a:lnTo>
                        <a:lnTo>
                          <a:pt x="41720" y="70199"/>
                        </a:lnTo>
                        <a:close/>
                      </a:path>
                    </a:pathLst>
                  </a:custGeom>
                  <a:solidFill>
                    <a:srgbClr val="F1F2F2"/>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60" name="Freeform: Shape 112">
                    <a:extLst>
                      <a:ext uri="{FF2B5EF4-FFF2-40B4-BE49-F238E27FC236}">
                        <a16:creationId xmlns:a16="http://schemas.microsoft.com/office/drawing/2014/main" id="{1F303934-7B42-B14B-997B-855F2793C80E}"/>
                      </a:ext>
                    </a:extLst>
                  </p:cNvPr>
                  <p:cNvSpPr/>
                  <p:nvPr/>
                </p:nvSpPr>
                <p:spPr>
                  <a:xfrm>
                    <a:off x="3884648" y="4363348"/>
                    <a:ext cx="139473" cy="139441"/>
                  </a:xfrm>
                  <a:custGeom>
                    <a:avLst/>
                    <a:gdLst>
                      <a:gd name="connsiteX0" fmla="*/ 0 w 415099"/>
                      <a:gd name="connsiteY0" fmla="*/ 0 h 415004"/>
                      <a:gd name="connsiteX1" fmla="*/ 415100 w 415099"/>
                      <a:gd name="connsiteY1" fmla="*/ 415004 h 415004"/>
                    </a:gdLst>
                    <a:ahLst/>
                    <a:cxnLst>
                      <a:cxn ang="0">
                        <a:pos x="connsiteX0" y="connsiteY0"/>
                      </a:cxn>
                      <a:cxn ang="0">
                        <a:pos x="connsiteX1" y="connsiteY1"/>
                      </a:cxn>
                    </a:cxnLst>
                    <a:rect l="l" t="t" r="r" b="b"/>
                    <a:pathLst>
                      <a:path w="415099" h="415004">
                        <a:moveTo>
                          <a:pt x="0" y="0"/>
                        </a:moveTo>
                        <a:lnTo>
                          <a:pt x="415100" y="415004"/>
                        </a:lnTo>
                      </a:path>
                    </a:pathLst>
                  </a:custGeom>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61" name="Freeform: Shape 113">
                    <a:extLst>
                      <a:ext uri="{FF2B5EF4-FFF2-40B4-BE49-F238E27FC236}">
                        <a16:creationId xmlns:a16="http://schemas.microsoft.com/office/drawing/2014/main" id="{3F1A2ADF-7F12-174B-B303-12BA82079AA8}"/>
                      </a:ext>
                    </a:extLst>
                  </p:cNvPr>
                  <p:cNvSpPr/>
                  <p:nvPr/>
                </p:nvSpPr>
                <p:spPr>
                  <a:xfrm>
                    <a:off x="3879751" y="4358452"/>
                    <a:ext cx="38405" cy="38405"/>
                  </a:xfrm>
                  <a:custGeom>
                    <a:avLst/>
                    <a:gdLst>
                      <a:gd name="connsiteX0" fmla="*/ 4191 w 114300"/>
                      <a:gd name="connsiteY0" fmla="*/ 114300 h 114300"/>
                      <a:gd name="connsiteX1" fmla="*/ 23241 w 114300"/>
                      <a:gd name="connsiteY1" fmla="*/ 113633 h 114300"/>
                      <a:gd name="connsiteX2" fmla="*/ 19812 w 114300"/>
                      <a:gd name="connsiteY2" fmla="*/ 19717 h 114300"/>
                      <a:gd name="connsiteX3" fmla="*/ 113633 w 114300"/>
                      <a:gd name="connsiteY3" fmla="*/ 23146 h 114300"/>
                      <a:gd name="connsiteX4" fmla="*/ 114300 w 114300"/>
                      <a:gd name="connsiteY4" fmla="*/ 4096 h 114300"/>
                      <a:gd name="connsiteX5" fmla="*/ 0 w 114300"/>
                      <a:gd name="connsiteY5" fmla="*/ 0 h 114300"/>
                      <a:gd name="connsiteX6" fmla="*/ 4191 w 1143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14300">
                        <a:moveTo>
                          <a:pt x="4191" y="114300"/>
                        </a:moveTo>
                        <a:lnTo>
                          <a:pt x="23241" y="113633"/>
                        </a:lnTo>
                        <a:lnTo>
                          <a:pt x="19812" y="19717"/>
                        </a:lnTo>
                        <a:lnTo>
                          <a:pt x="113633" y="23146"/>
                        </a:lnTo>
                        <a:lnTo>
                          <a:pt x="114300" y="4096"/>
                        </a:lnTo>
                        <a:lnTo>
                          <a:pt x="0" y="0"/>
                        </a:lnTo>
                        <a:lnTo>
                          <a:pt x="4191" y="114300"/>
                        </a:lnTo>
                        <a:close/>
                      </a:path>
                    </a:pathLst>
                  </a:custGeom>
                  <a:solidFill>
                    <a:srgbClr val="FFFFFF"/>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62" name="Freeform: Shape 114">
                    <a:extLst>
                      <a:ext uri="{FF2B5EF4-FFF2-40B4-BE49-F238E27FC236}">
                        <a16:creationId xmlns:a16="http://schemas.microsoft.com/office/drawing/2014/main" id="{4B75F848-4F04-BC42-AA8C-273D695D1A27}"/>
                      </a:ext>
                    </a:extLst>
                  </p:cNvPr>
                  <p:cNvSpPr/>
                  <p:nvPr/>
                </p:nvSpPr>
                <p:spPr>
                  <a:xfrm>
                    <a:off x="3990581" y="4469282"/>
                    <a:ext cx="38437" cy="38437"/>
                  </a:xfrm>
                  <a:custGeom>
                    <a:avLst/>
                    <a:gdLst>
                      <a:gd name="connsiteX0" fmla="*/ 0 w 114395"/>
                      <a:gd name="connsiteY0" fmla="*/ 110204 h 114395"/>
                      <a:gd name="connsiteX1" fmla="*/ 762 w 114395"/>
                      <a:gd name="connsiteY1" fmla="*/ 91154 h 114395"/>
                      <a:gd name="connsiteX2" fmla="*/ 94583 w 114395"/>
                      <a:gd name="connsiteY2" fmla="*/ 94583 h 114395"/>
                      <a:gd name="connsiteX3" fmla="*/ 91154 w 114395"/>
                      <a:gd name="connsiteY3" fmla="*/ 667 h 114395"/>
                      <a:gd name="connsiteX4" fmla="*/ 110204 w 114395"/>
                      <a:gd name="connsiteY4" fmla="*/ 0 h 114395"/>
                      <a:gd name="connsiteX5" fmla="*/ 114395 w 114395"/>
                      <a:gd name="connsiteY5" fmla="*/ 114395 h 114395"/>
                      <a:gd name="connsiteX6" fmla="*/ 0 w 114395"/>
                      <a:gd name="connsiteY6" fmla="*/ 110204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14395">
                        <a:moveTo>
                          <a:pt x="0" y="110204"/>
                        </a:moveTo>
                        <a:lnTo>
                          <a:pt x="762" y="91154"/>
                        </a:lnTo>
                        <a:lnTo>
                          <a:pt x="94583" y="94583"/>
                        </a:lnTo>
                        <a:lnTo>
                          <a:pt x="91154" y="667"/>
                        </a:lnTo>
                        <a:lnTo>
                          <a:pt x="110204" y="0"/>
                        </a:lnTo>
                        <a:lnTo>
                          <a:pt x="114395" y="114395"/>
                        </a:lnTo>
                        <a:lnTo>
                          <a:pt x="0" y="110204"/>
                        </a:lnTo>
                        <a:close/>
                      </a:path>
                    </a:pathLst>
                  </a:custGeom>
                  <a:solidFill>
                    <a:srgbClr val="FFFFFF"/>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63" name="Freeform: Shape 115">
                    <a:extLst>
                      <a:ext uri="{FF2B5EF4-FFF2-40B4-BE49-F238E27FC236}">
                        <a16:creationId xmlns:a16="http://schemas.microsoft.com/office/drawing/2014/main" id="{FAAD89BC-57CB-FD43-BDAD-A8786954E289}"/>
                      </a:ext>
                    </a:extLst>
                  </p:cNvPr>
                  <p:cNvSpPr/>
                  <p:nvPr/>
                </p:nvSpPr>
                <p:spPr>
                  <a:xfrm>
                    <a:off x="3884648" y="4363348"/>
                    <a:ext cx="139473" cy="139441"/>
                  </a:xfrm>
                  <a:custGeom>
                    <a:avLst/>
                    <a:gdLst>
                      <a:gd name="connsiteX0" fmla="*/ 0 w 415099"/>
                      <a:gd name="connsiteY0" fmla="*/ 415004 h 415004"/>
                      <a:gd name="connsiteX1" fmla="*/ 415100 w 415099"/>
                      <a:gd name="connsiteY1" fmla="*/ 0 h 415004"/>
                    </a:gdLst>
                    <a:ahLst/>
                    <a:cxnLst>
                      <a:cxn ang="0">
                        <a:pos x="connsiteX0" y="connsiteY0"/>
                      </a:cxn>
                      <a:cxn ang="0">
                        <a:pos x="connsiteX1" y="connsiteY1"/>
                      </a:cxn>
                    </a:cxnLst>
                    <a:rect l="l" t="t" r="r" b="b"/>
                    <a:pathLst>
                      <a:path w="415099" h="415004">
                        <a:moveTo>
                          <a:pt x="0" y="415004"/>
                        </a:moveTo>
                        <a:lnTo>
                          <a:pt x="415100" y="0"/>
                        </a:lnTo>
                      </a:path>
                    </a:pathLst>
                  </a:custGeom>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64" name="Freeform: Shape 116">
                    <a:extLst>
                      <a:ext uri="{FF2B5EF4-FFF2-40B4-BE49-F238E27FC236}">
                        <a16:creationId xmlns:a16="http://schemas.microsoft.com/office/drawing/2014/main" id="{36A6275A-C3A3-7D4E-89FD-8D412C19C369}"/>
                      </a:ext>
                    </a:extLst>
                  </p:cNvPr>
                  <p:cNvSpPr/>
                  <p:nvPr/>
                </p:nvSpPr>
                <p:spPr>
                  <a:xfrm>
                    <a:off x="3879751" y="4469282"/>
                    <a:ext cx="38437" cy="38437"/>
                  </a:xfrm>
                  <a:custGeom>
                    <a:avLst/>
                    <a:gdLst>
                      <a:gd name="connsiteX0" fmla="*/ 114395 w 114395"/>
                      <a:gd name="connsiteY0" fmla="*/ 110204 h 114395"/>
                      <a:gd name="connsiteX1" fmla="*/ 113633 w 114395"/>
                      <a:gd name="connsiteY1" fmla="*/ 91154 h 114395"/>
                      <a:gd name="connsiteX2" fmla="*/ 19812 w 114395"/>
                      <a:gd name="connsiteY2" fmla="*/ 94583 h 114395"/>
                      <a:gd name="connsiteX3" fmla="*/ 23241 w 114395"/>
                      <a:gd name="connsiteY3" fmla="*/ 667 h 114395"/>
                      <a:gd name="connsiteX4" fmla="*/ 4191 w 114395"/>
                      <a:gd name="connsiteY4" fmla="*/ 0 h 114395"/>
                      <a:gd name="connsiteX5" fmla="*/ 0 w 114395"/>
                      <a:gd name="connsiteY5" fmla="*/ 114395 h 114395"/>
                      <a:gd name="connsiteX6" fmla="*/ 114395 w 114395"/>
                      <a:gd name="connsiteY6" fmla="*/ 110204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14395">
                        <a:moveTo>
                          <a:pt x="114395" y="110204"/>
                        </a:moveTo>
                        <a:lnTo>
                          <a:pt x="113633" y="91154"/>
                        </a:lnTo>
                        <a:lnTo>
                          <a:pt x="19812" y="94583"/>
                        </a:lnTo>
                        <a:lnTo>
                          <a:pt x="23241" y="667"/>
                        </a:lnTo>
                        <a:lnTo>
                          <a:pt x="4191" y="0"/>
                        </a:lnTo>
                        <a:lnTo>
                          <a:pt x="0" y="114395"/>
                        </a:lnTo>
                        <a:lnTo>
                          <a:pt x="114395" y="110204"/>
                        </a:lnTo>
                        <a:close/>
                      </a:path>
                    </a:pathLst>
                  </a:custGeom>
                  <a:solidFill>
                    <a:srgbClr val="FFFFFF"/>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sp>
                <p:nvSpPr>
                  <p:cNvPr id="265" name="Freeform: Shape 117">
                    <a:extLst>
                      <a:ext uri="{FF2B5EF4-FFF2-40B4-BE49-F238E27FC236}">
                        <a16:creationId xmlns:a16="http://schemas.microsoft.com/office/drawing/2014/main" id="{C869569F-CECF-0243-93B1-558BB436D7D1}"/>
                      </a:ext>
                    </a:extLst>
                  </p:cNvPr>
                  <p:cNvSpPr/>
                  <p:nvPr/>
                </p:nvSpPr>
                <p:spPr>
                  <a:xfrm>
                    <a:off x="3990613" y="4358452"/>
                    <a:ext cx="38405" cy="38405"/>
                  </a:xfrm>
                  <a:custGeom>
                    <a:avLst/>
                    <a:gdLst>
                      <a:gd name="connsiteX0" fmla="*/ 110109 w 114300"/>
                      <a:gd name="connsiteY0" fmla="*/ 114300 h 114300"/>
                      <a:gd name="connsiteX1" fmla="*/ 91059 w 114300"/>
                      <a:gd name="connsiteY1" fmla="*/ 113633 h 114300"/>
                      <a:gd name="connsiteX2" fmla="*/ 94488 w 114300"/>
                      <a:gd name="connsiteY2" fmla="*/ 19717 h 114300"/>
                      <a:gd name="connsiteX3" fmla="*/ 667 w 114300"/>
                      <a:gd name="connsiteY3" fmla="*/ 23146 h 114300"/>
                      <a:gd name="connsiteX4" fmla="*/ 0 w 114300"/>
                      <a:gd name="connsiteY4" fmla="*/ 4096 h 114300"/>
                      <a:gd name="connsiteX5" fmla="*/ 114300 w 114300"/>
                      <a:gd name="connsiteY5" fmla="*/ 0 h 114300"/>
                      <a:gd name="connsiteX6" fmla="*/ 110109 w 1143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14300">
                        <a:moveTo>
                          <a:pt x="110109" y="114300"/>
                        </a:moveTo>
                        <a:lnTo>
                          <a:pt x="91059" y="113633"/>
                        </a:lnTo>
                        <a:lnTo>
                          <a:pt x="94488" y="19717"/>
                        </a:lnTo>
                        <a:lnTo>
                          <a:pt x="667" y="23146"/>
                        </a:lnTo>
                        <a:lnTo>
                          <a:pt x="0" y="4096"/>
                        </a:lnTo>
                        <a:lnTo>
                          <a:pt x="114300" y="0"/>
                        </a:lnTo>
                        <a:lnTo>
                          <a:pt x="110109" y="114300"/>
                        </a:lnTo>
                        <a:close/>
                      </a:path>
                    </a:pathLst>
                  </a:custGeom>
                  <a:solidFill>
                    <a:srgbClr val="FFFFFF"/>
                  </a:solidFill>
                  <a:ln w="19050" cap="flat">
                    <a:solidFill>
                      <a:schemeClr val="tx1"/>
                    </a:solidFill>
                    <a:prstDash val="solid"/>
                    <a:miter/>
                  </a:ln>
                </p:spPr>
                <p:txBody>
                  <a:bodyPr rtlCol="0" anchor="ctr"/>
                  <a:lstStyle/>
                  <a:p>
                    <a:pPr defTabSz="457189"/>
                    <a:endParaRPr lang="en-US" sz="1800" dirty="0">
                      <a:solidFill>
                        <a:srgbClr val="FFFFFF"/>
                      </a:solidFill>
                      <a:latin typeface="Amazon Ember"/>
                    </a:endParaRPr>
                  </a:p>
                </p:txBody>
              </p:sp>
            </p:grpSp>
            <p:cxnSp>
              <p:nvCxnSpPr>
                <p:cNvPr id="267" name="Straight Connector 266">
                  <a:extLst>
                    <a:ext uri="{FF2B5EF4-FFF2-40B4-BE49-F238E27FC236}">
                      <a16:creationId xmlns:a16="http://schemas.microsoft.com/office/drawing/2014/main" id="{5469941D-5745-D04D-9AB3-5B39FA948AA0}"/>
                    </a:ext>
                  </a:extLst>
                </p:cNvPr>
                <p:cNvCxnSpPr>
                  <a:cxnSpLocks/>
                </p:cNvCxnSpPr>
                <p:nvPr/>
              </p:nvCxnSpPr>
              <p:spPr>
                <a:xfrm flipV="1">
                  <a:off x="5659360" y="4910434"/>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nvGrpSpPr>
            <p:cNvPr id="3" name="Group 2">
              <a:extLst>
                <a:ext uri="{FF2B5EF4-FFF2-40B4-BE49-F238E27FC236}">
                  <a16:creationId xmlns:a16="http://schemas.microsoft.com/office/drawing/2014/main" id="{660F220A-48BD-497C-A7E9-54AB39C2A560}"/>
                </a:ext>
              </a:extLst>
            </p:cNvPr>
            <p:cNvGrpSpPr/>
            <p:nvPr/>
          </p:nvGrpSpPr>
          <p:grpSpPr>
            <a:xfrm>
              <a:off x="1244600" y="2217282"/>
              <a:ext cx="3256688" cy="2555070"/>
              <a:chOff x="1244600" y="1889637"/>
              <a:chExt cx="3256688" cy="2555070"/>
            </a:xfrm>
          </p:grpSpPr>
          <p:sp>
            <p:nvSpPr>
              <p:cNvPr id="14" name="Title 1">
                <a:extLst>
                  <a:ext uri="{FF2B5EF4-FFF2-40B4-BE49-F238E27FC236}">
                    <a16:creationId xmlns:a16="http://schemas.microsoft.com/office/drawing/2014/main" id="{97FF82CF-7E48-494B-8A13-BF8BA162D6A3}"/>
                  </a:ext>
                </a:extLst>
              </p:cNvPr>
              <p:cNvSpPr txBox="1">
                <a:spLocks/>
              </p:cNvSpPr>
              <p:nvPr/>
            </p:nvSpPr>
            <p:spPr>
              <a:xfrm>
                <a:off x="1244600" y="1889637"/>
                <a:ext cx="3256688" cy="1569660"/>
              </a:xfrm>
              <a:prstGeom prst="rect">
                <a:avLst/>
              </a:prstGeom>
            </p:spPr>
            <p:txBody>
              <a:bodyPr vert="horz" wrap="square" lIns="0" tIns="45720" rIns="9144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lnSpc>
                    <a:spcPct val="100000"/>
                  </a:lnSpc>
                </a:pPr>
                <a:r>
                  <a:rPr lang="en-US" dirty="0"/>
                  <a:t>Amazon SageMaker </a:t>
                </a:r>
                <a:br>
                  <a:rPr lang="en-US" dirty="0"/>
                </a:br>
                <a:r>
                  <a:rPr lang="en-US" dirty="0"/>
                  <a:t>Processing Job</a:t>
                </a:r>
              </a:p>
            </p:txBody>
          </p:sp>
          <p:sp>
            <p:nvSpPr>
              <p:cNvPr id="2" name="TextBox 1">
                <a:extLst>
                  <a:ext uri="{FF2B5EF4-FFF2-40B4-BE49-F238E27FC236}">
                    <a16:creationId xmlns:a16="http://schemas.microsoft.com/office/drawing/2014/main" id="{8721FD2B-4BC9-E042-966E-811848D68980}"/>
                  </a:ext>
                </a:extLst>
              </p:cNvPr>
              <p:cNvSpPr txBox="1"/>
              <p:nvPr/>
            </p:nvSpPr>
            <p:spPr>
              <a:xfrm>
                <a:off x="1560836" y="3429044"/>
                <a:ext cx="2940452" cy="1015663"/>
              </a:xfrm>
              <a:prstGeom prst="rect">
                <a:avLst/>
              </a:prstGeom>
              <a:noFill/>
            </p:spPr>
            <p:txBody>
              <a:bodyPr wrap="square" lIns="0" rtlCol="0">
                <a:spAutoFit/>
              </a:bodyPr>
              <a:lstStyle/>
              <a:p>
                <a:pPr algn="r" defTabSz="914400">
                  <a:spcBef>
                    <a:spcPts val="1200"/>
                  </a:spcBef>
                  <a:spcAft>
                    <a:spcPts val="1200"/>
                  </a:spcAft>
                </a:pPr>
                <a:r>
                  <a:rPr lang="en-US" sz="2000" dirty="0">
                    <a:solidFill>
                      <a:schemeClr val="accent1"/>
                    </a:solidFill>
                    <a:latin typeface="+mj-lt"/>
                    <a:ea typeface="+mj-ea"/>
                    <a:cs typeface="+mj-cs"/>
                  </a:rPr>
                  <a:t>Managed solution for</a:t>
                </a:r>
                <a:br>
                  <a:rPr lang="en-US" sz="2000" dirty="0">
                    <a:solidFill>
                      <a:schemeClr val="accent1"/>
                    </a:solidFill>
                    <a:latin typeface="+mj-lt"/>
                    <a:ea typeface="+mj-ea"/>
                    <a:cs typeface="+mj-cs"/>
                  </a:rPr>
                </a:br>
                <a:r>
                  <a:rPr lang="en-US" sz="2000" dirty="0">
                    <a:solidFill>
                      <a:schemeClr val="accent1"/>
                    </a:solidFill>
                    <a:latin typeface="+mj-lt"/>
                    <a:ea typeface="+mj-ea"/>
                    <a:cs typeface="+mj-cs"/>
                  </a:rPr>
                  <a:t>data processing and</a:t>
                </a:r>
                <a:br>
                  <a:rPr lang="en-US" sz="2000" dirty="0">
                    <a:solidFill>
                      <a:schemeClr val="accent1"/>
                    </a:solidFill>
                    <a:latin typeface="+mj-lt"/>
                    <a:ea typeface="+mj-ea"/>
                    <a:cs typeface="+mj-cs"/>
                  </a:rPr>
                </a:br>
                <a:r>
                  <a:rPr lang="en-US" sz="2000" dirty="0">
                    <a:solidFill>
                      <a:schemeClr val="accent1"/>
                    </a:solidFill>
                    <a:latin typeface="+mj-lt"/>
                    <a:ea typeface="+mj-ea"/>
                    <a:cs typeface="+mj-cs"/>
                  </a:rPr>
                  <a:t>model evaluation jobs</a:t>
                </a:r>
              </a:p>
            </p:txBody>
          </p:sp>
        </p:grpSp>
      </p:grpSp>
      <p:sp>
        <p:nvSpPr>
          <p:cNvPr id="102" name="Slide Number Placeholder 1">
            <a:extLst>
              <a:ext uri="{FF2B5EF4-FFF2-40B4-BE49-F238E27FC236}">
                <a16:creationId xmlns:a16="http://schemas.microsoft.com/office/drawing/2014/main" id="{7B7C5234-227C-4B6A-901D-FE013C747BF2}"/>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17</a:t>
            </a:fld>
            <a:endParaRPr lang="en-US" noProof="0" dirty="0"/>
          </a:p>
        </p:txBody>
      </p:sp>
    </p:spTree>
    <p:extLst>
      <p:ext uri="{BB962C8B-B14F-4D97-AF65-F5344CB8AC3E}">
        <p14:creationId xmlns:p14="http://schemas.microsoft.com/office/powerpoint/2010/main" val="425713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4C8529-B4F6-451D-9DFF-D97DBA5A2A13}"/>
              </a:ext>
            </a:extLst>
          </p:cNvPr>
          <p:cNvSpPr>
            <a:spLocks noGrp="1"/>
          </p:cNvSpPr>
          <p:nvPr>
            <p:ph type="title"/>
          </p:nvPr>
        </p:nvSpPr>
        <p:spPr/>
        <p:txBody>
          <a:bodyPr/>
          <a:lstStyle/>
          <a:p>
            <a:r>
              <a:rPr lang="en-US"/>
              <a:t>Data Processing on Amazon SageMaker</a:t>
            </a:r>
            <a:endParaRPr lang="en-US" dirty="0"/>
          </a:p>
        </p:txBody>
      </p:sp>
      <p:sp>
        <p:nvSpPr>
          <p:cNvPr id="2" name="Slide Number Placeholder 1">
            <a:extLst>
              <a:ext uri="{FF2B5EF4-FFF2-40B4-BE49-F238E27FC236}">
                <a16:creationId xmlns:a16="http://schemas.microsoft.com/office/drawing/2014/main" id="{5BA66355-ED60-A444-B0FB-D061E964A8D9}"/>
              </a:ext>
            </a:extLst>
          </p:cNvPr>
          <p:cNvSpPr>
            <a:spLocks noGrp="1"/>
          </p:cNvSpPr>
          <p:nvPr>
            <p:ph type="sldNum" sz="quarter" idx="12"/>
          </p:nvPr>
        </p:nvSpPr>
        <p:spPr/>
        <p:txBody>
          <a:bodyPr/>
          <a:lstStyle/>
          <a:p>
            <a:pPr lvl="0"/>
            <a:fld id="{7834CDD4-D76F-4459-B025-0310E913C243}" type="slidenum">
              <a:rPr lang="en-US" noProof="0" smtClean="0"/>
              <a:pPr lvl="0"/>
              <a:t>18</a:t>
            </a:fld>
            <a:endParaRPr lang="en-US" noProof="0" dirty="0"/>
          </a:p>
        </p:txBody>
      </p:sp>
      <p:grpSp>
        <p:nvGrpSpPr>
          <p:cNvPr id="43" name="Group 42">
            <a:extLst>
              <a:ext uri="{FF2B5EF4-FFF2-40B4-BE49-F238E27FC236}">
                <a16:creationId xmlns:a16="http://schemas.microsoft.com/office/drawing/2014/main" id="{785C827B-FDF6-44C5-BF4E-E84399B5ADA9}"/>
              </a:ext>
            </a:extLst>
          </p:cNvPr>
          <p:cNvGrpSpPr/>
          <p:nvPr/>
        </p:nvGrpSpPr>
        <p:grpSpPr>
          <a:xfrm>
            <a:off x="1162770" y="1401236"/>
            <a:ext cx="9866461" cy="4182529"/>
            <a:chOff x="769455" y="1383348"/>
            <a:chExt cx="9866461" cy="4182529"/>
          </a:xfrm>
        </p:grpSpPr>
        <p:grpSp>
          <p:nvGrpSpPr>
            <p:cNvPr id="35" name="Group 34">
              <a:extLst>
                <a:ext uri="{FF2B5EF4-FFF2-40B4-BE49-F238E27FC236}">
                  <a16:creationId xmlns:a16="http://schemas.microsoft.com/office/drawing/2014/main" id="{3A4F6B26-2F94-4477-A2B0-C6D1B4E539B2}"/>
                </a:ext>
              </a:extLst>
            </p:cNvPr>
            <p:cNvGrpSpPr/>
            <p:nvPr/>
          </p:nvGrpSpPr>
          <p:grpSpPr>
            <a:xfrm>
              <a:off x="3993618" y="1383348"/>
              <a:ext cx="6642298" cy="4182529"/>
              <a:chOff x="4272750" y="1205425"/>
              <a:chExt cx="7025570" cy="4423868"/>
            </a:xfrm>
          </p:grpSpPr>
          <p:grpSp>
            <p:nvGrpSpPr>
              <p:cNvPr id="34" name="Group 33">
                <a:extLst>
                  <a:ext uri="{FF2B5EF4-FFF2-40B4-BE49-F238E27FC236}">
                    <a16:creationId xmlns:a16="http://schemas.microsoft.com/office/drawing/2014/main" id="{8D3CE94F-E5C8-4726-8494-747B875A105D}"/>
                  </a:ext>
                </a:extLst>
              </p:cNvPr>
              <p:cNvGrpSpPr/>
              <p:nvPr/>
            </p:nvGrpSpPr>
            <p:grpSpPr>
              <a:xfrm>
                <a:off x="4272750" y="1205425"/>
                <a:ext cx="7025570" cy="4423868"/>
                <a:chOff x="4272750" y="1205425"/>
                <a:chExt cx="7025570" cy="4423868"/>
              </a:xfrm>
            </p:grpSpPr>
            <p:sp>
              <p:nvSpPr>
                <p:cNvPr id="7" name="Rounded Rectangle 6">
                  <a:extLst>
                    <a:ext uri="{FF2B5EF4-FFF2-40B4-BE49-F238E27FC236}">
                      <a16:creationId xmlns:a16="http://schemas.microsoft.com/office/drawing/2014/main" id="{83C45A30-34A5-6348-9202-25F43A6F5CD4}"/>
                    </a:ext>
                  </a:extLst>
                </p:cNvPr>
                <p:cNvSpPr/>
                <p:nvPr/>
              </p:nvSpPr>
              <p:spPr>
                <a:xfrm>
                  <a:off x="4272750" y="1572259"/>
                  <a:ext cx="7025570" cy="4057034"/>
                </a:xfrm>
                <a:prstGeom prst="roundRect">
                  <a:avLst>
                    <a:gd name="adj" fmla="val 4973"/>
                  </a:avLst>
                </a:prstGeom>
                <a:solidFill>
                  <a:schemeClr val="bg2"/>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15" name="TextBox 14">
                  <a:extLst>
                    <a:ext uri="{FF2B5EF4-FFF2-40B4-BE49-F238E27FC236}">
                      <a16:creationId xmlns:a16="http://schemas.microsoft.com/office/drawing/2014/main" id="{AB7978AF-29CF-2A4E-AFE2-B223AB111B03}"/>
                    </a:ext>
                  </a:extLst>
                </p:cNvPr>
                <p:cNvSpPr txBox="1"/>
                <p:nvPr/>
              </p:nvSpPr>
              <p:spPr>
                <a:xfrm>
                  <a:off x="6359397" y="1205425"/>
                  <a:ext cx="2852277" cy="307777"/>
                </a:xfrm>
                <a:prstGeom prst="rect">
                  <a:avLst/>
                </a:prstGeom>
                <a:noFill/>
              </p:spPr>
              <p:txBody>
                <a:bodyPr wrap="square" lIns="0" rtlCol="0">
                  <a:spAutoFit/>
                </a:bodyPr>
                <a:lstStyle/>
                <a:p>
                  <a:pPr algn="ctr">
                    <a:spcAft>
                      <a:spcPts val="1200"/>
                    </a:spcAft>
                  </a:pPr>
                  <a:r>
                    <a:rPr lang="en-US" sz="1400" b="1" dirty="0">
                      <a:solidFill>
                        <a:schemeClr val="accent3"/>
                      </a:solidFill>
                    </a:rPr>
                    <a:t>Cluster</a:t>
                  </a:r>
                </a:p>
              </p:txBody>
            </p:sp>
          </p:grpSp>
          <p:grpSp>
            <p:nvGrpSpPr>
              <p:cNvPr id="33" name="Group 32">
                <a:extLst>
                  <a:ext uri="{FF2B5EF4-FFF2-40B4-BE49-F238E27FC236}">
                    <a16:creationId xmlns:a16="http://schemas.microsoft.com/office/drawing/2014/main" id="{092FD62B-D05A-4C51-AEB3-7B62FE7C775A}"/>
                  </a:ext>
                </a:extLst>
              </p:cNvPr>
              <p:cNvGrpSpPr/>
              <p:nvPr/>
            </p:nvGrpSpPr>
            <p:grpSpPr>
              <a:xfrm>
                <a:off x="4445260" y="1702818"/>
                <a:ext cx="6673787" cy="3743444"/>
                <a:chOff x="4445260" y="1702818"/>
                <a:chExt cx="6673787" cy="3743444"/>
              </a:xfrm>
            </p:grpSpPr>
            <p:grpSp>
              <p:nvGrpSpPr>
                <p:cNvPr id="26" name="Group 25">
                  <a:extLst>
                    <a:ext uri="{FF2B5EF4-FFF2-40B4-BE49-F238E27FC236}">
                      <a16:creationId xmlns:a16="http://schemas.microsoft.com/office/drawing/2014/main" id="{4CD6D6E5-F6DA-4C90-AF75-0ECC7F6D5EA0}"/>
                    </a:ext>
                  </a:extLst>
                </p:cNvPr>
                <p:cNvGrpSpPr/>
                <p:nvPr/>
              </p:nvGrpSpPr>
              <p:grpSpPr>
                <a:xfrm>
                  <a:off x="4445260" y="1702819"/>
                  <a:ext cx="3478834" cy="3743443"/>
                  <a:chOff x="4445260" y="1702819"/>
                  <a:chExt cx="3478834" cy="3743443"/>
                </a:xfrm>
              </p:grpSpPr>
              <p:sp>
                <p:nvSpPr>
                  <p:cNvPr id="9" name="Rounded Rectangle 8">
                    <a:extLst>
                      <a:ext uri="{FF2B5EF4-FFF2-40B4-BE49-F238E27FC236}">
                        <a16:creationId xmlns:a16="http://schemas.microsoft.com/office/drawing/2014/main" id="{54D0DC0F-1FFC-884F-B68E-D7F25D7022EF}"/>
                      </a:ext>
                    </a:extLst>
                  </p:cNvPr>
                  <p:cNvSpPr/>
                  <p:nvPr/>
                </p:nvSpPr>
                <p:spPr>
                  <a:xfrm>
                    <a:off x="4445260" y="2019873"/>
                    <a:ext cx="3478834" cy="3426389"/>
                  </a:xfrm>
                  <a:prstGeom prst="roundRect">
                    <a:avLst>
                      <a:gd name="adj" fmla="val 5357"/>
                    </a:avLst>
                  </a:prstGeom>
                  <a:solidFill>
                    <a:schemeClr val="bg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sp>
                <p:nvSpPr>
                  <p:cNvPr id="14" name="TextBox 13">
                    <a:extLst>
                      <a:ext uri="{FF2B5EF4-FFF2-40B4-BE49-F238E27FC236}">
                        <a16:creationId xmlns:a16="http://schemas.microsoft.com/office/drawing/2014/main" id="{4C1D960D-CC79-6C4E-A812-9BE310E593DF}"/>
                      </a:ext>
                    </a:extLst>
                  </p:cNvPr>
                  <p:cNvSpPr txBox="1"/>
                  <p:nvPr/>
                </p:nvSpPr>
                <p:spPr>
                  <a:xfrm>
                    <a:off x="4758539" y="1702819"/>
                    <a:ext cx="2852277" cy="307777"/>
                  </a:xfrm>
                  <a:prstGeom prst="rect">
                    <a:avLst/>
                  </a:prstGeom>
                  <a:noFill/>
                </p:spPr>
                <p:txBody>
                  <a:bodyPr wrap="square" lIns="0" rtlCol="0" anchor="ctr">
                    <a:spAutoFit/>
                  </a:bodyPr>
                  <a:lstStyle/>
                  <a:p>
                    <a:pPr algn="ctr">
                      <a:spcAft>
                        <a:spcPts val="1200"/>
                      </a:spcAft>
                    </a:pPr>
                    <a:r>
                      <a:rPr lang="en-US" sz="1400" b="1" dirty="0">
                        <a:solidFill>
                          <a:schemeClr val="accent2"/>
                        </a:solidFill>
                      </a:rPr>
                      <a:t>Instance 1</a:t>
                    </a:r>
                  </a:p>
                </p:txBody>
              </p:sp>
            </p:grpSp>
            <p:grpSp>
              <p:nvGrpSpPr>
                <p:cNvPr id="31" name="Group 30">
                  <a:extLst>
                    <a:ext uri="{FF2B5EF4-FFF2-40B4-BE49-F238E27FC236}">
                      <a16:creationId xmlns:a16="http://schemas.microsoft.com/office/drawing/2014/main" id="{6BC53616-7E5F-4AB8-89F2-99FC70D634AC}"/>
                    </a:ext>
                  </a:extLst>
                </p:cNvPr>
                <p:cNvGrpSpPr/>
                <p:nvPr/>
              </p:nvGrpSpPr>
              <p:grpSpPr>
                <a:xfrm>
                  <a:off x="8051678" y="1702818"/>
                  <a:ext cx="1469892" cy="3743444"/>
                  <a:chOff x="8051678" y="1702818"/>
                  <a:chExt cx="1469892" cy="3743444"/>
                </a:xfrm>
              </p:grpSpPr>
              <p:sp>
                <p:nvSpPr>
                  <p:cNvPr id="28" name="Rounded Rectangle 8">
                    <a:extLst>
                      <a:ext uri="{FF2B5EF4-FFF2-40B4-BE49-F238E27FC236}">
                        <a16:creationId xmlns:a16="http://schemas.microsoft.com/office/drawing/2014/main" id="{CE8A68C7-7CB5-40DB-A51C-4D450D10462F}"/>
                      </a:ext>
                    </a:extLst>
                  </p:cNvPr>
                  <p:cNvSpPr/>
                  <p:nvPr/>
                </p:nvSpPr>
                <p:spPr>
                  <a:xfrm>
                    <a:off x="8051678" y="2019873"/>
                    <a:ext cx="1469892" cy="3426389"/>
                  </a:xfrm>
                  <a:prstGeom prst="roundRect">
                    <a:avLst>
                      <a:gd name="adj" fmla="val 13997"/>
                    </a:avLst>
                  </a:prstGeom>
                  <a:solidFill>
                    <a:schemeClr val="bg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sp>
                <p:nvSpPr>
                  <p:cNvPr id="16" name="TextBox 15">
                    <a:extLst>
                      <a:ext uri="{FF2B5EF4-FFF2-40B4-BE49-F238E27FC236}">
                        <a16:creationId xmlns:a16="http://schemas.microsoft.com/office/drawing/2014/main" id="{34785168-32F6-804C-B99B-F5948EA28869}"/>
                      </a:ext>
                    </a:extLst>
                  </p:cNvPr>
                  <p:cNvSpPr txBox="1"/>
                  <p:nvPr/>
                </p:nvSpPr>
                <p:spPr>
                  <a:xfrm>
                    <a:off x="8126347" y="1702818"/>
                    <a:ext cx="1320554" cy="307778"/>
                  </a:xfrm>
                  <a:prstGeom prst="rect">
                    <a:avLst/>
                  </a:prstGeom>
                  <a:noFill/>
                </p:spPr>
                <p:txBody>
                  <a:bodyPr wrap="square" lIns="0" rtlCol="0" anchor="ctr">
                    <a:spAutoFit/>
                  </a:bodyPr>
                  <a:lstStyle/>
                  <a:p>
                    <a:pPr algn="ctr">
                      <a:spcAft>
                        <a:spcPts val="1200"/>
                      </a:spcAft>
                    </a:pPr>
                    <a:r>
                      <a:rPr lang="en-US" sz="1400" b="1" dirty="0">
                        <a:solidFill>
                          <a:schemeClr val="accent2"/>
                        </a:solidFill>
                      </a:rPr>
                      <a:t>Instance 2</a:t>
                    </a:r>
                  </a:p>
                </p:txBody>
              </p:sp>
            </p:grpSp>
            <p:grpSp>
              <p:nvGrpSpPr>
                <p:cNvPr id="32" name="Group 31">
                  <a:extLst>
                    <a:ext uri="{FF2B5EF4-FFF2-40B4-BE49-F238E27FC236}">
                      <a16:creationId xmlns:a16="http://schemas.microsoft.com/office/drawing/2014/main" id="{39F4DC50-E1A5-4E76-8DD1-2E386332A8B5}"/>
                    </a:ext>
                  </a:extLst>
                </p:cNvPr>
                <p:cNvGrpSpPr/>
                <p:nvPr/>
              </p:nvGrpSpPr>
              <p:grpSpPr>
                <a:xfrm>
                  <a:off x="9649155" y="1702819"/>
                  <a:ext cx="1469892" cy="3743443"/>
                  <a:chOff x="9649155" y="1702819"/>
                  <a:chExt cx="1469892" cy="3743443"/>
                </a:xfrm>
              </p:grpSpPr>
              <p:sp>
                <p:nvSpPr>
                  <p:cNvPr id="30" name="Rounded Rectangle 8">
                    <a:extLst>
                      <a:ext uri="{FF2B5EF4-FFF2-40B4-BE49-F238E27FC236}">
                        <a16:creationId xmlns:a16="http://schemas.microsoft.com/office/drawing/2014/main" id="{3A39F31E-C67A-4620-85A6-C14C9FF2EE5A}"/>
                      </a:ext>
                    </a:extLst>
                  </p:cNvPr>
                  <p:cNvSpPr/>
                  <p:nvPr/>
                </p:nvSpPr>
                <p:spPr>
                  <a:xfrm>
                    <a:off x="9649155" y="2019873"/>
                    <a:ext cx="1469892" cy="3426389"/>
                  </a:xfrm>
                  <a:prstGeom prst="roundRect">
                    <a:avLst>
                      <a:gd name="adj" fmla="val 13997"/>
                    </a:avLst>
                  </a:prstGeom>
                  <a:solidFill>
                    <a:schemeClr val="bg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sp>
                <p:nvSpPr>
                  <p:cNvPr id="17" name="TextBox 16">
                    <a:extLst>
                      <a:ext uri="{FF2B5EF4-FFF2-40B4-BE49-F238E27FC236}">
                        <a16:creationId xmlns:a16="http://schemas.microsoft.com/office/drawing/2014/main" id="{918D16FA-1A17-804D-989B-FD52772CC544}"/>
                      </a:ext>
                    </a:extLst>
                  </p:cNvPr>
                  <p:cNvSpPr txBox="1"/>
                  <p:nvPr/>
                </p:nvSpPr>
                <p:spPr>
                  <a:xfrm>
                    <a:off x="9693802" y="1702819"/>
                    <a:ext cx="1380598" cy="307777"/>
                  </a:xfrm>
                  <a:prstGeom prst="rect">
                    <a:avLst/>
                  </a:prstGeom>
                  <a:noFill/>
                </p:spPr>
                <p:txBody>
                  <a:bodyPr wrap="square" lIns="0" rtlCol="0" anchor="ctr">
                    <a:spAutoFit/>
                  </a:bodyPr>
                  <a:lstStyle/>
                  <a:p>
                    <a:pPr algn="ctr">
                      <a:spcAft>
                        <a:spcPts val="1200"/>
                      </a:spcAft>
                    </a:pPr>
                    <a:r>
                      <a:rPr lang="en-US" sz="1400" b="1" dirty="0">
                        <a:solidFill>
                          <a:schemeClr val="accent2"/>
                        </a:solidFill>
                      </a:rPr>
                      <a:t>Instance N</a:t>
                    </a:r>
                  </a:p>
                </p:txBody>
              </p:sp>
            </p:grpSp>
          </p:grpSp>
          <p:sp>
            <p:nvSpPr>
              <p:cNvPr id="10" name="Rounded Rectangle 9">
                <a:extLst>
                  <a:ext uri="{FF2B5EF4-FFF2-40B4-BE49-F238E27FC236}">
                    <a16:creationId xmlns:a16="http://schemas.microsoft.com/office/drawing/2014/main" id="{CCE55F30-D89F-5845-979D-B4B43A06EE85}"/>
                  </a:ext>
                </a:extLst>
              </p:cNvPr>
              <p:cNvSpPr/>
              <p:nvPr/>
            </p:nvSpPr>
            <p:spPr>
              <a:xfrm>
                <a:off x="5315934" y="2334043"/>
                <a:ext cx="2294882" cy="2294882"/>
              </a:xfrm>
              <a:prstGeom prst="roundRect">
                <a:avLst>
                  <a:gd name="adj" fmla="val 718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r>
                  <a:rPr lang="en-US" b="1" dirty="0">
                    <a:solidFill>
                      <a:schemeClr val="tx1"/>
                    </a:solidFill>
                  </a:rPr>
                  <a:t>Processing </a:t>
                </a:r>
                <a:br>
                  <a:rPr lang="en-US" b="1" dirty="0">
                    <a:solidFill>
                      <a:schemeClr val="tx1"/>
                    </a:solidFill>
                  </a:rPr>
                </a:br>
                <a:r>
                  <a:rPr lang="en-US" b="1" dirty="0">
                    <a:solidFill>
                      <a:schemeClr val="tx1"/>
                    </a:solidFill>
                  </a:rPr>
                  <a:t>Container</a:t>
                </a:r>
              </a:p>
            </p:txBody>
          </p:sp>
        </p:grpSp>
        <p:grpSp>
          <p:nvGrpSpPr>
            <p:cNvPr id="40" name="Group 39">
              <a:extLst>
                <a:ext uri="{FF2B5EF4-FFF2-40B4-BE49-F238E27FC236}">
                  <a16:creationId xmlns:a16="http://schemas.microsoft.com/office/drawing/2014/main" id="{584A2E9E-CCCA-4E25-9F10-A6AFB9E29AD9}"/>
                </a:ext>
              </a:extLst>
            </p:cNvPr>
            <p:cNvGrpSpPr/>
            <p:nvPr/>
          </p:nvGrpSpPr>
          <p:grpSpPr>
            <a:xfrm>
              <a:off x="2480733" y="2728383"/>
              <a:ext cx="2546058" cy="1569071"/>
              <a:chOff x="2480733" y="2861733"/>
              <a:chExt cx="2546058" cy="1569071"/>
            </a:xfrm>
          </p:grpSpPr>
          <p:sp>
            <p:nvSpPr>
              <p:cNvPr id="37" name="Rectangle 36">
                <a:extLst>
                  <a:ext uri="{FF2B5EF4-FFF2-40B4-BE49-F238E27FC236}">
                    <a16:creationId xmlns:a16="http://schemas.microsoft.com/office/drawing/2014/main" id="{8CA0C373-FE52-403B-A6F9-B430182BEF04}"/>
                  </a:ext>
                </a:extLst>
              </p:cNvPr>
              <p:cNvSpPr/>
              <p:nvPr/>
            </p:nvSpPr>
            <p:spPr>
              <a:xfrm>
                <a:off x="2480733" y="2861733"/>
                <a:ext cx="2216133" cy="4976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36" name="Group 35">
                <a:extLst>
                  <a:ext uri="{FF2B5EF4-FFF2-40B4-BE49-F238E27FC236}">
                    <a16:creationId xmlns:a16="http://schemas.microsoft.com/office/drawing/2014/main" id="{A790D523-6117-4EE9-BCB5-CF5BF3209C85}"/>
                  </a:ext>
                </a:extLst>
              </p:cNvPr>
              <p:cNvGrpSpPr/>
              <p:nvPr/>
            </p:nvGrpSpPr>
            <p:grpSpPr>
              <a:xfrm>
                <a:off x="2595429" y="2938299"/>
                <a:ext cx="2394810" cy="287776"/>
                <a:chOff x="2337055" y="2540227"/>
                <a:chExt cx="2394810" cy="287776"/>
              </a:xfrm>
              <a:noFill/>
            </p:grpSpPr>
            <p:cxnSp>
              <p:nvCxnSpPr>
                <p:cNvPr id="18" name="Straight Arrow Connector 17">
                  <a:extLst>
                    <a:ext uri="{FF2B5EF4-FFF2-40B4-BE49-F238E27FC236}">
                      <a16:creationId xmlns:a16="http://schemas.microsoft.com/office/drawing/2014/main" id="{1E62DBB2-F6A7-074A-BDAF-9560A6D55380}"/>
                    </a:ext>
                  </a:extLst>
                </p:cNvPr>
                <p:cNvCxnSpPr>
                  <a:cxnSpLocks/>
                </p:cNvCxnSpPr>
                <p:nvPr/>
              </p:nvCxnSpPr>
              <p:spPr>
                <a:xfrm>
                  <a:off x="2337055" y="2817664"/>
                  <a:ext cx="2394810" cy="10339"/>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47C8BE5-EFAF-1A4E-980E-E5BEF430C59F}"/>
                    </a:ext>
                  </a:extLst>
                </p:cNvPr>
                <p:cNvSpPr txBox="1"/>
                <p:nvPr/>
              </p:nvSpPr>
              <p:spPr>
                <a:xfrm>
                  <a:off x="2548589" y="2540227"/>
                  <a:ext cx="1971743" cy="261610"/>
                </a:xfrm>
                <a:prstGeom prst="rect">
                  <a:avLst/>
                </a:prstGeom>
                <a:grpFill/>
              </p:spPr>
              <p:txBody>
                <a:bodyPr wrap="square" lIns="0" rtlCol="0">
                  <a:spAutoFit/>
                </a:bodyPr>
                <a:lstStyle/>
                <a:p>
                  <a:pPr algn="ctr">
                    <a:spcAft>
                      <a:spcPts val="1200"/>
                    </a:spcAft>
                  </a:pPr>
                  <a:r>
                    <a:rPr lang="en-US" sz="1100" b="1" dirty="0"/>
                    <a:t>/opt/ml/processing/input</a:t>
                  </a:r>
                </a:p>
              </p:txBody>
            </p:sp>
          </p:grpSp>
          <p:sp>
            <p:nvSpPr>
              <p:cNvPr id="38" name="Rectangle 37">
                <a:extLst>
                  <a:ext uri="{FF2B5EF4-FFF2-40B4-BE49-F238E27FC236}">
                    <a16:creationId xmlns:a16="http://schemas.microsoft.com/office/drawing/2014/main" id="{4CDF77FC-260C-4662-93D6-D86454A5B366}"/>
                  </a:ext>
                </a:extLst>
              </p:cNvPr>
              <p:cNvSpPr/>
              <p:nvPr/>
            </p:nvSpPr>
            <p:spPr>
              <a:xfrm>
                <a:off x="2659226" y="3933143"/>
                <a:ext cx="2216133" cy="4976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cxnSp>
            <p:nvCxnSpPr>
              <p:cNvPr id="20" name="Straight Arrow Connector 19">
                <a:extLst>
                  <a:ext uri="{FF2B5EF4-FFF2-40B4-BE49-F238E27FC236}">
                    <a16:creationId xmlns:a16="http://schemas.microsoft.com/office/drawing/2014/main" id="{B68B6675-C3F1-ED47-A48C-769A0187D016}"/>
                  </a:ext>
                </a:extLst>
              </p:cNvPr>
              <p:cNvCxnSpPr>
                <a:cxnSpLocks/>
              </p:cNvCxnSpPr>
              <p:nvPr/>
            </p:nvCxnSpPr>
            <p:spPr>
              <a:xfrm flipH="1">
                <a:off x="2595429" y="4300671"/>
                <a:ext cx="2431362" cy="12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86CBA3D-2202-3D4C-A705-DD6CB3434BDF}"/>
                  </a:ext>
                </a:extLst>
              </p:cNvPr>
              <p:cNvSpPr txBox="1"/>
              <p:nvPr/>
            </p:nvSpPr>
            <p:spPr>
              <a:xfrm>
                <a:off x="2888389" y="4024549"/>
                <a:ext cx="2087745" cy="261610"/>
              </a:xfrm>
              <a:prstGeom prst="rect">
                <a:avLst/>
              </a:prstGeom>
              <a:noFill/>
            </p:spPr>
            <p:txBody>
              <a:bodyPr wrap="square" lIns="0" rtlCol="0">
                <a:spAutoFit/>
              </a:bodyPr>
              <a:lstStyle/>
              <a:p>
                <a:pPr algn="ctr">
                  <a:spcAft>
                    <a:spcPts val="1200"/>
                  </a:spcAft>
                </a:pPr>
                <a:r>
                  <a:rPr lang="en-US" sz="1100" b="1" dirty="0">
                    <a:solidFill>
                      <a:schemeClr val="accent1"/>
                    </a:solidFill>
                  </a:rPr>
                  <a:t>/opt/ml/processing/output</a:t>
                </a:r>
              </a:p>
            </p:txBody>
          </p:sp>
        </p:grpSp>
        <p:grpSp>
          <p:nvGrpSpPr>
            <p:cNvPr id="41" name="Group 40">
              <a:extLst>
                <a:ext uri="{FF2B5EF4-FFF2-40B4-BE49-F238E27FC236}">
                  <a16:creationId xmlns:a16="http://schemas.microsoft.com/office/drawing/2014/main" id="{FA179A45-27B5-41D0-92BE-4403DAA60689}"/>
                </a:ext>
              </a:extLst>
            </p:cNvPr>
            <p:cNvGrpSpPr/>
            <p:nvPr/>
          </p:nvGrpSpPr>
          <p:grpSpPr>
            <a:xfrm>
              <a:off x="807328" y="2602275"/>
              <a:ext cx="2523224" cy="1100575"/>
              <a:chOff x="776848" y="2465115"/>
              <a:chExt cx="2523224" cy="1100575"/>
            </a:xfrm>
          </p:grpSpPr>
          <p:pic>
            <p:nvPicPr>
              <p:cNvPr id="5" name="Graphic 14">
                <a:extLst>
                  <a:ext uri="{FF2B5EF4-FFF2-40B4-BE49-F238E27FC236}">
                    <a16:creationId xmlns:a16="http://schemas.microsoft.com/office/drawing/2014/main" id="{473EBEC7-E2F3-C340-8C0A-456575394E4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614752" y="2465115"/>
                <a:ext cx="847415" cy="84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A7D26EA-12C7-8544-8838-320DFC69D075}"/>
                  </a:ext>
                </a:extLst>
              </p:cNvPr>
              <p:cNvSpPr txBox="1"/>
              <p:nvPr/>
            </p:nvSpPr>
            <p:spPr>
              <a:xfrm>
                <a:off x="776848" y="3288691"/>
                <a:ext cx="2523224" cy="276999"/>
              </a:xfrm>
              <a:prstGeom prst="rect">
                <a:avLst/>
              </a:prstGeom>
              <a:noFill/>
            </p:spPr>
            <p:txBody>
              <a:bodyPr wrap="square" lIns="0" rtlCol="0">
                <a:spAutoFit/>
              </a:bodyPr>
              <a:lstStyle/>
              <a:p>
                <a:pPr algn="ctr">
                  <a:spcAft>
                    <a:spcPts val="1200"/>
                  </a:spcAft>
                </a:pPr>
                <a:r>
                  <a:rPr lang="en-US" sz="1200" b="1" dirty="0"/>
                  <a:t>s3://bucket/path/to/</a:t>
                </a:r>
                <a:r>
                  <a:rPr lang="en-US" sz="1200" b="1" dirty="0" err="1"/>
                  <a:t>input_data</a:t>
                </a:r>
                <a:endParaRPr lang="en-US" sz="1200" b="1" dirty="0"/>
              </a:p>
            </p:txBody>
          </p:sp>
        </p:grpSp>
        <p:grpSp>
          <p:nvGrpSpPr>
            <p:cNvPr id="42" name="Group 41">
              <a:extLst>
                <a:ext uri="{FF2B5EF4-FFF2-40B4-BE49-F238E27FC236}">
                  <a16:creationId xmlns:a16="http://schemas.microsoft.com/office/drawing/2014/main" id="{64404520-D56A-407E-96FE-BFCAFFBB07E9}"/>
                </a:ext>
              </a:extLst>
            </p:cNvPr>
            <p:cNvGrpSpPr/>
            <p:nvPr/>
          </p:nvGrpSpPr>
          <p:grpSpPr>
            <a:xfrm>
              <a:off x="769455" y="3725363"/>
              <a:ext cx="2598970" cy="1144182"/>
              <a:chOff x="738975" y="3835145"/>
              <a:chExt cx="2598970" cy="1144182"/>
            </a:xfrm>
          </p:grpSpPr>
          <p:sp>
            <p:nvSpPr>
              <p:cNvPr id="8" name="TextBox 7">
                <a:extLst>
                  <a:ext uri="{FF2B5EF4-FFF2-40B4-BE49-F238E27FC236}">
                    <a16:creationId xmlns:a16="http://schemas.microsoft.com/office/drawing/2014/main" id="{47AF1E72-B57E-464A-A68E-853F885D6591}"/>
                  </a:ext>
                </a:extLst>
              </p:cNvPr>
              <p:cNvSpPr txBox="1"/>
              <p:nvPr/>
            </p:nvSpPr>
            <p:spPr>
              <a:xfrm>
                <a:off x="738975" y="4702328"/>
                <a:ext cx="2598970" cy="276999"/>
              </a:xfrm>
              <a:prstGeom prst="rect">
                <a:avLst/>
              </a:prstGeom>
              <a:noFill/>
            </p:spPr>
            <p:txBody>
              <a:bodyPr wrap="square" lIns="0" rtlCol="0">
                <a:spAutoFit/>
              </a:bodyPr>
              <a:lstStyle/>
              <a:p>
                <a:pPr algn="ctr">
                  <a:spcAft>
                    <a:spcPts val="1200"/>
                  </a:spcAft>
                </a:pPr>
                <a:r>
                  <a:rPr lang="en-US" sz="1200" b="1" dirty="0">
                    <a:solidFill>
                      <a:schemeClr val="accent1"/>
                    </a:solidFill>
                  </a:rPr>
                  <a:t>s3://bucket/path/to/</a:t>
                </a:r>
                <a:r>
                  <a:rPr lang="en-US" sz="1200" b="1" dirty="0" err="1">
                    <a:solidFill>
                      <a:schemeClr val="accent1"/>
                    </a:solidFill>
                  </a:rPr>
                  <a:t>output_data</a:t>
                </a:r>
                <a:endParaRPr lang="en-US" sz="1200" b="1" dirty="0">
                  <a:solidFill>
                    <a:schemeClr val="accent1"/>
                  </a:solidFill>
                </a:endParaRPr>
              </a:p>
            </p:txBody>
          </p:sp>
          <p:pic>
            <p:nvPicPr>
              <p:cNvPr id="21" name="Graphic 14">
                <a:extLst>
                  <a:ext uri="{FF2B5EF4-FFF2-40B4-BE49-F238E27FC236}">
                    <a16:creationId xmlns:a16="http://schemas.microsoft.com/office/drawing/2014/main" id="{91461A90-748B-EC46-A9D6-F7245CC96AE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1614752" y="3835145"/>
                <a:ext cx="847415" cy="84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67425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05B07F-601E-4B7A-BFF3-1CA258CD8E5E}"/>
              </a:ext>
            </a:extLst>
          </p:cNvPr>
          <p:cNvSpPr>
            <a:spLocks noGrp="1"/>
          </p:cNvSpPr>
          <p:nvPr>
            <p:ph type="title"/>
          </p:nvPr>
        </p:nvSpPr>
        <p:spPr/>
        <p:txBody>
          <a:bodyPr/>
          <a:lstStyle/>
          <a:p>
            <a:r>
              <a:rPr lang="en-US"/>
              <a:t>Data Processing on Amazon SageMaker</a:t>
            </a:r>
            <a:endParaRPr lang="en-US" dirty="0"/>
          </a:p>
        </p:txBody>
      </p:sp>
      <p:sp>
        <p:nvSpPr>
          <p:cNvPr id="2" name="Slide Number Placeholder 1">
            <a:extLst>
              <a:ext uri="{FF2B5EF4-FFF2-40B4-BE49-F238E27FC236}">
                <a16:creationId xmlns:a16="http://schemas.microsoft.com/office/drawing/2014/main" id="{C4C5D48C-B6FE-C64F-91CD-39A689870564}"/>
              </a:ext>
            </a:extLst>
          </p:cNvPr>
          <p:cNvSpPr>
            <a:spLocks noGrp="1"/>
          </p:cNvSpPr>
          <p:nvPr>
            <p:ph type="sldNum" sz="quarter" idx="12"/>
          </p:nvPr>
        </p:nvSpPr>
        <p:spPr/>
        <p:txBody>
          <a:bodyPr/>
          <a:lstStyle/>
          <a:p>
            <a:pPr lvl="0"/>
            <a:fld id="{7834CDD4-D76F-4459-B025-0310E913C243}" type="slidenum">
              <a:rPr lang="en-US" noProof="0" smtClean="0"/>
              <a:pPr lvl="0"/>
              <a:t>19</a:t>
            </a:fld>
            <a:endParaRPr lang="en-US" noProof="0" dirty="0"/>
          </a:p>
        </p:txBody>
      </p:sp>
      <p:grpSp>
        <p:nvGrpSpPr>
          <p:cNvPr id="8" name="Group 7">
            <a:extLst>
              <a:ext uri="{FF2B5EF4-FFF2-40B4-BE49-F238E27FC236}">
                <a16:creationId xmlns:a16="http://schemas.microsoft.com/office/drawing/2014/main" id="{01D690FA-189A-4FFF-8561-6816858822CC}"/>
              </a:ext>
            </a:extLst>
          </p:cNvPr>
          <p:cNvGrpSpPr/>
          <p:nvPr/>
        </p:nvGrpSpPr>
        <p:grpSpPr>
          <a:xfrm>
            <a:off x="1778364" y="1132934"/>
            <a:ext cx="8248282" cy="4975496"/>
            <a:chOff x="2296679" y="1531856"/>
            <a:chExt cx="7211651" cy="4350185"/>
          </a:xfrm>
        </p:grpSpPr>
        <p:pic>
          <p:nvPicPr>
            <p:cNvPr id="4" name="Picture 3">
              <a:extLst>
                <a:ext uri="{FF2B5EF4-FFF2-40B4-BE49-F238E27FC236}">
                  <a16:creationId xmlns:a16="http://schemas.microsoft.com/office/drawing/2014/main" id="{52BD82F1-5005-B24B-BC5A-E0021FDA5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679" y="1531856"/>
              <a:ext cx="7211651" cy="2004231"/>
            </a:xfrm>
            <a:prstGeom prst="rect">
              <a:avLst/>
            </a:prstGeom>
          </p:spPr>
        </p:pic>
        <p:pic>
          <p:nvPicPr>
            <p:cNvPr id="6" name="Picture 5">
              <a:extLst>
                <a:ext uri="{FF2B5EF4-FFF2-40B4-BE49-F238E27FC236}">
                  <a16:creationId xmlns:a16="http://schemas.microsoft.com/office/drawing/2014/main" id="{90929DE3-F64A-7048-B921-CB37EA311075}"/>
                </a:ext>
              </a:extLst>
            </p:cNvPr>
            <p:cNvPicPr>
              <a:picLocks noChangeAspect="1"/>
            </p:cNvPicPr>
            <p:nvPr/>
          </p:nvPicPr>
          <p:blipFill rotWithShape="1">
            <a:blip r:embed="rId4">
              <a:extLst>
                <a:ext uri="{28A0092B-C50C-407E-A947-70E740481C1C}">
                  <a14:useLocalDpi xmlns:a14="http://schemas.microsoft.com/office/drawing/2010/main" val="0"/>
                </a:ext>
              </a:extLst>
            </a:blip>
            <a:srcRect r="4047"/>
            <a:stretch/>
          </p:blipFill>
          <p:spPr>
            <a:xfrm>
              <a:off x="2326124" y="3747943"/>
              <a:ext cx="7167010" cy="2134098"/>
            </a:xfrm>
            <a:prstGeom prst="rect">
              <a:avLst/>
            </a:prstGeom>
          </p:spPr>
        </p:pic>
      </p:grpSp>
    </p:spTree>
    <p:extLst>
      <p:ext uri="{BB962C8B-B14F-4D97-AF65-F5344CB8AC3E}">
        <p14:creationId xmlns:p14="http://schemas.microsoft.com/office/powerpoint/2010/main" val="412942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5BDE-083C-1342-8580-A2CA25F321B9}"/>
              </a:ext>
            </a:extLst>
          </p:cNvPr>
          <p:cNvSpPr>
            <a:spLocks noGrp="1"/>
          </p:cNvSpPr>
          <p:nvPr>
            <p:ph type="title"/>
          </p:nvPr>
        </p:nvSpPr>
        <p:spPr/>
        <p:txBody>
          <a:bodyPr/>
          <a:lstStyle/>
          <a:p>
            <a:r>
              <a:rPr lang="en-US"/>
              <a:t>Agenda</a:t>
            </a:r>
            <a:endParaRPr lang="en-US" dirty="0"/>
          </a:p>
        </p:txBody>
      </p:sp>
      <p:sp>
        <p:nvSpPr>
          <p:cNvPr id="19" name="Text Placeholder 18">
            <a:extLst>
              <a:ext uri="{FF2B5EF4-FFF2-40B4-BE49-F238E27FC236}">
                <a16:creationId xmlns:a16="http://schemas.microsoft.com/office/drawing/2014/main" id="{0F7C49BE-6057-4B61-9329-98E26A965BA4}"/>
              </a:ext>
            </a:extLst>
          </p:cNvPr>
          <p:cNvSpPr>
            <a:spLocks noGrp="1"/>
          </p:cNvSpPr>
          <p:nvPr>
            <p:ph type="body" sz="quarter" idx="10"/>
          </p:nvPr>
        </p:nvSpPr>
        <p:spPr>
          <a:xfrm>
            <a:off x="609600" y="1354051"/>
            <a:ext cx="10972800" cy="4843550"/>
          </a:xfrm>
        </p:spPr>
        <p:txBody>
          <a:bodyPr numCol="2"/>
          <a:lstStyle/>
          <a:p>
            <a:pPr>
              <a:lnSpc>
                <a:spcPct val="100000"/>
              </a:lnSpc>
              <a:spcAft>
                <a:spcPts val="400"/>
              </a:spcAft>
            </a:pPr>
            <a:r>
              <a:rPr lang="en-US" sz="1800" b="1" dirty="0"/>
              <a:t>Overview of Amazon </a:t>
            </a:r>
            <a:r>
              <a:rPr lang="en-US" sz="1800" b="1" dirty="0" err="1"/>
              <a:t>SageMaker</a:t>
            </a:r>
            <a:endParaRPr lang="en-US" sz="1800" b="1" dirty="0"/>
          </a:p>
          <a:p>
            <a:pPr>
              <a:lnSpc>
                <a:spcPct val="100000"/>
              </a:lnSpc>
              <a:spcAft>
                <a:spcPts val="400"/>
              </a:spcAft>
            </a:pPr>
            <a:r>
              <a:rPr lang="en-US" sz="1800" b="1" dirty="0"/>
              <a:t>No-code ML tools</a:t>
            </a:r>
          </a:p>
          <a:p>
            <a:pPr>
              <a:lnSpc>
                <a:spcPct val="100000"/>
              </a:lnSpc>
              <a:spcAft>
                <a:spcPts val="400"/>
              </a:spcAft>
            </a:pPr>
            <a:r>
              <a:rPr lang="en-US" sz="1800" b="1" dirty="0"/>
              <a:t>Integrated ML tools in a single interface</a:t>
            </a:r>
          </a:p>
          <a:p>
            <a:pPr>
              <a:lnSpc>
                <a:spcPct val="100000"/>
              </a:lnSpc>
              <a:spcAft>
                <a:spcPts val="400"/>
              </a:spcAft>
            </a:pPr>
            <a:r>
              <a:rPr lang="en-US" sz="1800" b="1" dirty="0"/>
              <a:t>Session I – </a:t>
            </a:r>
            <a:r>
              <a:rPr lang="en-US" sz="1800" b="1" dirty="0" err="1"/>
              <a:t>SageMaker</a:t>
            </a:r>
            <a:r>
              <a:rPr lang="en-US" sz="1800" b="1" dirty="0"/>
              <a:t> for Feature Engineering</a:t>
            </a:r>
          </a:p>
          <a:p>
            <a:pPr marL="685800" lvl="5" indent="-342900">
              <a:lnSpc>
                <a:spcPct val="100000"/>
              </a:lnSpc>
              <a:spcAft>
                <a:spcPts val="400"/>
              </a:spcAft>
            </a:pPr>
            <a:r>
              <a:rPr lang="en-US" dirty="0" err="1">
                <a:solidFill>
                  <a:schemeClr val="tx1">
                    <a:lumMod val="75000"/>
                  </a:schemeClr>
                </a:solidFill>
              </a:rPr>
              <a:t>SageMaker</a:t>
            </a:r>
            <a:r>
              <a:rPr lang="en-US" dirty="0">
                <a:solidFill>
                  <a:schemeClr val="tx1">
                    <a:lumMod val="75000"/>
                  </a:schemeClr>
                </a:solidFill>
              </a:rPr>
              <a:t> Data Wrangler</a:t>
            </a:r>
          </a:p>
          <a:p>
            <a:pPr marL="685800" lvl="5" indent="-342900">
              <a:lnSpc>
                <a:spcPct val="100000"/>
              </a:lnSpc>
              <a:spcAft>
                <a:spcPts val="400"/>
              </a:spcAft>
            </a:pPr>
            <a:r>
              <a:rPr lang="en-US" dirty="0" err="1">
                <a:solidFill>
                  <a:schemeClr val="tx1">
                    <a:lumMod val="75000"/>
                  </a:schemeClr>
                </a:solidFill>
              </a:rPr>
              <a:t>SageMaker</a:t>
            </a:r>
            <a:r>
              <a:rPr lang="en-US" dirty="0">
                <a:solidFill>
                  <a:schemeClr val="tx1">
                    <a:lumMod val="75000"/>
                  </a:schemeClr>
                </a:solidFill>
              </a:rPr>
              <a:t> Processing</a:t>
            </a:r>
          </a:p>
          <a:p>
            <a:pPr marL="685800" lvl="5" indent="-342900">
              <a:lnSpc>
                <a:spcPct val="100000"/>
              </a:lnSpc>
              <a:spcAft>
                <a:spcPts val="400"/>
              </a:spcAft>
            </a:pPr>
            <a:r>
              <a:rPr lang="en-US" dirty="0" err="1">
                <a:solidFill>
                  <a:schemeClr val="tx1">
                    <a:lumMod val="75000"/>
                  </a:schemeClr>
                </a:solidFill>
              </a:rPr>
              <a:t>SageMaker</a:t>
            </a:r>
            <a:r>
              <a:rPr lang="en-US" dirty="0">
                <a:solidFill>
                  <a:schemeClr val="tx1">
                    <a:lumMod val="75000"/>
                  </a:schemeClr>
                </a:solidFill>
              </a:rPr>
              <a:t> Feature Store</a:t>
            </a:r>
          </a:p>
          <a:p>
            <a:pPr>
              <a:lnSpc>
                <a:spcPct val="100000"/>
              </a:lnSpc>
              <a:spcAft>
                <a:spcPts val="400"/>
              </a:spcAft>
            </a:pPr>
            <a:r>
              <a:rPr lang="en-US" sz="1800" b="1" dirty="0"/>
              <a:t>Session II – </a:t>
            </a:r>
            <a:r>
              <a:rPr lang="en-US" sz="1800" b="1" dirty="0" err="1"/>
              <a:t>SageMaker</a:t>
            </a:r>
            <a:r>
              <a:rPr lang="en-US" sz="1800" b="1" dirty="0"/>
              <a:t> Building ML models </a:t>
            </a:r>
          </a:p>
          <a:p>
            <a:pPr>
              <a:lnSpc>
                <a:spcPct val="100000"/>
              </a:lnSpc>
              <a:spcAft>
                <a:spcPts val="400"/>
              </a:spcAft>
            </a:pPr>
            <a:r>
              <a:rPr lang="en-US" sz="1800" b="1" dirty="0"/>
              <a:t>Session III – </a:t>
            </a:r>
            <a:r>
              <a:rPr lang="en-US" sz="1800" b="1" dirty="0" err="1"/>
              <a:t>SageMaker</a:t>
            </a:r>
            <a:r>
              <a:rPr lang="en-US" sz="1800" b="1" dirty="0"/>
              <a:t> Training Deep Dive </a:t>
            </a:r>
          </a:p>
          <a:p>
            <a:pPr marL="685800" lvl="5" indent="-342900">
              <a:lnSpc>
                <a:spcPct val="100000"/>
              </a:lnSpc>
              <a:spcAft>
                <a:spcPts val="400"/>
              </a:spcAft>
            </a:pPr>
            <a:r>
              <a:rPr lang="en-US" dirty="0" err="1"/>
              <a:t>SageMaker</a:t>
            </a:r>
            <a:r>
              <a:rPr lang="en-US" dirty="0"/>
              <a:t> HPO</a:t>
            </a:r>
          </a:p>
          <a:p>
            <a:pPr marL="685800" lvl="5" indent="-342900">
              <a:lnSpc>
                <a:spcPct val="100000"/>
              </a:lnSpc>
              <a:spcAft>
                <a:spcPts val="400"/>
              </a:spcAft>
            </a:pPr>
            <a:r>
              <a:rPr lang="en-US" dirty="0"/>
              <a:t>Spot Training</a:t>
            </a:r>
          </a:p>
          <a:p>
            <a:pPr marL="685800" lvl="5" indent="-342900">
              <a:lnSpc>
                <a:spcPct val="100000"/>
              </a:lnSpc>
              <a:spcAft>
                <a:spcPts val="400"/>
              </a:spcAft>
            </a:pPr>
            <a:r>
              <a:rPr lang="en-US" dirty="0" err="1"/>
              <a:t>SageMaker</a:t>
            </a:r>
            <a:r>
              <a:rPr lang="en-US" dirty="0"/>
              <a:t> Debugger</a:t>
            </a:r>
          </a:p>
          <a:p>
            <a:pPr marL="685800" lvl="5" indent="-342900">
              <a:lnSpc>
                <a:spcPct val="100000"/>
              </a:lnSpc>
              <a:spcAft>
                <a:spcPts val="400"/>
              </a:spcAft>
            </a:pPr>
            <a:r>
              <a:rPr lang="en-US" dirty="0"/>
              <a:t>Distributed Training</a:t>
            </a:r>
          </a:p>
          <a:p>
            <a:pPr>
              <a:lnSpc>
                <a:spcPct val="100000"/>
              </a:lnSpc>
              <a:spcAft>
                <a:spcPts val="400"/>
              </a:spcAft>
            </a:pPr>
            <a:r>
              <a:rPr lang="en-US" sz="1800" b="1" dirty="0"/>
              <a:t>Session IV – </a:t>
            </a:r>
            <a:r>
              <a:rPr lang="en-US" sz="1800" b="1" dirty="0" err="1"/>
              <a:t>SageMaker</a:t>
            </a:r>
            <a:r>
              <a:rPr lang="en-US" sz="1800" b="1" dirty="0"/>
              <a:t> Hosting Deep Dive</a:t>
            </a:r>
          </a:p>
          <a:p>
            <a:pPr marL="685800" indent="-342900">
              <a:lnSpc>
                <a:spcPct val="100000"/>
              </a:lnSpc>
              <a:spcAft>
                <a:spcPts val="400"/>
              </a:spcAft>
              <a:buFont typeface="Arial" panose="020B0604020202020204" pitchFamily="34" charset="0"/>
              <a:buChar char="•"/>
            </a:pPr>
            <a:r>
              <a:rPr lang="en-US" sz="1800" dirty="0" err="1">
                <a:solidFill>
                  <a:schemeClr val="tx1">
                    <a:lumMod val="75000"/>
                  </a:schemeClr>
                </a:solidFill>
              </a:rPr>
              <a:t>SageMaker</a:t>
            </a:r>
            <a:r>
              <a:rPr lang="en-US" sz="1800" dirty="0">
                <a:solidFill>
                  <a:schemeClr val="tx1">
                    <a:lumMod val="75000"/>
                  </a:schemeClr>
                </a:solidFill>
              </a:rPr>
              <a:t> Inference</a:t>
            </a:r>
          </a:p>
          <a:p>
            <a:pPr marL="685800" indent="-342900">
              <a:lnSpc>
                <a:spcPct val="100000"/>
              </a:lnSpc>
              <a:spcAft>
                <a:spcPts val="400"/>
              </a:spcAft>
              <a:buFont typeface="Arial" panose="020B0604020202020204" pitchFamily="34" charset="0"/>
              <a:buChar char="•"/>
            </a:pPr>
            <a:r>
              <a:rPr lang="en-US" sz="1800" dirty="0">
                <a:solidFill>
                  <a:schemeClr val="tx1">
                    <a:lumMod val="75000"/>
                  </a:schemeClr>
                </a:solidFill>
              </a:rPr>
              <a:t>Autoscaling</a:t>
            </a:r>
          </a:p>
          <a:p>
            <a:pPr marL="685800" indent="-342900">
              <a:lnSpc>
                <a:spcPct val="100000"/>
              </a:lnSpc>
              <a:spcAft>
                <a:spcPts val="400"/>
              </a:spcAft>
              <a:buFont typeface="Arial" panose="020B0604020202020204" pitchFamily="34" charset="0"/>
              <a:buChar char="•"/>
            </a:pPr>
            <a:r>
              <a:rPr lang="en-US" sz="1800" dirty="0" err="1">
                <a:solidFill>
                  <a:schemeClr val="tx1">
                    <a:lumMod val="75000"/>
                  </a:schemeClr>
                </a:solidFill>
              </a:rPr>
              <a:t>SageMaker</a:t>
            </a:r>
            <a:r>
              <a:rPr lang="en-US" sz="1800" dirty="0">
                <a:solidFill>
                  <a:schemeClr val="tx1">
                    <a:lumMod val="75000"/>
                  </a:schemeClr>
                </a:solidFill>
              </a:rPr>
              <a:t> Batch Transform</a:t>
            </a:r>
          </a:p>
          <a:p>
            <a:pPr marL="685800" indent="-342900">
              <a:lnSpc>
                <a:spcPct val="100000"/>
              </a:lnSpc>
              <a:spcAft>
                <a:spcPts val="400"/>
              </a:spcAft>
              <a:buFont typeface="Arial" panose="020B0604020202020204" pitchFamily="34" charset="0"/>
              <a:buChar char="•"/>
            </a:pPr>
            <a:r>
              <a:rPr lang="en-US" sz="1800" dirty="0">
                <a:solidFill>
                  <a:schemeClr val="tx1">
                    <a:lumMod val="75000"/>
                  </a:schemeClr>
                </a:solidFill>
              </a:rPr>
              <a:t>Async Inference</a:t>
            </a:r>
          </a:p>
          <a:p>
            <a:pPr marL="685800" indent="-342900">
              <a:lnSpc>
                <a:spcPct val="100000"/>
              </a:lnSpc>
              <a:spcAft>
                <a:spcPts val="400"/>
              </a:spcAft>
              <a:buFont typeface="Arial" panose="020B0604020202020204" pitchFamily="34" charset="0"/>
              <a:buChar char="•"/>
            </a:pPr>
            <a:r>
              <a:rPr lang="en-US" sz="1800" dirty="0" err="1">
                <a:solidFill>
                  <a:schemeClr val="tx1">
                    <a:lumMod val="75000"/>
                  </a:schemeClr>
                </a:solidFill>
              </a:rPr>
              <a:t>SageMaker</a:t>
            </a:r>
            <a:r>
              <a:rPr lang="en-US" sz="1800" dirty="0">
                <a:solidFill>
                  <a:schemeClr val="tx1">
                    <a:lumMod val="75000"/>
                  </a:schemeClr>
                </a:solidFill>
              </a:rPr>
              <a:t> Inference Pipelines</a:t>
            </a:r>
          </a:p>
          <a:p>
            <a:pPr marL="685800" indent="-342900">
              <a:lnSpc>
                <a:spcPct val="100000"/>
              </a:lnSpc>
              <a:spcAft>
                <a:spcPts val="400"/>
              </a:spcAft>
              <a:buFont typeface="Arial" panose="020B0604020202020204" pitchFamily="34" charset="0"/>
              <a:buChar char="•"/>
            </a:pPr>
            <a:r>
              <a:rPr lang="en-US" sz="1800" dirty="0" err="1">
                <a:solidFill>
                  <a:schemeClr val="tx1">
                    <a:lumMod val="75000"/>
                  </a:schemeClr>
                </a:solidFill>
              </a:rPr>
              <a:t>SageMaker</a:t>
            </a:r>
            <a:r>
              <a:rPr lang="en-US" sz="1800" dirty="0">
                <a:solidFill>
                  <a:schemeClr val="tx1">
                    <a:lumMod val="75000"/>
                  </a:schemeClr>
                </a:solidFill>
              </a:rPr>
              <a:t> Multi-model Endpoints</a:t>
            </a:r>
          </a:p>
          <a:p>
            <a:pPr marL="685800" indent="-342900">
              <a:lnSpc>
                <a:spcPct val="100000"/>
              </a:lnSpc>
              <a:spcAft>
                <a:spcPts val="400"/>
              </a:spcAft>
              <a:buFont typeface="Arial" panose="020B0604020202020204" pitchFamily="34" charset="0"/>
              <a:buChar char="•"/>
            </a:pPr>
            <a:r>
              <a:rPr lang="en-US" sz="1800" dirty="0" err="1">
                <a:solidFill>
                  <a:schemeClr val="tx1">
                    <a:lumMod val="75000"/>
                  </a:schemeClr>
                </a:solidFill>
              </a:rPr>
              <a:t>SageMaker</a:t>
            </a:r>
            <a:r>
              <a:rPr lang="en-US" sz="1800" dirty="0">
                <a:solidFill>
                  <a:schemeClr val="tx1">
                    <a:lumMod val="75000"/>
                  </a:schemeClr>
                </a:solidFill>
              </a:rPr>
              <a:t> Model Monitoring</a:t>
            </a:r>
          </a:p>
          <a:p>
            <a:pPr>
              <a:lnSpc>
                <a:spcPct val="100000"/>
              </a:lnSpc>
              <a:spcAft>
                <a:spcPts val="400"/>
              </a:spcAft>
            </a:pPr>
            <a:r>
              <a:rPr lang="en-US" sz="1800" b="1" dirty="0"/>
              <a:t>Session V – </a:t>
            </a:r>
            <a:r>
              <a:rPr lang="en-US" sz="1800" b="1" dirty="0" err="1"/>
              <a:t>SageMaker</a:t>
            </a:r>
            <a:r>
              <a:rPr lang="en-US" sz="1800" b="1" dirty="0"/>
              <a:t> for </a:t>
            </a:r>
            <a:r>
              <a:rPr lang="en-US" sz="1800" b="1" dirty="0" err="1"/>
              <a:t>MLOps</a:t>
            </a:r>
            <a:endParaRPr lang="en-US" sz="1800" b="1" dirty="0"/>
          </a:p>
          <a:p>
            <a:pPr marL="685800" indent="-342900">
              <a:lnSpc>
                <a:spcPct val="100000"/>
              </a:lnSpc>
              <a:spcAft>
                <a:spcPts val="400"/>
              </a:spcAft>
              <a:buFont typeface="Arial" panose="020B0604020202020204" pitchFamily="34" charset="0"/>
              <a:buChar char="•"/>
            </a:pPr>
            <a:r>
              <a:rPr lang="en-US" sz="1800" dirty="0" err="1">
                <a:solidFill>
                  <a:schemeClr val="tx1">
                    <a:lumMod val="75000"/>
                  </a:schemeClr>
                </a:solidFill>
              </a:rPr>
              <a:t>SageMaker</a:t>
            </a:r>
            <a:r>
              <a:rPr lang="en-US" sz="1800" dirty="0">
                <a:solidFill>
                  <a:schemeClr val="tx1">
                    <a:lumMod val="75000"/>
                  </a:schemeClr>
                </a:solidFill>
              </a:rPr>
              <a:t> Pipelines</a:t>
            </a:r>
          </a:p>
          <a:p>
            <a:pPr marL="685800" indent="-342900">
              <a:lnSpc>
                <a:spcPct val="100000"/>
              </a:lnSpc>
              <a:spcAft>
                <a:spcPts val="400"/>
              </a:spcAft>
              <a:buFont typeface="Arial" panose="020B0604020202020204" pitchFamily="34" charset="0"/>
              <a:buChar char="•"/>
            </a:pPr>
            <a:r>
              <a:rPr lang="en-US" sz="1800" dirty="0" err="1">
                <a:solidFill>
                  <a:schemeClr val="tx1">
                    <a:lumMod val="75000"/>
                  </a:schemeClr>
                </a:solidFill>
              </a:rPr>
              <a:t>SageMaker</a:t>
            </a:r>
            <a:r>
              <a:rPr lang="en-US" sz="1800" dirty="0">
                <a:solidFill>
                  <a:schemeClr val="tx1">
                    <a:lumMod val="75000"/>
                  </a:schemeClr>
                </a:solidFill>
              </a:rPr>
              <a:t> Model Registry</a:t>
            </a:r>
          </a:p>
          <a:p>
            <a:pPr marL="685800" indent="-342900">
              <a:lnSpc>
                <a:spcPct val="100000"/>
              </a:lnSpc>
              <a:spcAft>
                <a:spcPts val="400"/>
              </a:spcAft>
              <a:buFont typeface="Arial" panose="020B0604020202020204" pitchFamily="34" charset="0"/>
              <a:buChar char="•"/>
            </a:pPr>
            <a:r>
              <a:rPr lang="en-US" sz="1800" dirty="0" err="1">
                <a:solidFill>
                  <a:schemeClr val="tx1">
                    <a:lumMod val="75000"/>
                  </a:schemeClr>
                </a:solidFill>
              </a:rPr>
              <a:t>SageMaker</a:t>
            </a:r>
            <a:r>
              <a:rPr lang="en-US" sz="1800" dirty="0">
                <a:solidFill>
                  <a:schemeClr val="tx1">
                    <a:lumMod val="75000"/>
                  </a:schemeClr>
                </a:solidFill>
              </a:rPr>
              <a:t> Projects</a:t>
            </a:r>
          </a:p>
        </p:txBody>
      </p:sp>
      <p:sp>
        <p:nvSpPr>
          <p:cNvPr id="20" name="Slide Number Placeholder 2">
            <a:extLst>
              <a:ext uri="{FF2B5EF4-FFF2-40B4-BE49-F238E27FC236}">
                <a16:creationId xmlns:a16="http://schemas.microsoft.com/office/drawing/2014/main" id="{98A4447A-1F89-495A-AF16-DCBBDC1E95FF}"/>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a:fld id="{7834CDD4-D76F-4459-B025-0310E913C243}" type="slidenum">
              <a:rPr lang="en-US" smtClean="0"/>
              <a:pPr algn="r"/>
              <a:t>2</a:t>
            </a:fld>
            <a:endParaRPr lang="en-US" dirty="0"/>
          </a:p>
        </p:txBody>
      </p:sp>
    </p:spTree>
    <p:extLst>
      <p:ext uri="{BB962C8B-B14F-4D97-AF65-F5344CB8AC3E}">
        <p14:creationId xmlns:p14="http://schemas.microsoft.com/office/powerpoint/2010/main" val="406743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dirty="0">
                <a:solidFill>
                  <a:schemeClr val="accent1"/>
                </a:solidFill>
              </a:rPr>
              <a:t>80% </a:t>
            </a:r>
            <a:r>
              <a:rPr lang="en-US" dirty="0"/>
              <a:t>of time spent on data prep</a:t>
            </a:r>
          </a:p>
        </p:txBody>
      </p:sp>
      <p:sp>
        <p:nvSpPr>
          <p:cNvPr id="41" name="Rectangle 40">
            <a:extLst>
              <a:ext uri="{FF2B5EF4-FFF2-40B4-BE49-F238E27FC236}">
                <a16:creationId xmlns:a16="http://schemas.microsoft.com/office/drawing/2014/main" id="{A1A6F8C1-35AB-4004-8F05-22DAE110E307}"/>
              </a:ext>
            </a:extLst>
          </p:cNvPr>
          <p:cNvSpPr/>
          <p:nvPr/>
        </p:nvSpPr>
        <p:spPr>
          <a:xfrm>
            <a:off x="2626468" y="5863052"/>
            <a:ext cx="8839099" cy="276999"/>
          </a:xfrm>
          <a:prstGeom prst="rect">
            <a:avLst/>
          </a:prstGeom>
        </p:spPr>
        <p:txBody>
          <a:bodyPr wrap="square" lIns="0">
            <a:spAutoFit/>
          </a:bodyPr>
          <a:lstStyle/>
          <a:p>
            <a:pPr algn="r">
              <a:defRPr/>
            </a:pPr>
            <a:r>
              <a:rPr lang="en-US" sz="1200" dirty="0">
                <a:solidFill>
                  <a:schemeClr val="tx2"/>
                </a:solidFill>
                <a:latin typeface="Amazon Ember"/>
              </a:rPr>
              <a:t>Source: </a:t>
            </a:r>
            <a:r>
              <a:rPr lang="en-US" sz="1200" dirty="0">
                <a:solidFill>
                  <a:schemeClr val="tx2"/>
                </a:solidFill>
                <a:latin typeface="Amazon Ember"/>
                <a:hlinkClick r:id="rId3">
                  <a:extLst>
                    <a:ext uri="{A12FA001-AC4F-418D-AE19-62706E023703}">
                      <ahyp:hlinkClr xmlns:ahyp="http://schemas.microsoft.com/office/drawing/2018/hyperlinkcolor" val="tx"/>
                    </a:ext>
                  </a:extLst>
                </a:hlinkClick>
              </a:rPr>
              <a:t>Forbes survey of 80 data scientists, March 2016</a:t>
            </a:r>
            <a:endParaRPr lang="en-US" sz="1200" dirty="0">
              <a:solidFill>
                <a:schemeClr val="tx2"/>
              </a:solidFill>
              <a:latin typeface="Amazon Ember"/>
            </a:endParaRPr>
          </a:p>
        </p:txBody>
      </p:sp>
      <p:grpSp>
        <p:nvGrpSpPr>
          <p:cNvPr id="2" name="Group 1">
            <a:extLst>
              <a:ext uri="{FF2B5EF4-FFF2-40B4-BE49-F238E27FC236}">
                <a16:creationId xmlns:a16="http://schemas.microsoft.com/office/drawing/2014/main" id="{31B0B193-B1FE-4B69-870F-4C9FF1162C14}"/>
              </a:ext>
            </a:extLst>
          </p:cNvPr>
          <p:cNvGrpSpPr/>
          <p:nvPr/>
        </p:nvGrpSpPr>
        <p:grpSpPr>
          <a:xfrm>
            <a:off x="2356982" y="1503605"/>
            <a:ext cx="7478036" cy="4233083"/>
            <a:chOff x="2626468" y="1565800"/>
            <a:chExt cx="7478036" cy="4233083"/>
          </a:xfrm>
        </p:grpSpPr>
        <p:graphicFrame>
          <p:nvGraphicFramePr>
            <p:cNvPr id="7" name="Chart 6">
              <a:extLst>
                <a:ext uri="{FF2B5EF4-FFF2-40B4-BE49-F238E27FC236}">
                  <a16:creationId xmlns:a16="http://schemas.microsoft.com/office/drawing/2014/main" id="{6B081A5C-AE04-4BED-952C-49A765430707}"/>
                </a:ext>
              </a:extLst>
            </p:cNvPr>
            <p:cNvGraphicFramePr/>
            <p:nvPr>
              <p:extLst>
                <p:ext uri="{D42A27DB-BD31-4B8C-83A1-F6EECF244321}">
                  <p14:modId xmlns:p14="http://schemas.microsoft.com/office/powerpoint/2010/main" val="1063969853"/>
                </p:ext>
              </p:extLst>
            </p:nvPr>
          </p:nvGraphicFramePr>
          <p:xfrm>
            <a:off x="2626468" y="2108824"/>
            <a:ext cx="7478036" cy="3690059"/>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6D13746A-6101-424C-9C2C-50E5563CE6A5}"/>
                </a:ext>
              </a:extLst>
            </p:cNvPr>
            <p:cNvSpPr txBox="1"/>
            <p:nvPr/>
          </p:nvSpPr>
          <p:spPr>
            <a:xfrm>
              <a:off x="2626468" y="1565800"/>
              <a:ext cx="6939064" cy="400110"/>
            </a:xfrm>
            <a:prstGeom prst="rect">
              <a:avLst/>
            </a:prstGeom>
            <a:noFill/>
          </p:spPr>
          <p:txBody>
            <a:bodyPr wrap="square" rtlCol="0">
              <a:spAutoFit/>
            </a:bodyPr>
            <a:lstStyle/>
            <a:p>
              <a:pPr algn="ctr"/>
              <a:r>
                <a:rPr lang="en-US" sz="2000" b="1" dirty="0"/>
                <a:t>What data scientists spend the most time doing</a:t>
              </a:r>
            </a:p>
          </p:txBody>
        </p:sp>
      </p:grpSp>
      <p:sp>
        <p:nvSpPr>
          <p:cNvPr id="9" name="Slide Number Placeholder 1">
            <a:extLst>
              <a:ext uri="{FF2B5EF4-FFF2-40B4-BE49-F238E27FC236}">
                <a16:creationId xmlns:a16="http://schemas.microsoft.com/office/drawing/2014/main" id="{35FEE5F6-6D1D-42F7-9A58-89E1A3A96D79}"/>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20</a:t>
            </a:fld>
            <a:endParaRPr lang="en-US" noProof="0" dirty="0"/>
          </a:p>
        </p:txBody>
      </p:sp>
    </p:spTree>
    <p:extLst>
      <p:ext uri="{BB962C8B-B14F-4D97-AF65-F5344CB8AC3E}">
        <p14:creationId xmlns:p14="http://schemas.microsoft.com/office/powerpoint/2010/main" val="19989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F19FF416-C17E-4412-ADD9-D06C665AE80A}"/>
              </a:ext>
            </a:extLst>
          </p:cNvPr>
          <p:cNvGrpSpPr/>
          <p:nvPr/>
        </p:nvGrpSpPr>
        <p:grpSpPr>
          <a:xfrm>
            <a:off x="1119982" y="1676688"/>
            <a:ext cx="9952037" cy="3504624"/>
            <a:chOff x="563563" y="1435390"/>
            <a:chExt cx="9952037" cy="3504624"/>
          </a:xfrm>
        </p:grpSpPr>
        <p:sp>
          <p:nvSpPr>
            <p:cNvPr id="60" name="Title 1">
              <a:extLst>
                <a:ext uri="{FF2B5EF4-FFF2-40B4-BE49-F238E27FC236}">
                  <a16:creationId xmlns:a16="http://schemas.microsoft.com/office/drawing/2014/main" id="{DB3B2754-8E95-4B15-823D-9D6A00FFF85C}"/>
                </a:ext>
              </a:extLst>
            </p:cNvPr>
            <p:cNvSpPr txBox="1">
              <a:spLocks/>
            </p:cNvSpPr>
            <p:nvPr/>
          </p:nvSpPr>
          <p:spPr>
            <a:xfrm>
              <a:off x="563563" y="2255043"/>
              <a:ext cx="4022725" cy="1865319"/>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US" sz="4267"/>
                <a:t>Challenges </a:t>
              </a:r>
              <a:br>
                <a:rPr lang="en-US" sz="4267"/>
              </a:br>
              <a:r>
                <a:rPr lang="en-US" sz="4267"/>
                <a:t>of separate feature stores</a:t>
              </a:r>
              <a:endParaRPr lang="en-US" sz="4267" dirty="0"/>
            </a:p>
          </p:txBody>
        </p:sp>
        <p:grpSp>
          <p:nvGrpSpPr>
            <p:cNvPr id="61" name="Group 60">
              <a:extLst>
                <a:ext uri="{FF2B5EF4-FFF2-40B4-BE49-F238E27FC236}">
                  <a16:creationId xmlns:a16="http://schemas.microsoft.com/office/drawing/2014/main" id="{3E22EA79-8DE4-46A9-8564-2097B85D5603}"/>
                </a:ext>
              </a:extLst>
            </p:cNvPr>
            <p:cNvGrpSpPr/>
            <p:nvPr/>
          </p:nvGrpSpPr>
          <p:grpSpPr>
            <a:xfrm>
              <a:off x="5159227" y="1435390"/>
              <a:ext cx="5356373" cy="3504624"/>
              <a:chOff x="5159227" y="1435390"/>
              <a:chExt cx="5356373" cy="3504624"/>
            </a:xfrm>
          </p:grpSpPr>
          <p:grpSp>
            <p:nvGrpSpPr>
              <p:cNvPr id="62" name="Group 61">
                <a:extLst>
                  <a:ext uri="{FF2B5EF4-FFF2-40B4-BE49-F238E27FC236}">
                    <a16:creationId xmlns:a16="http://schemas.microsoft.com/office/drawing/2014/main" id="{E86A4A50-DC03-49EF-BB34-0AD70541105D}"/>
                  </a:ext>
                </a:extLst>
              </p:cNvPr>
              <p:cNvGrpSpPr/>
              <p:nvPr/>
            </p:nvGrpSpPr>
            <p:grpSpPr>
              <a:xfrm>
                <a:off x="5159227" y="1435390"/>
                <a:ext cx="5356373" cy="957028"/>
                <a:chOff x="5159227" y="1435390"/>
                <a:chExt cx="5356373" cy="957028"/>
              </a:xfrm>
            </p:grpSpPr>
            <p:sp>
              <p:nvSpPr>
                <p:cNvPr id="89" name="Rectangle 88">
                  <a:extLst>
                    <a:ext uri="{FF2B5EF4-FFF2-40B4-BE49-F238E27FC236}">
                      <a16:creationId xmlns:a16="http://schemas.microsoft.com/office/drawing/2014/main" id="{8C1AE71B-BE4E-4F2C-A9C9-3C8E058C2B4D}"/>
                    </a:ext>
                  </a:extLst>
                </p:cNvPr>
                <p:cNvSpPr/>
                <p:nvPr/>
              </p:nvSpPr>
              <p:spPr>
                <a:xfrm>
                  <a:off x="6635751" y="1683072"/>
                  <a:ext cx="3879849" cy="461665"/>
                </a:xfrm>
                <a:prstGeom prst="rect">
                  <a:avLst/>
                </a:prstGeom>
              </p:spPr>
              <p:txBody>
                <a:bodyPr wrap="square" anchor="ctr">
                  <a:spAutoFit/>
                </a:bodyPr>
                <a:lstStyle/>
                <a:p>
                  <a:pPr defTabSz="390160">
                    <a:spcBef>
                      <a:spcPct val="0"/>
                    </a:spcBef>
                    <a:defRPr/>
                  </a:pPr>
                  <a:r>
                    <a:rPr lang="en-US" sz="2400" b="1" spc="-51" dirty="0">
                      <a:solidFill>
                        <a:schemeClr val="accent1"/>
                      </a:solidFill>
                    </a:rPr>
                    <a:t>Feature drift</a:t>
                  </a:r>
                </a:p>
              </p:txBody>
            </p:sp>
            <p:grpSp>
              <p:nvGrpSpPr>
                <p:cNvPr id="90" name="Group 89">
                  <a:extLst>
                    <a:ext uri="{FF2B5EF4-FFF2-40B4-BE49-F238E27FC236}">
                      <a16:creationId xmlns:a16="http://schemas.microsoft.com/office/drawing/2014/main" id="{743AD527-AEAB-4160-AB04-CB3295530A34}"/>
                    </a:ext>
                  </a:extLst>
                </p:cNvPr>
                <p:cNvGrpSpPr/>
                <p:nvPr/>
              </p:nvGrpSpPr>
              <p:grpSpPr>
                <a:xfrm>
                  <a:off x="5159227" y="1435390"/>
                  <a:ext cx="1400323" cy="957028"/>
                  <a:chOff x="5159227" y="1435390"/>
                  <a:chExt cx="1400323" cy="957028"/>
                </a:xfrm>
              </p:grpSpPr>
              <p:sp>
                <p:nvSpPr>
                  <p:cNvPr id="91" name="Oval 90">
                    <a:extLst>
                      <a:ext uri="{FF2B5EF4-FFF2-40B4-BE49-F238E27FC236}">
                        <a16:creationId xmlns:a16="http://schemas.microsoft.com/office/drawing/2014/main" id="{9D06306A-177D-4B0E-9270-5F661C05B244}"/>
                      </a:ext>
                    </a:extLst>
                  </p:cNvPr>
                  <p:cNvSpPr/>
                  <p:nvPr/>
                </p:nvSpPr>
                <p:spPr>
                  <a:xfrm>
                    <a:off x="5159227" y="1435390"/>
                    <a:ext cx="957031" cy="957028"/>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grpSp>
                <p:nvGrpSpPr>
                  <p:cNvPr id="92" name="Graphic 1174">
                    <a:extLst>
                      <a:ext uri="{FF2B5EF4-FFF2-40B4-BE49-F238E27FC236}">
                        <a16:creationId xmlns:a16="http://schemas.microsoft.com/office/drawing/2014/main" id="{CBCFC7E6-52E9-4DD5-B70F-42B69D9789D1}"/>
                      </a:ext>
                    </a:extLst>
                  </p:cNvPr>
                  <p:cNvGrpSpPr/>
                  <p:nvPr/>
                </p:nvGrpSpPr>
                <p:grpSpPr>
                  <a:xfrm flipH="1">
                    <a:off x="5225491" y="1501653"/>
                    <a:ext cx="824501" cy="824500"/>
                    <a:chOff x="1214399" y="2282323"/>
                    <a:chExt cx="1905000" cy="1905000"/>
                  </a:xfrm>
                  <a:noFill/>
                </p:grpSpPr>
                <p:sp>
                  <p:nvSpPr>
                    <p:cNvPr id="94" name="Freeform: Shape 93">
                      <a:extLst>
                        <a:ext uri="{FF2B5EF4-FFF2-40B4-BE49-F238E27FC236}">
                          <a16:creationId xmlns:a16="http://schemas.microsoft.com/office/drawing/2014/main" id="{E1B24683-4E7C-42EE-9EBA-9C0EE2D28929}"/>
                        </a:ext>
                      </a:extLst>
                    </p:cNvPr>
                    <p:cNvSpPr/>
                    <p:nvPr/>
                  </p:nvSpPr>
                  <p:spPr>
                    <a:xfrm>
                      <a:off x="1456905" y="3115855"/>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grpFill/>
                    <a:ln w="19050" cap="flat">
                      <a:solidFill>
                        <a:schemeClr val="tx1"/>
                      </a:solidFill>
                      <a:prstDash val="solid"/>
                      <a:round/>
                    </a:ln>
                  </p:spPr>
                  <p:txBody>
                    <a:bodyPr rtlCol="0" anchor="ctr"/>
                    <a:lstStyle/>
                    <a:p>
                      <a:endParaRPr lang="en-US" sz="2400"/>
                    </a:p>
                  </p:txBody>
                </p:sp>
                <p:sp>
                  <p:nvSpPr>
                    <p:cNvPr id="95" name="Freeform: Shape 94">
                      <a:extLst>
                        <a:ext uri="{FF2B5EF4-FFF2-40B4-BE49-F238E27FC236}">
                          <a16:creationId xmlns:a16="http://schemas.microsoft.com/office/drawing/2014/main" id="{C09ADCE8-7D0E-484B-AB7E-F42BE8309E81}"/>
                        </a:ext>
                      </a:extLst>
                    </p:cNvPr>
                    <p:cNvSpPr/>
                    <p:nvPr/>
                  </p:nvSpPr>
                  <p:spPr>
                    <a:xfrm>
                      <a:off x="1739036" y="2882207"/>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grpFill/>
                    <a:ln w="19050" cap="flat">
                      <a:solidFill>
                        <a:schemeClr val="tx1"/>
                      </a:solidFill>
                      <a:prstDash val="solid"/>
                      <a:round/>
                    </a:ln>
                  </p:spPr>
                  <p:txBody>
                    <a:bodyPr rtlCol="0" anchor="ctr"/>
                    <a:lstStyle/>
                    <a:p>
                      <a:endParaRPr lang="en-US" sz="2400"/>
                    </a:p>
                  </p:txBody>
                </p:sp>
                <p:sp>
                  <p:nvSpPr>
                    <p:cNvPr id="96" name="Freeform: Shape 95">
                      <a:extLst>
                        <a:ext uri="{FF2B5EF4-FFF2-40B4-BE49-F238E27FC236}">
                          <a16:creationId xmlns:a16="http://schemas.microsoft.com/office/drawing/2014/main" id="{E34925A6-8B9E-4882-990A-03F8C107A3B0}"/>
                        </a:ext>
                      </a:extLst>
                    </p:cNvPr>
                    <p:cNvSpPr/>
                    <p:nvPr/>
                  </p:nvSpPr>
                  <p:spPr>
                    <a:xfrm>
                      <a:off x="1597970" y="3023272"/>
                      <a:ext cx="141065" cy="70484"/>
                    </a:xfrm>
                    <a:custGeom>
                      <a:avLst/>
                      <a:gdLst>
                        <a:gd name="connsiteX0" fmla="*/ 141065 w 141065"/>
                        <a:gd name="connsiteY0" fmla="*/ 70485 h 70484"/>
                        <a:gd name="connsiteX1" fmla="*/ 0 w 141065"/>
                        <a:gd name="connsiteY1" fmla="*/ 0 h 70484"/>
                      </a:gdLst>
                      <a:ahLst/>
                      <a:cxnLst>
                        <a:cxn ang="0">
                          <a:pos x="connsiteX0" y="connsiteY0"/>
                        </a:cxn>
                        <a:cxn ang="0">
                          <a:pos x="connsiteX1" y="connsiteY1"/>
                        </a:cxn>
                      </a:cxnLst>
                      <a:rect l="l" t="t" r="r" b="b"/>
                      <a:pathLst>
                        <a:path w="141065" h="70484">
                          <a:moveTo>
                            <a:pt x="141065" y="70485"/>
                          </a:moveTo>
                          <a:lnTo>
                            <a:pt x="0" y="0"/>
                          </a:lnTo>
                        </a:path>
                      </a:pathLst>
                    </a:custGeom>
                    <a:grpFill/>
                    <a:ln w="19050" cap="flat">
                      <a:solidFill>
                        <a:schemeClr val="tx1"/>
                      </a:solidFill>
                      <a:prstDash val="solid"/>
                      <a:round/>
                    </a:ln>
                  </p:spPr>
                  <p:txBody>
                    <a:bodyPr rtlCol="0" anchor="ctr"/>
                    <a:lstStyle/>
                    <a:p>
                      <a:endParaRPr lang="en-US" sz="2400"/>
                    </a:p>
                  </p:txBody>
                </p:sp>
                <p:sp>
                  <p:nvSpPr>
                    <p:cNvPr id="97" name="Freeform: Shape 96">
                      <a:extLst>
                        <a:ext uri="{FF2B5EF4-FFF2-40B4-BE49-F238E27FC236}">
                          <a16:creationId xmlns:a16="http://schemas.microsoft.com/office/drawing/2014/main" id="{A1EF006C-E68C-4235-A837-F1F527E27120}"/>
                        </a:ext>
                      </a:extLst>
                    </p:cNvPr>
                    <p:cNvSpPr/>
                    <p:nvPr/>
                  </p:nvSpPr>
                  <p:spPr>
                    <a:xfrm>
                      <a:off x="1739036" y="2756001"/>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grpFill/>
                    <a:ln w="19050" cap="flat">
                      <a:solidFill>
                        <a:schemeClr val="tx1"/>
                      </a:solidFill>
                      <a:prstDash val="solid"/>
                      <a:round/>
                    </a:ln>
                  </p:spPr>
                  <p:txBody>
                    <a:bodyPr rtlCol="0" anchor="ctr"/>
                    <a:lstStyle/>
                    <a:p>
                      <a:endParaRPr lang="en-US" sz="2400"/>
                    </a:p>
                  </p:txBody>
                </p:sp>
                <p:sp>
                  <p:nvSpPr>
                    <p:cNvPr id="98" name="Freeform: Shape 97">
                      <a:extLst>
                        <a:ext uri="{FF2B5EF4-FFF2-40B4-BE49-F238E27FC236}">
                          <a16:creationId xmlns:a16="http://schemas.microsoft.com/office/drawing/2014/main" id="{71CE6B27-E286-4AD7-89EB-491B3A922C75}"/>
                        </a:ext>
                      </a:extLst>
                    </p:cNvPr>
                    <p:cNvSpPr/>
                    <p:nvPr/>
                  </p:nvSpPr>
                  <p:spPr>
                    <a:xfrm>
                      <a:off x="1456905" y="3162433"/>
                      <a:ext cx="135826" cy="80009"/>
                    </a:xfrm>
                    <a:custGeom>
                      <a:avLst/>
                      <a:gdLst>
                        <a:gd name="connsiteX0" fmla="*/ 0 w 135826"/>
                        <a:gd name="connsiteY0" fmla="*/ 80010 h 80009"/>
                        <a:gd name="connsiteX1" fmla="*/ 135827 w 135826"/>
                        <a:gd name="connsiteY1" fmla="*/ 0 h 80009"/>
                      </a:gdLst>
                      <a:ahLst/>
                      <a:cxnLst>
                        <a:cxn ang="0">
                          <a:pos x="connsiteX0" y="connsiteY0"/>
                        </a:cxn>
                        <a:cxn ang="0">
                          <a:pos x="connsiteX1" y="connsiteY1"/>
                        </a:cxn>
                      </a:cxnLst>
                      <a:rect l="l" t="t" r="r" b="b"/>
                      <a:pathLst>
                        <a:path w="135826" h="80009">
                          <a:moveTo>
                            <a:pt x="0" y="80010"/>
                          </a:moveTo>
                          <a:lnTo>
                            <a:pt x="135827" y="0"/>
                          </a:lnTo>
                        </a:path>
                      </a:pathLst>
                    </a:custGeom>
                    <a:grpFill/>
                    <a:ln w="19050" cap="flat">
                      <a:solidFill>
                        <a:schemeClr val="tx1"/>
                      </a:solidFill>
                      <a:prstDash val="solid"/>
                      <a:round/>
                    </a:ln>
                  </p:spPr>
                  <p:txBody>
                    <a:bodyPr rtlCol="0" anchor="ctr"/>
                    <a:lstStyle/>
                    <a:p>
                      <a:endParaRPr lang="en-US" sz="2400"/>
                    </a:p>
                  </p:txBody>
                </p:sp>
                <p:sp>
                  <p:nvSpPr>
                    <p:cNvPr id="99" name="Freeform: Shape 98">
                      <a:extLst>
                        <a:ext uri="{FF2B5EF4-FFF2-40B4-BE49-F238E27FC236}">
                          <a16:creationId xmlns:a16="http://schemas.microsoft.com/office/drawing/2014/main" id="{E87A5D75-B19D-4C19-8267-B5F550B82CE5}"/>
                        </a:ext>
                      </a:extLst>
                    </p:cNvPr>
                    <p:cNvSpPr/>
                    <p:nvPr/>
                  </p:nvSpPr>
                  <p:spPr>
                    <a:xfrm>
                      <a:off x="1597970" y="3375888"/>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grpFill/>
                    <a:ln w="19050" cap="flat">
                      <a:solidFill>
                        <a:schemeClr val="tx1"/>
                      </a:solidFill>
                      <a:prstDash val="solid"/>
                      <a:round/>
                    </a:ln>
                  </p:spPr>
                  <p:txBody>
                    <a:bodyPr rtlCol="0" anchor="ctr"/>
                    <a:lstStyle/>
                    <a:p>
                      <a:endParaRPr lang="en-US" sz="2400"/>
                    </a:p>
                  </p:txBody>
                </p:sp>
                <p:sp>
                  <p:nvSpPr>
                    <p:cNvPr id="100" name="Freeform: Shape 99">
                      <a:extLst>
                        <a:ext uri="{FF2B5EF4-FFF2-40B4-BE49-F238E27FC236}">
                          <a16:creationId xmlns:a16="http://schemas.microsoft.com/office/drawing/2014/main" id="{B5AA91F3-4D5C-46C9-8469-9F06261D72DA}"/>
                        </a:ext>
                      </a:extLst>
                    </p:cNvPr>
                    <p:cNvSpPr/>
                    <p:nvPr/>
                  </p:nvSpPr>
                  <p:spPr>
                    <a:xfrm>
                      <a:off x="1726844" y="3642493"/>
                      <a:ext cx="135826" cy="79914"/>
                    </a:xfrm>
                    <a:custGeom>
                      <a:avLst/>
                      <a:gdLst>
                        <a:gd name="connsiteX0" fmla="*/ 0 w 135826"/>
                        <a:gd name="connsiteY0" fmla="*/ 79915 h 79914"/>
                        <a:gd name="connsiteX1" fmla="*/ 135826 w 135826"/>
                        <a:gd name="connsiteY1" fmla="*/ 0 h 79914"/>
                      </a:gdLst>
                      <a:ahLst/>
                      <a:cxnLst>
                        <a:cxn ang="0">
                          <a:pos x="connsiteX0" y="connsiteY0"/>
                        </a:cxn>
                        <a:cxn ang="0">
                          <a:pos x="connsiteX1" y="connsiteY1"/>
                        </a:cxn>
                      </a:cxnLst>
                      <a:rect l="l" t="t" r="r" b="b"/>
                      <a:pathLst>
                        <a:path w="135826" h="79914">
                          <a:moveTo>
                            <a:pt x="0" y="79915"/>
                          </a:moveTo>
                          <a:lnTo>
                            <a:pt x="135826" y="0"/>
                          </a:lnTo>
                        </a:path>
                      </a:pathLst>
                    </a:custGeom>
                    <a:grpFill/>
                    <a:ln w="19050" cap="flat">
                      <a:solidFill>
                        <a:schemeClr val="tx1"/>
                      </a:solidFill>
                      <a:prstDash val="solid"/>
                      <a:round/>
                    </a:ln>
                  </p:spPr>
                  <p:txBody>
                    <a:bodyPr rtlCol="0" anchor="ctr"/>
                    <a:lstStyle/>
                    <a:p>
                      <a:endParaRPr lang="en-US" sz="2400"/>
                    </a:p>
                  </p:txBody>
                </p:sp>
                <p:sp>
                  <p:nvSpPr>
                    <p:cNvPr id="101" name="Freeform: Shape 100">
                      <a:extLst>
                        <a:ext uri="{FF2B5EF4-FFF2-40B4-BE49-F238E27FC236}">
                          <a16:creationId xmlns:a16="http://schemas.microsoft.com/office/drawing/2014/main" id="{E39DD67F-D01C-48D8-8645-AEF9666AC4B3}"/>
                        </a:ext>
                      </a:extLst>
                    </p:cNvPr>
                    <p:cNvSpPr/>
                    <p:nvPr/>
                  </p:nvSpPr>
                  <p:spPr>
                    <a:xfrm>
                      <a:off x="1715509" y="3375888"/>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grpFill/>
                    <a:ln w="19050" cap="flat">
                      <a:solidFill>
                        <a:schemeClr val="tx1"/>
                      </a:solidFill>
                      <a:prstDash val="solid"/>
                      <a:round/>
                    </a:ln>
                  </p:spPr>
                  <p:txBody>
                    <a:bodyPr rtlCol="0" anchor="ctr"/>
                    <a:lstStyle/>
                    <a:p>
                      <a:endParaRPr lang="en-US" sz="2400"/>
                    </a:p>
                  </p:txBody>
                </p:sp>
                <p:sp>
                  <p:nvSpPr>
                    <p:cNvPr id="102" name="Freeform: Shape 101">
                      <a:extLst>
                        <a:ext uri="{FF2B5EF4-FFF2-40B4-BE49-F238E27FC236}">
                          <a16:creationId xmlns:a16="http://schemas.microsoft.com/office/drawing/2014/main" id="{9FE60669-693E-400D-BC1A-1F62016E24B0}"/>
                        </a:ext>
                      </a:extLst>
                    </p:cNvPr>
                    <p:cNvSpPr/>
                    <p:nvPr/>
                  </p:nvSpPr>
                  <p:spPr>
                    <a:xfrm>
                      <a:off x="1597970" y="3234823"/>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grpFill/>
                    <a:ln w="19050" cap="flat">
                      <a:solidFill>
                        <a:schemeClr val="tx1"/>
                      </a:solidFill>
                      <a:prstDash val="solid"/>
                      <a:round/>
                    </a:ln>
                  </p:spPr>
                  <p:txBody>
                    <a:bodyPr rtlCol="0" anchor="ctr"/>
                    <a:lstStyle/>
                    <a:p>
                      <a:endParaRPr lang="en-US" sz="2400"/>
                    </a:p>
                  </p:txBody>
                </p:sp>
                <p:sp>
                  <p:nvSpPr>
                    <p:cNvPr id="103" name="Freeform: Shape 102">
                      <a:extLst>
                        <a:ext uri="{FF2B5EF4-FFF2-40B4-BE49-F238E27FC236}">
                          <a16:creationId xmlns:a16="http://schemas.microsoft.com/office/drawing/2014/main" id="{0FAAC558-E2C0-4CF7-90A2-447319FFD63C}"/>
                        </a:ext>
                      </a:extLst>
                    </p:cNvPr>
                    <p:cNvSpPr/>
                    <p:nvPr/>
                  </p:nvSpPr>
                  <p:spPr>
                    <a:xfrm>
                      <a:off x="1456905" y="2670657"/>
                      <a:ext cx="564165" cy="1128331"/>
                    </a:xfrm>
                    <a:custGeom>
                      <a:avLst/>
                      <a:gdLst>
                        <a:gd name="connsiteX0" fmla="*/ 564166 w 564165"/>
                        <a:gd name="connsiteY0" fmla="*/ 94012 h 1128331"/>
                        <a:gd name="connsiteX1" fmla="*/ 423196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96 w 564165"/>
                        <a:gd name="connsiteY9" fmla="*/ 1128332 h 1128331"/>
                        <a:gd name="connsiteX10" fmla="*/ 564166 w 564165"/>
                        <a:gd name="connsiteY10" fmla="*/ 1052798 h 1128331"/>
                        <a:gd name="connsiteX11" fmla="*/ 564166 w 564165"/>
                        <a:gd name="connsiteY11" fmla="*/ 564166 h 1128331"/>
                        <a:gd name="connsiteX12" fmla="*/ 423196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96" y="0"/>
                          </a:lnTo>
                          <a:lnTo>
                            <a:pt x="141065" y="164497"/>
                          </a:lnTo>
                          <a:lnTo>
                            <a:pt x="141065" y="351377"/>
                          </a:lnTo>
                          <a:lnTo>
                            <a:pt x="0" y="423101"/>
                          </a:lnTo>
                          <a:lnTo>
                            <a:pt x="0" y="570262"/>
                          </a:lnTo>
                          <a:lnTo>
                            <a:pt x="0" y="705231"/>
                          </a:lnTo>
                          <a:lnTo>
                            <a:pt x="141065" y="799243"/>
                          </a:lnTo>
                          <a:lnTo>
                            <a:pt x="141065" y="963835"/>
                          </a:lnTo>
                          <a:lnTo>
                            <a:pt x="423196" y="1128332"/>
                          </a:lnTo>
                          <a:lnTo>
                            <a:pt x="564166" y="1052798"/>
                          </a:lnTo>
                          <a:lnTo>
                            <a:pt x="564166" y="564166"/>
                          </a:lnTo>
                          <a:lnTo>
                            <a:pt x="423196" y="493681"/>
                          </a:lnTo>
                        </a:path>
                      </a:pathLst>
                    </a:custGeom>
                    <a:grpFill/>
                    <a:ln w="19050" cap="flat">
                      <a:solidFill>
                        <a:schemeClr val="tx1"/>
                      </a:solidFill>
                      <a:prstDash val="solid"/>
                      <a:round/>
                    </a:ln>
                  </p:spPr>
                  <p:txBody>
                    <a:bodyPr rtlCol="0" anchor="ctr"/>
                    <a:lstStyle/>
                    <a:p>
                      <a:endParaRPr lang="en-US" sz="2400"/>
                    </a:p>
                  </p:txBody>
                </p:sp>
                <p:sp>
                  <p:nvSpPr>
                    <p:cNvPr id="104" name="Freeform: Shape 103">
                      <a:extLst>
                        <a:ext uri="{FF2B5EF4-FFF2-40B4-BE49-F238E27FC236}">
                          <a16:creationId xmlns:a16="http://schemas.microsoft.com/office/drawing/2014/main" id="{80B3EECE-B527-4FBC-A444-3EDD2D696152}"/>
                        </a:ext>
                      </a:extLst>
                    </p:cNvPr>
                    <p:cNvSpPr/>
                    <p:nvPr/>
                  </p:nvSpPr>
                  <p:spPr>
                    <a:xfrm>
                      <a:off x="1739036" y="3234823"/>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grpFill/>
                    <a:ln w="19050" cap="flat">
                      <a:solidFill>
                        <a:schemeClr val="tx1"/>
                      </a:solidFill>
                      <a:prstDash val="solid"/>
                      <a:round/>
                    </a:ln>
                  </p:spPr>
                  <p:txBody>
                    <a:bodyPr rtlCol="0" anchor="ctr"/>
                    <a:lstStyle/>
                    <a:p>
                      <a:endParaRPr lang="en-US" sz="2400"/>
                    </a:p>
                  </p:txBody>
                </p:sp>
                <p:sp>
                  <p:nvSpPr>
                    <p:cNvPr id="105" name="Freeform: Shape 104">
                      <a:extLst>
                        <a:ext uri="{FF2B5EF4-FFF2-40B4-BE49-F238E27FC236}">
                          <a16:creationId xmlns:a16="http://schemas.microsoft.com/office/drawing/2014/main" id="{0C76E754-E615-41EE-9E3D-81E4BB525E64}"/>
                        </a:ext>
                      </a:extLst>
                    </p:cNvPr>
                    <p:cNvSpPr/>
                    <p:nvPr/>
                  </p:nvSpPr>
                  <p:spPr>
                    <a:xfrm>
                      <a:off x="2021071" y="2759144"/>
                      <a:ext cx="9525" cy="511016"/>
                    </a:xfrm>
                    <a:custGeom>
                      <a:avLst/>
                      <a:gdLst>
                        <a:gd name="connsiteX0" fmla="*/ 0 w 9525"/>
                        <a:gd name="connsiteY0" fmla="*/ 511016 h 511016"/>
                        <a:gd name="connsiteX1" fmla="*/ 0 w 9525"/>
                        <a:gd name="connsiteY1" fmla="*/ 0 h 511016"/>
                      </a:gdLst>
                      <a:ahLst/>
                      <a:cxnLst>
                        <a:cxn ang="0">
                          <a:pos x="connsiteX0" y="connsiteY0"/>
                        </a:cxn>
                        <a:cxn ang="0">
                          <a:pos x="connsiteX1" y="connsiteY1"/>
                        </a:cxn>
                      </a:cxnLst>
                      <a:rect l="l" t="t" r="r" b="b"/>
                      <a:pathLst>
                        <a:path w="9525" h="511016">
                          <a:moveTo>
                            <a:pt x="0" y="511016"/>
                          </a:moveTo>
                          <a:lnTo>
                            <a:pt x="0" y="0"/>
                          </a:lnTo>
                        </a:path>
                      </a:pathLst>
                    </a:custGeom>
                    <a:grpFill/>
                    <a:ln w="19050" cap="flat">
                      <a:solidFill>
                        <a:schemeClr val="tx1"/>
                      </a:solidFill>
                      <a:prstDash val="solid"/>
                      <a:round/>
                    </a:ln>
                  </p:spPr>
                  <p:txBody>
                    <a:bodyPr rtlCol="0" anchor="ctr"/>
                    <a:lstStyle/>
                    <a:p>
                      <a:endParaRPr lang="en-US" sz="2400"/>
                    </a:p>
                  </p:txBody>
                </p:sp>
                <p:sp>
                  <p:nvSpPr>
                    <p:cNvPr id="106" name="Freeform: Shape 105">
                      <a:extLst>
                        <a:ext uri="{FF2B5EF4-FFF2-40B4-BE49-F238E27FC236}">
                          <a16:creationId xmlns:a16="http://schemas.microsoft.com/office/drawing/2014/main" id="{66FD8839-0FA0-4CB6-88A6-16B94D825B6E}"/>
                        </a:ext>
                      </a:extLst>
                    </p:cNvPr>
                    <p:cNvSpPr/>
                    <p:nvPr/>
                  </p:nvSpPr>
                  <p:spPr>
                    <a:xfrm>
                      <a:off x="2084507" y="3075279"/>
                      <a:ext cx="664273" cy="664368"/>
                    </a:xfrm>
                    <a:custGeom>
                      <a:avLst/>
                      <a:gdLst>
                        <a:gd name="connsiteX0" fmla="*/ 96679 w 664273"/>
                        <a:gd name="connsiteY0" fmla="*/ 566452 h 664368"/>
                        <a:gd name="connsiteX1" fmla="*/ 112395 w 664273"/>
                        <a:gd name="connsiteY1" fmla="*/ 579596 h 664368"/>
                        <a:gd name="connsiteX2" fmla="*/ 128111 w 664273"/>
                        <a:gd name="connsiteY2" fmla="*/ 592741 h 664368"/>
                        <a:gd name="connsiteX3" fmla="*/ 143923 w 664273"/>
                        <a:gd name="connsiteY3" fmla="*/ 605885 h 664368"/>
                        <a:gd name="connsiteX4" fmla="*/ 227362 w 664273"/>
                        <a:gd name="connsiteY4" fmla="*/ 545116 h 664368"/>
                        <a:gd name="connsiteX5" fmla="*/ 297275 w 664273"/>
                        <a:gd name="connsiteY5" fmla="*/ 566833 h 664368"/>
                        <a:gd name="connsiteX6" fmla="*/ 331280 w 664273"/>
                        <a:gd name="connsiteY6" fmla="*/ 664369 h 664368"/>
                        <a:gd name="connsiteX7" fmla="*/ 351758 w 664273"/>
                        <a:gd name="connsiteY7" fmla="*/ 662559 h 664368"/>
                        <a:gd name="connsiteX8" fmla="*/ 372142 w 664273"/>
                        <a:gd name="connsiteY8" fmla="*/ 660654 h 664368"/>
                        <a:gd name="connsiteX9" fmla="*/ 392525 w 664273"/>
                        <a:gd name="connsiteY9" fmla="*/ 658844 h 664368"/>
                        <a:gd name="connsiteX10" fmla="*/ 408527 w 664273"/>
                        <a:gd name="connsiteY10" fmla="*/ 556546 h 664368"/>
                        <a:gd name="connsiteX11" fmla="*/ 473107 w 664273"/>
                        <a:gd name="connsiteY11" fmla="*/ 522637 h 664368"/>
                        <a:gd name="connsiteX12" fmla="*/ 566452 w 664273"/>
                        <a:gd name="connsiteY12" fmla="*/ 567690 h 664368"/>
                        <a:gd name="connsiteX13" fmla="*/ 579596 w 664273"/>
                        <a:gd name="connsiteY13" fmla="*/ 551974 h 664368"/>
                        <a:gd name="connsiteX14" fmla="*/ 592741 w 664273"/>
                        <a:gd name="connsiteY14" fmla="*/ 536162 h 664368"/>
                        <a:gd name="connsiteX15" fmla="*/ 605885 w 664273"/>
                        <a:gd name="connsiteY15" fmla="*/ 520446 h 664368"/>
                        <a:gd name="connsiteX16" fmla="*/ 544830 w 664273"/>
                        <a:gd name="connsiteY16" fmla="*/ 436721 h 664368"/>
                        <a:gd name="connsiteX17" fmla="*/ 566547 w 664273"/>
                        <a:gd name="connsiteY17" fmla="*/ 367189 h 664368"/>
                        <a:gd name="connsiteX18" fmla="*/ 664274 w 664273"/>
                        <a:gd name="connsiteY18" fmla="*/ 333089 h 664368"/>
                        <a:gd name="connsiteX19" fmla="*/ 662464 w 664273"/>
                        <a:gd name="connsiteY19" fmla="*/ 312611 h 664368"/>
                        <a:gd name="connsiteX20" fmla="*/ 660654 w 664273"/>
                        <a:gd name="connsiteY20" fmla="*/ 292227 h 664368"/>
                        <a:gd name="connsiteX21" fmla="*/ 658749 w 664273"/>
                        <a:gd name="connsiteY21" fmla="*/ 271748 h 664368"/>
                        <a:gd name="connsiteX22" fmla="*/ 556641 w 664273"/>
                        <a:gd name="connsiteY22" fmla="*/ 255746 h 664368"/>
                        <a:gd name="connsiteX23" fmla="*/ 522732 w 664273"/>
                        <a:gd name="connsiteY23" fmla="*/ 190881 h 664368"/>
                        <a:gd name="connsiteX24" fmla="*/ 567595 w 664273"/>
                        <a:gd name="connsiteY24" fmla="*/ 97917 h 664368"/>
                        <a:gd name="connsiteX25" fmla="*/ 551878 w 664273"/>
                        <a:gd name="connsiteY25" fmla="*/ 84773 h 664368"/>
                        <a:gd name="connsiteX26" fmla="*/ 536067 w 664273"/>
                        <a:gd name="connsiteY26" fmla="*/ 71628 h 664368"/>
                        <a:gd name="connsiteX27" fmla="*/ 520541 w 664273"/>
                        <a:gd name="connsiteY27" fmla="*/ 58483 h 664368"/>
                        <a:gd name="connsiteX28" fmla="*/ 437293 w 664273"/>
                        <a:gd name="connsiteY28" fmla="*/ 119253 h 664368"/>
                        <a:gd name="connsiteX29" fmla="*/ 367094 w 664273"/>
                        <a:gd name="connsiteY29" fmla="*/ 97155 h 664368"/>
                        <a:gd name="connsiteX30" fmla="*/ 333185 w 664273"/>
                        <a:gd name="connsiteY30" fmla="*/ 0 h 664368"/>
                        <a:gd name="connsiteX31" fmla="*/ 312801 w 664273"/>
                        <a:gd name="connsiteY31" fmla="*/ 1905 h 664368"/>
                        <a:gd name="connsiteX32" fmla="*/ 292322 w 664273"/>
                        <a:gd name="connsiteY32" fmla="*/ 3715 h 664368"/>
                        <a:gd name="connsiteX33" fmla="*/ 271844 w 664273"/>
                        <a:gd name="connsiteY33" fmla="*/ 5620 h 664368"/>
                        <a:gd name="connsiteX34" fmla="*/ 256032 w 664273"/>
                        <a:gd name="connsiteY34" fmla="*/ 107061 h 664368"/>
                        <a:gd name="connsiteX35" fmla="*/ 190500 w 664273"/>
                        <a:gd name="connsiteY35" fmla="*/ 141351 h 664368"/>
                        <a:gd name="connsiteX36" fmla="*/ 98012 w 664273"/>
                        <a:gd name="connsiteY36" fmla="*/ 96774 h 664368"/>
                        <a:gd name="connsiteX37" fmla="*/ 84868 w 664273"/>
                        <a:gd name="connsiteY37" fmla="*/ 112490 h 664368"/>
                        <a:gd name="connsiteX38" fmla="*/ 71723 w 664273"/>
                        <a:gd name="connsiteY38" fmla="*/ 128206 h 664368"/>
                        <a:gd name="connsiteX39" fmla="*/ 58579 w 664273"/>
                        <a:gd name="connsiteY39" fmla="*/ 144018 h 664368"/>
                        <a:gd name="connsiteX40" fmla="*/ 119158 w 664273"/>
                        <a:gd name="connsiteY40" fmla="*/ 226981 h 664368"/>
                        <a:gd name="connsiteX41" fmla="*/ 97155 w 664273"/>
                        <a:gd name="connsiteY41" fmla="*/ 297561 h 664368"/>
                        <a:gd name="connsiteX42" fmla="*/ 0 w 664273"/>
                        <a:gd name="connsiteY42" fmla="*/ 330994 h 664368"/>
                        <a:gd name="connsiteX43" fmla="*/ 1810 w 664273"/>
                        <a:gd name="connsiteY43" fmla="*/ 351377 h 664368"/>
                        <a:gd name="connsiteX44" fmla="*/ 3620 w 664273"/>
                        <a:gd name="connsiteY44" fmla="*/ 371856 h 664368"/>
                        <a:gd name="connsiteX45" fmla="*/ 5525 w 664273"/>
                        <a:gd name="connsiteY45" fmla="*/ 392240 h 664368"/>
                        <a:gd name="connsiteX46" fmla="*/ 107156 w 664273"/>
                        <a:gd name="connsiteY46" fmla="*/ 408146 h 664368"/>
                        <a:gd name="connsiteX47" fmla="*/ 141446 w 664273"/>
                        <a:gd name="connsiteY47" fmla="*/ 473297 h 6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4273" h="664368">
                          <a:moveTo>
                            <a:pt x="96679" y="566452"/>
                          </a:moveTo>
                          <a:lnTo>
                            <a:pt x="112395" y="579596"/>
                          </a:lnTo>
                          <a:lnTo>
                            <a:pt x="128111" y="592741"/>
                          </a:lnTo>
                          <a:lnTo>
                            <a:pt x="143923" y="605885"/>
                          </a:lnTo>
                          <a:lnTo>
                            <a:pt x="227362" y="545116"/>
                          </a:lnTo>
                          <a:cubicBezTo>
                            <a:pt x="249393" y="555946"/>
                            <a:pt x="272987" y="563270"/>
                            <a:pt x="297275" y="566833"/>
                          </a:cubicBezTo>
                          <a:lnTo>
                            <a:pt x="331280" y="664369"/>
                          </a:lnTo>
                          <a:lnTo>
                            <a:pt x="351758" y="662559"/>
                          </a:lnTo>
                          <a:lnTo>
                            <a:pt x="372142" y="660654"/>
                          </a:lnTo>
                          <a:lnTo>
                            <a:pt x="392525" y="658844"/>
                          </a:lnTo>
                          <a:lnTo>
                            <a:pt x="408527" y="556546"/>
                          </a:lnTo>
                          <a:cubicBezTo>
                            <a:pt x="431692" y="548688"/>
                            <a:pt x="453485" y="537239"/>
                            <a:pt x="473107" y="522637"/>
                          </a:cubicBezTo>
                          <a:lnTo>
                            <a:pt x="566452" y="567690"/>
                          </a:lnTo>
                          <a:lnTo>
                            <a:pt x="579596" y="551974"/>
                          </a:lnTo>
                          <a:lnTo>
                            <a:pt x="592741" y="536162"/>
                          </a:lnTo>
                          <a:lnTo>
                            <a:pt x="605885" y="520446"/>
                          </a:lnTo>
                          <a:lnTo>
                            <a:pt x="544830" y="436721"/>
                          </a:lnTo>
                          <a:cubicBezTo>
                            <a:pt x="555641" y="414814"/>
                            <a:pt x="562966" y="391354"/>
                            <a:pt x="566547" y="367189"/>
                          </a:cubicBezTo>
                          <a:lnTo>
                            <a:pt x="664274" y="333089"/>
                          </a:lnTo>
                          <a:lnTo>
                            <a:pt x="662464" y="312611"/>
                          </a:lnTo>
                          <a:lnTo>
                            <a:pt x="660654" y="292227"/>
                          </a:lnTo>
                          <a:lnTo>
                            <a:pt x="658749" y="271748"/>
                          </a:lnTo>
                          <a:lnTo>
                            <a:pt x="556641" y="255746"/>
                          </a:lnTo>
                          <a:cubicBezTo>
                            <a:pt x="548821" y="232477"/>
                            <a:pt x="537372" y="210588"/>
                            <a:pt x="522732" y="190881"/>
                          </a:cubicBezTo>
                          <a:lnTo>
                            <a:pt x="567595" y="97917"/>
                          </a:lnTo>
                          <a:lnTo>
                            <a:pt x="551878" y="84773"/>
                          </a:lnTo>
                          <a:lnTo>
                            <a:pt x="536067" y="71628"/>
                          </a:lnTo>
                          <a:lnTo>
                            <a:pt x="520541" y="58483"/>
                          </a:lnTo>
                          <a:lnTo>
                            <a:pt x="437293" y="119253"/>
                          </a:lnTo>
                          <a:cubicBezTo>
                            <a:pt x="415195" y="108263"/>
                            <a:pt x="391506" y="100807"/>
                            <a:pt x="367094" y="97155"/>
                          </a:cubicBezTo>
                          <a:lnTo>
                            <a:pt x="333185" y="0"/>
                          </a:lnTo>
                          <a:lnTo>
                            <a:pt x="312801" y="1905"/>
                          </a:lnTo>
                          <a:lnTo>
                            <a:pt x="292322" y="3715"/>
                          </a:lnTo>
                          <a:lnTo>
                            <a:pt x="271844" y="5620"/>
                          </a:lnTo>
                          <a:lnTo>
                            <a:pt x="256032" y="107061"/>
                          </a:lnTo>
                          <a:cubicBezTo>
                            <a:pt x="232524" y="114991"/>
                            <a:pt x="210417" y="126562"/>
                            <a:pt x="190500" y="141351"/>
                          </a:cubicBezTo>
                          <a:lnTo>
                            <a:pt x="98012" y="96774"/>
                          </a:lnTo>
                          <a:lnTo>
                            <a:pt x="84868" y="112490"/>
                          </a:lnTo>
                          <a:lnTo>
                            <a:pt x="71723" y="128206"/>
                          </a:lnTo>
                          <a:lnTo>
                            <a:pt x="58579" y="144018"/>
                          </a:lnTo>
                          <a:lnTo>
                            <a:pt x="119158" y="226981"/>
                          </a:lnTo>
                          <a:cubicBezTo>
                            <a:pt x="108137" y="249193"/>
                            <a:pt x="100717" y="273015"/>
                            <a:pt x="97155" y="297561"/>
                          </a:cubicBezTo>
                          <a:lnTo>
                            <a:pt x="0" y="330994"/>
                          </a:lnTo>
                          <a:lnTo>
                            <a:pt x="1810" y="351377"/>
                          </a:lnTo>
                          <a:lnTo>
                            <a:pt x="3620" y="371856"/>
                          </a:lnTo>
                          <a:lnTo>
                            <a:pt x="5525" y="392240"/>
                          </a:lnTo>
                          <a:lnTo>
                            <a:pt x="107156" y="408146"/>
                          </a:lnTo>
                          <a:cubicBezTo>
                            <a:pt x="115072" y="431540"/>
                            <a:pt x="126644" y="453533"/>
                            <a:pt x="141446" y="473297"/>
                          </a:cubicBezTo>
                          <a:close/>
                        </a:path>
                      </a:pathLst>
                    </a:custGeom>
                    <a:grpFill/>
                    <a:ln w="19050" cap="flat">
                      <a:solidFill>
                        <a:schemeClr val="tx1"/>
                      </a:solidFill>
                      <a:prstDash val="solid"/>
                      <a:round/>
                    </a:ln>
                  </p:spPr>
                  <p:txBody>
                    <a:bodyPr rtlCol="0" anchor="ctr"/>
                    <a:lstStyle/>
                    <a:p>
                      <a:endParaRPr lang="en-US" sz="2400"/>
                    </a:p>
                  </p:txBody>
                </p:sp>
                <p:sp>
                  <p:nvSpPr>
                    <p:cNvPr id="107" name="Freeform: Shape 106">
                      <a:extLst>
                        <a:ext uri="{FF2B5EF4-FFF2-40B4-BE49-F238E27FC236}">
                          <a16:creationId xmlns:a16="http://schemas.microsoft.com/office/drawing/2014/main" id="{2D669AC0-2856-4B5F-9772-8971D871EF38}"/>
                        </a:ext>
                      </a:extLst>
                    </p:cNvPr>
                    <p:cNvSpPr/>
                    <p:nvPr/>
                  </p:nvSpPr>
                  <p:spPr>
                    <a:xfrm>
                      <a:off x="2284342" y="3275209"/>
                      <a:ext cx="264604" cy="264604"/>
                    </a:xfrm>
                    <a:custGeom>
                      <a:avLst/>
                      <a:gdLst>
                        <a:gd name="connsiteX0" fmla="*/ 264605 w 264604"/>
                        <a:gd name="connsiteY0" fmla="*/ 132302 h 264604"/>
                        <a:gd name="connsiteX1" fmla="*/ 132302 w 264604"/>
                        <a:gd name="connsiteY1" fmla="*/ 264605 h 264604"/>
                        <a:gd name="connsiteX2" fmla="*/ 0 w 264604"/>
                        <a:gd name="connsiteY2" fmla="*/ 132302 h 264604"/>
                        <a:gd name="connsiteX3" fmla="*/ 132302 w 264604"/>
                        <a:gd name="connsiteY3" fmla="*/ 0 h 264604"/>
                        <a:gd name="connsiteX4" fmla="*/ 264605 w 264604"/>
                        <a:gd name="connsiteY4" fmla="*/ 132302 h 26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604" h="264604">
                          <a:moveTo>
                            <a:pt x="264605" y="132302"/>
                          </a:moveTo>
                          <a:cubicBezTo>
                            <a:pt x="264605" y="205371"/>
                            <a:pt x="205371" y="264605"/>
                            <a:pt x="132302" y="264605"/>
                          </a:cubicBezTo>
                          <a:cubicBezTo>
                            <a:pt x="59234" y="264605"/>
                            <a:pt x="0" y="205371"/>
                            <a:pt x="0" y="132302"/>
                          </a:cubicBezTo>
                          <a:cubicBezTo>
                            <a:pt x="0" y="59234"/>
                            <a:pt x="59234" y="0"/>
                            <a:pt x="132302" y="0"/>
                          </a:cubicBezTo>
                          <a:cubicBezTo>
                            <a:pt x="205371" y="0"/>
                            <a:pt x="264605" y="59234"/>
                            <a:pt x="264605" y="132302"/>
                          </a:cubicBezTo>
                          <a:close/>
                        </a:path>
                      </a:pathLst>
                    </a:custGeom>
                    <a:grpFill/>
                    <a:ln w="19050" cap="flat">
                      <a:solidFill>
                        <a:schemeClr val="tx1"/>
                      </a:solidFill>
                      <a:prstDash val="solid"/>
                      <a:round/>
                    </a:ln>
                  </p:spPr>
                  <p:txBody>
                    <a:bodyPr rtlCol="0" anchor="ctr"/>
                    <a:lstStyle/>
                    <a:p>
                      <a:endParaRPr lang="en-US" sz="2400"/>
                    </a:p>
                  </p:txBody>
                </p:sp>
                <p:sp>
                  <p:nvSpPr>
                    <p:cNvPr id="108" name="Freeform: Shape 107">
                      <a:extLst>
                        <a:ext uri="{FF2B5EF4-FFF2-40B4-BE49-F238E27FC236}">
                          <a16:creationId xmlns:a16="http://schemas.microsoft.com/office/drawing/2014/main" id="{EEBF06E4-F82C-4BD1-B991-7123F0E1336D}"/>
                        </a:ext>
                      </a:extLst>
                    </p:cNvPr>
                    <p:cNvSpPr/>
                    <p:nvPr/>
                  </p:nvSpPr>
                  <p:spPr>
                    <a:xfrm>
                      <a:off x="2061171" y="2727711"/>
                      <a:ext cx="225266" cy="435578"/>
                    </a:xfrm>
                    <a:custGeom>
                      <a:avLst/>
                      <a:gdLst>
                        <a:gd name="connsiteX0" fmla="*/ 0 w 225266"/>
                        <a:gd name="connsiteY0" fmla="*/ 380333 h 435578"/>
                        <a:gd name="connsiteX1" fmla="*/ 29527 w 225266"/>
                        <a:gd name="connsiteY1" fmla="*/ 435578 h 435578"/>
                        <a:gd name="connsiteX2" fmla="*/ 43434 w 225266"/>
                        <a:gd name="connsiteY2" fmla="*/ 432340 h 435578"/>
                        <a:gd name="connsiteX3" fmla="*/ 57245 w 225266"/>
                        <a:gd name="connsiteY3" fmla="*/ 429006 h 435578"/>
                        <a:gd name="connsiteX4" fmla="*/ 71152 w 225266"/>
                        <a:gd name="connsiteY4" fmla="*/ 425672 h 435578"/>
                        <a:gd name="connsiteX5" fmla="*/ 71914 w 225266"/>
                        <a:gd name="connsiteY5" fmla="*/ 353759 h 435578"/>
                        <a:gd name="connsiteX6" fmla="*/ 112967 w 225266"/>
                        <a:gd name="connsiteY6" fmla="*/ 324041 h 435578"/>
                        <a:gd name="connsiteX7" fmla="*/ 181642 w 225266"/>
                        <a:gd name="connsiteY7" fmla="*/ 345758 h 435578"/>
                        <a:gd name="connsiteX8" fmla="*/ 189071 w 225266"/>
                        <a:gd name="connsiteY8" fmla="*/ 333566 h 435578"/>
                        <a:gd name="connsiteX9" fmla="*/ 196596 w 225266"/>
                        <a:gd name="connsiteY9" fmla="*/ 321469 h 435578"/>
                        <a:gd name="connsiteX10" fmla="*/ 204025 w 225266"/>
                        <a:gd name="connsiteY10" fmla="*/ 309277 h 435578"/>
                        <a:gd name="connsiteX11" fmla="*/ 153352 w 225266"/>
                        <a:gd name="connsiteY11" fmla="*/ 257747 h 435578"/>
                        <a:gd name="connsiteX12" fmla="*/ 161449 w 225266"/>
                        <a:gd name="connsiteY12" fmla="*/ 207740 h 435578"/>
                        <a:gd name="connsiteX13" fmla="*/ 225266 w 225266"/>
                        <a:gd name="connsiteY13" fmla="*/ 174593 h 435578"/>
                        <a:gd name="connsiteX14" fmla="*/ 221932 w 225266"/>
                        <a:gd name="connsiteY14" fmla="*/ 160687 h 435578"/>
                        <a:gd name="connsiteX15" fmla="*/ 218599 w 225266"/>
                        <a:gd name="connsiteY15" fmla="*/ 146876 h 435578"/>
                        <a:gd name="connsiteX16" fmla="*/ 215360 w 225266"/>
                        <a:gd name="connsiteY16" fmla="*/ 132969 h 435578"/>
                        <a:gd name="connsiteX17" fmla="*/ 143827 w 225266"/>
                        <a:gd name="connsiteY17" fmla="*/ 132112 h 435578"/>
                        <a:gd name="connsiteX18" fmla="*/ 114014 w 225266"/>
                        <a:gd name="connsiteY18" fmla="*/ 90869 h 435578"/>
                        <a:gd name="connsiteX19" fmla="*/ 135636 w 225266"/>
                        <a:gd name="connsiteY19" fmla="*/ 22479 h 435578"/>
                        <a:gd name="connsiteX20" fmla="*/ 123539 w 225266"/>
                        <a:gd name="connsiteY20" fmla="*/ 14954 h 435578"/>
                        <a:gd name="connsiteX21" fmla="*/ 111347 w 225266"/>
                        <a:gd name="connsiteY21" fmla="*/ 7525 h 435578"/>
                        <a:gd name="connsiteX22" fmla="*/ 99250 w 225266"/>
                        <a:gd name="connsiteY22" fmla="*/ 0 h 435578"/>
                        <a:gd name="connsiteX23" fmla="*/ 47815 w 225266"/>
                        <a:gd name="connsiteY23" fmla="*/ 49911 h 435578"/>
                        <a:gd name="connsiteX24" fmla="*/ 952 w 225266"/>
                        <a:gd name="connsiteY24" fmla="*/ 41910 h 4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266" h="435578">
                          <a:moveTo>
                            <a:pt x="0" y="380333"/>
                          </a:moveTo>
                          <a:lnTo>
                            <a:pt x="29527" y="435578"/>
                          </a:lnTo>
                          <a:lnTo>
                            <a:pt x="43434" y="432340"/>
                          </a:lnTo>
                          <a:lnTo>
                            <a:pt x="57245" y="429006"/>
                          </a:lnTo>
                          <a:lnTo>
                            <a:pt x="71152" y="425672"/>
                          </a:lnTo>
                          <a:lnTo>
                            <a:pt x="71914" y="353759"/>
                          </a:lnTo>
                          <a:cubicBezTo>
                            <a:pt x="87054" y="346037"/>
                            <a:pt x="100902" y="336012"/>
                            <a:pt x="112967" y="324041"/>
                          </a:cubicBezTo>
                          <a:lnTo>
                            <a:pt x="181642" y="345758"/>
                          </a:lnTo>
                          <a:lnTo>
                            <a:pt x="189071" y="333566"/>
                          </a:lnTo>
                          <a:lnTo>
                            <a:pt x="196596" y="321469"/>
                          </a:lnTo>
                          <a:lnTo>
                            <a:pt x="204025" y="309277"/>
                          </a:lnTo>
                          <a:lnTo>
                            <a:pt x="153352" y="257747"/>
                          </a:lnTo>
                          <a:cubicBezTo>
                            <a:pt x="158620" y="241596"/>
                            <a:pt x="161344" y="224727"/>
                            <a:pt x="161449" y="207740"/>
                          </a:cubicBezTo>
                          <a:lnTo>
                            <a:pt x="225266" y="174593"/>
                          </a:lnTo>
                          <a:lnTo>
                            <a:pt x="221932" y="160687"/>
                          </a:lnTo>
                          <a:lnTo>
                            <a:pt x="218599" y="146876"/>
                          </a:lnTo>
                          <a:lnTo>
                            <a:pt x="215360" y="132969"/>
                          </a:lnTo>
                          <a:lnTo>
                            <a:pt x="143827" y="132112"/>
                          </a:lnTo>
                          <a:cubicBezTo>
                            <a:pt x="136084" y="116904"/>
                            <a:pt x="126025" y="102991"/>
                            <a:pt x="114014" y="90869"/>
                          </a:cubicBezTo>
                          <a:lnTo>
                            <a:pt x="135636" y="22479"/>
                          </a:lnTo>
                          <a:lnTo>
                            <a:pt x="123539" y="14954"/>
                          </a:lnTo>
                          <a:lnTo>
                            <a:pt x="111347" y="7525"/>
                          </a:lnTo>
                          <a:lnTo>
                            <a:pt x="99250" y="0"/>
                          </a:lnTo>
                          <a:lnTo>
                            <a:pt x="47815" y="49911"/>
                          </a:lnTo>
                          <a:cubicBezTo>
                            <a:pt x="32657" y="45017"/>
                            <a:pt x="16875" y="42323"/>
                            <a:pt x="952" y="41910"/>
                          </a:cubicBezTo>
                        </a:path>
                      </a:pathLst>
                    </a:custGeom>
                    <a:grpFill/>
                    <a:ln w="19050" cap="flat">
                      <a:solidFill>
                        <a:schemeClr val="tx1"/>
                      </a:solidFill>
                      <a:prstDash val="solid"/>
                      <a:round/>
                    </a:ln>
                  </p:spPr>
                  <p:txBody>
                    <a:bodyPr rtlCol="0" anchor="ctr"/>
                    <a:lstStyle/>
                    <a:p>
                      <a:endParaRPr lang="en-US" sz="2400"/>
                    </a:p>
                  </p:txBody>
                </p:sp>
                <p:sp>
                  <p:nvSpPr>
                    <p:cNvPr id="109" name="Freeform: Shape 108">
                      <a:extLst>
                        <a:ext uri="{FF2B5EF4-FFF2-40B4-BE49-F238E27FC236}">
                          <a16:creationId xmlns:a16="http://schemas.microsoft.com/office/drawing/2014/main" id="{10BF9A7D-2D62-4183-AD66-5E015A170BDA}"/>
                        </a:ext>
                      </a:extLst>
                    </p:cNvPr>
                    <p:cNvSpPr/>
                    <p:nvPr/>
                  </p:nvSpPr>
                  <p:spPr>
                    <a:xfrm>
                      <a:off x="2065553" y="2843059"/>
                      <a:ext cx="83860" cy="183261"/>
                    </a:xfrm>
                    <a:custGeom>
                      <a:avLst/>
                      <a:gdLst>
                        <a:gd name="connsiteX0" fmla="*/ 0 w 83860"/>
                        <a:gd name="connsiteY0" fmla="*/ 0 h 183261"/>
                        <a:gd name="connsiteX1" fmla="*/ 83492 w 83860"/>
                        <a:gd name="connsiteY1" fmla="*/ 99807 h 183261"/>
                        <a:gd name="connsiteX2" fmla="*/ 19050 w 83860"/>
                        <a:gd name="connsiteY2" fmla="*/ 179546 h 183261"/>
                        <a:gd name="connsiteX3" fmla="*/ 857 w 83860"/>
                        <a:gd name="connsiteY3" fmla="*/ 183261 h 183261"/>
                      </a:gdLst>
                      <a:ahLst/>
                      <a:cxnLst>
                        <a:cxn ang="0">
                          <a:pos x="connsiteX0" y="connsiteY0"/>
                        </a:cxn>
                        <a:cxn ang="0">
                          <a:pos x="connsiteX1" y="connsiteY1"/>
                        </a:cxn>
                        <a:cxn ang="0">
                          <a:pos x="connsiteX2" y="connsiteY2"/>
                        </a:cxn>
                        <a:cxn ang="0">
                          <a:pos x="connsiteX3" y="connsiteY3"/>
                        </a:cxn>
                      </a:cxnLst>
                      <a:rect l="l" t="t" r="r" b="b"/>
                      <a:pathLst>
                        <a:path w="83860" h="183261">
                          <a:moveTo>
                            <a:pt x="0" y="0"/>
                          </a:moveTo>
                          <a:cubicBezTo>
                            <a:pt x="50617" y="4505"/>
                            <a:pt x="87997" y="49190"/>
                            <a:pt x="83492" y="99807"/>
                          </a:cubicBezTo>
                          <a:cubicBezTo>
                            <a:pt x="80181" y="137000"/>
                            <a:pt x="54721" y="168505"/>
                            <a:pt x="19050" y="179546"/>
                          </a:cubicBezTo>
                          <a:cubicBezTo>
                            <a:pt x="13133" y="181421"/>
                            <a:pt x="7035" y="182667"/>
                            <a:pt x="857" y="183261"/>
                          </a:cubicBezTo>
                        </a:path>
                      </a:pathLst>
                    </a:custGeom>
                    <a:grpFill/>
                    <a:ln w="19050" cap="flat">
                      <a:solidFill>
                        <a:schemeClr val="tx1"/>
                      </a:solidFill>
                      <a:prstDash val="solid"/>
                      <a:round/>
                    </a:ln>
                  </p:spPr>
                  <p:txBody>
                    <a:bodyPr rtlCol="0" anchor="ctr"/>
                    <a:lstStyle/>
                    <a:p>
                      <a:endParaRPr lang="en-US" sz="2400"/>
                    </a:p>
                  </p:txBody>
                </p:sp>
                <p:sp>
                  <p:nvSpPr>
                    <p:cNvPr id="110" name="Freeform: Shape 109">
                      <a:extLst>
                        <a:ext uri="{FF2B5EF4-FFF2-40B4-BE49-F238E27FC236}">
                          <a16:creationId xmlns:a16="http://schemas.microsoft.com/office/drawing/2014/main" id="{CD90CF97-2A80-4D13-ABE6-7D21BFBBBAA0}"/>
                        </a:ext>
                      </a:extLst>
                    </p:cNvPr>
                    <p:cNvSpPr/>
                    <p:nvPr/>
                  </p:nvSpPr>
                  <p:spPr>
                    <a:xfrm>
                      <a:off x="2521419" y="3040130"/>
                      <a:ext cx="189166" cy="47626"/>
                    </a:xfrm>
                    <a:custGeom>
                      <a:avLst/>
                      <a:gdLst>
                        <a:gd name="connsiteX0" fmla="*/ 189167 w 189166"/>
                        <a:gd name="connsiteY0" fmla="*/ 47626 h 47626"/>
                        <a:gd name="connsiteX1" fmla="*/ 15240 w 189166"/>
                        <a:gd name="connsiteY1" fmla="*/ 1 h 47626"/>
                        <a:gd name="connsiteX2" fmla="*/ 0 w 189166"/>
                        <a:gd name="connsiteY2" fmla="*/ 1 h 47626"/>
                      </a:gdLst>
                      <a:ahLst/>
                      <a:cxnLst>
                        <a:cxn ang="0">
                          <a:pos x="connsiteX0" y="connsiteY0"/>
                        </a:cxn>
                        <a:cxn ang="0">
                          <a:pos x="connsiteX1" y="connsiteY1"/>
                        </a:cxn>
                        <a:cxn ang="0">
                          <a:pos x="connsiteX2" y="connsiteY2"/>
                        </a:cxn>
                      </a:cxnLst>
                      <a:rect l="l" t="t" r="r" b="b"/>
                      <a:pathLst>
                        <a:path w="189166" h="47626">
                          <a:moveTo>
                            <a:pt x="189167" y="47626"/>
                          </a:moveTo>
                          <a:cubicBezTo>
                            <a:pt x="136569" y="16299"/>
                            <a:pt x="76457" y="-161"/>
                            <a:pt x="15240" y="1"/>
                          </a:cubicBezTo>
                          <a:cubicBezTo>
                            <a:pt x="10192" y="1"/>
                            <a:pt x="5048" y="1"/>
                            <a:pt x="0" y="1"/>
                          </a:cubicBezTo>
                        </a:path>
                      </a:pathLst>
                    </a:custGeom>
                    <a:grpFill/>
                    <a:ln w="19050" cap="flat">
                      <a:solidFill>
                        <a:schemeClr val="tx1"/>
                      </a:solidFill>
                      <a:prstDash val="solid"/>
                      <a:round/>
                    </a:ln>
                  </p:spPr>
                  <p:txBody>
                    <a:bodyPr rtlCol="0" anchor="ctr"/>
                    <a:lstStyle/>
                    <a:p>
                      <a:endParaRPr lang="en-US" sz="2400"/>
                    </a:p>
                  </p:txBody>
                </p:sp>
                <p:sp>
                  <p:nvSpPr>
                    <p:cNvPr id="111" name="Freeform: Shape 110">
                      <a:extLst>
                        <a:ext uri="{FF2B5EF4-FFF2-40B4-BE49-F238E27FC236}">
                          <a16:creationId xmlns:a16="http://schemas.microsoft.com/office/drawing/2014/main" id="{BCA2E6BB-7CA2-4E42-BA1C-AD1CA3913131}"/>
                        </a:ext>
                      </a:extLst>
                    </p:cNvPr>
                    <p:cNvSpPr/>
                    <p:nvPr/>
                  </p:nvSpPr>
                  <p:spPr>
                    <a:xfrm>
                      <a:off x="2737351" y="3105473"/>
                      <a:ext cx="70484" cy="69246"/>
                    </a:xfrm>
                    <a:custGeom>
                      <a:avLst/>
                      <a:gdLst>
                        <a:gd name="connsiteX0" fmla="*/ 70485 w 70484"/>
                        <a:gd name="connsiteY0" fmla="*/ 69247 h 69246"/>
                        <a:gd name="connsiteX1" fmla="*/ 0 w 70484"/>
                        <a:gd name="connsiteY1" fmla="*/ 0 h 69246"/>
                      </a:gdLst>
                      <a:ahLst/>
                      <a:cxnLst>
                        <a:cxn ang="0">
                          <a:pos x="connsiteX0" y="connsiteY0"/>
                        </a:cxn>
                        <a:cxn ang="0">
                          <a:pos x="connsiteX1" y="connsiteY1"/>
                        </a:cxn>
                      </a:cxnLst>
                      <a:rect l="l" t="t" r="r" b="b"/>
                      <a:pathLst>
                        <a:path w="70484" h="69246">
                          <a:moveTo>
                            <a:pt x="70485" y="69247"/>
                          </a:moveTo>
                          <a:cubicBezTo>
                            <a:pt x="50492" y="42852"/>
                            <a:pt x="26746" y="19523"/>
                            <a:pt x="0" y="0"/>
                          </a:cubicBezTo>
                        </a:path>
                      </a:pathLst>
                    </a:custGeom>
                    <a:grpFill/>
                    <a:ln w="19050" cap="flat">
                      <a:solidFill>
                        <a:schemeClr val="tx1"/>
                      </a:solidFill>
                      <a:prstDash val="solid"/>
                      <a:round/>
                    </a:ln>
                  </p:spPr>
                  <p:txBody>
                    <a:bodyPr rtlCol="0" anchor="ctr"/>
                    <a:lstStyle/>
                    <a:p>
                      <a:endParaRPr lang="en-US" sz="2400"/>
                    </a:p>
                  </p:txBody>
                </p:sp>
                <p:sp>
                  <p:nvSpPr>
                    <p:cNvPr id="112" name="Freeform: Shape 111">
                      <a:extLst>
                        <a:ext uri="{FF2B5EF4-FFF2-40B4-BE49-F238E27FC236}">
                          <a16:creationId xmlns:a16="http://schemas.microsoft.com/office/drawing/2014/main" id="{673AFAA2-3261-4736-AF7B-322A80256710}"/>
                        </a:ext>
                      </a:extLst>
                    </p:cNvPr>
                    <p:cNvSpPr/>
                    <p:nvPr/>
                  </p:nvSpPr>
                  <p:spPr>
                    <a:xfrm>
                      <a:off x="2827933" y="3204343"/>
                      <a:ext cx="49339" cy="237267"/>
                    </a:xfrm>
                    <a:custGeom>
                      <a:avLst/>
                      <a:gdLst>
                        <a:gd name="connsiteX0" fmla="*/ 43815 w 49339"/>
                        <a:gd name="connsiteY0" fmla="*/ 237268 h 237267"/>
                        <a:gd name="connsiteX1" fmla="*/ 49340 w 49339"/>
                        <a:gd name="connsiteY1" fmla="*/ 175831 h 237267"/>
                        <a:gd name="connsiteX2" fmla="*/ 0 w 49339"/>
                        <a:gd name="connsiteY2" fmla="*/ 0 h 237267"/>
                      </a:gdLst>
                      <a:ahLst/>
                      <a:cxnLst>
                        <a:cxn ang="0">
                          <a:pos x="connsiteX0" y="connsiteY0"/>
                        </a:cxn>
                        <a:cxn ang="0">
                          <a:pos x="connsiteX1" y="connsiteY1"/>
                        </a:cxn>
                        <a:cxn ang="0">
                          <a:pos x="connsiteX2" y="connsiteY2"/>
                        </a:cxn>
                      </a:cxnLst>
                      <a:rect l="l" t="t" r="r" b="b"/>
                      <a:pathLst>
                        <a:path w="49339" h="237267">
                          <a:moveTo>
                            <a:pt x="43815" y="237268"/>
                          </a:moveTo>
                          <a:cubicBezTo>
                            <a:pt x="47492" y="216999"/>
                            <a:pt x="49340" y="196434"/>
                            <a:pt x="49340" y="175831"/>
                          </a:cubicBezTo>
                          <a:cubicBezTo>
                            <a:pt x="49311" y="113805"/>
                            <a:pt x="32242" y="52988"/>
                            <a:pt x="0" y="0"/>
                          </a:cubicBezTo>
                        </a:path>
                      </a:pathLst>
                    </a:custGeom>
                    <a:grpFill/>
                    <a:ln w="19050" cap="flat">
                      <a:solidFill>
                        <a:schemeClr val="tx1"/>
                      </a:solidFill>
                      <a:prstDash val="solid"/>
                      <a:round/>
                    </a:ln>
                  </p:spPr>
                  <p:txBody>
                    <a:bodyPr rtlCol="0" anchor="ctr"/>
                    <a:lstStyle/>
                    <a:p>
                      <a:endParaRPr lang="en-US" sz="2400"/>
                    </a:p>
                  </p:txBody>
                </p:sp>
                <p:sp>
                  <p:nvSpPr>
                    <p:cNvPr id="113" name="Freeform: Shape 112">
                      <a:extLst>
                        <a:ext uri="{FF2B5EF4-FFF2-40B4-BE49-F238E27FC236}">
                          <a16:creationId xmlns:a16="http://schemas.microsoft.com/office/drawing/2014/main" id="{ECDD54A3-7176-4A97-BB17-28B3EAC9FFAB}"/>
                        </a:ext>
                      </a:extLst>
                    </p:cNvPr>
                    <p:cNvSpPr/>
                    <p:nvPr/>
                  </p:nvSpPr>
                  <p:spPr>
                    <a:xfrm>
                      <a:off x="2823361" y="3478472"/>
                      <a:ext cx="39052" cy="84867"/>
                    </a:xfrm>
                    <a:custGeom>
                      <a:avLst/>
                      <a:gdLst>
                        <a:gd name="connsiteX0" fmla="*/ 0 w 39052"/>
                        <a:gd name="connsiteY0" fmla="*/ 84868 h 84867"/>
                        <a:gd name="connsiteX1" fmla="*/ 39053 w 39052"/>
                        <a:gd name="connsiteY1" fmla="*/ 0 h 84867"/>
                      </a:gdLst>
                      <a:ahLst/>
                      <a:cxnLst>
                        <a:cxn ang="0">
                          <a:pos x="connsiteX0" y="connsiteY0"/>
                        </a:cxn>
                        <a:cxn ang="0">
                          <a:pos x="connsiteX1" y="connsiteY1"/>
                        </a:cxn>
                      </a:cxnLst>
                      <a:rect l="l" t="t" r="r" b="b"/>
                      <a:pathLst>
                        <a:path w="39052" h="84867">
                          <a:moveTo>
                            <a:pt x="0" y="84868"/>
                          </a:moveTo>
                          <a:cubicBezTo>
                            <a:pt x="16935" y="58550"/>
                            <a:pt x="30080" y="29985"/>
                            <a:pt x="39053" y="0"/>
                          </a:cubicBezTo>
                        </a:path>
                      </a:pathLst>
                    </a:custGeom>
                    <a:grpFill/>
                    <a:ln w="19050" cap="flat">
                      <a:solidFill>
                        <a:schemeClr val="tx1"/>
                      </a:solidFill>
                      <a:prstDash val="solid"/>
                      <a:round/>
                    </a:ln>
                  </p:spPr>
                  <p:txBody>
                    <a:bodyPr rtlCol="0" anchor="ctr"/>
                    <a:lstStyle/>
                    <a:p>
                      <a:endParaRPr lang="en-US" sz="2400"/>
                    </a:p>
                  </p:txBody>
                </p:sp>
                <p:sp>
                  <p:nvSpPr>
                    <p:cNvPr id="114" name="Freeform: Shape 113">
                      <a:extLst>
                        <a:ext uri="{FF2B5EF4-FFF2-40B4-BE49-F238E27FC236}">
                          <a16:creationId xmlns:a16="http://schemas.microsoft.com/office/drawing/2014/main" id="{7BDB66A1-6B27-475C-904B-52B9D236C2A2}"/>
                        </a:ext>
                      </a:extLst>
                    </p:cNvPr>
                    <p:cNvSpPr/>
                    <p:nvPr/>
                  </p:nvSpPr>
                  <p:spPr>
                    <a:xfrm>
                      <a:off x="2764307" y="3586867"/>
                      <a:ext cx="42576" cy="46100"/>
                    </a:xfrm>
                    <a:custGeom>
                      <a:avLst/>
                      <a:gdLst>
                        <a:gd name="connsiteX0" fmla="*/ 0 w 42576"/>
                        <a:gd name="connsiteY0" fmla="*/ 46101 h 46100"/>
                        <a:gd name="connsiteX1" fmla="*/ 42577 w 42576"/>
                        <a:gd name="connsiteY1" fmla="*/ 0 h 46100"/>
                      </a:gdLst>
                      <a:ahLst/>
                      <a:cxnLst>
                        <a:cxn ang="0">
                          <a:pos x="connsiteX0" y="connsiteY0"/>
                        </a:cxn>
                        <a:cxn ang="0">
                          <a:pos x="connsiteX1" y="connsiteY1"/>
                        </a:cxn>
                      </a:cxnLst>
                      <a:rect l="l" t="t" r="r" b="b"/>
                      <a:pathLst>
                        <a:path w="42576" h="46100">
                          <a:moveTo>
                            <a:pt x="0" y="46101"/>
                          </a:moveTo>
                          <a:cubicBezTo>
                            <a:pt x="15573" y="32071"/>
                            <a:pt x="29823" y="16640"/>
                            <a:pt x="42577" y="0"/>
                          </a:cubicBezTo>
                        </a:path>
                      </a:pathLst>
                    </a:custGeom>
                    <a:grpFill/>
                    <a:ln w="19050" cap="flat">
                      <a:solidFill>
                        <a:schemeClr val="tx1"/>
                      </a:solidFill>
                      <a:prstDash val="solid"/>
                      <a:round/>
                    </a:ln>
                  </p:spPr>
                  <p:txBody>
                    <a:bodyPr rtlCol="0" anchor="ctr"/>
                    <a:lstStyle/>
                    <a:p>
                      <a:endParaRPr lang="en-US" sz="2400"/>
                    </a:p>
                  </p:txBody>
                </p:sp>
                <p:sp>
                  <p:nvSpPr>
                    <p:cNvPr id="115" name="Freeform: Shape 114">
                      <a:extLst>
                        <a:ext uri="{FF2B5EF4-FFF2-40B4-BE49-F238E27FC236}">
                          <a16:creationId xmlns:a16="http://schemas.microsoft.com/office/drawing/2014/main" id="{61278EA2-9564-48CD-8195-7E3821A4D1ED}"/>
                        </a:ext>
                      </a:extLst>
                    </p:cNvPr>
                    <p:cNvSpPr/>
                    <p:nvPr/>
                  </p:nvSpPr>
                  <p:spPr>
                    <a:xfrm>
                      <a:off x="2714015" y="3645255"/>
                      <a:ext cx="35909" cy="25241"/>
                    </a:xfrm>
                    <a:custGeom>
                      <a:avLst/>
                      <a:gdLst>
                        <a:gd name="connsiteX0" fmla="*/ 0 w 35909"/>
                        <a:gd name="connsiteY0" fmla="*/ 25241 h 25241"/>
                        <a:gd name="connsiteX1" fmla="*/ 35909 w 35909"/>
                        <a:gd name="connsiteY1" fmla="*/ 0 h 25241"/>
                      </a:gdLst>
                      <a:ahLst/>
                      <a:cxnLst>
                        <a:cxn ang="0">
                          <a:pos x="connsiteX0" y="connsiteY0"/>
                        </a:cxn>
                        <a:cxn ang="0">
                          <a:pos x="connsiteX1" y="connsiteY1"/>
                        </a:cxn>
                      </a:cxnLst>
                      <a:rect l="l" t="t" r="r" b="b"/>
                      <a:pathLst>
                        <a:path w="35909" h="25241">
                          <a:moveTo>
                            <a:pt x="0" y="25241"/>
                          </a:moveTo>
                          <a:cubicBezTo>
                            <a:pt x="12506" y="17612"/>
                            <a:pt x="24498" y="9182"/>
                            <a:pt x="35909" y="0"/>
                          </a:cubicBezTo>
                        </a:path>
                      </a:pathLst>
                    </a:custGeom>
                    <a:grpFill/>
                    <a:ln w="19050" cap="flat">
                      <a:solidFill>
                        <a:schemeClr val="tx1"/>
                      </a:solidFill>
                      <a:prstDash val="solid"/>
                      <a:round/>
                    </a:ln>
                  </p:spPr>
                  <p:txBody>
                    <a:bodyPr rtlCol="0" anchor="ctr"/>
                    <a:lstStyle/>
                    <a:p>
                      <a:endParaRPr lang="en-US" sz="2400"/>
                    </a:p>
                  </p:txBody>
                </p:sp>
              </p:grpSp>
              <p:cxnSp>
                <p:nvCxnSpPr>
                  <p:cNvPr id="93" name="Straight Connector 92">
                    <a:extLst>
                      <a:ext uri="{FF2B5EF4-FFF2-40B4-BE49-F238E27FC236}">
                        <a16:creationId xmlns:a16="http://schemas.microsoft.com/office/drawing/2014/main" id="{D79285CC-977B-4ED6-9B9B-A11781CE6961}"/>
                      </a:ext>
                    </a:extLst>
                  </p:cNvPr>
                  <p:cNvCxnSpPr>
                    <a:cxnSpLocks/>
                  </p:cNvCxnSpPr>
                  <p:nvPr/>
                </p:nvCxnSpPr>
                <p:spPr>
                  <a:xfrm flipV="1">
                    <a:off x="6124574" y="1918182"/>
                    <a:ext cx="434976"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nvGrpSpPr>
              <p:cNvPr id="63" name="Group 62">
                <a:extLst>
                  <a:ext uri="{FF2B5EF4-FFF2-40B4-BE49-F238E27FC236}">
                    <a16:creationId xmlns:a16="http://schemas.microsoft.com/office/drawing/2014/main" id="{5DF4FCDA-BE0E-435D-B8D1-4227302AAA86}"/>
                  </a:ext>
                </a:extLst>
              </p:cNvPr>
              <p:cNvGrpSpPr/>
              <p:nvPr/>
            </p:nvGrpSpPr>
            <p:grpSpPr>
              <a:xfrm>
                <a:off x="5159227" y="3982986"/>
                <a:ext cx="5356373" cy="957028"/>
                <a:chOff x="5159227" y="3982986"/>
                <a:chExt cx="5356373" cy="957028"/>
              </a:xfrm>
            </p:grpSpPr>
            <p:sp>
              <p:nvSpPr>
                <p:cNvPr id="78" name="Rectangle 77">
                  <a:extLst>
                    <a:ext uri="{FF2B5EF4-FFF2-40B4-BE49-F238E27FC236}">
                      <a16:creationId xmlns:a16="http://schemas.microsoft.com/office/drawing/2014/main" id="{04DA6F32-E7DD-4791-9E29-CECABD7C3BEB}"/>
                    </a:ext>
                  </a:extLst>
                </p:cNvPr>
                <p:cNvSpPr/>
                <p:nvPr/>
              </p:nvSpPr>
              <p:spPr>
                <a:xfrm>
                  <a:off x="6635751" y="4046002"/>
                  <a:ext cx="3879849" cy="830997"/>
                </a:xfrm>
                <a:prstGeom prst="rect">
                  <a:avLst/>
                </a:prstGeom>
              </p:spPr>
              <p:txBody>
                <a:bodyPr wrap="square" anchor="ctr">
                  <a:spAutoFit/>
                </a:bodyPr>
                <a:lstStyle/>
                <a:p>
                  <a:pPr defTabSz="390160">
                    <a:spcBef>
                      <a:spcPct val="0"/>
                    </a:spcBef>
                    <a:defRPr/>
                  </a:pPr>
                  <a:r>
                    <a:rPr lang="en-US" sz="2400" b="1" spc="-51" dirty="0">
                      <a:solidFill>
                        <a:schemeClr val="accent1"/>
                      </a:solidFill>
                    </a:rPr>
                    <a:t>Slow model development/deployment</a:t>
                  </a:r>
                </a:p>
              </p:txBody>
            </p:sp>
            <p:grpSp>
              <p:nvGrpSpPr>
                <p:cNvPr id="79" name="Group 78">
                  <a:extLst>
                    <a:ext uri="{FF2B5EF4-FFF2-40B4-BE49-F238E27FC236}">
                      <a16:creationId xmlns:a16="http://schemas.microsoft.com/office/drawing/2014/main" id="{E8E6F10E-039A-41F1-8236-B0B75AFDB4CE}"/>
                    </a:ext>
                  </a:extLst>
                </p:cNvPr>
                <p:cNvGrpSpPr/>
                <p:nvPr/>
              </p:nvGrpSpPr>
              <p:grpSpPr>
                <a:xfrm>
                  <a:off x="5159227" y="3982986"/>
                  <a:ext cx="1400323" cy="957028"/>
                  <a:chOff x="5159227" y="3982986"/>
                  <a:chExt cx="1400323" cy="957028"/>
                </a:xfrm>
              </p:grpSpPr>
              <p:sp>
                <p:nvSpPr>
                  <p:cNvPr id="80" name="Oval 79">
                    <a:extLst>
                      <a:ext uri="{FF2B5EF4-FFF2-40B4-BE49-F238E27FC236}">
                        <a16:creationId xmlns:a16="http://schemas.microsoft.com/office/drawing/2014/main" id="{AC1A91FC-0D91-4887-94A6-206C64E1BB22}"/>
                      </a:ext>
                    </a:extLst>
                  </p:cNvPr>
                  <p:cNvSpPr/>
                  <p:nvPr/>
                </p:nvSpPr>
                <p:spPr>
                  <a:xfrm>
                    <a:off x="5159227" y="3982986"/>
                    <a:ext cx="957031" cy="957028"/>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grpSp>
                <p:nvGrpSpPr>
                  <p:cNvPr id="81" name="Graphic 838">
                    <a:extLst>
                      <a:ext uri="{FF2B5EF4-FFF2-40B4-BE49-F238E27FC236}">
                        <a16:creationId xmlns:a16="http://schemas.microsoft.com/office/drawing/2014/main" id="{57F7347B-C124-436D-B931-C5B1A4E8A194}"/>
                      </a:ext>
                    </a:extLst>
                  </p:cNvPr>
                  <p:cNvGrpSpPr/>
                  <p:nvPr/>
                </p:nvGrpSpPr>
                <p:grpSpPr>
                  <a:xfrm>
                    <a:off x="5225491" y="4049250"/>
                    <a:ext cx="824501" cy="824500"/>
                    <a:chOff x="673100" y="2771775"/>
                    <a:chExt cx="457200" cy="457200"/>
                  </a:xfrm>
                  <a:noFill/>
                </p:grpSpPr>
                <p:sp>
                  <p:nvSpPr>
                    <p:cNvPr id="83" name="Freeform: Shape 82">
                      <a:extLst>
                        <a:ext uri="{FF2B5EF4-FFF2-40B4-BE49-F238E27FC236}">
                          <a16:creationId xmlns:a16="http://schemas.microsoft.com/office/drawing/2014/main" id="{2BF6538C-07E7-4E95-B750-A87CD745A275}"/>
                        </a:ext>
                      </a:extLst>
                    </p:cNvPr>
                    <p:cNvSpPr/>
                    <p:nvPr/>
                  </p:nvSpPr>
                  <p:spPr>
                    <a:xfrm>
                      <a:off x="779536" y="2867329"/>
                      <a:ext cx="244327" cy="205214"/>
                    </a:xfrm>
                    <a:custGeom>
                      <a:avLst/>
                      <a:gdLst>
                        <a:gd name="connsiteX0" fmla="*/ 0 w 244327"/>
                        <a:gd name="connsiteY0" fmla="*/ 95738 h 205214"/>
                        <a:gd name="connsiteX1" fmla="*/ 75872 w 244327"/>
                        <a:gd name="connsiteY1" fmla="*/ 126576 h 205214"/>
                        <a:gd name="connsiteX2" fmla="*/ 101224 w 244327"/>
                        <a:gd name="connsiteY2" fmla="*/ 205214 h 205214"/>
                        <a:gd name="connsiteX3" fmla="*/ 137709 w 244327"/>
                        <a:gd name="connsiteY3" fmla="*/ 153208 h 205214"/>
                        <a:gd name="connsiteX4" fmla="*/ 216393 w 244327"/>
                        <a:gd name="connsiteY4" fmla="*/ 182629 h 205214"/>
                        <a:gd name="connsiteX5" fmla="*/ 244328 w 244327"/>
                        <a:gd name="connsiteY5" fmla="*/ 0 h 205214"/>
                        <a:gd name="connsiteX6" fmla="*/ 0 w 244327"/>
                        <a:gd name="connsiteY6" fmla="*/ 95738 h 20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27" h="205214">
                          <a:moveTo>
                            <a:pt x="0" y="95738"/>
                          </a:moveTo>
                          <a:lnTo>
                            <a:pt x="75872" y="126576"/>
                          </a:lnTo>
                          <a:lnTo>
                            <a:pt x="101224" y="205214"/>
                          </a:lnTo>
                          <a:lnTo>
                            <a:pt x="137709" y="153208"/>
                          </a:lnTo>
                          <a:lnTo>
                            <a:pt x="216393" y="182629"/>
                          </a:lnTo>
                          <a:lnTo>
                            <a:pt x="244328" y="0"/>
                          </a:lnTo>
                          <a:lnTo>
                            <a:pt x="0" y="95738"/>
                          </a:lnTo>
                          <a:close/>
                        </a:path>
                      </a:pathLst>
                    </a:custGeom>
                    <a:grpFill/>
                    <a:ln w="19050" cap="flat">
                      <a:solidFill>
                        <a:schemeClr val="tx1"/>
                      </a:solidFill>
                      <a:prstDash val="solid"/>
                      <a:round/>
                    </a:ln>
                  </p:spPr>
                  <p:txBody>
                    <a:bodyPr rtlCol="0" anchor="ctr"/>
                    <a:lstStyle/>
                    <a:p>
                      <a:endParaRPr lang="en-US" sz="2400"/>
                    </a:p>
                  </p:txBody>
                </p:sp>
                <p:sp>
                  <p:nvSpPr>
                    <p:cNvPr id="84" name="Freeform: Shape 83">
                      <a:extLst>
                        <a:ext uri="{FF2B5EF4-FFF2-40B4-BE49-F238E27FC236}">
                          <a16:creationId xmlns:a16="http://schemas.microsoft.com/office/drawing/2014/main" id="{D92A4F85-942C-4014-9D1C-321A8E511715}"/>
                        </a:ext>
                      </a:extLst>
                    </p:cNvPr>
                    <p:cNvSpPr/>
                    <p:nvPr/>
                  </p:nvSpPr>
                  <p:spPr>
                    <a:xfrm>
                      <a:off x="855408" y="2870575"/>
                      <a:ext cx="166146" cy="201968"/>
                    </a:xfrm>
                    <a:custGeom>
                      <a:avLst/>
                      <a:gdLst>
                        <a:gd name="connsiteX0" fmla="*/ 25352 w 166146"/>
                        <a:gd name="connsiteY0" fmla="*/ 201968 h 201968"/>
                        <a:gd name="connsiteX1" fmla="*/ 40759 w 166146"/>
                        <a:gd name="connsiteY1" fmla="*/ 141549 h 201968"/>
                        <a:gd name="connsiteX2" fmla="*/ 166146 w 166146"/>
                        <a:gd name="connsiteY2" fmla="*/ 0 h 201968"/>
                        <a:gd name="connsiteX3" fmla="*/ 0 w 166146"/>
                        <a:gd name="connsiteY3" fmla="*/ 123330 h 201968"/>
                      </a:gdLst>
                      <a:ahLst/>
                      <a:cxnLst>
                        <a:cxn ang="0">
                          <a:pos x="connsiteX0" y="connsiteY0"/>
                        </a:cxn>
                        <a:cxn ang="0">
                          <a:pos x="connsiteX1" y="connsiteY1"/>
                        </a:cxn>
                        <a:cxn ang="0">
                          <a:pos x="connsiteX2" y="connsiteY2"/>
                        </a:cxn>
                        <a:cxn ang="0">
                          <a:pos x="connsiteX3" y="connsiteY3"/>
                        </a:cxn>
                      </a:cxnLst>
                      <a:rect l="l" t="t" r="r" b="b"/>
                      <a:pathLst>
                        <a:path w="166146" h="201968">
                          <a:moveTo>
                            <a:pt x="25352" y="201968"/>
                          </a:moveTo>
                          <a:lnTo>
                            <a:pt x="40759" y="141549"/>
                          </a:lnTo>
                          <a:lnTo>
                            <a:pt x="166146" y="0"/>
                          </a:lnTo>
                          <a:lnTo>
                            <a:pt x="0" y="123330"/>
                          </a:lnTo>
                        </a:path>
                      </a:pathLst>
                    </a:custGeom>
                    <a:grpFill/>
                    <a:ln w="19050" cap="flat">
                      <a:solidFill>
                        <a:schemeClr val="tx1"/>
                      </a:solidFill>
                      <a:prstDash val="solid"/>
                      <a:round/>
                    </a:ln>
                  </p:spPr>
                  <p:txBody>
                    <a:bodyPr rtlCol="0" anchor="ctr"/>
                    <a:lstStyle/>
                    <a:p>
                      <a:endParaRPr lang="en-US" sz="2400"/>
                    </a:p>
                  </p:txBody>
                </p:sp>
                <p:sp>
                  <p:nvSpPr>
                    <p:cNvPr id="85" name="Freeform: Shape 84">
                      <a:extLst>
                        <a:ext uri="{FF2B5EF4-FFF2-40B4-BE49-F238E27FC236}">
                          <a16:creationId xmlns:a16="http://schemas.microsoft.com/office/drawing/2014/main" id="{0D5918C4-3FDB-4197-B3E6-CD24DF8F709D}"/>
                        </a:ext>
                      </a:extLst>
                    </p:cNvPr>
                    <p:cNvSpPr/>
                    <p:nvPr/>
                  </p:nvSpPr>
                  <p:spPr>
                    <a:xfrm>
                      <a:off x="896167" y="3012125"/>
                      <a:ext cx="99761" cy="37833"/>
                    </a:xfrm>
                    <a:custGeom>
                      <a:avLst/>
                      <a:gdLst>
                        <a:gd name="connsiteX0" fmla="*/ 0 w 99761"/>
                        <a:gd name="connsiteY0" fmla="*/ 0 h 37833"/>
                        <a:gd name="connsiteX1" fmla="*/ 99761 w 99761"/>
                        <a:gd name="connsiteY1" fmla="*/ 37833 h 37833"/>
                      </a:gdLst>
                      <a:ahLst/>
                      <a:cxnLst>
                        <a:cxn ang="0">
                          <a:pos x="connsiteX0" y="connsiteY0"/>
                        </a:cxn>
                        <a:cxn ang="0">
                          <a:pos x="connsiteX1" y="connsiteY1"/>
                        </a:cxn>
                      </a:cxnLst>
                      <a:rect l="l" t="t" r="r" b="b"/>
                      <a:pathLst>
                        <a:path w="99761" h="37833">
                          <a:moveTo>
                            <a:pt x="0" y="0"/>
                          </a:moveTo>
                          <a:lnTo>
                            <a:pt x="99761" y="37833"/>
                          </a:lnTo>
                        </a:path>
                      </a:pathLst>
                    </a:custGeom>
                    <a:grpFill/>
                    <a:ln w="19050" cap="flat">
                      <a:solidFill>
                        <a:schemeClr val="tx1"/>
                      </a:solidFill>
                      <a:prstDash val="solid"/>
                      <a:round/>
                    </a:ln>
                  </p:spPr>
                  <p:txBody>
                    <a:bodyPr rtlCol="0" anchor="ctr"/>
                    <a:lstStyle/>
                    <a:p>
                      <a:endParaRPr lang="en-US" sz="2400"/>
                    </a:p>
                  </p:txBody>
                </p:sp>
                <p:sp>
                  <p:nvSpPr>
                    <p:cNvPr id="86" name="Freeform: Shape 85">
                      <a:extLst>
                        <a:ext uri="{FF2B5EF4-FFF2-40B4-BE49-F238E27FC236}">
                          <a16:creationId xmlns:a16="http://schemas.microsoft.com/office/drawing/2014/main" id="{6486A89A-F26D-4334-80E2-A1ABE6C96047}"/>
                        </a:ext>
                      </a:extLst>
                    </p:cNvPr>
                    <p:cNvSpPr/>
                    <p:nvPr/>
                  </p:nvSpPr>
                  <p:spPr>
                    <a:xfrm>
                      <a:off x="791171" y="3020377"/>
                      <a:ext cx="31569" cy="31592"/>
                    </a:xfrm>
                    <a:custGeom>
                      <a:avLst/>
                      <a:gdLst>
                        <a:gd name="connsiteX0" fmla="*/ 31570 w 31569"/>
                        <a:gd name="connsiteY0" fmla="*/ 0 h 31592"/>
                        <a:gd name="connsiteX1" fmla="*/ 0 w 31569"/>
                        <a:gd name="connsiteY1" fmla="*/ 31593 h 31592"/>
                      </a:gdLst>
                      <a:ahLst/>
                      <a:cxnLst>
                        <a:cxn ang="0">
                          <a:pos x="connsiteX0" y="connsiteY0"/>
                        </a:cxn>
                        <a:cxn ang="0">
                          <a:pos x="connsiteX1" y="connsiteY1"/>
                        </a:cxn>
                      </a:cxnLst>
                      <a:rect l="l" t="t" r="r" b="b"/>
                      <a:pathLst>
                        <a:path w="31569" h="31592">
                          <a:moveTo>
                            <a:pt x="31570" y="0"/>
                          </a:moveTo>
                          <a:lnTo>
                            <a:pt x="0" y="31593"/>
                          </a:lnTo>
                        </a:path>
                      </a:pathLst>
                    </a:custGeom>
                    <a:grpFill/>
                    <a:ln w="19050" cap="flat">
                      <a:solidFill>
                        <a:schemeClr val="tx1"/>
                      </a:solidFill>
                      <a:prstDash val="solid"/>
                      <a:round/>
                    </a:ln>
                  </p:spPr>
                  <p:txBody>
                    <a:bodyPr rtlCol="0" anchor="ctr"/>
                    <a:lstStyle/>
                    <a:p>
                      <a:endParaRPr lang="en-US" sz="2400"/>
                    </a:p>
                  </p:txBody>
                </p:sp>
                <p:sp>
                  <p:nvSpPr>
                    <p:cNvPr id="87" name="Freeform: Shape 86">
                      <a:extLst>
                        <a:ext uri="{FF2B5EF4-FFF2-40B4-BE49-F238E27FC236}">
                          <a16:creationId xmlns:a16="http://schemas.microsoft.com/office/drawing/2014/main" id="{3D435DCF-B69B-4C08-86D8-01526A323883}"/>
                        </a:ext>
                      </a:extLst>
                    </p:cNvPr>
                    <p:cNvSpPr/>
                    <p:nvPr/>
                  </p:nvSpPr>
                  <p:spPr>
                    <a:xfrm>
                      <a:off x="790326" y="3082213"/>
                      <a:ext cx="51229" cy="51206"/>
                    </a:xfrm>
                    <a:custGeom>
                      <a:avLst/>
                      <a:gdLst>
                        <a:gd name="connsiteX0" fmla="*/ 51229 w 51229"/>
                        <a:gd name="connsiteY0" fmla="*/ 0 h 51206"/>
                        <a:gd name="connsiteX1" fmla="*/ 0 w 51229"/>
                        <a:gd name="connsiteY1" fmla="*/ 51206 h 51206"/>
                      </a:gdLst>
                      <a:ahLst/>
                      <a:cxnLst>
                        <a:cxn ang="0">
                          <a:pos x="connsiteX0" y="connsiteY0"/>
                        </a:cxn>
                        <a:cxn ang="0">
                          <a:pos x="connsiteX1" y="connsiteY1"/>
                        </a:cxn>
                      </a:cxnLst>
                      <a:rect l="l" t="t" r="r" b="b"/>
                      <a:pathLst>
                        <a:path w="51229" h="51206">
                          <a:moveTo>
                            <a:pt x="51229" y="0"/>
                          </a:moveTo>
                          <a:lnTo>
                            <a:pt x="0" y="51206"/>
                          </a:lnTo>
                        </a:path>
                      </a:pathLst>
                    </a:custGeom>
                    <a:grpFill/>
                    <a:ln w="19050" cap="flat">
                      <a:solidFill>
                        <a:schemeClr val="tx1"/>
                      </a:solidFill>
                      <a:prstDash val="solid"/>
                      <a:round/>
                    </a:ln>
                  </p:spPr>
                  <p:txBody>
                    <a:bodyPr rtlCol="0" anchor="ctr"/>
                    <a:lstStyle/>
                    <a:p>
                      <a:endParaRPr lang="en-US" sz="2400"/>
                    </a:p>
                  </p:txBody>
                </p:sp>
                <p:sp>
                  <p:nvSpPr>
                    <p:cNvPr id="88" name="Freeform: Shape 87">
                      <a:extLst>
                        <a:ext uri="{FF2B5EF4-FFF2-40B4-BE49-F238E27FC236}">
                          <a16:creationId xmlns:a16="http://schemas.microsoft.com/office/drawing/2014/main" id="{0F59D4AC-9E2C-48D7-B477-965CEA1BD788}"/>
                        </a:ext>
                      </a:extLst>
                    </p:cNvPr>
                    <p:cNvSpPr/>
                    <p:nvPr/>
                  </p:nvSpPr>
                  <p:spPr>
                    <a:xfrm>
                      <a:off x="790348" y="3050575"/>
                      <a:ext cx="42519" cy="42519"/>
                    </a:xfrm>
                    <a:custGeom>
                      <a:avLst/>
                      <a:gdLst>
                        <a:gd name="connsiteX0" fmla="*/ 42520 w 42519"/>
                        <a:gd name="connsiteY0" fmla="*/ 0 h 42519"/>
                        <a:gd name="connsiteX1" fmla="*/ 0 w 42519"/>
                        <a:gd name="connsiteY1" fmla="*/ 42520 h 42519"/>
                      </a:gdLst>
                      <a:ahLst/>
                      <a:cxnLst>
                        <a:cxn ang="0">
                          <a:pos x="connsiteX0" y="connsiteY0"/>
                        </a:cxn>
                        <a:cxn ang="0">
                          <a:pos x="connsiteX1" y="connsiteY1"/>
                        </a:cxn>
                      </a:cxnLst>
                      <a:rect l="l" t="t" r="r" b="b"/>
                      <a:pathLst>
                        <a:path w="42519" h="42519">
                          <a:moveTo>
                            <a:pt x="42520" y="0"/>
                          </a:moveTo>
                          <a:lnTo>
                            <a:pt x="0" y="42520"/>
                          </a:lnTo>
                        </a:path>
                      </a:pathLst>
                    </a:custGeom>
                    <a:grpFill/>
                    <a:ln w="19050" cap="flat">
                      <a:solidFill>
                        <a:schemeClr val="tx1"/>
                      </a:solidFill>
                      <a:prstDash val="solid"/>
                      <a:round/>
                    </a:ln>
                  </p:spPr>
                  <p:txBody>
                    <a:bodyPr rtlCol="0" anchor="ctr"/>
                    <a:lstStyle/>
                    <a:p>
                      <a:endParaRPr lang="en-US" sz="2400"/>
                    </a:p>
                  </p:txBody>
                </p:sp>
              </p:grpSp>
              <p:cxnSp>
                <p:nvCxnSpPr>
                  <p:cNvPr id="82" name="Straight Connector 81">
                    <a:extLst>
                      <a:ext uri="{FF2B5EF4-FFF2-40B4-BE49-F238E27FC236}">
                        <a16:creationId xmlns:a16="http://schemas.microsoft.com/office/drawing/2014/main" id="{6849D8E7-9621-441D-84AC-15D0F177A5AE}"/>
                      </a:ext>
                    </a:extLst>
                  </p:cNvPr>
                  <p:cNvCxnSpPr>
                    <a:cxnSpLocks/>
                  </p:cNvCxnSpPr>
                  <p:nvPr/>
                </p:nvCxnSpPr>
                <p:spPr>
                  <a:xfrm flipV="1">
                    <a:off x="6124574" y="4461500"/>
                    <a:ext cx="434976"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nvGrpSpPr>
              <p:cNvPr id="64" name="Group 63">
                <a:extLst>
                  <a:ext uri="{FF2B5EF4-FFF2-40B4-BE49-F238E27FC236}">
                    <a16:creationId xmlns:a16="http://schemas.microsoft.com/office/drawing/2014/main" id="{63BC461E-B7AC-44BA-A681-068D236B2742}"/>
                  </a:ext>
                </a:extLst>
              </p:cNvPr>
              <p:cNvGrpSpPr/>
              <p:nvPr/>
            </p:nvGrpSpPr>
            <p:grpSpPr>
              <a:xfrm>
                <a:off x="5159227" y="2709188"/>
                <a:ext cx="5356373" cy="957028"/>
                <a:chOff x="5159227" y="2709187"/>
                <a:chExt cx="5356373" cy="957028"/>
              </a:xfrm>
            </p:grpSpPr>
            <p:sp>
              <p:nvSpPr>
                <p:cNvPr id="65" name="Rectangle 64">
                  <a:extLst>
                    <a:ext uri="{FF2B5EF4-FFF2-40B4-BE49-F238E27FC236}">
                      <a16:creationId xmlns:a16="http://schemas.microsoft.com/office/drawing/2014/main" id="{13443CF7-DA7E-435C-8A4F-1D3DBCB63FB9}"/>
                    </a:ext>
                  </a:extLst>
                </p:cNvPr>
                <p:cNvSpPr/>
                <p:nvPr/>
              </p:nvSpPr>
              <p:spPr>
                <a:xfrm>
                  <a:off x="6635751" y="2956869"/>
                  <a:ext cx="3879849" cy="461665"/>
                </a:xfrm>
                <a:prstGeom prst="rect">
                  <a:avLst/>
                </a:prstGeom>
              </p:spPr>
              <p:txBody>
                <a:bodyPr wrap="square" anchor="ctr">
                  <a:spAutoFit/>
                </a:bodyPr>
                <a:lstStyle/>
                <a:p>
                  <a:pPr defTabSz="390160">
                    <a:spcBef>
                      <a:spcPct val="0"/>
                    </a:spcBef>
                    <a:defRPr/>
                  </a:pPr>
                  <a:r>
                    <a:rPr lang="en-US" sz="2400" b="1" spc="-51" dirty="0">
                      <a:solidFill>
                        <a:schemeClr val="accent1"/>
                      </a:solidFill>
                    </a:rPr>
                    <a:t>Feature duplication</a:t>
                  </a:r>
                </a:p>
              </p:txBody>
            </p:sp>
            <p:grpSp>
              <p:nvGrpSpPr>
                <p:cNvPr id="66" name="Group 65">
                  <a:extLst>
                    <a:ext uri="{FF2B5EF4-FFF2-40B4-BE49-F238E27FC236}">
                      <a16:creationId xmlns:a16="http://schemas.microsoft.com/office/drawing/2014/main" id="{D658ACE7-D1D7-48A0-B2FD-F62CDF27A83E}"/>
                    </a:ext>
                  </a:extLst>
                </p:cNvPr>
                <p:cNvGrpSpPr/>
                <p:nvPr/>
              </p:nvGrpSpPr>
              <p:grpSpPr>
                <a:xfrm>
                  <a:off x="5159227" y="2709187"/>
                  <a:ext cx="1400323" cy="957028"/>
                  <a:chOff x="5159227" y="2709187"/>
                  <a:chExt cx="1400323" cy="957028"/>
                </a:xfrm>
              </p:grpSpPr>
              <p:sp>
                <p:nvSpPr>
                  <p:cNvPr id="67" name="Oval 66">
                    <a:extLst>
                      <a:ext uri="{FF2B5EF4-FFF2-40B4-BE49-F238E27FC236}">
                        <a16:creationId xmlns:a16="http://schemas.microsoft.com/office/drawing/2014/main" id="{219CB50F-EFCE-4293-B031-2BDCF0574EBC}"/>
                      </a:ext>
                    </a:extLst>
                  </p:cNvPr>
                  <p:cNvSpPr/>
                  <p:nvPr/>
                </p:nvSpPr>
                <p:spPr>
                  <a:xfrm>
                    <a:off x="5159227" y="2709187"/>
                    <a:ext cx="957031" cy="957028"/>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grpSp>
                <p:nvGrpSpPr>
                  <p:cNvPr id="68" name="Graphic 8">
                    <a:extLst>
                      <a:ext uri="{FF2B5EF4-FFF2-40B4-BE49-F238E27FC236}">
                        <a16:creationId xmlns:a16="http://schemas.microsoft.com/office/drawing/2014/main" id="{9C230CA4-EAD2-4A45-A977-8FFCFF393634}"/>
                      </a:ext>
                    </a:extLst>
                  </p:cNvPr>
                  <p:cNvGrpSpPr/>
                  <p:nvPr/>
                </p:nvGrpSpPr>
                <p:grpSpPr>
                  <a:xfrm>
                    <a:off x="5225491" y="2775451"/>
                    <a:ext cx="824501" cy="824500"/>
                    <a:chOff x="2176368" y="2200274"/>
                    <a:chExt cx="457200" cy="457200"/>
                  </a:xfrm>
                  <a:noFill/>
                </p:grpSpPr>
                <p:sp>
                  <p:nvSpPr>
                    <p:cNvPr id="70" name="Freeform: Shape 69">
                      <a:extLst>
                        <a:ext uri="{FF2B5EF4-FFF2-40B4-BE49-F238E27FC236}">
                          <a16:creationId xmlns:a16="http://schemas.microsoft.com/office/drawing/2014/main" id="{F4332781-5289-4D47-BED0-BF2EEAD66AA6}"/>
                        </a:ext>
                      </a:extLst>
                    </p:cNvPr>
                    <p:cNvSpPr/>
                    <p:nvPr/>
                  </p:nvSpPr>
                  <p:spPr>
                    <a:xfrm>
                      <a:off x="2446893" y="2412049"/>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grpFill/>
                    <a:ln w="19050" cap="flat">
                      <a:solidFill>
                        <a:schemeClr val="tx1"/>
                      </a:solidFill>
                      <a:prstDash val="solid"/>
                      <a:round/>
                    </a:ln>
                  </p:spPr>
                  <p:txBody>
                    <a:bodyPr rtlCol="0" anchor="ctr"/>
                    <a:lstStyle/>
                    <a:p>
                      <a:endParaRPr lang="en-US" sz="2400"/>
                    </a:p>
                  </p:txBody>
                </p:sp>
                <p:sp>
                  <p:nvSpPr>
                    <p:cNvPr id="71" name="Freeform: Shape 70">
                      <a:extLst>
                        <a:ext uri="{FF2B5EF4-FFF2-40B4-BE49-F238E27FC236}">
                          <a16:creationId xmlns:a16="http://schemas.microsoft.com/office/drawing/2014/main" id="{E123510A-C9D4-49E7-9B50-A42611AADD9C}"/>
                        </a:ext>
                      </a:extLst>
                    </p:cNvPr>
                    <p:cNvSpPr/>
                    <p:nvPr/>
                  </p:nvSpPr>
                  <p:spPr>
                    <a:xfrm>
                      <a:off x="2477502" y="2454500"/>
                      <a:ext cx="67962" cy="48326"/>
                    </a:xfrm>
                    <a:custGeom>
                      <a:avLst/>
                      <a:gdLst>
                        <a:gd name="connsiteX0" fmla="*/ 0 w 67962"/>
                        <a:gd name="connsiteY0" fmla="*/ 28712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712"/>
                          </a:moveTo>
                          <a:lnTo>
                            <a:pt x="19637" y="48326"/>
                          </a:lnTo>
                          <a:lnTo>
                            <a:pt x="67963" y="0"/>
                          </a:lnTo>
                        </a:path>
                      </a:pathLst>
                    </a:custGeom>
                    <a:grpFill/>
                    <a:ln w="19050" cap="flat">
                      <a:solidFill>
                        <a:schemeClr val="tx1"/>
                      </a:solidFill>
                      <a:prstDash val="solid"/>
                      <a:round/>
                    </a:ln>
                  </p:spPr>
                  <p:txBody>
                    <a:bodyPr rtlCol="0" anchor="ctr"/>
                    <a:lstStyle/>
                    <a:p>
                      <a:endParaRPr lang="en-US" sz="2400"/>
                    </a:p>
                  </p:txBody>
                </p:sp>
                <p:sp>
                  <p:nvSpPr>
                    <p:cNvPr id="72" name="Freeform: Shape 71">
                      <a:extLst>
                        <a:ext uri="{FF2B5EF4-FFF2-40B4-BE49-F238E27FC236}">
                          <a16:creationId xmlns:a16="http://schemas.microsoft.com/office/drawing/2014/main" id="{42BCFDB0-C029-4812-9401-E873D96694EE}"/>
                        </a:ext>
                      </a:extLst>
                    </p:cNvPr>
                    <p:cNvSpPr/>
                    <p:nvPr/>
                  </p:nvSpPr>
                  <p:spPr>
                    <a:xfrm>
                      <a:off x="2218567" y="2352178"/>
                      <a:ext cx="218770" cy="230405"/>
                    </a:xfrm>
                    <a:custGeom>
                      <a:avLst/>
                      <a:gdLst>
                        <a:gd name="connsiteX0" fmla="*/ 187909 w 218770"/>
                        <a:gd name="connsiteY0" fmla="*/ 173165 h 230405"/>
                        <a:gd name="connsiteX1" fmla="*/ 182469 w 218770"/>
                        <a:gd name="connsiteY1" fmla="*/ 162512 h 230405"/>
                        <a:gd name="connsiteX2" fmla="*/ 193693 w 218770"/>
                        <a:gd name="connsiteY2" fmla="*/ 139835 h 230405"/>
                        <a:gd name="connsiteX3" fmla="*/ 215318 w 218770"/>
                        <a:gd name="connsiteY3" fmla="*/ 136268 h 230405"/>
                        <a:gd name="connsiteX4" fmla="*/ 218770 w 218770"/>
                        <a:gd name="connsiteY4" fmla="*/ 108379 h 230405"/>
                        <a:gd name="connsiteX5" fmla="*/ 196299 w 218770"/>
                        <a:gd name="connsiteY5" fmla="*/ 101133 h 230405"/>
                        <a:gd name="connsiteX6" fmla="*/ 188184 w 218770"/>
                        <a:gd name="connsiteY6" fmla="*/ 77061 h 230405"/>
                        <a:gd name="connsiteX7" fmla="*/ 208575 w 218770"/>
                        <a:gd name="connsiteY7" fmla="*/ 47617 h 230405"/>
                        <a:gd name="connsiteX8" fmla="*/ 204003 w 218770"/>
                        <a:gd name="connsiteY8" fmla="*/ 42268 h 230405"/>
                        <a:gd name="connsiteX9" fmla="*/ 199202 w 218770"/>
                        <a:gd name="connsiteY9" fmla="*/ 36919 h 230405"/>
                        <a:gd name="connsiteX10" fmla="*/ 194630 w 218770"/>
                        <a:gd name="connsiteY10" fmla="*/ 31547 h 230405"/>
                        <a:gd name="connsiteX11" fmla="*/ 162695 w 218770"/>
                        <a:gd name="connsiteY11" fmla="*/ 47869 h 230405"/>
                        <a:gd name="connsiteX12" fmla="*/ 139835 w 218770"/>
                        <a:gd name="connsiteY12" fmla="*/ 36439 h 230405"/>
                        <a:gd name="connsiteX13" fmla="*/ 133457 w 218770"/>
                        <a:gd name="connsiteY13" fmla="*/ 1394 h 230405"/>
                        <a:gd name="connsiteX14" fmla="*/ 126347 w 218770"/>
                        <a:gd name="connsiteY14" fmla="*/ 937 h 230405"/>
                        <a:gd name="connsiteX15" fmla="*/ 119238 w 218770"/>
                        <a:gd name="connsiteY15" fmla="*/ 457 h 230405"/>
                        <a:gd name="connsiteX16" fmla="*/ 112151 w 218770"/>
                        <a:gd name="connsiteY16" fmla="*/ 0 h 230405"/>
                        <a:gd name="connsiteX17" fmla="*/ 101224 w 218770"/>
                        <a:gd name="connsiteY17" fmla="*/ 33924 h 230405"/>
                        <a:gd name="connsiteX18" fmla="*/ 76924 w 218770"/>
                        <a:gd name="connsiteY18" fmla="*/ 42131 h 230405"/>
                        <a:gd name="connsiteX19" fmla="*/ 47640 w 218770"/>
                        <a:gd name="connsiteY19" fmla="*/ 21831 h 230405"/>
                        <a:gd name="connsiteX20" fmla="*/ 42291 w 218770"/>
                        <a:gd name="connsiteY20" fmla="*/ 26403 h 230405"/>
                        <a:gd name="connsiteX21" fmla="*/ 36942 w 218770"/>
                        <a:gd name="connsiteY21" fmla="*/ 30975 h 230405"/>
                        <a:gd name="connsiteX22" fmla="*/ 31570 w 218770"/>
                        <a:gd name="connsiteY22" fmla="*/ 35547 h 230405"/>
                        <a:gd name="connsiteX23" fmla="*/ 47846 w 218770"/>
                        <a:gd name="connsiteY23" fmla="*/ 67551 h 230405"/>
                        <a:gd name="connsiteX24" fmla="*/ 36416 w 218770"/>
                        <a:gd name="connsiteY24" fmla="*/ 90548 h 230405"/>
                        <a:gd name="connsiteX25" fmla="*/ 1349 w 218770"/>
                        <a:gd name="connsiteY25" fmla="*/ 96904 h 230405"/>
                        <a:gd name="connsiteX26" fmla="*/ 937 w 218770"/>
                        <a:gd name="connsiteY26" fmla="*/ 104127 h 230405"/>
                        <a:gd name="connsiteX27" fmla="*/ 480 w 218770"/>
                        <a:gd name="connsiteY27" fmla="*/ 111237 h 230405"/>
                        <a:gd name="connsiteX28" fmla="*/ 0 w 218770"/>
                        <a:gd name="connsiteY28" fmla="*/ 118323 h 230405"/>
                        <a:gd name="connsiteX29" fmla="*/ 33970 w 218770"/>
                        <a:gd name="connsiteY29" fmla="*/ 129273 h 230405"/>
                        <a:gd name="connsiteX30" fmla="*/ 42222 w 218770"/>
                        <a:gd name="connsiteY30" fmla="*/ 153459 h 230405"/>
                        <a:gd name="connsiteX31" fmla="*/ 21808 w 218770"/>
                        <a:gd name="connsiteY31" fmla="*/ 182789 h 230405"/>
                        <a:gd name="connsiteX32" fmla="*/ 26495 w 218770"/>
                        <a:gd name="connsiteY32" fmla="*/ 188138 h 230405"/>
                        <a:gd name="connsiteX33" fmla="*/ 31067 w 218770"/>
                        <a:gd name="connsiteY33" fmla="*/ 193487 h 230405"/>
                        <a:gd name="connsiteX34" fmla="*/ 35776 w 218770"/>
                        <a:gd name="connsiteY34" fmla="*/ 198836 h 230405"/>
                        <a:gd name="connsiteX35" fmla="*/ 67643 w 218770"/>
                        <a:gd name="connsiteY35" fmla="*/ 182491 h 230405"/>
                        <a:gd name="connsiteX36" fmla="*/ 90503 w 218770"/>
                        <a:gd name="connsiteY36" fmla="*/ 193716 h 230405"/>
                        <a:gd name="connsiteX37" fmla="*/ 96904 w 218770"/>
                        <a:gd name="connsiteY37" fmla="*/ 229012 h 230405"/>
                        <a:gd name="connsiteX38" fmla="*/ 104013 w 218770"/>
                        <a:gd name="connsiteY38" fmla="*/ 229469 h 230405"/>
                        <a:gd name="connsiteX39" fmla="*/ 111100 w 218770"/>
                        <a:gd name="connsiteY39" fmla="*/ 229949 h 230405"/>
                        <a:gd name="connsiteX40" fmla="*/ 118209 w 218770"/>
                        <a:gd name="connsiteY40" fmla="*/ 230406 h 230405"/>
                        <a:gd name="connsiteX41" fmla="*/ 129205 w 218770"/>
                        <a:gd name="connsiteY41" fmla="*/ 196116 h 230405"/>
                        <a:gd name="connsiteX42" fmla="*/ 153162 w 218770"/>
                        <a:gd name="connsiteY42" fmla="*/ 187978 h 230405"/>
                        <a:gd name="connsiteX43" fmla="*/ 182720 w 218770"/>
                        <a:gd name="connsiteY43" fmla="*/ 208552 h 230405"/>
                        <a:gd name="connsiteX44" fmla="*/ 188069 w 218770"/>
                        <a:gd name="connsiteY44" fmla="*/ 203843 h 230405"/>
                        <a:gd name="connsiteX45" fmla="*/ 190835 w 218770"/>
                        <a:gd name="connsiteY45" fmla="*/ 201419 h 23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770" h="230405">
                          <a:moveTo>
                            <a:pt x="187909" y="173165"/>
                          </a:moveTo>
                          <a:lnTo>
                            <a:pt x="182469" y="162512"/>
                          </a:lnTo>
                          <a:cubicBezTo>
                            <a:pt x="187365" y="155581"/>
                            <a:pt x="191153" y="147932"/>
                            <a:pt x="193693" y="139835"/>
                          </a:cubicBezTo>
                          <a:lnTo>
                            <a:pt x="215318" y="136268"/>
                          </a:lnTo>
                          <a:moveTo>
                            <a:pt x="218770" y="108379"/>
                          </a:moveTo>
                          <a:lnTo>
                            <a:pt x="196299" y="101133"/>
                          </a:lnTo>
                          <a:cubicBezTo>
                            <a:pt x="194856" y="92736"/>
                            <a:pt x="192118" y="84616"/>
                            <a:pt x="188184" y="77061"/>
                          </a:cubicBezTo>
                          <a:lnTo>
                            <a:pt x="208575" y="47617"/>
                          </a:lnTo>
                          <a:lnTo>
                            <a:pt x="204003" y="42268"/>
                          </a:lnTo>
                          <a:lnTo>
                            <a:pt x="199202" y="36919"/>
                          </a:lnTo>
                          <a:lnTo>
                            <a:pt x="194630" y="31547"/>
                          </a:lnTo>
                          <a:lnTo>
                            <a:pt x="162695" y="47869"/>
                          </a:lnTo>
                          <a:cubicBezTo>
                            <a:pt x="155719" y="42888"/>
                            <a:pt x="148005" y="39031"/>
                            <a:pt x="139835" y="36439"/>
                          </a:cubicBezTo>
                          <a:lnTo>
                            <a:pt x="133457" y="1394"/>
                          </a:lnTo>
                          <a:lnTo>
                            <a:pt x="126347" y="937"/>
                          </a:lnTo>
                          <a:lnTo>
                            <a:pt x="119238" y="457"/>
                          </a:lnTo>
                          <a:lnTo>
                            <a:pt x="112151" y="0"/>
                          </a:lnTo>
                          <a:lnTo>
                            <a:pt x="101224" y="33924"/>
                          </a:lnTo>
                          <a:cubicBezTo>
                            <a:pt x="92743" y="35366"/>
                            <a:pt x="84542" y="38136"/>
                            <a:pt x="76924" y="42131"/>
                          </a:cubicBezTo>
                          <a:lnTo>
                            <a:pt x="47640" y="21831"/>
                          </a:lnTo>
                          <a:lnTo>
                            <a:pt x="42291" y="26403"/>
                          </a:lnTo>
                          <a:lnTo>
                            <a:pt x="36942" y="30975"/>
                          </a:lnTo>
                          <a:lnTo>
                            <a:pt x="31570" y="35547"/>
                          </a:lnTo>
                          <a:lnTo>
                            <a:pt x="47846" y="67551"/>
                          </a:lnTo>
                          <a:cubicBezTo>
                            <a:pt x="42844" y="74564"/>
                            <a:pt x="38985" y="82326"/>
                            <a:pt x="36416" y="90548"/>
                          </a:cubicBezTo>
                          <a:lnTo>
                            <a:pt x="1349" y="96904"/>
                          </a:lnTo>
                          <a:lnTo>
                            <a:pt x="937" y="104127"/>
                          </a:lnTo>
                          <a:lnTo>
                            <a:pt x="480" y="111237"/>
                          </a:lnTo>
                          <a:lnTo>
                            <a:pt x="0" y="118323"/>
                          </a:lnTo>
                          <a:lnTo>
                            <a:pt x="33970" y="129273"/>
                          </a:lnTo>
                          <a:cubicBezTo>
                            <a:pt x="35453" y="137713"/>
                            <a:pt x="38237" y="145872"/>
                            <a:pt x="42222" y="153459"/>
                          </a:cubicBezTo>
                          <a:lnTo>
                            <a:pt x="21808" y="182789"/>
                          </a:lnTo>
                          <a:lnTo>
                            <a:pt x="26495" y="188138"/>
                          </a:lnTo>
                          <a:lnTo>
                            <a:pt x="31067" y="193487"/>
                          </a:lnTo>
                          <a:lnTo>
                            <a:pt x="35776" y="198836"/>
                          </a:lnTo>
                          <a:lnTo>
                            <a:pt x="67643" y="182491"/>
                          </a:lnTo>
                          <a:cubicBezTo>
                            <a:pt x="74626" y="187409"/>
                            <a:pt x="82341" y="191196"/>
                            <a:pt x="90503" y="193716"/>
                          </a:cubicBezTo>
                          <a:lnTo>
                            <a:pt x="96904" y="229012"/>
                          </a:lnTo>
                          <a:lnTo>
                            <a:pt x="104013" y="229469"/>
                          </a:lnTo>
                          <a:lnTo>
                            <a:pt x="111100" y="229949"/>
                          </a:lnTo>
                          <a:lnTo>
                            <a:pt x="118209" y="230406"/>
                          </a:lnTo>
                          <a:lnTo>
                            <a:pt x="129205" y="196116"/>
                          </a:lnTo>
                          <a:cubicBezTo>
                            <a:pt x="137565" y="194664"/>
                            <a:pt x="145648" y="191919"/>
                            <a:pt x="153162" y="187978"/>
                          </a:cubicBezTo>
                          <a:lnTo>
                            <a:pt x="182720" y="208552"/>
                          </a:lnTo>
                          <a:lnTo>
                            <a:pt x="188069" y="203843"/>
                          </a:lnTo>
                          <a:lnTo>
                            <a:pt x="190835" y="201419"/>
                          </a:lnTo>
                        </a:path>
                      </a:pathLst>
                    </a:custGeom>
                    <a:grpFill/>
                    <a:ln w="19050" cap="flat">
                      <a:solidFill>
                        <a:schemeClr val="tx1"/>
                      </a:solidFill>
                      <a:prstDash val="solid"/>
                      <a:round/>
                    </a:ln>
                  </p:spPr>
                  <p:txBody>
                    <a:bodyPr rtlCol="0" anchor="ctr"/>
                    <a:lstStyle/>
                    <a:p>
                      <a:endParaRPr lang="en-US" sz="2400"/>
                    </a:p>
                  </p:txBody>
                </p:sp>
                <p:sp>
                  <p:nvSpPr>
                    <p:cNvPr id="73" name="Freeform: Shape 72">
                      <a:extLst>
                        <a:ext uri="{FF2B5EF4-FFF2-40B4-BE49-F238E27FC236}">
                          <a16:creationId xmlns:a16="http://schemas.microsoft.com/office/drawing/2014/main" id="{B22B2B8C-3B86-46BB-A8BC-B55F15182C86}"/>
                        </a:ext>
                      </a:extLst>
                    </p:cNvPr>
                    <p:cNvSpPr/>
                    <p:nvPr/>
                  </p:nvSpPr>
                  <p:spPr>
                    <a:xfrm>
                      <a:off x="2287856" y="2421467"/>
                      <a:ext cx="91851" cy="91851"/>
                    </a:xfrm>
                    <a:custGeom>
                      <a:avLst/>
                      <a:gdLst>
                        <a:gd name="connsiteX0" fmla="*/ 91851 w 91851"/>
                        <a:gd name="connsiteY0" fmla="*/ 45926 h 91851"/>
                        <a:gd name="connsiteX1" fmla="*/ 45926 w 91851"/>
                        <a:gd name="connsiteY1" fmla="*/ 91851 h 91851"/>
                        <a:gd name="connsiteX2" fmla="*/ 0 w 91851"/>
                        <a:gd name="connsiteY2" fmla="*/ 45926 h 91851"/>
                        <a:gd name="connsiteX3" fmla="*/ 45926 w 91851"/>
                        <a:gd name="connsiteY3" fmla="*/ 0 h 91851"/>
                        <a:gd name="connsiteX4" fmla="*/ 91851 w 91851"/>
                        <a:gd name="connsiteY4" fmla="*/ 45926 h 91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1" h="91851">
                          <a:moveTo>
                            <a:pt x="91851" y="45926"/>
                          </a:moveTo>
                          <a:cubicBezTo>
                            <a:pt x="91851" y="71290"/>
                            <a:pt x="71290" y="91851"/>
                            <a:pt x="45926" y="91851"/>
                          </a:cubicBezTo>
                          <a:cubicBezTo>
                            <a:pt x="20562" y="91851"/>
                            <a:pt x="0" y="71290"/>
                            <a:pt x="0" y="45926"/>
                          </a:cubicBezTo>
                          <a:cubicBezTo>
                            <a:pt x="0" y="20562"/>
                            <a:pt x="20562" y="0"/>
                            <a:pt x="45926" y="0"/>
                          </a:cubicBezTo>
                          <a:cubicBezTo>
                            <a:pt x="71290" y="0"/>
                            <a:pt x="91851" y="20562"/>
                            <a:pt x="91851" y="45926"/>
                          </a:cubicBezTo>
                          <a:close/>
                        </a:path>
                      </a:pathLst>
                    </a:custGeom>
                    <a:grpFill/>
                    <a:ln w="19050" cap="flat">
                      <a:solidFill>
                        <a:schemeClr val="tx1"/>
                      </a:solidFill>
                      <a:prstDash val="solid"/>
                      <a:round/>
                    </a:ln>
                  </p:spPr>
                  <p:txBody>
                    <a:bodyPr rtlCol="0" anchor="ctr"/>
                    <a:lstStyle/>
                    <a:p>
                      <a:endParaRPr lang="en-US" sz="2400"/>
                    </a:p>
                  </p:txBody>
                </p:sp>
                <p:sp>
                  <p:nvSpPr>
                    <p:cNvPr id="74" name="Freeform: Shape 73">
                      <a:extLst>
                        <a:ext uri="{FF2B5EF4-FFF2-40B4-BE49-F238E27FC236}">
                          <a16:creationId xmlns:a16="http://schemas.microsoft.com/office/drawing/2014/main" id="{DA8FC8FA-476E-4B3D-BB30-80E20EF152CD}"/>
                        </a:ext>
                      </a:extLst>
                    </p:cNvPr>
                    <p:cNvSpPr/>
                    <p:nvPr/>
                  </p:nvSpPr>
                  <p:spPr>
                    <a:xfrm>
                      <a:off x="2444241" y="2275254"/>
                      <a:ext cx="147126" cy="133045"/>
                    </a:xfrm>
                    <a:custGeom>
                      <a:avLst/>
                      <a:gdLst>
                        <a:gd name="connsiteX0" fmla="*/ 88743 w 147126"/>
                        <a:gd name="connsiteY0" fmla="*/ 123764 h 133045"/>
                        <a:gd name="connsiteX1" fmla="*/ 97887 w 147126"/>
                        <a:gd name="connsiteY1" fmla="*/ 120038 h 133045"/>
                        <a:gd name="connsiteX2" fmla="*/ 116700 w 147126"/>
                        <a:gd name="connsiteY2" fmla="*/ 133045 h 133045"/>
                        <a:gd name="connsiteX3" fmla="*/ 120106 w 147126"/>
                        <a:gd name="connsiteY3" fmla="*/ 130051 h 133045"/>
                        <a:gd name="connsiteX4" fmla="*/ 123535 w 147126"/>
                        <a:gd name="connsiteY4" fmla="*/ 127056 h 133045"/>
                        <a:gd name="connsiteX5" fmla="*/ 126964 w 147126"/>
                        <a:gd name="connsiteY5" fmla="*/ 124061 h 133045"/>
                        <a:gd name="connsiteX6" fmla="*/ 116472 w 147126"/>
                        <a:gd name="connsiteY6" fmla="*/ 103624 h 133045"/>
                        <a:gd name="connsiteX7" fmla="*/ 123650 w 147126"/>
                        <a:gd name="connsiteY7" fmla="*/ 89154 h 133045"/>
                        <a:gd name="connsiteX8" fmla="*/ 146213 w 147126"/>
                        <a:gd name="connsiteY8" fmla="*/ 85039 h 133045"/>
                        <a:gd name="connsiteX9" fmla="*/ 146510 w 147126"/>
                        <a:gd name="connsiteY9" fmla="*/ 80467 h 133045"/>
                        <a:gd name="connsiteX10" fmla="*/ 146830 w 147126"/>
                        <a:gd name="connsiteY10" fmla="*/ 75895 h 133045"/>
                        <a:gd name="connsiteX11" fmla="*/ 147127 w 147126"/>
                        <a:gd name="connsiteY11" fmla="*/ 71323 h 133045"/>
                        <a:gd name="connsiteX12" fmla="*/ 125319 w 147126"/>
                        <a:gd name="connsiteY12" fmla="*/ 64465 h 133045"/>
                        <a:gd name="connsiteX13" fmla="*/ 120129 w 147126"/>
                        <a:gd name="connsiteY13" fmla="*/ 49080 h 133045"/>
                        <a:gd name="connsiteX14" fmla="*/ 133159 w 147126"/>
                        <a:gd name="connsiteY14" fmla="*/ 30267 h 133045"/>
                        <a:gd name="connsiteX15" fmla="*/ 130165 w 147126"/>
                        <a:gd name="connsiteY15" fmla="*/ 26861 h 133045"/>
                        <a:gd name="connsiteX16" fmla="*/ 127170 w 147126"/>
                        <a:gd name="connsiteY16" fmla="*/ 23432 h 133045"/>
                        <a:gd name="connsiteX17" fmla="*/ 124176 w 147126"/>
                        <a:gd name="connsiteY17" fmla="*/ 20025 h 133045"/>
                        <a:gd name="connsiteX18" fmla="*/ 103853 w 147126"/>
                        <a:gd name="connsiteY18" fmla="*/ 30427 h 133045"/>
                        <a:gd name="connsiteX19" fmla="*/ 89245 w 147126"/>
                        <a:gd name="connsiteY19" fmla="*/ 23317 h 133045"/>
                        <a:gd name="connsiteX20" fmla="*/ 85176 w 147126"/>
                        <a:gd name="connsiteY20" fmla="*/ 892 h 133045"/>
                        <a:gd name="connsiteX21" fmla="*/ 80604 w 147126"/>
                        <a:gd name="connsiteY21" fmla="*/ 594 h 133045"/>
                        <a:gd name="connsiteX22" fmla="*/ 76032 w 147126"/>
                        <a:gd name="connsiteY22" fmla="*/ 297 h 133045"/>
                        <a:gd name="connsiteX23" fmla="*/ 71460 w 147126"/>
                        <a:gd name="connsiteY23" fmla="*/ 0 h 133045"/>
                        <a:gd name="connsiteX24" fmla="*/ 64488 w 147126"/>
                        <a:gd name="connsiteY24" fmla="*/ 21671 h 133045"/>
                        <a:gd name="connsiteX25" fmla="*/ 48966 w 147126"/>
                        <a:gd name="connsiteY25" fmla="*/ 26906 h 133045"/>
                        <a:gd name="connsiteX26" fmla="*/ 30267 w 147126"/>
                        <a:gd name="connsiteY26" fmla="*/ 13945 h 133045"/>
                        <a:gd name="connsiteX27" fmla="*/ 27021 w 147126"/>
                        <a:gd name="connsiteY27" fmla="*/ 16848 h 133045"/>
                        <a:gd name="connsiteX28" fmla="*/ 23592 w 147126"/>
                        <a:gd name="connsiteY28" fmla="*/ 19842 h 133045"/>
                        <a:gd name="connsiteX29" fmla="*/ 20163 w 147126"/>
                        <a:gd name="connsiteY29" fmla="*/ 22837 h 133045"/>
                        <a:gd name="connsiteX30" fmla="*/ 30541 w 147126"/>
                        <a:gd name="connsiteY30" fmla="*/ 43091 h 133045"/>
                        <a:gd name="connsiteX31" fmla="*/ 23294 w 147126"/>
                        <a:gd name="connsiteY31" fmla="*/ 57790 h 133045"/>
                        <a:gd name="connsiteX32" fmla="*/ 892 w 147126"/>
                        <a:gd name="connsiteY32" fmla="*/ 61836 h 133045"/>
                        <a:gd name="connsiteX33" fmla="*/ 594 w 147126"/>
                        <a:gd name="connsiteY33" fmla="*/ 66408 h 133045"/>
                        <a:gd name="connsiteX34" fmla="*/ 297 w 147126"/>
                        <a:gd name="connsiteY34" fmla="*/ 70980 h 133045"/>
                        <a:gd name="connsiteX35" fmla="*/ 0 w 147126"/>
                        <a:gd name="connsiteY35" fmla="*/ 75552 h 133045"/>
                        <a:gd name="connsiteX36" fmla="*/ 21694 w 147126"/>
                        <a:gd name="connsiteY36" fmla="*/ 82410 h 133045"/>
                        <a:gd name="connsiteX37" fmla="*/ 26952 w 147126"/>
                        <a:gd name="connsiteY37" fmla="*/ 97864 h 133045"/>
                        <a:gd name="connsiteX38" fmla="*/ 13945 w 147126"/>
                        <a:gd name="connsiteY38" fmla="*/ 116632 h 133045"/>
                        <a:gd name="connsiteX39" fmla="*/ 16939 w 147126"/>
                        <a:gd name="connsiteY39" fmla="*/ 120038 h 133045"/>
                        <a:gd name="connsiteX40" fmla="*/ 19934 w 147126"/>
                        <a:gd name="connsiteY40" fmla="*/ 123467 h 133045"/>
                        <a:gd name="connsiteX41" fmla="*/ 22929 w 147126"/>
                        <a:gd name="connsiteY41" fmla="*/ 126896 h 133045"/>
                        <a:gd name="connsiteX42" fmla="*/ 43297 w 147126"/>
                        <a:gd name="connsiteY42" fmla="*/ 116449 h 13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126" h="133045">
                          <a:moveTo>
                            <a:pt x="88743" y="123764"/>
                          </a:moveTo>
                          <a:cubicBezTo>
                            <a:pt x="91904" y="122824"/>
                            <a:pt x="94967" y="121576"/>
                            <a:pt x="97887" y="120038"/>
                          </a:cubicBezTo>
                          <a:lnTo>
                            <a:pt x="116700" y="133045"/>
                          </a:lnTo>
                          <a:lnTo>
                            <a:pt x="120106" y="130051"/>
                          </a:lnTo>
                          <a:lnTo>
                            <a:pt x="123535" y="127056"/>
                          </a:lnTo>
                          <a:lnTo>
                            <a:pt x="126964" y="124061"/>
                          </a:lnTo>
                          <a:lnTo>
                            <a:pt x="116472" y="103624"/>
                          </a:lnTo>
                          <a:cubicBezTo>
                            <a:pt x="119606" y="99205"/>
                            <a:pt x="122027" y="94323"/>
                            <a:pt x="123650" y="89154"/>
                          </a:cubicBezTo>
                          <a:lnTo>
                            <a:pt x="146213" y="85039"/>
                          </a:lnTo>
                          <a:lnTo>
                            <a:pt x="146510" y="80467"/>
                          </a:lnTo>
                          <a:lnTo>
                            <a:pt x="146830" y="75895"/>
                          </a:lnTo>
                          <a:lnTo>
                            <a:pt x="147127" y="71323"/>
                          </a:lnTo>
                          <a:lnTo>
                            <a:pt x="125319" y="64465"/>
                          </a:lnTo>
                          <a:cubicBezTo>
                            <a:pt x="124400" y="59098"/>
                            <a:pt x="122651" y="53907"/>
                            <a:pt x="120129" y="49080"/>
                          </a:cubicBezTo>
                          <a:lnTo>
                            <a:pt x="133159" y="30267"/>
                          </a:lnTo>
                          <a:lnTo>
                            <a:pt x="130165" y="26861"/>
                          </a:lnTo>
                          <a:lnTo>
                            <a:pt x="127170" y="23432"/>
                          </a:lnTo>
                          <a:lnTo>
                            <a:pt x="124176" y="20025"/>
                          </a:lnTo>
                          <a:lnTo>
                            <a:pt x="103853" y="30427"/>
                          </a:lnTo>
                          <a:cubicBezTo>
                            <a:pt x="99379" y="27318"/>
                            <a:pt x="94453" y="24920"/>
                            <a:pt x="89245" y="23317"/>
                          </a:cubicBezTo>
                          <a:lnTo>
                            <a:pt x="85176" y="892"/>
                          </a:lnTo>
                          <a:lnTo>
                            <a:pt x="80604" y="594"/>
                          </a:lnTo>
                          <a:lnTo>
                            <a:pt x="76032" y="297"/>
                          </a:lnTo>
                          <a:lnTo>
                            <a:pt x="71460" y="0"/>
                          </a:lnTo>
                          <a:lnTo>
                            <a:pt x="64488" y="21671"/>
                          </a:lnTo>
                          <a:cubicBezTo>
                            <a:pt x="59070" y="22583"/>
                            <a:pt x="53831" y="24350"/>
                            <a:pt x="48966" y="26906"/>
                          </a:cubicBezTo>
                          <a:lnTo>
                            <a:pt x="30267" y="13945"/>
                          </a:lnTo>
                          <a:lnTo>
                            <a:pt x="27021" y="16848"/>
                          </a:lnTo>
                          <a:lnTo>
                            <a:pt x="23592" y="19842"/>
                          </a:lnTo>
                          <a:lnTo>
                            <a:pt x="20163" y="22837"/>
                          </a:lnTo>
                          <a:lnTo>
                            <a:pt x="30541" y="43091"/>
                          </a:lnTo>
                          <a:cubicBezTo>
                            <a:pt x="27361" y="47575"/>
                            <a:pt x="24915" y="52537"/>
                            <a:pt x="23294" y="57790"/>
                          </a:cubicBezTo>
                          <a:lnTo>
                            <a:pt x="892" y="61836"/>
                          </a:lnTo>
                          <a:lnTo>
                            <a:pt x="594" y="66408"/>
                          </a:lnTo>
                          <a:lnTo>
                            <a:pt x="297" y="70980"/>
                          </a:lnTo>
                          <a:lnTo>
                            <a:pt x="0" y="75552"/>
                          </a:lnTo>
                          <a:lnTo>
                            <a:pt x="21694" y="82410"/>
                          </a:lnTo>
                          <a:cubicBezTo>
                            <a:pt x="22625" y="87805"/>
                            <a:pt x="24401" y="93020"/>
                            <a:pt x="26952" y="97864"/>
                          </a:cubicBezTo>
                          <a:lnTo>
                            <a:pt x="13945" y="116632"/>
                          </a:lnTo>
                          <a:lnTo>
                            <a:pt x="16939" y="120038"/>
                          </a:lnTo>
                          <a:lnTo>
                            <a:pt x="19934" y="123467"/>
                          </a:lnTo>
                          <a:lnTo>
                            <a:pt x="22929" y="126896"/>
                          </a:lnTo>
                          <a:lnTo>
                            <a:pt x="43297" y="116449"/>
                          </a:lnTo>
                        </a:path>
                      </a:pathLst>
                    </a:custGeom>
                    <a:grpFill/>
                    <a:ln w="19050" cap="flat">
                      <a:solidFill>
                        <a:schemeClr val="tx1"/>
                      </a:solidFill>
                      <a:prstDash val="solid"/>
                      <a:round/>
                    </a:ln>
                  </p:spPr>
                  <p:txBody>
                    <a:bodyPr rtlCol="0" anchor="ctr"/>
                    <a:lstStyle/>
                    <a:p>
                      <a:endParaRPr lang="en-US" sz="2400"/>
                    </a:p>
                  </p:txBody>
                </p:sp>
                <p:sp>
                  <p:nvSpPr>
                    <p:cNvPr id="75" name="Freeform: Shape 74">
                      <a:extLst>
                        <a:ext uri="{FF2B5EF4-FFF2-40B4-BE49-F238E27FC236}">
                          <a16:creationId xmlns:a16="http://schemas.microsoft.com/office/drawing/2014/main" id="{D108FEC2-79D5-4420-BC0C-6139714EBE8B}"/>
                        </a:ext>
                      </a:extLst>
                    </p:cNvPr>
                    <p:cNvSpPr/>
                    <p:nvPr/>
                  </p:nvSpPr>
                  <p:spPr>
                    <a:xfrm>
                      <a:off x="2488452" y="2319420"/>
                      <a:ext cx="58658" cy="58658"/>
                    </a:xfrm>
                    <a:custGeom>
                      <a:avLst/>
                      <a:gdLst>
                        <a:gd name="connsiteX0" fmla="*/ 58659 w 58658"/>
                        <a:gd name="connsiteY0" fmla="*/ 29329 h 58658"/>
                        <a:gd name="connsiteX1" fmla="*/ 29329 w 58658"/>
                        <a:gd name="connsiteY1" fmla="*/ 58659 h 58658"/>
                        <a:gd name="connsiteX2" fmla="*/ 0 w 58658"/>
                        <a:gd name="connsiteY2" fmla="*/ 29329 h 58658"/>
                        <a:gd name="connsiteX3" fmla="*/ 29329 w 58658"/>
                        <a:gd name="connsiteY3" fmla="*/ 0 h 58658"/>
                        <a:gd name="connsiteX4" fmla="*/ 58659 w 58658"/>
                        <a:gd name="connsiteY4" fmla="*/ 29329 h 5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8" h="58658">
                          <a:moveTo>
                            <a:pt x="58659" y="29329"/>
                          </a:moveTo>
                          <a:cubicBezTo>
                            <a:pt x="58659" y="45528"/>
                            <a:pt x="45528" y="58659"/>
                            <a:pt x="29329" y="58659"/>
                          </a:cubicBezTo>
                          <a:cubicBezTo>
                            <a:pt x="13131" y="58659"/>
                            <a:pt x="0" y="45528"/>
                            <a:pt x="0" y="29329"/>
                          </a:cubicBezTo>
                          <a:cubicBezTo>
                            <a:pt x="0" y="13131"/>
                            <a:pt x="13131" y="0"/>
                            <a:pt x="29329" y="0"/>
                          </a:cubicBezTo>
                          <a:cubicBezTo>
                            <a:pt x="45528" y="0"/>
                            <a:pt x="58659" y="13131"/>
                            <a:pt x="58659" y="29329"/>
                          </a:cubicBezTo>
                          <a:close/>
                        </a:path>
                      </a:pathLst>
                    </a:custGeom>
                    <a:grpFill/>
                    <a:ln w="19050" cap="flat">
                      <a:solidFill>
                        <a:schemeClr val="tx1"/>
                      </a:solidFill>
                      <a:prstDash val="solid"/>
                      <a:round/>
                    </a:ln>
                  </p:spPr>
                  <p:txBody>
                    <a:bodyPr rtlCol="0" anchor="ctr"/>
                    <a:lstStyle/>
                    <a:p>
                      <a:endParaRPr lang="en-US" sz="2400"/>
                    </a:p>
                  </p:txBody>
                </p:sp>
                <p:sp>
                  <p:nvSpPr>
                    <p:cNvPr id="76" name="Freeform: Shape 75">
                      <a:extLst>
                        <a:ext uri="{FF2B5EF4-FFF2-40B4-BE49-F238E27FC236}">
                          <a16:creationId xmlns:a16="http://schemas.microsoft.com/office/drawing/2014/main" id="{0F0247DA-7302-4666-B761-8BE92D964683}"/>
                        </a:ext>
                      </a:extLst>
                    </p:cNvPr>
                    <p:cNvSpPr/>
                    <p:nvPr/>
                  </p:nvSpPr>
                  <p:spPr>
                    <a:xfrm>
                      <a:off x="2321163" y="2454774"/>
                      <a:ext cx="25237" cy="25237"/>
                    </a:xfrm>
                    <a:custGeom>
                      <a:avLst/>
                      <a:gdLst>
                        <a:gd name="connsiteX0" fmla="*/ 25237 w 25237"/>
                        <a:gd name="connsiteY0" fmla="*/ 12619 h 25237"/>
                        <a:gd name="connsiteX1" fmla="*/ 12619 w 25237"/>
                        <a:gd name="connsiteY1" fmla="*/ 25237 h 25237"/>
                        <a:gd name="connsiteX2" fmla="*/ 0 w 25237"/>
                        <a:gd name="connsiteY2" fmla="*/ 12619 h 25237"/>
                        <a:gd name="connsiteX3" fmla="*/ 12619 w 25237"/>
                        <a:gd name="connsiteY3" fmla="*/ 0 h 25237"/>
                        <a:gd name="connsiteX4" fmla="*/ 25237 w 25237"/>
                        <a:gd name="connsiteY4" fmla="*/ 12619 h 25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7" h="25237">
                          <a:moveTo>
                            <a:pt x="25237" y="12619"/>
                          </a:moveTo>
                          <a:cubicBezTo>
                            <a:pt x="25237" y="19588"/>
                            <a:pt x="19588" y="25237"/>
                            <a:pt x="12619" y="25237"/>
                          </a:cubicBezTo>
                          <a:cubicBezTo>
                            <a:pt x="5650" y="25237"/>
                            <a:pt x="0" y="19588"/>
                            <a:pt x="0" y="12619"/>
                          </a:cubicBezTo>
                          <a:cubicBezTo>
                            <a:pt x="0" y="5650"/>
                            <a:pt x="5650" y="0"/>
                            <a:pt x="12619" y="0"/>
                          </a:cubicBezTo>
                          <a:cubicBezTo>
                            <a:pt x="19588" y="0"/>
                            <a:pt x="25237" y="5650"/>
                            <a:pt x="25237" y="12619"/>
                          </a:cubicBezTo>
                          <a:close/>
                        </a:path>
                      </a:pathLst>
                    </a:custGeom>
                    <a:grpFill/>
                    <a:ln w="19050" cap="flat">
                      <a:solidFill>
                        <a:schemeClr val="tx1"/>
                      </a:solidFill>
                      <a:prstDash val="solid"/>
                      <a:round/>
                    </a:ln>
                  </p:spPr>
                  <p:txBody>
                    <a:bodyPr rtlCol="0" anchor="ctr"/>
                    <a:lstStyle/>
                    <a:p>
                      <a:endParaRPr lang="en-US" sz="2400"/>
                    </a:p>
                  </p:txBody>
                </p:sp>
                <p:sp>
                  <p:nvSpPr>
                    <p:cNvPr id="77" name="Freeform: Shape 76">
                      <a:extLst>
                        <a:ext uri="{FF2B5EF4-FFF2-40B4-BE49-F238E27FC236}">
                          <a16:creationId xmlns:a16="http://schemas.microsoft.com/office/drawing/2014/main" id="{A8AE6F4F-6164-4521-BA03-04D925FC8839}"/>
                        </a:ext>
                      </a:extLst>
                    </p:cNvPr>
                    <p:cNvSpPr/>
                    <p:nvPr/>
                  </p:nvSpPr>
                  <p:spPr>
                    <a:xfrm>
                      <a:off x="2508775" y="2339742"/>
                      <a:ext cx="18013" cy="18013"/>
                    </a:xfrm>
                    <a:custGeom>
                      <a:avLst/>
                      <a:gdLst>
                        <a:gd name="connsiteX0" fmla="*/ 18014 w 18013"/>
                        <a:gd name="connsiteY0" fmla="*/ 9007 h 18013"/>
                        <a:gd name="connsiteX1" fmla="*/ 9007 w 18013"/>
                        <a:gd name="connsiteY1" fmla="*/ 18014 h 18013"/>
                        <a:gd name="connsiteX2" fmla="*/ 0 w 18013"/>
                        <a:gd name="connsiteY2" fmla="*/ 9007 h 18013"/>
                        <a:gd name="connsiteX3" fmla="*/ 9007 w 18013"/>
                        <a:gd name="connsiteY3" fmla="*/ 0 h 18013"/>
                        <a:gd name="connsiteX4" fmla="*/ 18014 w 18013"/>
                        <a:gd name="connsiteY4" fmla="*/ 9007 h 1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3" h="18013">
                          <a:moveTo>
                            <a:pt x="18014" y="9007"/>
                          </a:moveTo>
                          <a:cubicBezTo>
                            <a:pt x="18014" y="13981"/>
                            <a:pt x="13981" y="18014"/>
                            <a:pt x="9007" y="18014"/>
                          </a:cubicBezTo>
                          <a:cubicBezTo>
                            <a:pt x="4032" y="18014"/>
                            <a:pt x="0" y="13981"/>
                            <a:pt x="0" y="9007"/>
                          </a:cubicBezTo>
                          <a:cubicBezTo>
                            <a:pt x="0" y="4032"/>
                            <a:pt x="4032" y="0"/>
                            <a:pt x="9007" y="0"/>
                          </a:cubicBezTo>
                          <a:cubicBezTo>
                            <a:pt x="13981" y="0"/>
                            <a:pt x="18014" y="4033"/>
                            <a:pt x="18014" y="9007"/>
                          </a:cubicBezTo>
                          <a:close/>
                        </a:path>
                      </a:pathLst>
                    </a:custGeom>
                    <a:grpFill/>
                    <a:ln w="19050" cap="flat">
                      <a:solidFill>
                        <a:schemeClr val="tx1"/>
                      </a:solidFill>
                      <a:prstDash val="solid"/>
                      <a:round/>
                    </a:ln>
                  </p:spPr>
                  <p:txBody>
                    <a:bodyPr rtlCol="0" anchor="ctr"/>
                    <a:lstStyle/>
                    <a:p>
                      <a:endParaRPr lang="en-US" sz="2400"/>
                    </a:p>
                  </p:txBody>
                </p:sp>
              </p:grpSp>
              <p:cxnSp>
                <p:nvCxnSpPr>
                  <p:cNvPr id="69" name="Straight Connector 68">
                    <a:extLst>
                      <a:ext uri="{FF2B5EF4-FFF2-40B4-BE49-F238E27FC236}">
                        <a16:creationId xmlns:a16="http://schemas.microsoft.com/office/drawing/2014/main" id="{01EA2E97-CEA6-4ABB-8904-71462A8820C8}"/>
                      </a:ext>
                    </a:extLst>
                  </p:cNvPr>
                  <p:cNvCxnSpPr>
                    <a:cxnSpLocks/>
                  </p:cNvCxnSpPr>
                  <p:nvPr/>
                </p:nvCxnSpPr>
                <p:spPr>
                  <a:xfrm flipV="1">
                    <a:off x="6124574" y="3187701"/>
                    <a:ext cx="434976"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grpSp>
      <p:sp>
        <p:nvSpPr>
          <p:cNvPr id="117" name="Slide Number Placeholder 1">
            <a:extLst>
              <a:ext uri="{FF2B5EF4-FFF2-40B4-BE49-F238E27FC236}">
                <a16:creationId xmlns:a16="http://schemas.microsoft.com/office/drawing/2014/main" id="{2B856DB0-EE3B-4022-8F91-0122BE9B2452}"/>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21</a:t>
            </a:fld>
            <a:endParaRPr lang="en-US" noProof="0" dirty="0"/>
          </a:p>
        </p:txBody>
      </p:sp>
    </p:spTree>
    <p:extLst>
      <p:ext uri="{BB962C8B-B14F-4D97-AF65-F5344CB8AC3E}">
        <p14:creationId xmlns:p14="http://schemas.microsoft.com/office/powerpoint/2010/main" val="176650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DEAECD-AB66-40E9-8ABE-A9BFB4969BE1}"/>
              </a:ext>
            </a:extLst>
          </p:cNvPr>
          <p:cNvGrpSpPr/>
          <p:nvPr/>
        </p:nvGrpSpPr>
        <p:grpSpPr>
          <a:xfrm>
            <a:off x="1162251" y="918872"/>
            <a:ext cx="9410299" cy="5020256"/>
            <a:chOff x="609600" y="827523"/>
            <a:chExt cx="9410299" cy="5020256"/>
          </a:xfrm>
        </p:grpSpPr>
        <p:sp>
          <p:nvSpPr>
            <p:cNvPr id="50" name="Title 1">
              <a:extLst>
                <a:ext uri="{FF2B5EF4-FFF2-40B4-BE49-F238E27FC236}">
                  <a16:creationId xmlns:a16="http://schemas.microsoft.com/office/drawing/2014/main" id="{01DBDA20-93FF-4178-97E3-849454AA3C3C}"/>
                </a:ext>
              </a:extLst>
            </p:cNvPr>
            <p:cNvSpPr txBox="1">
              <a:spLocks/>
            </p:cNvSpPr>
            <p:nvPr/>
          </p:nvSpPr>
          <p:spPr>
            <a:xfrm>
              <a:off x="609600" y="2414322"/>
              <a:ext cx="4304778" cy="1846659"/>
            </a:xfrm>
            <a:prstGeom prst="rect">
              <a:avLst/>
            </a:prstGeom>
          </p:spPr>
          <p:txBody>
            <a:bodyPr vert="horz" wrap="square" lIns="0" tIns="45720" rIns="9144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lnSpc>
                  <a:spcPct val="100000"/>
                </a:lnSpc>
              </a:pPr>
              <a:r>
                <a:rPr lang="en-US" dirty="0"/>
                <a:t>Amazon SageMaker Feature Store</a:t>
              </a:r>
              <a:endParaRPr lang="en-US" dirty="0">
                <a:solidFill>
                  <a:schemeClr val="accent1"/>
                </a:solidFill>
              </a:endParaRPr>
            </a:p>
            <a:p>
              <a:pPr algn="r">
                <a:lnSpc>
                  <a:spcPct val="100000"/>
                </a:lnSpc>
                <a:spcBef>
                  <a:spcPts val="1200"/>
                </a:spcBef>
              </a:pPr>
              <a:r>
                <a:rPr lang="en-US" sz="2000" dirty="0">
                  <a:solidFill>
                    <a:schemeClr val="accent1"/>
                  </a:solidFill>
                </a:rPr>
                <a:t>Securely store, discover, </a:t>
              </a:r>
              <a:br>
                <a:rPr lang="en-US" sz="2000" dirty="0">
                  <a:solidFill>
                    <a:schemeClr val="accent1"/>
                  </a:solidFill>
                </a:rPr>
              </a:br>
              <a:r>
                <a:rPr lang="en-US" sz="2000" dirty="0">
                  <a:solidFill>
                    <a:schemeClr val="accent1"/>
                  </a:solidFill>
                </a:rPr>
                <a:t>and share features for ML</a:t>
              </a:r>
            </a:p>
          </p:txBody>
        </p:sp>
        <p:grpSp>
          <p:nvGrpSpPr>
            <p:cNvPr id="10" name="Group 9">
              <a:extLst>
                <a:ext uri="{FF2B5EF4-FFF2-40B4-BE49-F238E27FC236}">
                  <a16:creationId xmlns:a16="http://schemas.microsoft.com/office/drawing/2014/main" id="{066C452F-C61D-4A10-81B9-CB5FCA9D56D8}"/>
                </a:ext>
              </a:extLst>
            </p:cNvPr>
            <p:cNvGrpSpPr/>
            <p:nvPr/>
          </p:nvGrpSpPr>
          <p:grpSpPr>
            <a:xfrm>
              <a:off x="5519705" y="827523"/>
              <a:ext cx="4500194" cy="5020256"/>
              <a:chOff x="5519705" y="827523"/>
              <a:chExt cx="4500194" cy="5020256"/>
            </a:xfrm>
          </p:grpSpPr>
          <p:sp>
            <p:nvSpPr>
              <p:cNvPr id="223" name="Rectangle 222">
                <a:extLst>
                  <a:ext uri="{FF2B5EF4-FFF2-40B4-BE49-F238E27FC236}">
                    <a16:creationId xmlns:a16="http://schemas.microsoft.com/office/drawing/2014/main" id="{181041B5-E61F-481C-8634-E9F8F8DE4219}"/>
                  </a:ext>
                </a:extLst>
              </p:cNvPr>
              <p:cNvSpPr/>
              <p:nvPr/>
            </p:nvSpPr>
            <p:spPr>
              <a:xfrm>
                <a:off x="6979020" y="1063836"/>
                <a:ext cx="3040879" cy="338554"/>
              </a:xfrm>
              <a:prstGeom prst="rect">
                <a:avLst/>
              </a:prstGeom>
              <a:noFill/>
              <a:ln w="28575"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Online and off-line</a:t>
                </a:r>
              </a:p>
            </p:txBody>
          </p:sp>
          <p:sp>
            <p:nvSpPr>
              <p:cNvPr id="224" name="Rectangle 223">
                <a:extLst>
                  <a:ext uri="{FF2B5EF4-FFF2-40B4-BE49-F238E27FC236}">
                    <a16:creationId xmlns:a16="http://schemas.microsoft.com/office/drawing/2014/main" id="{C7A387B8-D65B-4573-BA54-90964505642A}"/>
                  </a:ext>
                </a:extLst>
              </p:cNvPr>
              <p:cNvSpPr/>
              <p:nvPr/>
            </p:nvSpPr>
            <p:spPr>
              <a:xfrm>
                <a:off x="6979020" y="2113360"/>
                <a:ext cx="3040879" cy="338554"/>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Millisecond latency</a:t>
                </a:r>
              </a:p>
            </p:txBody>
          </p:sp>
          <p:sp>
            <p:nvSpPr>
              <p:cNvPr id="225" name="Rectangle 224">
                <a:extLst>
                  <a:ext uri="{FF2B5EF4-FFF2-40B4-BE49-F238E27FC236}">
                    <a16:creationId xmlns:a16="http://schemas.microsoft.com/office/drawing/2014/main" id="{8683ED05-EE78-457A-B56E-A8F38FD06D79}"/>
                  </a:ext>
                </a:extLst>
              </p:cNvPr>
              <p:cNvSpPr/>
              <p:nvPr/>
            </p:nvSpPr>
            <p:spPr>
              <a:xfrm>
                <a:off x="6979020" y="3198140"/>
                <a:ext cx="3040879" cy="338554"/>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Consistent features</a:t>
                </a:r>
              </a:p>
            </p:txBody>
          </p:sp>
          <p:sp>
            <p:nvSpPr>
              <p:cNvPr id="226" name="Rectangle 225">
                <a:extLst>
                  <a:ext uri="{FF2B5EF4-FFF2-40B4-BE49-F238E27FC236}">
                    <a16:creationId xmlns:a16="http://schemas.microsoft.com/office/drawing/2014/main" id="{D06AF7A2-A534-4CCC-917F-7E513219E372}"/>
                  </a:ext>
                </a:extLst>
              </p:cNvPr>
              <p:cNvSpPr/>
              <p:nvPr/>
            </p:nvSpPr>
            <p:spPr>
              <a:xfrm>
                <a:off x="6979020" y="4213354"/>
                <a:ext cx="3040879" cy="338554"/>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Visual search</a:t>
                </a:r>
              </a:p>
            </p:txBody>
          </p:sp>
          <p:sp>
            <p:nvSpPr>
              <p:cNvPr id="227" name="Rectangle 226">
                <a:extLst>
                  <a:ext uri="{FF2B5EF4-FFF2-40B4-BE49-F238E27FC236}">
                    <a16:creationId xmlns:a16="http://schemas.microsoft.com/office/drawing/2014/main" id="{9EF9738C-B68C-467C-807A-1390D6D75276}"/>
                  </a:ext>
                </a:extLst>
              </p:cNvPr>
              <p:cNvSpPr/>
              <p:nvPr/>
            </p:nvSpPr>
            <p:spPr>
              <a:xfrm>
                <a:off x="6979020" y="5319998"/>
                <a:ext cx="3040879" cy="338554"/>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Sharing and collaboration</a:t>
                </a:r>
              </a:p>
            </p:txBody>
          </p:sp>
          <p:grpSp>
            <p:nvGrpSpPr>
              <p:cNvPr id="9" name="Group 8">
                <a:extLst>
                  <a:ext uri="{FF2B5EF4-FFF2-40B4-BE49-F238E27FC236}">
                    <a16:creationId xmlns:a16="http://schemas.microsoft.com/office/drawing/2014/main" id="{D6116DF7-0BD1-45D2-82D3-A9D67BE65CE6}"/>
                  </a:ext>
                </a:extLst>
              </p:cNvPr>
              <p:cNvGrpSpPr/>
              <p:nvPr/>
            </p:nvGrpSpPr>
            <p:grpSpPr>
              <a:xfrm>
                <a:off x="5519705" y="827523"/>
                <a:ext cx="1285356" cy="5020256"/>
                <a:chOff x="5519705" y="827523"/>
                <a:chExt cx="1285356" cy="5020256"/>
              </a:xfrm>
            </p:grpSpPr>
            <p:grpSp>
              <p:nvGrpSpPr>
                <p:cNvPr id="8" name="Group 7">
                  <a:extLst>
                    <a:ext uri="{FF2B5EF4-FFF2-40B4-BE49-F238E27FC236}">
                      <a16:creationId xmlns:a16="http://schemas.microsoft.com/office/drawing/2014/main" id="{90D46CF8-E404-4B1F-9719-BEEE60FC5F40}"/>
                    </a:ext>
                  </a:extLst>
                </p:cNvPr>
                <p:cNvGrpSpPr/>
                <p:nvPr/>
              </p:nvGrpSpPr>
              <p:grpSpPr>
                <a:xfrm>
                  <a:off x="5519705" y="827523"/>
                  <a:ext cx="1285356" cy="5020256"/>
                  <a:chOff x="5519705" y="827523"/>
                  <a:chExt cx="1285356" cy="5020256"/>
                </a:xfrm>
              </p:grpSpPr>
              <p:sp>
                <p:nvSpPr>
                  <p:cNvPr id="165" name="Freeform: Shape 142">
                    <a:extLst>
                      <a:ext uri="{FF2B5EF4-FFF2-40B4-BE49-F238E27FC236}">
                        <a16:creationId xmlns:a16="http://schemas.microsoft.com/office/drawing/2014/main" id="{C0BED936-48F9-4E56-B6F6-84751FAB4379}"/>
                      </a:ext>
                    </a:extLst>
                  </p:cNvPr>
                  <p:cNvSpPr>
                    <a:spLocks noChangeAspect="1"/>
                  </p:cNvSpPr>
                  <p:nvPr/>
                </p:nvSpPr>
                <p:spPr>
                  <a:xfrm>
                    <a:off x="5519705" y="5051863"/>
                    <a:ext cx="798059" cy="795916"/>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172" name="Oval 171">
                    <a:extLst>
                      <a:ext uri="{FF2B5EF4-FFF2-40B4-BE49-F238E27FC236}">
                        <a16:creationId xmlns:a16="http://schemas.microsoft.com/office/drawing/2014/main" id="{AC765A3F-FBAB-4CEA-B05F-BCB31D497051}"/>
                      </a:ext>
                    </a:extLst>
                  </p:cNvPr>
                  <p:cNvSpPr/>
                  <p:nvPr/>
                </p:nvSpPr>
                <p:spPr>
                  <a:xfrm>
                    <a:off x="5519705" y="3995778"/>
                    <a:ext cx="798059" cy="79805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180" name="Oval 179">
                    <a:extLst>
                      <a:ext uri="{FF2B5EF4-FFF2-40B4-BE49-F238E27FC236}">
                        <a16:creationId xmlns:a16="http://schemas.microsoft.com/office/drawing/2014/main" id="{A859B603-6E85-453D-A189-E3C3AF16C505}"/>
                      </a:ext>
                    </a:extLst>
                  </p:cNvPr>
                  <p:cNvSpPr/>
                  <p:nvPr/>
                </p:nvSpPr>
                <p:spPr>
                  <a:xfrm>
                    <a:off x="5519705" y="2939694"/>
                    <a:ext cx="798059" cy="798058"/>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196" name="Oval 195">
                    <a:extLst>
                      <a:ext uri="{FF2B5EF4-FFF2-40B4-BE49-F238E27FC236}">
                        <a16:creationId xmlns:a16="http://schemas.microsoft.com/office/drawing/2014/main" id="{052BD70F-DB53-4B52-8A73-FF8571E50717}"/>
                      </a:ext>
                    </a:extLst>
                  </p:cNvPr>
                  <p:cNvSpPr/>
                  <p:nvPr/>
                </p:nvSpPr>
                <p:spPr>
                  <a:xfrm>
                    <a:off x="5519705" y="1883608"/>
                    <a:ext cx="798059" cy="79805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215" name="Oval 214">
                    <a:extLst>
                      <a:ext uri="{FF2B5EF4-FFF2-40B4-BE49-F238E27FC236}">
                        <a16:creationId xmlns:a16="http://schemas.microsoft.com/office/drawing/2014/main" id="{8FE2BA8F-1538-4077-B43E-B68623BEFF37}"/>
                      </a:ext>
                    </a:extLst>
                  </p:cNvPr>
                  <p:cNvSpPr/>
                  <p:nvPr/>
                </p:nvSpPr>
                <p:spPr>
                  <a:xfrm>
                    <a:off x="5519705" y="827523"/>
                    <a:ext cx="798059" cy="79805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cxnSp>
                <p:nvCxnSpPr>
                  <p:cNvPr id="228" name="Straight Connector 227">
                    <a:extLst>
                      <a:ext uri="{FF2B5EF4-FFF2-40B4-BE49-F238E27FC236}">
                        <a16:creationId xmlns:a16="http://schemas.microsoft.com/office/drawing/2014/main" id="{1B2515D2-6E5E-471D-AAE9-AAAD47865AB5}"/>
                      </a:ext>
                    </a:extLst>
                  </p:cNvPr>
                  <p:cNvCxnSpPr>
                    <a:cxnSpLocks/>
                  </p:cNvCxnSpPr>
                  <p:nvPr/>
                </p:nvCxnSpPr>
                <p:spPr>
                  <a:xfrm flipV="1">
                    <a:off x="6317764" y="5449821"/>
                    <a:ext cx="4872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229" name="Straight Connector 228">
                    <a:extLst>
                      <a:ext uri="{FF2B5EF4-FFF2-40B4-BE49-F238E27FC236}">
                        <a16:creationId xmlns:a16="http://schemas.microsoft.com/office/drawing/2014/main" id="{D1DA4FE7-0778-4A03-8170-F1CF57320782}"/>
                      </a:ext>
                    </a:extLst>
                  </p:cNvPr>
                  <p:cNvCxnSpPr>
                    <a:cxnSpLocks/>
                  </p:cNvCxnSpPr>
                  <p:nvPr/>
                </p:nvCxnSpPr>
                <p:spPr>
                  <a:xfrm flipV="1">
                    <a:off x="6317764" y="4394807"/>
                    <a:ext cx="4872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230" name="Straight Connector 229">
                    <a:extLst>
                      <a:ext uri="{FF2B5EF4-FFF2-40B4-BE49-F238E27FC236}">
                        <a16:creationId xmlns:a16="http://schemas.microsoft.com/office/drawing/2014/main" id="{0B2D0D7D-0A05-45C4-B7D9-DA7EF6E93078}"/>
                      </a:ext>
                    </a:extLst>
                  </p:cNvPr>
                  <p:cNvCxnSpPr>
                    <a:cxnSpLocks/>
                  </p:cNvCxnSpPr>
                  <p:nvPr/>
                </p:nvCxnSpPr>
                <p:spPr>
                  <a:xfrm flipV="1">
                    <a:off x="6317764" y="3338723"/>
                    <a:ext cx="4872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231" name="Straight Connector 230">
                    <a:extLst>
                      <a:ext uri="{FF2B5EF4-FFF2-40B4-BE49-F238E27FC236}">
                        <a16:creationId xmlns:a16="http://schemas.microsoft.com/office/drawing/2014/main" id="{C72B71DD-1BF7-4570-9F90-8B0264CA5B76}"/>
                      </a:ext>
                    </a:extLst>
                  </p:cNvPr>
                  <p:cNvCxnSpPr>
                    <a:cxnSpLocks/>
                  </p:cNvCxnSpPr>
                  <p:nvPr/>
                </p:nvCxnSpPr>
                <p:spPr>
                  <a:xfrm flipV="1">
                    <a:off x="6317764" y="2282637"/>
                    <a:ext cx="4872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232" name="Straight Connector 231">
                    <a:extLst>
                      <a:ext uri="{FF2B5EF4-FFF2-40B4-BE49-F238E27FC236}">
                        <a16:creationId xmlns:a16="http://schemas.microsoft.com/office/drawing/2014/main" id="{5479383A-3C4F-4391-91B1-8717D0B8ECC9}"/>
                      </a:ext>
                    </a:extLst>
                  </p:cNvPr>
                  <p:cNvCxnSpPr>
                    <a:cxnSpLocks/>
                  </p:cNvCxnSpPr>
                  <p:nvPr/>
                </p:nvCxnSpPr>
                <p:spPr>
                  <a:xfrm flipV="1">
                    <a:off x="6317764" y="1226552"/>
                    <a:ext cx="4872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nvGrpSpPr>
                <p:cNvPr id="7" name="Group 6">
                  <a:extLst>
                    <a:ext uri="{FF2B5EF4-FFF2-40B4-BE49-F238E27FC236}">
                      <a16:creationId xmlns:a16="http://schemas.microsoft.com/office/drawing/2014/main" id="{84EE8C36-1862-4614-A9B1-8765D5882CF1}"/>
                    </a:ext>
                  </a:extLst>
                </p:cNvPr>
                <p:cNvGrpSpPr/>
                <p:nvPr/>
              </p:nvGrpSpPr>
              <p:grpSpPr>
                <a:xfrm>
                  <a:off x="5697298" y="2055060"/>
                  <a:ext cx="442846" cy="455131"/>
                  <a:chOff x="5697298" y="2055060"/>
                  <a:chExt cx="442846" cy="455131"/>
                </a:xfrm>
              </p:grpSpPr>
              <p:sp>
                <p:nvSpPr>
                  <p:cNvPr id="234" name="Freeform: Shape 233">
                    <a:extLst>
                      <a:ext uri="{FF2B5EF4-FFF2-40B4-BE49-F238E27FC236}">
                        <a16:creationId xmlns:a16="http://schemas.microsoft.com/office/drawing/2014/main" id="{F1E5CC8B-AF67-4EFF-A339-BA743B7FF873}"/>
                      </a:ext>
                    </a:extLst>
                  </p:cNvPr>
                  <p:cNvSpPr/>
                  <p:nvPr/>
                </p:nvSpPr>
                <p:spPr>
                  <a:xfrm>
                    <a:off x="5816357" y="2242530"/>
                    <a:ext cx="74770" cy="145287"/>
                  </a:xfrm>
                  <a:custGeom>
                    <a:avLst/>
                    <a:gdLst>
                      <a:gd name="connsiteX0" fmla="*/ 0 w 215931"/>
                      <a:gd name="connsiteY0" fmla="*/ 419576 h 419576"/>
                      <a:gd name="connsiteX1" fmla="*/ 215932 w 215931"/>
                      <a:gd name="connsiteY1" fmla="*/ 244126 h 419576"/>
                      <a:gd name="connsiteX2" fmla="*/ 215932 w 215931"/>
                      <a:gd name="connsiteY2" fmla="*/ 0 h 419576"/>
                    </a:gdLst>
                    <a:ahLst/>
                    <a:cxnLst>
                      <a:cxn ang="0">
                        <a:pos x="connsiteX0" y="connsiteY0"/>
                      </a:cxn>
                      <a:cxn ang="0">
                        <a:pos x="connsiteX1" y="connsiteY1"/>
                      </a:cxn>
                      <a:cxn ang="0">
                        <a:pos x="connsiteX2" y="connsiteY2"/>
                      </a:cxn>
                    </a:cxnLst>
                    <a:rect l="l" t="t" r="r" b="b"/>
                    <a:pathLst>
                      <a:path w="215931" h="419576">
                        <a:moveTo>
                          <a:pt x="0" y="419576"/>
                        </a:moveTo>
                        <a:lnTo>
                          <a:pt x="215932" y="244126"/>
                        </a:lnTo>
                        <a:lnTo>
                          <a:pt x="215932" y="0"/>
                        </a:lnTo>
                      </a:path>
                    </a:pathLst>
                  </a:custGeom>
                  <a:noFill/>
                  <a:ln w="19050" cap="flat">
                    <a:solidFill>
                      <a:schemeClr val="tx1"/>
                    </a:solidFill>
                    <a:prstDash val="solid"/>
                    <a:round/>
                  </a:ln>
                </p:spPr>
                <p:txBody>
                  <a:bodyPr rtlCol="0" anchor="ctr"/>
                  <a:lstStyle/>
                  <a:p>
                    <a:endParaRPr lang="en-US" dirty="0"/>
                  </a:p>
                </p:txBody>
              </p:sp>
              <p:sp>
                <p:nvSpPr>
                  <p:cNvPr id="235" name="Freeform: Shape 234">
                    <a:extLst>
                      <a:ext uri="{FF2B5EF4-FFF2-40B4-BE49-F238E27FC236}">
                        <a16:creationId xmlns:a16="http://schemas.microsoft.com/office/drawing/2014/main" id="{5DE8B6E9-404C-4DC9-93E8-A2A59757E87F}"/>
                      </a:ext>
                    </a:extLst>
                  </p:cNvPr>
                  <p:cNvSpPr/>
                  <p:nvPr/>
                </p:nvSpPr>
                <p:spPr>
                  <a:xfrm>
                    <a:off x="5935621" y="2055060"/>
                    <a:ext cx="204523" cy="204490"/>
                  </a:xfrm>
                  <a:custGeom>
                    <a:avLst/>
                    <a:gdLst>
                      <a:gd name="connsiteX0" fmla="*/ 56007 w 590645"/>
                      <a:gd name="connsiteY0" fmla="*/ 468630 h 590550"/>
                      <a:gd name="connsiteX1" fmla="*/ 68008 w 590645"/>
                      <a:gd name="connsiteY1" fmla="*/ 482346 h 590550"/>
                      <a:gd name="connsiteX2" fmla="*/ 80010 w 590645"/>
                      <a:gd name="connsiteY2" fmla="*/ 496062 h 590550"/>
                      <a:gd name="connsiteX3" fmla="*/ 92107 w 590645"/>
                      <a:gd name="connsiteY3" fmla="*/ 509778 h 590550"/>
                      <a:gd name="connsiteX4" fmla="*/ 173736 w 590645"/>
                      <a:gd name="connsiteY4" fmla="*/ 467963 h 590550"/>
                      <a:gd name="connsiteX5" fmla="*/ 232219 w 590645"/>
                      <a:gd name="connsiteY5" fmla="*/ 496538 h 590550"/>
                      <a:gd name="connsiteX6" fmla="*/ 248602 w 590645"/>
                      <a:gd name="connsiteY6" fmla="*/ 586931 h 590550"/>
                      <a:gd name="connsiteX7" fmla="*/ 266795 w 590645"/>
                      <a:gd name="connsiteY7" fmla="*/ 588169 h 590550"/>
                      <a:gd name="connsiteX8" fmla="*/ 284988 w 590645"/>
                      <a:gd name="connsiteY8" fmla="*/ 589407 h 590550"/>
                      <a:gd name="connsiteX9" fmla="*/ 303657 w 590645"/>
                      <a:gd name="connsiteY9" fmla="*/ 590550 h 590550"/>
                      <a:gd name="connsiteX10" fmla="*/ 332232 w 590645"/>
                      <a:gd name="connsiteY10" fmla="*/ 502920 h 590550"/>
                      <a:gd name="connsiteX11" fmla="*/ 393573 w 590645"/>
                      <a:gd name="connsiteY11" fmla="*/ 482060 h 590550"/>
                      <a:gd name="connsiteX12" fmla="*/ 469773 w 590645"/>
                      <a:gd name="connsiteY12" fmla="*/ 534543 h 590550"/>
                      <a:gd name="connsiteX13" fmla="*/ 483489 w 590645"/>
                      <a:gd name="connsiteY13" fmla="*/ 522542 h 590550"/>
                      <a:gd name="connsiteX14" fmla="*/ 497205 w 590645"/>
                      <a:gd name="connsiteY14" fmla="*/ 510540 h 590550"/>
                      <a:gd name="connsiteX15" fmla="*/ 510921 w 590645"/>
                      <a:gd name="connsiteY15" fmla="*/ 498443 h 590550"/>
                      <a:gd name="connsiteX16" fmla="*/ 468916 w 590645"/>
                      <a:gd name="connsiteY16" fmla="*/ 416528 h 590550"/>
                      <a:gd name="connsiteX17" fmla="*/ 497491 w 590645"/>
                      <a:gd name="connsiteY17" fmla="*/ 358331 h 590550"/>
                      <a:gd name="connsiteX18" fmla="*/ 588074 w 590645"/>
                      <a:gd name="connsiteY18" fmla="*/ 341948 h 590550"/>
                      <a:gd name="connsiteX19" fmla="*/ 589216 w 590645"/>
                      <a:gd name="connsiteY19" fmla="*/ 323755 h 590550"/>
                      <a:gd name="connsiteX20" fmla="*/ 589407 w 590645"/>
                      <a:gd name="connsiteY20" fmla="*/ 305753 h 590550"/>
                      <a:gd name="connsiteX21" fmla="*/ 590645 w 590645"/>
                      <a:gd name="connsiteY21" fmla="*/ 287465 h 590550"/>
                      <a:gd name="connsiteX22" fmla="*/ 503111 w 590645"/>
                      <a:gd name="connsiteY22" fmla="*/ 258890 h 590550"/>
                      <a:gd name="connsiteX23" fmla="*/ 482251 w 590645"/>
                      <a:gd name="connsiteY23" fmla="*/ 197168 h 590550"/>
                      <a:gd name="connsiteX24" fmla="*/ 534638 w 590645"/>
                      <a:gd name="connsiteY24" fmla="*/ 121634 h 590550"/>
                      <a:gd name="connsiteX25" fmla="*/ 522732 w 590645"/>
                      <a:gd name="connsiteY25" fmla="*/ 108395 h 590550"/>
                      <a:gd name="connsiteX26" fmla="*/ 510731 w 590645"/>
                      <a:gd name="connsiteY26" fmla="*/ 94678 h 590550"/>
                      <a:gd name="connsiteX27" fmla="*/ 498729 w 590645"/>
                      <a:gd name="connsiteY27" fmla="*/ 80963 h 590550"/>
                      <a:gd name="connsiteX28" fmla="*/ 417195 w 590645"/>
                      <a:gd name="connsiteY28" fmla="*/ 122777 h 590550"/>
                      <a:gd name="connsiteX29" fmla="*/ 358521 w 590645"/>
                      <a:gd name="connsiteY29" fmla="*/ 93631 h 590550"/>
                      <a:gd name="connsiteX30" fmla="*/ 341757 w 590645"/>
                      <a:gd name="connsiteY30" fmla="*/ 3619 h 590550"/>
                      <a:gd name="connsiteX31" fmla="*/ 323564 w 590645"/>
                      <a:gd name="connsiteY31" fmla="*/ 2477 h 590550"/>
                      <a:gd name="connsiteX32" fmla="*/ 305371 w 590645"/>
                      <a:gd name="connsiteY32" fmla="*/ 1238 h 590550"/>
                      <a:gd name="connsiteX33" fmla="*/ 287465 w 590645"/>
                      <a:gd name="connsiteY33" fmla="*/ 0 h 590550"/>
                      <a:gd name="connsiteX34" fmla="*/ 259461 w 590645"/>
                      <a:gd name="connsiteY34" fmla="*/ 87058 h 590550"/>
                      <a:gd name="connsiteX35" fmla="*/ 197167 w 590645"/>
                      <a:gd name="connsiteY35" fmla="*/ 108109 h 590550"/>
                      <a:gd name="connsiteX36" fmla="*/ 122111 w 590645"/>
                      <a:gd name="connsiteY36" fmla="*/ 56102 h 590550"/>
                      <a:gd name="connsiteX37" fmla="*/ 108394 w 590645"/>
                      <a:gd name="connsiteY37" fmla="*/ 68104 h 590550"/>
                      <a:gd name="connsiteX38" fmla="*/ 94678 w 590645"/>
                      <a:gd name="connsiteY38" fmla="*/ 80105 h 590550"/>
                      <a:gd name="connsiteX39" fmla="*/ 80963 w 590645"/>
                      <a:gd name="connsiteY39" fmla="*/ 92107 h 590550"/>
                      <a:gd name="connsiteX40" fmla="*/ 122682 w 590645"/>
                      <a:gd name="connsiteY40" fmla="*/ 173355 h 590550"/>
                      <a:gd name="connsiteX41" fmla="*/ 94107 w 590645"/>
                      <a:gd name="connsiteY41" fmla="*/ 232410 h 590550"/>
                      <a:gd name="connsiteX42" fmla="*/ 4191 w 590645"/>
                      <a:gd name="connsiteY42" fmla="*/ 248698 h 590550"/>
                      <a:gd name="connsiteX43" fmla="*/ 2381 w 590645"/>
                      <a:gd name="connsiteY43" fmla="*/ 266700 h 590550"/>
                      <a:gd name="connsiteX44" fmla="*/ 1238 w 590645"/>
                      <a:gd name="connsiteY44" fmla="*/ 284893 h 590550"/>
                      <a:gd name="connsiteX45" fmla="*/ 0 w 590645"/>
                      <a:gd name="connsiteY45" fmla="*/ 303086 h 590550"/>
                      <a:gd name="connsiteX46" fmla="*/ 87058 w 590645"/>
                      <a:gd name="connsiteY46" fmla="*/ 331661 h 590550"/>
                      <a:gd name="connsiteX47" fmla="*/ 108204 w 590645"/>
                      <a:gd name="connsiteY47" fmla="*/ 393573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0645" h="590550">
                        <a:moveTo>
                          <a:pt x="56007" y="468630"/>
                        </a:moveTo>
                        <a:lnTo>
                          <a:pt x="68008" y="482346"/>
                        </a:lnTo>
                        <a:lnTo>
                          <a:pt x="80010" y="496062"/>
                        </a:lnTo>
                        <a:lnTo>
                          <a:pt x="92107" y="509778"/>
                        </a:lnTo>
                        <a:lnTo>
                          <a:pt x="173736" y="467963"/>
                        </a:lnTo>
                        <a:cubicBezTo>
                          <a:pt x="191672" y="480394"/>
                          <a:pt x="211391" y="490029"/>
                          <a:pt x="232219" y="496538"/>
                        </a:cubicBezTo>
                        <a:lnTo>
                          <a:pt x="248602" y="586931"/>
                        </a:lnTo>
                        <a:lnTo>
                          <a:pt x="266795" y="588169"/>
                        </a:lnTo>
                        <a:lnTo>
                          <a:pt x="284988" y="589407"/>
                        </a:lnTo>
                        <a:lnTo>
                          <a:pt x="303657" y="590550"/>
                        </a:lnTo>
                        <a:lnTo>
                          <a:pt x="332232" y="502920"/>
                        </a:lnTo>
                        <a:cubicBezTo>
                          <a:pt x="353651" y="499245"/>
                          <a:pt x="374354" y="492205"/>
                          <a:pt x="393573" y="482060"/>
                        </a:cubicBezTo>
                        <a:lnTo>
                          <a:pt x="469773" y="534543"/>
                        </a:lnTo>
                        <a:lnTo>
                          <a:pt x="483489" y="522542"/>
                        </a:lnTo>
                        <a:lnTo>
                          <a:pt x="497205" y="510540"/>
                        </a:lnTo>
                        <a:lnTo>
                          <a:pt x="510921" y="498443"/>
                        </a:lnTo>
                        <a:lnTo>
                          <a:pt x="468916" y="416528"/>
                        </a:lnTo>
                        <a:cubicBezTo>
                          <a:pt x="481342" y="398693"/>
                          <a:pt x="490978" y="379069"/>
                          <a:pt x="497491" y="358331"/>
                        </a:cubicBezTo>
                        <a:lnTo>
                          <a:pt x="588074" y="341948"/>
                        </a:lnTo>
                        <a:lnTo>
                          <a:pt x="589216" y="323755"/>
                        </a:lnTo>
                        <a:lnTo>
                          <a:pt x="589407" y="305753"/>
                        </a:lnTo>
                        <a:lnTo>
                          <a:pt x="590645" y="287465"/>
                        </a:lnTo>
                        <a:lnTo>
                          <a:pt x="503111" y="258890"/>
                        </a:lnTo>
                        <a:cubicBezTo>
                          <a:pt x="499453" y="237345"/>
                          <a:pt x="492413" y="216514"/>
                          <a:pt x="482251" y="197168"/>
                        </a:cubicBezTo>
                        <a:lnTo>
                          <a:pt x="534638" y="121634"/>
                        </a:lnTo>
                        <a:lnTo>
                          <a:pt x="522732" y="108395"/>
                        </a:lnTo>
                        <a:lnTo>
                          <a:pt x="510731" y="94678"/>
                        </a:lnTo>
                        <a:lnTo>
                          <a:pt x="498729" y="80963"/>
                        </a:lnTo>
                        <a:lnTo>
                          <a:pt x="417195" y="122777"/>
                        </a:lnTo>
                        <a:cubicBezTo>
                          <a:pt x="399272" y="110069"/>
                          <a:pt x="379476" y="100235"/>
                          <a:pt x="358521" y="93631"/>
                        </a:cubicBezTo>
                        <a:lnTo>
                          <a:pt x="341757" y="3619"/>
                        </a:lnTo>
                        <a:lnTo>
                          <a:pt x="323564" y="2477"/>
                        </a:lnTo>
                        <a:lnTo>
                          <a:pt x="305371" y="1238"/>
                        </a:lnTo>
                        <a:lnTo>
                          <a:pt x="287465" y="0"/>
                        </a:lnTo>
                        <a:lnTo>
                          <a:pt x="259461" y="87058"/>
                        </a:lnTo>
                        <a:cubicBezTo>
                          <a:pt x="237718" y="90753"/>
                          <a:pt x="216695" y="97858"/>
                          <a:pt x="197167" y="108109"/>
                        </a:cubicBezTo>
                        <a:lnTo>
                          <a:pt x="122111" y="56102"/>
                        </a:lnTo>
                        <a:lnTo>
                          <a:pt x="108394" y="68104"/>
                        </a:lnTo>
                        <a:lnTo>
                          <a:pt x="94678" y="80105"/>
                        </a:lnTo>
                        <a:lnTo>
                          <a:pt x="80963" y="92107"/>
                        </a:lnTo>
                        <a:lnTo>
                          <a:pt x="122682" y="173355"/>
                        </a:lnTo>
                        <a:cubicBezTo>
                          <a:pt x="110116" y="191418"/>
                          <a:pt x="100472" y="211347"/>
                          <a:pt x="94107" y="232410"/>
                        </a:cubicBezTo>
                        <a:lnTo>
                          <a:pt x="4191" y="248698"/>
                        </a:lnTo>
                        <a:lnTo>
                          <a:pt x="2381" y="266700"/>
                        </a:lnTo>
                        <a:lnTo>
                          <a:pt x="1238" y="284893"/>
                        </a:lnTo>
                        <a:lnTo>
                          <a:pt x="0" y="303086"/>
                        </a:lnTo>
                        <a:lnTo>
                          <a:pt x="87058" y="331661"/>
                        </a:lnTo>
                        <a:cubicBezTo>
                          <a:pt x="90822" y="353278"/>
                          <a:pt x="97957" y="374170"/>
                          <a:pt x="108204" y="393573"/>
                        </a:cubicBezTo>
                        <a:close/>
                      </a:path>
                    </a:pathLst>
                  </a:custGeom>
                  <a:noFill/>
                  <a:ln w="19050" cap="flat">
                    <a:solidFill>
                      <a:schemeClr val="tx1"/>
                    </a:solidFill>
                    <a:prstDash val="solid"/>
                    <a:round/>
                  </a:ln>
                </p:spPr>
                <p:txBody>
                  <a:bodyPr rtlCol="0" anchor="ctr"/>
                  <a:lstStyle/>
                  <a:p>
                    <a:endParaRPr lang="en-US" dirty="0"/>
                  </a:p>
                </p:txBody>
              </p:sp>
              <p:sp>
                <p:nvSpPr>
                  <p:cNvPr id="236" name="Freeform: Shape 235">
                    <a:extLst>
                      <a:ext uri="{FF2B5EF4-FFF2-40B4-BE49-F238E27FC236}">
                        <a16:creationId xmlns:a16="http://schemas.microsoft.com/office/drawing/2014/main" id="{1B6DB202-D27F-45A2-AAAB-2FE9627AF653}"/>
                      </a:ext>
                    </a:extLst>
                  </p:cNvPr>
                  <p:cNvSpPr/>
                  <p:nvPr/>
                </p:nvSpPr>
                <p:spPr>
                  <a:xfrm>
                    <a:off x="5997133" y="2116572"/>
                    <a:ext cx="81532" cy="81532"/>
                  </a:xfrm>
                  <a:custGeom>
                    <a:avLst/>
                    <a:gdLst>
                      <a:gd name="connsiteX0" fmla="*/ 235458 w 235458"/>
                      <a:gd name="connsiteY0" fmla="*/ 117729 h 235458"/>
                      <a:gd name="connsiteX1" fmla="*/ 117729 w 235458"/>
                      <a:gd name="connsiteY1" fmla="*/ 235458 h 235458"/>
                      <a:gd name="connsiteX2" fmla="*/ 0 w 235458"/>
                      <a:gd name="connsiteY2" fmla="*/ 117729 h 235458"/>
                      <a:gd name="connsiteX3" fmla="*/ 117729 w 235458"/>
                      <a:gd name="connsiteY3" fmla="*/ 0 h 235458"/>
                      <a:gd name="connsiteX4" fmla="*/ 235458 w 235458"/>
                      <a:gd name="connsiteY4" fmla="*/ 117729 h 23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8" h="235458">
                        <a:moveTo>
                          <a:pt x="235458" y="117729"/>
                        </a:moveTo>
                        <a:cubicBezTo>
                          <a:pt x="235458" y="182749"/>
                          <a:pt x="182749" y="235458"/>
                          <a:pt x="117729" y="235458"/>
                        </a:cubicBezTo>
                        <a:cubicBezTo>
                          <a:pt x="52709" y="235458"/>
                          <a:pt x="0" y="182749"/>
                          <a:pt x="0" y="117729"/>
                        </a:cubicBezTo>
                        <a:cubicBezTo>
                          <a:pt x="0" y="52709"/>
                          <a:pt x="52709" y="0"/>
                          <a:pt x="117729" y="0"/>
                        </a:cubicBezTo>
                        <a:cubicBezTo>
                          <a:pt x="182749" y="0"/>
                          <a:pt x="235458" y="52709"/>
                          <a:pt x="235458" y="117729"/>
                        </a:cubicBezTo>
                        <a:close/>
                      </a:path>
                    </a:pathLst>
                  </a:custGeom>
                  <a:noFill/>
                  <a:ln w="19050" cap="flat">
                    <a:solidFill>
                      <a:schemeClr val="tx1"/>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7C0BC84C-686B-406C-86B7-C803B3537386}"/>
                      </a:ext>
                    </a:extLst>
                  </p:cNvPr>
                  <p:cNvSpPr/>
                  <p:nvPr/>
                </p:nvSpPr>
                <p:spPr>
                  <a:xfrm>
                    <a:off x="5697298" y="2139130"/>
                    <a:ext cx="371108" cy="371061"/>
                  </a:xfrm>
                  <a:custGeom>
                    <a:avLst/>
                    <a:gdLst>
                      <a:gd name="connsiteX0" fmla="*/ 589673 w 1071732"/>
                      <a:gd name="connsiteY0" fmla="*/ 2672 h 1071594"/>
                      <a:gd name="connsiteX1" fmla="*/ 117805 w 1071732"/>
                      <a:gd name="connsiteY1" fmla="*/ 200506 h 1071594"/>
                      <a:gd name="connsiteX2" fmla="*/ 171 w 1071732"/>
                      <a:gd name="connsiteY2" fmla="*/ 521975 h 1071594"/>
                      <a:gd name="connsiteX3" fmla="*/ 294874 w 1071732"/>
                      <a:gd name="connsiteY3" fmla="*/ 1013560 h 1071594"/>
                      <a:gd name="connsiteX4" fmla="*/ 947432 w 1071732"/>
                      <a:gd name="connsiteY4" fmla="*/ 877258 h 1071594"/>
                      <a:gd name="connsiteX5" fmla="*/ 1059065 w 1071732"/>
                      <a:gd name="connsiteY5" fmla="*/ 422915 h 107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32" h="1071594">
                        <a:moveTo>
                          <a:pt x="589673" y="2672"/>
                        </a:moveTo>
                        <a:cubicBezTo>
                          <a:pt x="589673" y="2672"/>
                          <a:pt x="304971" y="-38285"/>
                          <a:pt x="117805" y="200506"/>
                        </a:cubicBezTo>
                        <a:cubicBezTo>
                          <a:pt x="65036" y="267943"/>
                          <a:pt x="-20" y="384053"/>
                          <a:pt x="171" y="521975"/>
                        </a:cubicBezTo>
                        <a:cubicBezTo>
                          <a:pt x="171" y="521975"/>
                          <a:pt x="-17069" y="862303"/>
                          <a:pt x="294874" y="1013560"/>
                        </a:cubicBezTo>
                        <a:cubicBezTo>
                          <a:pt x="294874" y="1013560"/>
                          <a:pt x="643775" y="1211109"/>
                          <a:pt x="947432" y="877258"/>
                        </a:cubicBezTo>
                        <a:cubicBezTo>
                          <a:pt x="947432" y="877258"/>
                          <a:pt x="1118882" y="690187"/>
                          <a:pt x="1059065" y="422915"/>
                        </a:cubicBezTo>
                      </a:path>
                    </a:pathLst>
                  </a:custGeom>
                  <a:noFill/>
                  <a:ln w="19050" cap="flat">
                    <a:solidFill>
                      <a:schemeClr val="tx1"/>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38ED226D-00DD-4ED3-BFBB-629DA8A795DD}"/>
                      </a:ext>
                    </a:extLst>
                  </p:cNvPr>
                  <p:cNvSpPr/>
                  <p:nvPr/>
                </p:nvSpPr>
                <p:spPr>
                  <a:xfrm>
                    <a:off x="5748048" y="2193703"/>
                    <a:ext cx="264651" cy="264034"/>
                  </a:xfrm>
                  <a:custGeom>
                    <a:avLst/>
                    <a:gdLst>
                      <a:gd name="connsiteX0" fmla="*/ 753056 w 764292"/>
                      <a:gd name="connsiteY0" fmla="*/ 281409 h 762508"/>
                      <a:gd name="connsiteX1" fmla="*/ 524456 w 764292"/>
                      <a:gd name="connsiteY1" fmla="*/ 737466 h 762508"/>
                      <a:gd name="connsiteX2" fmla="*/ 89164 w 764292"/>
                      <a:gd name="connsiteY2" fmla="*/ 623166 h 762508"/>
                      <a:gd name="connsiteX3" fmla="*/ 43253 w 764292"/>
                      <a:gd name="connsiteY3" fmla="*/ 210924 h 762508"/>
                      <a:gd name="connsiteX4" fmla="*/ 496548 w 764292"/>
                      <a:gd name="connsiteY4" fmla="*/ 16329 h 762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292" h="762508">
                        <a:moveTo>
                          <a:pt x="753056" y="281409"/>
                        </a:moveTo>
                        <a:cubicBezTo>
                          <a:pt x="753056" y="281409"/>
                          <a:pt x="841067" y="594210"/>
                          <a:pt x="524456" y="737466"/>
                        </a:cubicBezTo>
                        <a:cubicBezTo>
                          <a:pt x="524456" y="737466"/>
                          <a:pt x="275187" y="842241"/>
                          <a:pt x="89164" y="623166"/>
                        </a:cubicBezTo>
                        <a:cubicBezTo>
                          <a:pt x="89164" y="623166"/>
                          <a:pt x="-76000" y="429047"/>
                          <a:pt x="43253" y="210924"/>
                        </a:cubicBezTo>
                        <a:cubicBezTo>
                          <a:pt x="43253" y="210924"/>
                          <a:pt x="171555" y="-69492"/>
                          <a:pt x="496548" y="16329"/>
                        </a:cubicBezTo>
                      </a:path>
                    </a:pathLst>
                  </a:custGeom>
                  <a:noFill/>
                  <a:ln w="19050" cap="flat">
                    <a:solidFill>
                      <a:schemeClr val="tx1"/>
                    </a:solidFill>
                    <a:prstDash val="solid"/>
                    <a:round/>
                  </a:ln>
                </p:spPr>
                <p:txBody>
                  <a:bodyPr rtlCol="0" anchor="ctr"/>
                  <a:lstStyle/>
                  <a:p>
                    <a:endParaRPr lang="en-US" dirty="0"/>
                  </a:p>
                </p:txBody>
              </p:sp>
            </p:grpSp>
            <p:grpSp>
              <p:nvGrpSpPr>
                <p:cNvPr id="6" name="Group 5">
                  <a:extLst>
                    <a:ext uri="{FF2B5EF4-FFF2-40B4-BE49-F238E27FC236}">
                      <a16:creationId xmlns:a16="http://schemas.microsoft.com/office/drawing/2014/main" id="{D769B5D0-A14C-4348-90E2-4D963606121E}"/>
                    </a:ext>
                  </a:extLst>
                </p:cNvPr>
                <p:cNvGrpSpPr/>
                <p:nvPr/>
              </p:nvGrpSpPr>
              <p:grpSpPr>
                <a:xfrm>
                  <a:off x="5727767" y="3209103"/>
                  <a:ext cx="381934" cy="259240"/>
                  <a:chOff x="5727767" y="3209103"/>
                  <a:chExt cx="381934" cy="259240"/>
                </a:xfrm>
              </p:grpSpPr>
              <p:sp>
                <p:nvSpPr>
                  <p:cNvPr id="240" name="Freeform: Shape 239">
                    <a:extLst>
                      <a:ext uri="{FF2B5EF4-FFF2-40B4-BE49-F238E27FC236}">
                        <a16:creationId xmlns:a16="http://schemas.microsoft.com/office/drawing/2014/main" id="{548A7B62-D204-4B0C-BBAD-5C1693B3EDEA}"/>
                      </a:ext>
                    </a:extLst>
                  </p:cNvPr>
                  <p:cNvSpPr/>
                  <p:nvPr/>
                </p:nvSpPr>
                <p:spPr>
                  <a:xfrm>
                    <a:off x="5727767" y="3209103"/>
                    <a:ext cx="381934" cy="102574"/>
                  </a:xfrm>
                  <a:custGeom>
                    <a:avLst/>
                    <a:gdLst>
                      <a:gd name="connsiteX0" fmla="*/ 0 w 1102995"/>
                      <a:gd name="connsiteY0" fmla="*/ 0 h 296227"/>
                      <a:gd name="connsiteX1" fmla="*/ 1102995 w 1102995"/>
                      <a:gd name="connsiteY1" fmla="*/ 0 h 296227"/>
                      <a:gd name="connsiteX2" fmla="*/ 1102995 w 1102995"/>
                      <a:gd name="connsiteY2" fmla="*/ 296228 h 296227"/>
                      <a:gd name="connsiteX3" fmla="*/ 0 w 1102995"/>
                      <a:gd name="connsiteY3" fmla="*/ 296228 h 296227"/>
                    </a:gdLst>
                    <a:ahLst/>
                    <a:cxnLst>
                      <a:cxn ang="0">
                        <a:pos x="connsiteX0" y="connsiteY0"/>
                      </a:cxn>
                      <a:cxn ang="0">
                        <a:pos x="connsiteX1" y="connsiteY1"/>
                      </a:cxn>
                      <a:cxn ang="0">
                        <a:pos x="connsiteX2" y="connsiteY2"/>
                      </a:cxn>
                      <a:cxn ang="0">
                        <a:pos x="connsiteX3" y="connsiteY3"/>
                      </a:cxn>
                    </a:cxnLst>
                    <a:rect l="l" t="t" r="r" b="b"/>
                    <a:pathLst>
                      <a:path w="1102995" h="296227">
                        <a:moveTo>
                          <a:pt x="0" y="0"/>
                        </a:moveTo>
                        <a:lnTo>
                          <a:pt x="1102995" y="0"/>
                        </a:lnTo>
                        <a:lnTo>
                          <a:pt x="1102995" y="296228"/>
                        </a:lnTo>
                        <a:lnTo>
                          <a:pt x="0" y="296228"/>
                        </a:lnTo>
                        <a:close/>
                      </a:path>
                    </a:pathLst>
                  </a:custGeom>
                  <a:noFill/>
                  <a:ln w="19050" cap="flat">
                    <a:solidFill>
                      <a:schemeClr val="tx1"/>
                    </a:solidFill>
                    <a:prstDash val="solid"/>
                    <a:round/>
                  </a:ln>
                </p:spPr>
                <p:txBody>
                  <a:bodyPr rtlCol="0" anchor="ctr"/>
                  <a:lstStyle/>
                  <a:p>
                    <a:endParaRPr lang="en-US" dirty="0"/>
                  </a:p>
                </p:txBody>
              </p:sp>
              <p:sp>
                <p:nvSpPr>
                  <p:cNvPr id="241" name="Freeform: Shape 240">
                    <a:extLst>
                      <a:ext uri="{FF2B5EF4-FFF2-40B4-BE49-F238E27FC236}">
                        <a16:creationId xmlns:a16="http://schemas.microsoft.com/office/drawing/2014/main" id="{E7037D62-7021-4250-AB96-6962BF164EA5}"/>
                      </a:ext>
                    </a:extLst>
                  </p:cNvPr>
                  <p:cNvSpPr/>
                  <p:nvPr/>
                </p:nvSpPr>
                <p:spPr>
                  <a:xfrm>
                    <a:off x="5727767" y="3343538"/>
                    <a:ext cx="381934" cy="47758"/>
                  </a:xfrm>
                  <a:custGeom>
                    <a:avLst/>
                    <a:gdLst>
                      <a:gd name="connsiteX0" fmla="*/ 0 w 1102995"/>
                      <a:gd name="connsiteY0" fmla="*/ 0 h 137922"/>
                      <a:gd name="connsiteX1" fmla="*/ 1102995 w 1102995"/>
                      <a:gd name="connsiteY1" fmla="*/ 0 h 137922"/>
                      <a:gd name="connsiteX2" fmla="*/ 1102995 w 1102995"/>
                      <a:gd name="connsiteY2" fmla="*/ 137922 h 137922"/>
                      <a:gd name="connsiteX3" fmla="*/ 0 w 1102995"/>
                      <a:gd name="connsiteY3" fmla="*/ 137922 h 137922"/>
                    </a:gdLst>
                    <a:ahLst/>
                    <a:cxnLst>
                      <a:cxn ang="0">
                        <a:pos x="connsiteX0" y="connsiteY0"/>
                      </a:cxn>
                      <a:cxn ang="0">
                        <a:pos x="connsiteX1" y="connsiteY1"/>
                      </a:cxn>
                      <a:cxn ang="0">
                        <a:pos x="connsiteX2" y="connsiteY2"/>
                      </a:cxn>
                      <a:cxn ang="0">
                        <a:pos x="connsiteX3" y="connsiteY3"/>
                      </a:cxn>
                    </a:cxnLst>
                    <a:rect l="l" t="t" r="r" b="b"/>
                    <a:pathLst>
                      <a:path w="1102995" h="137922">
                        <a:moveTo>
                          <a:pt x="0" y="0"/>
                        </a:moveTo>
                        <a:lnTo>
                          <a:pt x="1102995" y="0"/>
                        </a:lnTo>
                        <a:lnTo>
                          <a:pt x="1102995" y="137922"/>
                        </a:lnTo>
                        <a:lnTo>
                          <a:pt x="0" y="137922"/>
                        </a:lnTo>
                        <a:close/>
                      </a:path>
                    </a:pathLst>
                  </a:custGeom>
                  <a:noFill/>
                  <a:ln w="19050" cap="flat">
                    <a:solidFill>
                      <a:schemeClr val="tx1"/>
                    </a:solidFill>
                    <a:prstDash val="solid"/>
                    <a:round/>
                  </a:ln>
                </p:spPr>
                <p:txBody>
                  <a:bodyPr rtlCol="0" anchor="ctr"/>
                  <a:lstStyle/>
                  <a:p>
                    <a:endParaRPr lang="en-US" dirty="0"/>
                  </a:p>
                </p:txBody>
              </p:sp>
              <p:sp>
                <p:nvSpPr>
                  <p:cNvPr id="242" name="Freeform: Shape 241">
                    <a:extLst>
                      <a:ext uri="{FF2B5EF4-FFF2-40B4-BE49-F238E27FC236}">
                        <a16:creationId xmlns:a16="http://schemas.microsoft.com/office/drawing/2014/main" id="{B9C24397-3115-4600-9566-AE8A75C2923C}"/>
                      </a:ext>
                    </a:extLst>
                  </p:cNvPr>
                  <p:cNvSpPr/>
                  <p:nvPr/>
                </p:nvSpPr>
                <p:spPr>
                  <a:xfrm>
                    <a:off x="5727767" y="3420585"/>
                    <a:ext cx="381934" cy="47758"/>
                  </a:xfrm>
                  <a:custGeom>
                    <a:avLst/>
                    <a:gdLst>
                      <a:gd name="connsiteX0" fmla="*/ 0 w 1102995"/>
                      <a:gd name="connsiteY0" fmla="*/ 0 h 137921"/>
                      <a:gd name="connsiteX1" fmla="*/ 1102995 w 1102995"/>
                      <a:gd name="connsiteY1" fmla="*/ 0 h 137921"/>
                      <a:gd name="connsiteX2" fmla="*/ 1102995 w 1102995"/>
                      <a:gd name="connsiteY2" fmla="*/ 137922 h 137921"/>
                      <a:gd name="connsiteX3" fmla="*/ 0 w 1102995"/>
                      <a:gd name="connsiteY3" fmla="*/ 137922 h 137921"/>
                    </a:gdLst>
                    <a:ahLst/>
                    <a:cxnLst>
                      <a:cxn ang="0">
                        <a:pos x="connsiteX0" y="connsiteY0"/>
                      </a:cxn>
                      <a:cxn ang="0">
                        <a:pos x="connsiteX1" y="connsiteY1"/>
                      </a:cxn>
                      <a:cxn ang="0">
                        <a:pos x="connsiteX2" y="connsiteY2"/>
                      </a:cxn>
                      <a:cxn ang="0">
                        <a:pos x="connsiteX3" y="connsiteY3"/>
                      </a:cxn>
                    </a:cxnLst>
                    <a:rect l="l" t="t" r="r" b="b"/>
                    <a:pathLst>
                      <a:path w="1102995" h="137921">
                        <a:moveTo>
                          <a:pt x="0" y="0"/>
                        </a:moveTo>
                        <a:lnTo>
                          <a:pt x="1102995" y="0"/>
                        </a:lnTo>
                        <a:lnTo>
                          <a:pt x="1102995" y="137922"/>
                        </a:lnTo>
                        <a:lnTo>
                          <a:pt x="0" y="137922"/>
                        </a:lnTo>
                        <a:close/>
                      </a:path>
                    </a:pathLst>
                  </a:custGeom>
                  <a:noFill/>
                  <a:ln w="19050" cap="flat">
                    <a:solidFill>
                      <a:schemeClr val="tx1"/>
                    </a:solidFill>
                    <a:prstDash val="solid"/>
                    <a:round/>
                  </a:ln>
                </p:spPr>
                <p:txBody>
                  <a:bodyPr rtlCol="0" anchor="ctr"/>
                  <a:lstStyle/>
                  <a:p>
                    <a:endParaRPr lang="en-US" dirty="0"/>
                  </a:p>
                </p:txBody>
              </p:sp>
            </p:grpSp>
            <p:grpSp>
              <p:nvGrpSpPr>
                <p:cNvPr id="5" name="Group 4">
                  <a:extLst>
                    <a:ext uri="{FF2B5EF4-FFF2-40B4-BE49-F238E27FC236}">
                      <a16:creationId xmlns:a16="http://schemas.microsoft.com/office/drawing/2014/main" id="{D30D9B72-DDE6-4212-B6A1-163EE518E3C5}"/>
                    </a:ext>
                  </a:extLst>
                </p:cNvPr>
                <p:cNvGrpSpPr/>
                <p:nvPr/>
              </p:nvGrpSpPr>
              <p:grpSpPr>
                <a:xfrm>
                  <a:off x="5719061" y="1016597"/>
                  <a:ext cx="399013" cy="440474"/>
                  <a:chOff x="5719061" y="1016597"/>
                  <a:chExt cx="399013" cy="440474"/>
                </a:xfrm>
              </p:grpSpPr>
              <p:sp>
                <p:nvSpPr>
                  <p:cNvPr id="244" name="Freeform: Shape 243">
                    <a:extLst>
                      <a:ext uri="{FF2B5EF4-FFF2-40B4-BE49-F238E27FC236}">
                        <a16:creationId xmlns:a16="http://schemas.microsoft.com/office/drawing/2014/main" id="{CB04CB64-9CBA-4E94-B796-7379BEE1DD27}"/>
                      </a:ext>
                    </a:extLst>
                  </p:cNvPr>
                  <p:cNvSpPr/>
                  <p:nvPr/>
                </p:nvSpPr>
                <p:spPr>
                  <a:xfrm>
                    <a:off x="5719061" y="1331362"/>
                    <a:ext cx="255394" cy="66336"/>
                  </a:xfrm>
                  <a:custGeom>
                    <a:avLst/>
                    <a:gdLst>
                      <a:gd name="connsiteX0" fmla="*/ 238487 w 247820"/>
                      <a:gd name="connsiteY0" fmla="*/ 62438 h 64368"/>
                      <a:gd name="connsiteX1" fmla="*/ 11908 w 247820"/>
                      <a:gd name="connsiteY1" fmla="*/ 62438 h 64368"/>
                      <a:gd name="connsiteX2" fmla="*/ 4828 w 247820"/>
                      <a:gd name="connsiteY2" fmla="*/ 55357 h 64368"/>
                      <a:gd name="connsiteX3" fmla="*/ 4828 w 247820"/>
                      <a:gd name="connsiteY3" fmla="*/ 11908 h 64368"/>
                      <a:gd name="connsiteX4" fmla="*/ 11908 w 247820"/>
                      <a:gd name="connsiteY4" fmla="*/ 4828 h 64368"/>
                      <a:gd name="connsiteX5" fmla="*/ 238487 w 247820"/>
                      <a:gd name="connsiteY5" fmla="*/ 4828 h 64368"/>
                      <a:gd name="connsiteX6" fmla="*/ 245567 w 247820"/>
                      <a:gd name="connsiteY6" fmla="*/ 11908 h 64368"/>
                      <a:gd name="connsiteX7" fmla="*/ 245567 w 247820"/>
                      <a:gd name="connsiteY7" fmla="*/ 55357 h 64368"/>
                      <a:gd name="connsiteX8" fmla="*/ 238487 w 247820"/>
                      <a:gd name="connsiteY8" fmla="*/ 62438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20" h="64368">
                        <a:moveTo>
                          <a:pt x="238487" y="62438"/>
                        </a:moveTo>
                        <a:lnTo>
                          <a:pt x="11908" y="62438"/>
                        </a:lnTo>
                        <a:cubicBezTo>
                          <a:pt x="8046" y="62438"/>
                          <a:pt x="4828" y="59219"/>
                          <a:pt x="4828" y="55357"/>
                        </a:cubicBezTo>
                        <a:lnTo>
                          <a:pt x="4828" y="11908"/>
                        </a:lnTo>
                        <a:cubicBezTo>
                          <a:pt x="4828" y="8046"/>
                          <a:pt x="8046" y="4828"/>
                          <a:pt x="11908" y="4828"/>
                        </a:cubicBezTo>
                        <a:lnTo>
                          <a:pt x="238487" y="4828"/>
                        </a:lnTo>
                        <a:cubicBezTo>
                          <a:pt x="242349" y="4828"/>
                          <a:pt x="245567" y="8046"/>
                          <a:pt x="245567" y="11908"/>
                        </a:cubicBezTo>
                        <a:lnTo>
                          <a:pt x="245567" y="55357"/>
                        </a:lnTo>
                        <a:cubicBezTo>
                          <a:pt x="245567" y="59219"/>
                          <a:pt x="242349" y="62438"/>
                          <a:pt x="238487" y="62438"/>
                        </a:cubicBezTo>
                        <a:close/>
                      </a:path>
                    </a:pathLst>
                  </a:custGeom>
                  <a:noFill/>
                  <a:ln w="19050" cap="flat">
                    <a:solidFill>
                      <a:schemeClr val="tx1"/>
                    </a:solidFill>
                    <a:prstDash val="solid"/>
                    <a:round/>
                  </a:ln>
                </p:spPr>
                <p:txBody>
                  <a:bodyPr rtlCol="0" anchor="ctr"/>
                  <a:lstStyle/>
                  <a:p>
                    <a:endParaRPr lang="en-US" dirty="0"/>
                  </a:p>
                </p:txBody>
              </p:sp>
              <p:sp>
                <p:nvSpPr>
                  <p:cNvPr id="245" name="Freeform: Shape 244">
                    <a:extLst>
                      <a:ext uri="{FF2B5EF4-FFF2-40B4-BE49-F238E27FC236}">
                        <a16:creationId xmlns:a16="http://schemas.microsoft.com/office/drawing/2014/main" id="{8D2259EF-4731-41A7-9DBD-AC722E062DA0}"/>
                      </a:ext>
                    </a:extLst>
                  </p:cNvPr>
                  <p:cNvSpPr/>
                  <p:nvPr/>
                </p:nvSpPr>
                <p:spPr>
                  <a:xfrm>
                    <a:off x="5744269" y="1110131"/>
                    <a:ext cx="205643" cy="228861"/>
                  </a:xfrm>
                  <a:custGeom>
                    <a:avLst/>
                    <a:gdLst>
                      <a:gd name="connsiteX0" fmla="*/ 125841 w 199543"/>
                      <a:gd name="connsiteY0" fmla="*/ 51817 h 222072"/>
                      <a:gd name="connsiteX1" fmla="*/ 125841 w 199543"/>
                      <a:gd name="connsiteY1" fmla="*/ 28000 h 222072"/>
                      <a:gd name="connsiteX2" fmla="*/ 102668 w 199543"/>
                      <a:gd name="connsiteY2" fmla="*/ 4828 h 222072"/>
                      <a:gd name="connsiteX3" fmla="*/ 79496 w 199543"/>
                      <a:gd name="connsiteY3" fmla="*/ 28000 h 222072"/>
                      <a:gd name="connsiteX4" fmla="*/ 79496 w 199543"/>
                      <a:gd name="connsiteY4" fmla="*/ 50851 h 222072"/>
                      <a:gd name="connsiteX5" fmla="*/ 4828 w 199543"/>
                      <a:gd name="connsiteY5" fmla="*/ 144508 h 222072"/>
                      <a:gd name="connsiteX6" fmla="*/ 4828 w 199543"/>
                      <a:gd name="connsiteY6" fmla="*/ 219498 h 222072"/>
                      <a:gd name="connsiteX7" fmla="*/ 197291 w 199543"/>
                      <a:gd name="connsiteY7" fmla="*/ 219498 h 222072"/>
                      <a:gd name="connsiteX8" fmla="*/ 197291 w 199543"/>
                      <a:gd name="connsiteY8" fmla="*/ 144508 h 222072"/>
                      <a:gd name="connsiteX9" fmla="*/ 125841 w 199543"/>
                      <a:gd name="connsiteY9" fmla="*/ 51817 h 22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43" h="222072">
                        <a:moveTo>
                          <a:pt x="125841" y="51817"/>
                        </a:moveTo>
                        <a:lnTo>
                          <a:pt x="125841" y="28000"/>
                        </a:lnTo>
                        <a:cubicBezTo>
                          <a:pt x="125841" y="15127"/>
                          <a:pt x="115542" y="4828"/>
                          <a:pt x="102668" y="4828"/>
                        </a:cubicBezTo>
                        <a:cubicBezTo>
                          <a:pt x="89795" y="4828"/>
                          <a:pt x="79496" y="15127"/>
                          <a:pt x="79496" y="28000"/>
                        </a:cubicBezTo>
                        <a:lnTo>
                          <a:pt x="79496" y="50851"/>
                        </a:lnTo>
                        <a:cubicBezTo>
                          <a:pt x="36690" y="60507"/>
                          <a:pt x="4828" y="98806"/>
                          <a:pt x="4828" y="144508"/>
                        </a:cubicBezTo>
                        <a:lnTo>
                          <a:pt x="4828" y="219498"/>
                        </a:lnTo>
                        <a:lnTo>
                          <a:pt x="197291" y="219498"/>
                        </a:lnTo>
                        <a:lnTo>
                          <a:pt x="197291" y="144508"/>
                        </a:lnTo>
                        <a:cubicBezTo>
                          <a:pt x="196969" y="100094"/>
                          <a:pt x="166715" y="62760"/>
                          <a:pt x="125841" y="51817"/>
                        </a:cubicBezTo>
                        <a:close/>
                      </a:path>
                    </a:pathLst>
                  </a:custGeom>
                  <a:noFill/>
                  <a:ln w="19050" cap="flat">
                    <a:solidFill>
                      <a:schemeClr val="tx1"/>
                    </a:solidFill>
                    <a:prstDash val="solid"/>
                    <a:round/>
                  </a:ln>
                </p:spPr>
                <p:txBody>
                  <a:bodyPr rtlCol="0" anchor="ctr"/>
                  <a:lstStyle/>
                  <a:p>
                    <a:endParaRPr lang="en-US" dirty="0"/>
                  </a:p>
                </p:txBody>
              </p:sp>
              <p:sp>
                <p:nvSpPr>
                  <p:cNvPr id="246" name="Freeform: Shape 245">
                    <a:extLst>
                      <a:ext uri="{FF2B5EF4-FFF2-40B4-BE49-F238E27FC236}">
                        <a16:creationId xmlns:a16="http://schemas.microsoft.com/office/drawing/2014/main" id="{492EBDC5-0C28-4168-91BC-503BBFF858BA}"/>
                      </a:ext>
                    </a:extLst>
                  </p:cNvPr>
                  <p:cNvSpPr/>
                  <p:nvPr/>
                </p:nvSpPr>
                <p:spPr>
                  <a:xfrm>
                    <a:off x="5815249" y="1420586"/>
                    <a:ext cx="63019" cy="36485"/>
                  </a:xfrm>
                  <a:custGeom>
                    <a:avLst/>
                    <a:gdLst>
                      <a:gd name="connsiteX0" fmla="*/ 4828 w 61150"/>
                      <a:gd name="connsiteY0" fmla="*/ 4828 h 35402"/>
                      <a:gd name="connsiteX1" fmla="*/ 31863 w 61150"/>
                      <a:gd name="connsiteY1" fmla="*/ 31863 h 35402"/>
                      <a:gd name="connsiteX2" fmla="*/ 58898 w 61150"/>
                      <a:gd name="connsiteY2" fmla="*/ 4828 h 35402"/>
                    </a:gdLst>
                    <a:ahLst/>
                    <a:cxnLst>
                      <a:cxn ang="0">
                        <a:pos x="connsiteX0" y="connsiteY0"/>
                      </a:cxn>
                      <a:cxn ang="0">
                        <a:pos x="connsiteX1" y="connsiteY1"/>
                      </a:cxn>
                      <a:cxn ang="0">
                        <a:pos x="connsiteX2" y="connsiteY2"/>
                      </a:cxn>
                    </a:cxnLst>
                    <a:rect l="l" t="t" r="r" b="b"/>
                    <a:pathLst>
                      <a:path w="61150" h="35402">
                        <a:moveTo>
                          <a:pt x="4828" y="4828"/>
                        </a:moveTo>
                        <a:cubicBezTo>
                          <a:pt x="4828" y="19633"/>
                          <a:pt x="17058" y="31863"/>
                          <a:pt x="31863" y="31863"/>
                        </a:cubicBezTo>
                        <a:cubicBezTo>
                          <a:pt x="46667" y="31863"/>
                          <a:pt x="58898" y="19633"/>
                          <a:pt x="58898" y="4828"/>
                        </a:cubicBezTo>
                      </a:path>
                    </a:pathLst>
                  </a:custGeom>
                  <a:noFill/>
                  <a:ln w="19050" cap="flat">
                    <a:solidFill>
                      <a:schemeClr val="tx1"/>
                    </a:solidFill>
                    <a:prstDash val="solid"/>
                    <a:round/>
                  </a:ln>
                </p:spPr>
                <p:txBody>
                  <a:bodyPr rtlCol="0" anchor="ctr"/>
                  <a:lstStyle/>
                  <a:p>
                    <a:endParaRPr lang="en-US" dirty="0"/>
                  </a:p>
                </p:txBody>
              </p:sp>
              <p:sp>
                <p:nvSpPr>
                  <p:cNvPr id="247" name="Freeform: Shape 246">
                    <a:extLst>
                      <a:ext uri="{FF2B5EF4-FFF2-40B4-BE49-F238E27FC236}">
                        <a16:creationId xmlns:a16="http://schemas.microsoft.com/office/drawing/2014/main" id="{604A97D7-3D2E-4BF6-9D33-75717AA407BD}"/>
                      </a:ext>
                    </a:extLst>
                  </p:cNvPr>
                  <p:cNvSpPr/>
                  <p:nvPr/>
                </p:nvSpPr>
                <p:spPr>
                  <a:xfrm>
                    <a:off x="5933328" y="1097196"/>
                    <a:ext cx="79604" cy="39801"/>
                  </a:xfrm>
                  <a:custGeom>
                    <a:avLst/>
                    <a:gdLst>
                      <a:gd name="connsiteX0" fmla="*/ 4828 w 77242"/>
                      <a:gd name="connsiteY0" fmla="*/ 4828 h 38621"/>
                      <a:gd name="connsiteX1" fmla="*/ 73381 w 77242"/>
                      <a:gd name="connsiteY1" fmla="*/ 35725 h 38621"/>
                    </a:gdLst>
                    <a:ahLst/>
                    <a:cxnLst>
                      <a:cxn ang="0">
                        <a:pos x="connsiteX0" y="connsiteY0"/>
                      </a:cxn>
                      <a:cxn ang="0">
                        <a:pos x="connsiteX1" y="connsiteY1"/>
                      </a:cxn>
                    </a:cxnLst>
                    <a:rect l="l" t="t" r="r" b="b"/>
                    <a:pathLst>
                      <a:path w="77242" h="38621">
                        <a:moveTo>
                          <a:pt x="4828" y="4828"/>
                        </a:moveTo>
                        <a:cubicBezTo>
                          <a:pt x="32184" y="4828"/>
                          <a:pt x="56645" y="16736"/>
                          <a:pt x="73381" y="35725"/>
                        </a:cubicBezTo>
                      </a:path>
                    </a:pathLst>
                  </a:custGeom>
                  <a:noFill/>
                  <a:ln w="19050" cap="flat">
                    <a:solidFill>
                      <a:schemeClr val="tx1"/>
                    </a:solidFill>
                    <a:prstDash val="solid"/>
                    <a:round/>
                  </a:ln>
                </p:spPr>
                <p:txBody>
                  <a:bodyPr rtlCol="0" anchor="ctr"/>
                  <a:lstStyle/>
                  <a:p>
                    <a:endParaRPr lang="en-US" dirty="0"/>
                  </a:p>
                </p:txBody>
              </p:sp>
              <p:sp>
                <p:nvSpPr>
                  <p:cNvPr id="248" name="Freeform: Shape 247">
                    <a:extLst>
                      <a:ext uri="{FF2B5EF4-FFF2-40B4-BE49-F238E27FC236}">
                        <a16:creationId xmlns:a16="http://schemas.microsoft.com/office/drawing/2014/main" id="{A2C3AEC5-F456-4E46-A1F7-E68565618835}"/>
                      </a:ext>
                    </a:extLst>
                  </p:cNvPr>
                  <p:cNvSpPr/>
                  <p:nvPr/>
                </p:nvSpPr>
                <p:spPr>
                  <a:xfrm>
                    <a:off x="6014921" y="1144294"/>
                    <a:ext cx="19901" cy="56386"/>
                  </a:xfrm>
                  <a:custGeom>
                    <a:avLst/>
                    <a:gdLst>
                      <a:gd name="connsiteX0" fmla="*/ 4828 w 19310"/>
                      <a:gd name="connsiteY0" fmla="*/ 4828 h 54713"/>
                      <a:gd name="connsiteX1" fmla="*/ 17058 w 19310"/>
                      <a:gd name="connsiteY1" fmla="*/ 50851 h 54713"/>
                    </a:gdLst>
                    <a:ahLst/>
                    <a:cxnLst>
                      <a:cxn ang="0">
                        <a:pos x="connsiteX0" y="connsiteY0"/>
                      </a:cxn>
                      <a:cxn ang="0">
                        <a:pos x="connsiteX1" y="connsiteY1"/>
                      </a:cxn>
                    </a:cxnLst>
                    <a:rect l="l" t="t" r="r" b="b"/>
                    <a:pathLst>
                      <a:path w="19310" h="54713">
                        <a:moveTo>
                          <a:pt x="4828" y="4828"/>
                        </a:moveTo>
                        <a:cubicBezTo>
                          <a:pt x="12552" y="18345"/>
                          <a:pt x="17058" y="34116"/>
                          <a:pt x="17058" y="50851"/>
                        </a:cubicBezTo>
                      </a:path>
                    </a:pathLst>
                  </a:custGeom>
                  <a:noFill/>
                  <a:ln w="19050" cap="flat">
                    <a:solidFill>
                      <a:schemeClr val="tx1"/>
                    </a:solidFill>
                    <a:prstDash val="solid"/>
                    <a:round/>
                  </a:ln>
                </p:spPr>
                <p:txBody>
                  <a:bodyPr rtlCol="0" anchor="ctr"/>
                  <a:lstStyle/>
                  <a:p>
                    <a:endParaRPr lang="en-US" dirty="0"/>
                  </a:p>
                </p:txBody>
              </p:sp>
              <p:sp>
                <p:nvSpPr>
                  <p:cNvPr id="249" name="Freeform: Shape 248">
                    <a:extLst>
                      <a:ext uri="{FF2B5EF4-FFF2-40B4-BE49-F238E27FC236}">
                        <a16:creationId xmlns:a16="http://schemas.microsoft.com/office/drawing/2014/main" id="{20BB7723-B81D-4683-925F-D03B5E143302}"/>
                      </a:ext>
                    </a:extLst>
                  </p:cNvPr>
                  <p:cNvSpPr/>
                  <p:nvPr/>
                </p:nvSpPr>
                <p:spPr>
                  <a:xfrm>
                    <a:off x="6024208" y="1042137"/>
                    <a:ext cx="89554" cy="126039"/>
                  </a:xfrm>
                  <a:custGeom>
                    <a:avLst/>
                    <a:gdLst>
                      <a:gd name="connsiteX0" fmla="*/ 4828 w 86898"/>
                      <a:gd name="connsiteY0" fmla="*/ 4828 h 122300"/>
                      <a:gd name="connsiteX1" fmla="*/ 83358 w 86898"/>
                      <a:gd name="connsiteY1" fmla="*/ 118439 h 122300"/>
                    </a:gdLst>
                    <a:ahLst/>
                    <a:cxnLst>
                      <a:cxn ang="0">
                        <a:pos x="connsiteX0" y="connsiteY0"/>
                      </a:cxn>
                      <a:cxn ang="0">
                        <a:pos x="connsiteX1" y="connsiteY1"/>
                      </a:cxn>
                    </a:cxnLst>
                    <a:rect l="l" t="t" r="r" b="b"/>
                    <a:pathLst>
                      <a:path w="86898" h="122300">
                        <a:moveTo>
                          <a:pt x="4828" y="4828"/>
                        </a:moveTo>
                        <a:cubicBezTo>
                          <a:pt x="45058" y="29288"/>
                          <a:pt x="74346" y="70484"/>
                          <a:pt x="83358" y="118439"/>
                        </a:cubicBezTo>
                      </a:path>
                    </a:pathLst>
                  </a:custGeom>
                  <a:noFill/>
                  <a:ln w="19050" cap="flat">
                    <a:solidFill>
                      <a:schemeClr val="tx1"/>
                    </a:solidFill>
                    <a:prstDash val="solid"/>
                    <a:round/>
                  </a:ln>
                </p:spPr>
                <p:txBody>
                  <a:bodyPr rtlCol="0" anchor="ctr"/>
                  <a:lstStyle/>
                  <a:p>
                    <a:endParaRPr lang="en-US" dirty="0"/>
                  </a:p>
                </p:txBody>
              </p:sp>
              <p:sp>
                <p:nvSpPr>
                  <p:cNvPr id="250" name="Freeform: Shape 249">
                    <a:extLst>
                      <a:ext uri="{FF2B5EF4-FFF2-40B4-BE49-F238E27FC236}">
                        <a16:creationId xmlns:a16="http://schemas.microsoft.com/office/drawing/2014/main" id="{8C8A5191-A0C9-4E26-A565-73582C76C5D8}"/>
                      </a:ext>
                    </a:extLst>
                  </p:cNvPr>
                  <p:cNvSpPr/>
                  <p:nvPr/>
                </p:nvSpPr>
                <p:spPr>
                  <a:xfrm>
                    <a:off x="5933328" y="1016597"/>
                    <a:ext cx="79604" cy="23218"/>
                  </a:xfrm>
                  <a:custGeom>
                    <a:avLst/>
                    <a:gdLst>
                      <a:gd name="connsiteX0" fmla="*/ 4828 w 77242"/>
                      <a:gd name="connsiteY0" fmla="*/ 4828 h 22529"/>
                      <a:gd name="connsiteX1" fmla="*/ 73381 w 77242"/>
                      <a:gd name="connsiteY1" fmla="*/ 19311 h 22529"/>
                    </a:gdLst>
                    <a:ahLst/>
                    <a:cxnLst>
                      <a:cxn ang="0">
                        <a:pos x="connsiteX0" y="connsiteY0"/>
                      </a:cxn>
                      <a:cxn ang="0">
                        <a:pos x="connsiteX1" y="connsiteY1"/>
                      </a:cxn>
                    </a:cxnLst>
                    <a:rect l="l" t="t" r="r" b="b"/>
                    <a:pathLst>
                      <a:path w="77242" h="22529">
                        <a:moveTo>
                          <a:pt x="4828" y="4828"/>
                        </a:moveTo>
                        <a:cubicBezTo>
                          <a:pt x="29288" y="4828"/>
                          <a:pt x="52461" y="9977"/>
                          <a:pt x="73381" y="19311"/>
                        </a:cubicBezTo>
                      </a:path>
                    </a:pathLst>
                  </a:custGeom>
                  <a:noFill/>
                  <a:ln w="19050" cap="flat">
                    <a:solidFill>
                      <a:schemeClr val="tx1"/>
                    </a:solidFill>
                    <a:prstDash val="solid"/>
                    <a:round/>
                  </a:ln>
                </p:spPr>
                <p:txBody>
                  <a:bodyPr rtlCol="0" anchor="ctr"/>
                  <a:lstStyle/>
                  <a:p>
                    <a:endParaRPr lang="en-US" dirty="0"/>
                  </a:p>
                </p:txBody>
              </p:sp>
              <p:sp>
                <p:nvSpPr>
                  <p:cNvPr id="251" name="Freeform: Shape 250">
                    <a:extLst>
                      <a:ext uri="{FF2B5EF4-FFF2-40B4-BE49-F238E27FC236}">
                        <a16:creationId xmlns:a16="http://schemas.microsoft.com/office/drawing/2014/main" id="{E79F0EE5-4385-4FAD-B99B-FB7BA5701AC6}"/>
                      </a:ext>
                    </a:extLst>
                  </p:cNvPr>
                  <p:cNvSpPr/>
                  <p:nvPr/>
                </p:nvSpPr>
                <p:spPr>
                  <a:xfrm>
                    <a:off x="6108124" y="1181774"/>
                    <a:ext cx="9950" cy="26535"/>
                  </a:xfrm>
                  <a:custGeom>
                    <a:avLst/>
                    <a:gdLst>
                      <a:gd name="connsiteX0" fmla="*/ 4828 w 9655"/>
                      <a:gd name="connsiteY0" fmla="*/ 4828 h 25747"/>
                      <a:gd name="connsiteX1" fmla="*/ 5149 w 9655"/>
                      <a:gd name="connsiteY1" fmla="*/ 14483 h 25747"/>
                      <a:gd name="connsiteX2" fmla="*/ 4828 w 9655"/>
                      <a:gd name="connsiteY2" fmla="*/ 23173 h 25747"/>
                    </a:gdLst>
                    <a:ahLst/>
                    <a:cxnLst>
                      <a:cxn ang="0">
                        <a:pos x="connsiteX0" y="connsiteY0"/>
                      </a:cxn>
                      <a:cxn ang="0">
                        <a:pos x="connsiteX1" y="connsiteY1"/>
                      </a:cxn>
                      <a:cxn ang="0">
                        <a:pos x="connsiteX2" y="connsiteY2"/>
                      </a:cxn>
                    </a:cxnLst>
                    <a:rect l="l" t="t" r="r" b="b"/>
                    <a:pathLst>
                      <a:path w="9655" h="25747">
                        <a:moveTo>
                          <a:pt x="4828" y="4828"/>
                        </a:moveTo>
                        <a:cubicBezTo>
                          <a:pt x="5149" y="8046"/>
                          <a:pt x="5149" y="11265"/>
                          <a:pt x="5149" y="14483"/>
                        </a:cubicBezTo>
                        <a:cubicBezTo>
                          <a:pt x="5149" y="17380"/>
                          <a:pt x="5149" y="20276"/>
                          <a:pt x="4828" y="23173"/>
                        </a:cubicBezTo>
                      </a:path>
                    </a:pathLst>
                  </a:custGeom>
                  <a:noFill/>
                  <a:ln w="19050" cap="flat">
                    <a:solidFill>
                      <a:schemeClr val="tx1"/>
                    </a:solidFill>
                    <a:prstDash val="solid"/>
                    <a:round/>
                  </a:ln>
                </p:spPr>
                <p:txBody>
                  <a:bodyPr rtlCol="0" anchor="ctr"/>
                  <a:lstStyle/>
                  <a:p>
                    <a:endParaRPr lang="en-US" dirty="0"/>
                  </a:p>
                </p:txBody>
              </p:sp>
            </p:grpSp>
            <p:grpSp>
              <p:nvGrpSpPr>
                <p:cNvPr id="4" name="Group 3">
                  <a:extLst>
                    <a:ext uri="{FF2B5EF4-FFF2-40B4-BE49-F238E27FC236}">
                      <a16:creationId xmlns:a16="http://schemas.microsoft.com/office/drawing/2014/main" id="{F22323BF-EAEA-4089-86EE-27C7C40EF7D3}"/>
                    </a:ext>
                  </a:extLst>
                </p:cNvPr>
                <p:cNvGrpSpPr/>
                <p:nvPr/>
              </p:nvGrpSpPr>
              <p:grpSpPr>
                <a:xfrm>
                  <a:off x="5701673" y="4215739"/>
                  <a:ext cx="433561" cy="358136"/>
                  <a:chOff x="5701673" y="4215739"/>
                  <a:chExt cx="433561" cy="358136"/>
                </a:xfrm>
              </p:grpSpPr>
              <p:sp>
                <p:nvSpPr>
                  <p:cNvPr id="253" name="Freeform: Shape 252">
                    <a:extLst>
                      <a:ext uri="{FF2B5EF4-FFF2-40B4-BE49-F238E27FC236}">
                        <a16:creationId xmlns:a16="http://schemas.microsoft.com/office/drawing/2014/main" id="{F3AA9234-169D-4A27-89D7-0A8BABC6EA74}"/>
                      </a:ext>
                    </a:extLst>
                  </p:cNvPr>
                  <p:cNvSpPr/>
                  <p:nvPr/>
                </p:nvSpPr>
                <p:spPr>
                  <a:xfrm>
                    <a:off x="5960917" y="4332864"/>
                    <a:ext cx="103362" cy="53077"/>
                  </a:xfrm>
                  <a:custGeom>
                    <a:avLst/>
                    <a:gdLst>
                      <a:gd name="connsiteX0" fmla="*/ 4828 w 119082"/>
                      <a:gd name="connsiteY0" fmla="*/ 44652 h 61150"/>
                      <a:gd name="connsiteX1" fmla="*/ 26391 w 119082"/>
                      <a:gd name="connsiteY1" fmla="*/ 16007 h 61150"/>
                      <a:gd name="connsiteX2" fmla="*/ 54070 w 119082"/>
                      <a:gd name="connsiteY2" fmla="*/ 5708 h 61150"/>
                      <a:gd name="connsiteX3" fmla="*/ 66300 w 119082"/>
                      <a:gd name="connsiteY3" fmla="*/ 5708 h 61150"/>
                      <a:gd name="connsiteX4" fmla="*/ 81749 w 119082"/>
                      <a:gd name="connsiteY4" fmla="*/ 26306 h 61150"/>
                      <a:gd name="connsiteX5" fmla="*/ 109749 w 119082"/>
                      <a:gd name="connsiteY5" fmla="*/ 49479 h 61150"/>
                      <a:gd name="connsiteX6" fmla="*/ 115542 w 119082"/>
                      <a:gd name="connsiteY6" fmla="*/ 59135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82" h="61150">
                        <a:moveTo>
                          <a:pt x="4828" y="44652"/>
                        </a:moveTo>
                        <a:cubicBezTo>
                          <a:pt x="8690" y="39824"/>
                          <a:pt x="23816" y="17938"/>
                          <a:pt x="26391" y="16007"/>
                        </a:cubicBezTo>
                        <a:cubicBezTo>
                          <a:pt x="34116" y="10214"/>
                          <a:pt x="44093" y="7639"/>
                          <a:pt x="54070" y="5708"/>
                        </a:cubicBezTo>
                        <a:cubicBezTo>
                          <a:pt x="58254" y="5065"/>
                          <a:pt x="62438" y="4099"/>
                          <a:pt x="66300" y="5708"/>
                        </a:cubicBezTo>
                        <a:cubicBezTo>
                          <a:pt x="74668" y="8927"/>
                          <a:pt x="76599" y="19226"/>
                          <a:pt x="81749" y="26306"/>
                        </a:cubicBezTo>
                        <a:cubicBezTo>
                          <a:pt x="88829" y="36284"/>
                          <a:pt x="102025" y="40146"/>
                          <a:pt x="109749" y="49479"/>
                        </a:cubicBezTo>
                        <a:cubicBezTo>
                          <a:pt x="112002" y="52376"/>
                          <a:pt x="113933" y="55916"/>
                          <a:pt x="115542" y="59135"/>
                        </a:cubicBezTo>
                      </a:path>
                    </a:pathLst>
                  </a:custGeom>
                  <a:noFill/>
                  <a:ln w="19050" cap="flat">
                    <a:solidFill>
                      <a:schemeClr val="tx1"/>
                    </a:solidFill>
                    <a:prstDash val="solid"/>
                    <a:round/>
                  </a:ln>
                </p:spPr>
                <p:txBody>
                  <a:bodyPr rtlCol="0" anchor="ctr"/>
                  <a:lstStyle/>
                  <a:p>
                    <a:endParaRPr lang="en-US" dirty="0"/>
                  </a:p>
                </p:txBody>
              </p:sp>
              <p:sp>
                <p:nvSpPr>
                  <p:cNvPr id="254" name="Freeform: Shape 253">
                    <a:extLst>
                      <a:ext uri="{FF2B5EF4-FFF2-40B4-BE49-F238E27FC236}">
                        <a16:creationId xmlns:a16="http://schemas.microsoft.com/office/drawing/2014/main" id="{5ED25F7F-EEA3-4716-A3E8-0497506B9A8E}"/>
                      </a:ext>
                    </a:extLst>
                  </p:cNvPr>
                  <p:cNvSpPr/>
                  <p:nvPr/>
                </p:nvSpPr>
                <p:spPr>
                  <a:xfrm>
                    <a:off x="6067632" y="4321057"/>
                    <a:ext cx="67046" cy="142472"/>
                  </a:xfrm>
                  <a:custGeom>
                    <a:avLst/>
                    <a:gdLst>
                      <a:gd name="connsiteX0" fmla="*/ 73702 w 77242"/>
                      <a:gd name="connsiteY0" fmla="*/ 161244 h 164140"/>
                      <a:gd name="connsiteX1" fmla="*/ 73702 w 77242"/>
                      <a:gd name="connsiteY1" fmla="*/ 155773 h 164140"/>
                      <a:gd name="connsiteX2" fmla="*/ 73702 w 77242"/>
                      <a:gd name="connsiteY2" fmla="*/ 140646 h 164140"/>
                      <a:gd name="connsiteX3" fmla="*/ 73702 w 77242"/>
                      <a:gd name="connsiteY3" fmla="*/ 41196 h 164140"/>
                      <a:gd name="connsiteX4" fmla="*/ 73702 w 77242"/>
                      <a:gd name="connsiteY4" fmla="*/ 21564 h 164140"/>
                      <a:gd name="connsiteX5" fmla="*/ 73702 w 77242"/>
                      <a:gd name="connsiteY5" fmla="*/ 4828 h 164140"/>
                      <a:gd name="connsiteX6" fmla="*/ 4828 w 77242"/>
                      <a:gd name="connsiteY6" fmla="*/ 4828 h 164140"/>
                      <a:gd name="connsiteX7" fmla="*/ 4828 w 77242"/>
                      <a:gd name="connsiteY7" fmla="*/ 21564 h 164140"/>
                      <a:gd name="connsiteX8" fmla="*/ 4828 w 77242"/>
                      <a:gd name="connsiteY8" fmla="*/ 41196 h 164140"/>
                      <a:gd name="connsiteX9" fmla="*/ 4828 w 77242"/>
                      <a:gd name="connsiteY9" fmla="*/ 58254 h 164140"/>
                      <a:gd name="connsiteX10" fmla="*/ 4828 w 77242"/>
                      <a:gd name="connsiteY10" fmla="*/ 73059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42" h="164140">
                        <a:moveTo>
                          <a:pt x="73702" y="161244"/>
                        </a:moveTo>
                        <a:lnTo>
                          <a:pt x="73702" y="155773"/>
                        </a:lnTo>
                        <a:lnTo>
                          <a:pt x="73702" y="140646"/>
                        </a:lnTo>
                        <a:lnTo>
                          <a:pt x="73702" y="41196"/>
                        </a:lnTo>
                        <a:lnTo>
                          <a:pt x="73702" y="21564"/>
                        </a:lnTo>
                        <a:lnTo>
                          <a:pt x="73702" y="4828"/>
                        </a:lnTo>
                        <a:lnTo>
                          <a:pt x="4828" y="4828"/>
                        </a:lnTo>
                        <a:lnTo>
                          <a:pt x="4828" y="21564"/>
                        </a:lnTo>
                        <a:lnTo>
                          <a:pt x="4828" y="41196"/>
                        </a:lnTo>
                        <a:lnTo>
                          <a:pt x="4828" y="58254"/>
                        </a:lnTo>
                        <a:lnTo>
                          <a:pt x="4828" y="73059"/>
                        </a:lnTo>
                      </a:path>
                    </a:pathLst>
                  </a:custGeom>
                  <a:noFill/>
                  <a:ln w="19050" cap="flat">
                    <a:solidFill>
                      <a:schemeClr val="tx1"/>
                    </a:solidFill>
                    <a:prstDash val="solid"/>
                    <a:round/>
                  </a:ln>
                </p:spPr>
                <p:txBody>
                  <a:bodyPr rtlCol="0" anchor="ctr"/>
                  <a:lstStyle/>
                  <a:p>
                    <a:endParaRPr lang="en-US" dirty="0"/>
                  </a:p>
                </p:txBody>
              </p:sp>
              <p:sp>
                <p:nvSpPr>
                  <p:cNvPr id="255" name="Freeform: Shape 254">
                    <a:extLst>
                      <a:ext uri="{FF2B5EF4-FFF2-40B4-BE49-F238E27FC236}">
                        <a16:creationId xmlns:a16="http://schemas.microsoft.com/office/drawing/2014/main" id="{82F5FFE7-2D2F-4FA0-AD29-E7E0253CB645}"/>
                      </a:ext>
                    </a:extLst>
                  </p:cNvPr>
                  <p:cNvSpPr/>
                  <p:nvPr/>
                </p:nvSpPr>
                <p:spPr>
                  <a:xfrm>
                    <a:off x="6027963" y="4380281"/>
                    <a:ext cx="61459" cy="86601"/>
                  </a:xfrm>
                  <a:custGeom>
                    <a:avLst/>
                    <a:gdLst>
                      <a:gd name="connsiteX0" fmla="*/ 4828 w 70805"/>
                      <a:gd name="connsiteY0" fmla="*/ 97841 h 99771"/>
                      <a:gd name="connsiteX1" fmla="*/ 4828 w 70805"/>
                      <a:gd name="connsiteY1" fmla="*/ 4828 h 99771"/>
                      <a:gd name="connsiteX2" fmla="*/ 67265 w 70805"/>
                      <a:gd name="connsiteY2" fmla="*/ 4828 h 99771"/>
                      <a:gd name="connsiteX3" fmla="*/ 67265 w 70805"/>
                      <a:gd name="connsiteY3" fmla="*/ 97841 h 99771"/>
                      <a:gd name="connsiteX4" fmla="*/ 4828 w 70805"/>
                      <a:gd name="connsiteY4" fmla="*/ 9784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99771">
                        <a:moveTo>
                          <a:pt x="4828" y="97841"/>
                        </a:moveTo>
                        <a:lnTo>
                          <a:pt x="4828" y="4828"/>
                        </a:lnTo>
                        <a:lnTo>
                          <a:pt x="67265" y="4828"/>
                        </a:lnTo>
                        <a:lnTo>
                          <a:pt x="67265" y="97841"/>
                        </a:lnTo>
                        <a:lnTo>
                          <a:pt x="4828" y="97841"/>
                        </a:lnTo>
                      </a:path>
                    </a:pathLst>
                  </a:custGeom>
                  <a:noFill/>
                  <a:ln w="19050" cap="flat">
                    <a:solidFill>
                      <a:schemeClr val="tx1"/>
                    </a:solidFill>
                    <a:prstDash val="solid"/>
                    <a:round/>
                  </a:ln>
                </p:spPr>
                <p:txBody>
                  <a:bodyPr rtlCol="0" anchor="ctr"/>
                  <a:lstStyle/>
                  <a:p>
                    <a:endParaRPr lang="en-US" dirty="0"/>
                  </a:p>
                </p:txBody>
              </p:sp>
              <p:sp>
                <p:nvSpPr>
                  <p:cNvPr id="256" name="Freeform: Shape 255">
                    <a:extLst>
                      <a:ext uri="{FF2B5EF4-FFF2-40B4-BE49-F238E27FC236}">
                        <a16:creationId xmlns:a16="http://schemas.microsoft.com/office/drawing/2014/main" id="{35FF668E-C3A5-4138-A322-C504F98E22FE}"/>
                      </a:ext>
                    </a:extLst>
                  </p:cNvPr>
                  <p:cNvSpPr/>
                  <p:nvPr/>
                </p:nvSpPr>
                <p:spPr>
                  <a:xfrm>
                    <a:off x="6067632" y="4340892"/>
                    <a:ext cx="67046" cy="25142"/>
                  </a:xfrm>
                  <a:custGeom>
                    <a:avLst/>
                    <a:gdLst>
                      <a:gd name="connsiteX0" fmla="*/ 4828 w 77242"/>
                      <a:gd name="connsiteY0" fmla="*/ 4828 h 28966"/>
                      <a:gd name="connsiteX1" fmla="*/ 73702 w 77242"/>
                      <a:gd name="connsiteY1" fmla="*/ 4828 h 28966"/>
                      <a:gd name="connsiteX2" fmla="*/ 73702 w 77242"/>
                      <a:gd name="connsiteY2" fmla="*/ 27035 h 28966"/>
                      <a:gd name="connsiteX3" fmla="*/ 4828 w 77242"/>
                      <a:gd name="connsiteY3" fmla="*/ 27035 h 28966"/>
                    </a:gdLst>
                    <a:ahLst/>
                    <a:cxnLst>
                      <a:cxn ang="0">
                        <a:pos x="connsiteX0" y="connsiteY0"/>
                      </a:cxn>
                      <a:cxn ang="0">
                        <a:pos x="connsiteX1" y="connsiteY1"/>
                      </a:cxn>
                      <a:cxn ang="0">
                        <a:pos x="connsiteX2" y="connsiteY2"/>
                      </a:cxn>
                      <a:cxn ang="0">
                        <a:pos x="connsiteX3" y="connsiteY3"/>
                      </a:cxn>
                    </a:cxnLst>
                    <a:rect l="l" t="t" r="r" b="b"/>
                    <a:pathLst>
                      <a:path w="77242" h="28966">
                        <a:moveTo>
                          <a:pt x="4828" y="4828"/>
                        </a:moveTo>
                        <a:lnTo>
                          <a:pt x="73702" y="4828"/>
                        </a:lnTo>
                        <a:lnTo>
                          <a:pt x="73702" y="27035"/>
                        </a:lnTo>
                        <a:lnTo>
                          <a:pt x="4828" y="27035"/>
                        </a:lnTo>
                        <a:close/>
                      </a:path>
                    </a:pathLst>
                  </a:custGeom>
                  <a:noFill/>
                  <a:ln w="19050" cap="flat">
                    <a:solidFill>
                      <a:schemeClr val="tx1"/>
                    </a:solidFill>
                    <a:prstDash val="solid"/>
                    <a:round/>
                  </a:ln>
                </p:spPr>
                <p:txBody>
                  <a:bodyPr rtlCol="0" anchor="ctr"/>
                  <a:lstStyle/>
                  <a:p>
                    <a:endParaRPr lang="en-US" dirty="0"/>
                  </a:p>
                </p:txBody>
              </p:sp>
              <p:sp>
                <p:nvSpPr>
                  <p:cNvPr id="257" name="Freeform: Shape 256">
                    <a:extLst>
                      <a:ext uri="{FF2B5EF4-FFF2-40B4-BE49-F238E27FC236}">
                        <a16:creationId xmlns:a16="http://schemas.microsoft.com/office/drawing/2014/main" id="{6890D521-BDC0-41A5-A24D-B77679F3EAEC}"/>
                      </a:ext>
                    </a:extLst>
                  </p:cNvPr>
                  <p:cNvSpPr/>
                  <p:nvPr/>
                </p:nvSpPr>
                <p:spPr>
                  <a:xfrm>
                    <a:off x="6046121" y="4399556"/>
                    <a:ext cx="8380" cy="19555"/>
                  </a:xfrm>
                  <a:custGeom>
                    <a:avLst/>
                    <a:gdLst>
                      <a:gd name="connsiteX0" fmla="*/ 4828 w 9655"/>
                      <a:gd name="connsiteY0" fmla="*/ 4828 h 22529"/>
                      <a:gd name="connsiteX1" fmla="*/ 4828 w 9655"/>
                      <a:gd name="connsiteY1" fmla="*/ 19633 h 22529"/>
                    </a:gdLst>
                    <a:ahLst/>
                    <a:cxnLst>
                      <a:cxn ang="0">
                        <a:pos x="connsiteX0" y="connsiteY0"/>
                      </a:cxn>
                      <a:cxn ang="0">
                        <a:pos x="connsiteX1" y="connsiteY1"/>
                      </a:cxn>
                    </a:cxnLst>
                    <a:rect l="l" t="t" r="r" b="b"/>
                    <a:pathLst>
                      <a:path w="9655" h="22529">
                        <a:moveTo>
                          <a:pt x="4828" y="4828"/>
                        </a:moveTo>
                        <a:lnTo>
                          <a:pt x="4828" y="19633"/>
                        </a:lnTo>
                      </a:path>
                    </a:pathLst>
                  </a:custGeom>
                  <a:ln w="19050" cap="flat">
                    <a:solidFill>
                      <a:schemeClr val="tx1"/>
                    </a:solidFill>
                    <a:prstDash val="solid"/>
                    <a:round/>
                  </a:ln>
                </p:spPr>
                <p:txBody>
                  <a:bodyPr rtlCol="0" anchor="ctr"/>
                  <a:lstStyle/>
                  <a:p>
                    <a:endParaRPr lang="en-US" dirty="0"/>
                  </a:p>
                </p:txBody>
              </p:sp>
              <p:sp>
                <p:nvSpPr>
                  <p:cNvPr id="258" name="Freeform: Shape 257">
                    <a:extLst>
                      <a:ext uri="{FF2B5EF4-FFF2-40B4-BE49-F238E27FC236}">
                        <a16:creationId xmlns:a16="http://schemas.microsoft.com/office/drawing/2014/main" id="{F01354EA-3F46-4A4B-B731-FD4DA9ECED6E}"/>
                      </a:ext>
                    </a:extLst>
                  </p:cNvPr>
                  <p:cNvSpPr/>
                  <p:nvPr/>
                </p:nvSpPr>
                <p:spPr>
                  <a:xfrm>
                    <a:off x="6046121" y="4428889"/>
                    <a:ext cx="8380" cy="19555"/>
                  </a:xfrm>
                  <a:custGeom>
                    <a:avLst/>
                    <a:gdLst>
                      <a:gd name="connsiteX0" fmla="*/ 4828 w 9655"/>
                      <a:gd name="connsiteY0" fmla="*/ 4828 h 22529"/>
                      <a:gd name="connsiteX1" fmla="*/ 4828 w 9655"/>
                      <a:gd name="connsiteY1" fmla="*/ 19633 h 22529"/>
                    </a:gdLst>
                    <a:ahLst/>
                    <a:cxnLst>
                      <a:cxn ang="0">
                        <a:pos x="connsiteX0" y="connsiteY0"/>
                      </a:cxn>
                      <a:cxn ang="0">
                        <a:pos x="connsiteX1" y="connsiteY1"/>
                      </a:cxn>
                    </a:cxnLst>
                    <a:rect l="l" t="t" r="r" b="b"/>
                    <a:pathLst>
                      <a:path w="9655" h="22529">
                        <a:moveTo>
                          <a:pt x="4828" y="4828"/>
                        </a:moveTo>
                        <a:lnTo>
                          <a:pt x="4828" y="19633"/>
                        </a:lnTo>
                      </a:path>
                    </a:pathLst>
                  </a:custGeom>
                  <a:ln w="19050" cap="flat">
                    <a:solidFill>
                      <a:schemeClr val="tx1"/>
                    </a:solidFill>
                    <a:prstDash val="solid"/>
                    <a:round/>
                  </a:ln>
                </p:spPr>
                <p:txBody>
                  <a:bodyPr rtlCol="0" anchor="ctr"/>
                  <a:lstStyle/>
                  <a:p>
                    <a:endParaRPr lang="en-US" dirty="0"/>
                  </a:p>
                </p:txBody>
              </p:sp>
              <p:sp>
                <p:nvSpPr>
                  <p:cNvPr id="259" name="Freeform: Shape 258">
                    <a:extLst>
                      <a:ext uri="{FF2B5EF4-FFF2-40B4-BE49-F238E27FC236}">
                        <a16:creationId xmlns:a16="http://schemas.microsoft.com/office/drawing/2014/main" id="{DB858E06-7224-4CF8-99E8-65D927FDD210}"/>
                      </a:ext>
                    </a:extLst>
                  </p:cNvPr>
                  <p:cNvSpPr/>
                  <p:nvPr/>
                </p:nvSpPr>
                <p:spPr>
                  <a:xfrm>
                    <a:off x="6063720" y="4399556"/>
                    <a:ext cx="8380" cy="19555"/>
                  </a:xfrm>
                  <a:custGeom>
                    <a:avLst/>
                    <a:gdLst>
                      <a:gd name="connsiteX0" fmla="*/ 4828 w 9655"/>
                      <a:gd name="connsiteY0" fmla="*/ 4828 h 22529"/>
                      <a:gd name="connsiteX1" fmla="*/ 4828 w 9655"/>
                      <a:gd name="connsiteY1" fmla="*/ 19633 h 22529"/>
                    </a:gdLst>
                    <a:ahLst/>
                    <a:cxnLst>
                      <a:cxn ang="0">
                        <a:pos x="connsiteX0" y="connsiteY0"/>
                      </a:cxn>
                      <a:cxn ang="0">
                        <a:pos x="connsiteX1" y="connsiteY1"/>
                      </a:cxn>
                    </a:cxnLst>
                    <a:rect l="l" t="t" r="r" b="b"/>
                    <a:pathLst>
                      <a:path w="9655" h="22529">
                        <a:moveTo>
                          <a:pt x="4828" y="4828"/>
                        </a:moveTo>
                        <a:lnTo>
                          <a:pt x="4828" y="19633"/>
                        </a:lnTo>
                      </a:path>
                    </a:pathLst>
                  </a:custGeom>
                  <a:ln w="19050" cap="flat">
                    <a:solidFill>
                      <a:schemeClr val="tx1"/>
                    </a:solidFill>
                    <a:prstDash val="solid"/>
                    <a:round/>
                  </a:ln>
                </p:spPr>
                <p:txBody>
                  <a:bodyPr rtlCol="0" anchor="ctr"/>
                  <a:lstStyle/>
                  <a:p>
                    <a:endParaRPr lang="en-US" dirty="0"/>
                  </a:p>
                </p:txBody>
              </p:sp>
              <p:sp>
                <p:nvSpPr>
                  <p:cNvPr id="260" name="Freeform: Shape 259">
                    <a:extLst>
                      <a:ext uri="{FF2B5EF4-FFF2-40B4-BE49-F238E27FC236}">
                        <a16:creationId xmlns:a16="http://schemas.microsoft.com/office/drawing/2014/main" id="{10F9DA54-4535-40DB-A138-DDDB5169F338}"/>
                      </a:ext>
                    </a:extLst>
                  </p:cNvPr>
                  <p:cNvSpPr/>
                  <p:nvPr/>
                </p:nvSpPr>
                <p:spPr>
                  <a:xfrm>
                    <a:off x="6063720" y="4428889"/>
                    <a:ext cx="8380" cy="19555"/>
                  </a:xfrm>
                  <a:custGeom>
                    <a:avLst/>
                    <a:gdLst>
                      <a:gd name="connsiteX0" fmla="*/ 4828 w 9655"/>
                      <a:gd name="connsiteY0" fmla="*/ 4828 h 22529"/>
                      <a:gd name="connsiteX1" fmla="*/ 4828 w 9655"/>
                      <a:gd name="connsiteY1" fmla="*/ 19633 h 22529"/>
                    </a:gdLst>
                    <a:ahLst/>
                    <a:cxnLst>
                      <a:cxn ang="0">
                        <a:pos x="connsiteX0" y="connsiteY0"/>
                      </a:cxn>
                      <a:cxn ang="0">
                        <a:pos x="connsiteX1" y="connsiteY1"/>
                      </a:cxn>
                    </a:cxnLst>
                    <a:rect l="l" t="t" r="r" b="b"/>
                    <a:pathLst>
                      <a:path w="9655" h="22529">
                        <a:moveTo>
                          <a:pt x="4828" y="4828"/>
                        </a:moveTo>
                        <a:lnTo>
                          <a:pt x="4828" y="19633"/>
                        </a:lnTo>
                      </a:path>
                    </a:pathLst>
                  </a:custGeom>
                  <a:ln w="19050" cap="flat">
                    <a:solidFill>
                      <a:schemeClr val="tx1"/>
                    </a:solidFill>
                    <a:prstDash val="solid"/>
                    <a:round/>
                  </a:ln>
                </p:spPr>
                <p:txBody>
                  <a:bodyPr rtlCol="0" anchor="ctr"/>
                  <a:lstStyle/>
                  <a:p>
                    <a:endParaRPr lang="en-US" dirty="0"/>
                  </a:p>
                </p:txBody>
              </p:sp>
              <p:sp>
                <p:nvSpPr>
                  <p:cNvPr id="261" name="Freeform: Shape 260">
                    <a:extLst>
                      <a:ext uri="{FF2B5EF4-FFF2-40B4-BE49-F238E27FC236}">
                        <a16:creationId xmlns:a16="http://schemas.microsoft.com/office/drawing/2014/main" id="{8F55C6E4-447B-47BA-B372-E075F0AEE7C4}"/>
                      </a:ext>
                    </a:extLst>
                  </p:cNvPr>
                  <p:cNvSpPr/>
                  <p:nvPr/>
                </p:nvSpPr>
                <p:spPr>
                  <a:xfrm>
                    <a:off x="5899458" y="4288652"/>
                    <a:ext cx="111743" cy="8380"/>
                  </a:xfrm>
                  <a:custGeom>
                    <a:avLst/>
                    <a:gdLst>
                      <a:gd name="connsiteX0" fmla="*/ 4828 w 128737"/>
                      <a:gd name="connsiteY0" fmla="*/ 4828 h 9655"/>
                      <a:gd name="connsiteX1" fmla="*/ 124232 w 128737"/>
                      <a:gd name="connsiteY1" fmla="*/ 4828 h 9655"/>
                    </a:gdLst>
                    <a:ahLst/>
                    <a:cxnLst>
                      <a:cxn ang="0">
                        <a:pos x="connsiteX0" y="connsiteY0"/>
                      </a:cxn>
                      <a:cxn ang="0">
                        <a:pos x="connsiteX1" y="connsiteY1"/>
                      </a:cxn>
                    </a:cxnLst>
                    <a:rect l="l" t="t" r="r" b="b"/>
                    <a:pathLst>
                      <a:path w="128737" h="9655">
                        <a:moveTo>
                          <a:pt x="4828" y="4828"/>
                        </a:moveTo>
                        <a:lnTo>
                          <a:pt x="124232" y="4828"/>
                        </a:lnTo>
                      </a:path>
                    </a:pathLst>
                  </a:custGeom>
                  <a:ln w="19050" cap="flat">
                    <a:solidFill>
                      <a:schemeClr val="tx1"/>
                    </a:solidFill>
                    <a:prstDash val="solid"/>
                    <a:round/>
                  </a:ln>
                </p:spPr>
                <p:txBody>
                  <a:bodyPr rtlCol="0" anchor="ctr"/>
                  <a:lstStyle/>
                  <a:p>
                    <a:endParaRPr lang="en-US" dirty="0"/>
                  </a:p>
                </p:txBody>
              </p:sp>
              <p:sp>
                <p:nvSpPr>
                  <p:cNvPr id="262" name="Freeform: Shape 261">
                    <a:extLst>
                      <a:ext uri="{FF2B5EF4-FFF2-40B4-BE49-F238E27FC236}">
                        <a16:creationId xmlns:a16="http://schemas.microsoft.com/office/drawing/2014/main" id="{837A09AD-D00D-400A-9E51-58330A2AF81D}"/>
                      </a:ext>
                    </a:extLst>
                  </p:cNvPr>
                  <p:cNvSpPr/>
                  <p:nvPr/>
                </p:nvSpPr>
                <p:spPr>
                  <a:xfrm>
                    <a:off x="5918455" y="4272449"/>
                    <a:ext cx="72633" cy="41904"/>
                  </a:xfrm>
                  <a:custGeom>
                    <a:avLst/>
                    <a:gdLst>
                      <a:gd name="connsiteX0" fmla="*/ 75633 w 83679"/>
                      <a:gd name="connsiteY0" fmla="*/ 45058 h 48276"/>
                      <a:gd name="connsiteX1" fmla="*/ 9655 w 83679"/>
                      <a:gd name="connsiteY1" fmla="*/ 45058 h 48276"/>
                      <a:gd name="connsiteX2" fmla="*/ 4828 w 83679"/>
                      <a:gd name="connsiteY2" fmla="*/ 40231 h 48276"/>
                      <a:gd name="connsiteX3" fmla="*/ 4828 w 83679"/>
                      <a:gd name="connsiteY3" fmla="*/ 9655 h 48276"/>
                      <a:gd name="connsiteX4" fmla="*/ 9655 w 83679"/>
                      <a:gd name="connsiteY4" fmla="*/ 4828 h 48276"/>
                      <a:gd name="connsiteX5" fmla="*/ 75633 w 83679"/>
                      <a:gd name="connsiteY5" fmla="*/ 4828 h 48276"/>
                      <a:gd name="connsiteX6" fmla="*/ 80461 w 83679"/>
                      <a:gd name="connsiteY6" fmla="*/ 9655 h 48276"/>
                      <a:gd name="connsiteX7" fmla="*/ 80461 w 83679"/>
                      <a:gd name="connsiteY7" fmla="*/ 40231 h 48276"/>
                      <a:gd name="connsiteX8" fmla="*/ 75633 w 83679"/>
                      <a:gd name="connsiteY8" fmla="*/ 45058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79" h="48276">
                        <a:moveTo>
                          <a:pt x="75633" y="45058"/>
                        </a:moveTo>
                        <a:lnTo>
                          <a:pt x="9655" y="45058"/>
                        </a:lnTo>
                        <a:cubicBezTo>
                          <a:pt x="7081" y="45058"/>
                          <a:pt x="4828" y="42805"/>
                          <a:pt x="4828" y="40231"/>
                        </a:cubicBezTo>
                        <a:lnTo>
                          <a:pt x="4828" y="9655"/>
                        </a:lnTo>
                        <a:cubicBezTo>
                          <a:pt x="4828" y="7081"/>
                          <a:pt x="7081" y="4828"/>
                          <a:pt x="9655" y="4828"/>
                        </a:cubicBezTo>
                        <a:lnTo>
                          <a:pt x="75633" y="4828"/>
                        </a:lnTo>
                        <a:cubicBezTo>
                          <a:pt x="78208" y="4828"/>
                          <a:pt x="80461" y="7081"/>
                          <a:pt x="80461" y="9655"/>
                        </a:cubicBezTo>
                        <a:lnTo>
                          <a:pt x="80461" y="40231"/>
                        </a:lnTo>
                        <a:cubicBezTo>
                          <a:pt x="80461" y="42805"/>
                          <a:pt x="78208" y="45058"/>
                          <a:pt x="75633" y="45058"/>
                        </a:cubicBezTo>
                        <a:close/>
                      </a:path>
                    </a:pathLst>
                  </a:custGeom>
                  <a:noFill/>
                  <a:ln w="19050" cap="flat">
                    <a:solidFill>
                      <a:schemeClr val="tx1"/>
                    </a:solidFill>
                    <a:prstDash val="solid"/>
                    <a:round/>
                  </a:ln>
                </p:spPr>
                <p:txBody>
                  <a:bodyPr rtlCol="0" anchor="ctr"/>
                  <a:lstStyle/>
                  <a:p>
                    <a:endParaRPr lang="en-US" dirty="0"/>
                  </a:p>
                </p:txBody>
              </p:sp>
              <p:sp>
                <p:nvSpPr>
                  <p:cNvPr id="263" name="Freeform: Shape 262">
                    <a:extLst>
                      <a:ext uri="{FF2B5EF4-FFF2-40B4-BE49-F238E27FC236}">
                        <a16:creationId xmlns:a16="http://schemas.microsoft.com/office/drawing/2014/main" id="{CEE25C36-61EE-436D-BAC9-9DE7ED0E2540}"/>
                      </a:ext>
                    </a:extLst>
                  </p:cNvPr>
                  <p:cNvSpPr/>
                  <p:nvPr/>
                </p:nvSpPr>
                <p:spPr>
                  <a:xfrm>
                    <a:off x="5960358" y="4307368"/>
                    <a:ext cx="13968" cy="64252"/>
                  </a:xfrm>
                  <a:custGeom>
                    <a:avLst/>
                    <a:gdLst>
                      <a:gd name="connsiteX0" fmla="*/ 11908 w 16092"/>
                      <a:gd name="connsiteY0" fmla="*/ 4828 h 74024"/>
                      <a:gd name="connsiteX1" fmla="*/ 4828 w 16092"/>
                      <a:gd name="connsiteY1" fmla="*/ 53748 h 74024"/>
                      <a:gd name="connsiteX2" fmla="*/ 7081 w 16092"/>
                      <a:gd name="connsiteY2" fmla="*/ 69518 h 74024"/>
                    </a:gdLst>
                    <a:ahLst/>
                    <a:cxnLst>
                      <a:cxn ang="0">
                        <a:pos x="connsiteX0" y="connsiteY0"/>
                      </a:cxn>
                      <a:cxn ang="0">
                        <a:pos x="connsiteX1" y="connsiteY1"/>
                      </a:cxn>
                      <a:cxn ang="0">
                        <a:pos x="connsiteX2" y="connsiteY2"/>
                      </a:cxn>
                    </a:cxnLst>
                    <a:rect l="l" t="t" r="r" b="b"/>
                    <a:pathLst>
                      <a:path w="16092" h="74024">
                        <a:moveTo>
                          <a:pt x="11908" y="4828"/>
                        </a:moveTo>
                        <a:lnTo>
                          <a:pt x="4828" y="53748"/>
                        </a:lnTo>
                        <a:lnTo>
                          <a:pt x="7081" y="69518"/>
                        </a:lnTo>
                      </a:path>
                    </a:pathLst>
                  </a:custGeom>
                  <a:noFill/>
                  <a:ln w="19050" cap="flat">
                    <a:solidFill>
                      <a:schemeClr val="tx1"/>
                    </a:solidFill>
                    <a:prstDash val="solid"/>
                    <a:round/>
                  </a:ln>
                </p:spPr>
                <p:txBody>
                  <a:bodyPr rtlCol="0" anchor="ctr"/>
                  <a:lstStyle/>
                  <a:p>
                    <a:endParaRPr lang="en-US" dirty="0"/>
                  </a:p>
                </p:txBody>
              </p:sp>
              <p:sp>
                <p:nvSpPr>
                  <p:cNvPr id="264" name="Freeform: Shape 263">
                    <a:extLst>
                      <a:ext uri="{FF2B5EF4-FFF2-40B4-BE49-F238E27FC236}">
                        <a16:creationId xmlns:a16="http://schemas.microsoft.com/office/drawing/2014/main" id="{C628D42C-CF26-4F94-83E6-EDDB92867CE7}"/>
                      </a:ext>
                    </a:extLst>
                  </p:cNvPr>
                  <p:cNvSpPr/>
                  <p:nvPr/>
                </p:nvSpPr>
                <p:spPr>
                  <a:xfrm>
                    <a:off x="5936334" y="4307368"/>
                    <a:ext cx="13968" cy="64252"/>
                  </a:xfrm>
                  <a:custGeom>
                    <a:avLst/>
                    <a:gdLst>
                      <a:gd name="connsiteX0" fmla="*/ 4828 w 16092"/>
                      <a:gd name="connsiteY0" fmla="*/ 4828 h 74024"/>
                      <a:gd name="connsiteX1" fmla="*/ 11586 w 16092"/>
                      <a:gd name="connsiteY1" fmla="*/ 53748 h 74024"/>
                      <a:gd name="connsiteX2" fmla="*/ 9333 w 16092"/>
                      <a:gd name="connsiteY2" fmla="*/ 70806 h 74024"/>
                    </a:gdLst>
                    <a:ahLst/>
                    <a:cxnLst>
                      <a:cxn ang="0">
                        <a:pos x="connsiteX0" y="connsiteY0"/>
                      </a:cxn>
                      <a:cxn ang="0">
                        <a:pos x="connsiteX1" y="connsiteY1"/>
                      </a:cxn>
                      <a:cxn ang="0">
                        <a:pos x="connsiteX2" y="connsiteY2"/>
                      </a:cxn>
                    </a:cxnLst>
                    <a:rect l="l" t="t" r="r" b="b"/>
                    <a:pathLst>
                      <a:path w="16092" h="74024">
                        <a:moveTo>
                          <a:pt x="4828" y="4828"/>
                        </a:moveTo>
                        <a:lnTo>
                          <a:pt x="11586" y="53748"/>
                        </a:lnTo>
                        <a:lnTo>
                          <a:pt x="9333" y="70806"/>
                        </a:lnTo>
                      </a:path>
                    </a:pathLst>
                  </a:custGeom>
                  <a:noFill/>
                  <a:ln w="19050" cap="flat">
                    <a:solidFill>
                      <a:schemeClr val="tx1"/>
                    </a:solidFill>
                    <a:prstDash val="solid"/>
                    <a:round/>
                  </a:ln>
                </p:spPr>
                <p:txBody>
                  <a:bodyPr rtlCol="0" anchor="ctr"/>
                  <a:lstStyle/>
                  <a:p>
                    <a:endParaRPr lang="en-US" dirty="0"/>
                  </a:p>
                </p:txBody>
              </p:sp>
              <p:sp>
                <p:nvSpPr>
                  <p:cNvPr id="265" name="Freeform: Shape 264">
                    <a:extLst>
                      <a:ext uri="{FF2B5EF4-FFF2-40B4-BE49-F238E27FC236}">
                        <a16:creationId xmlns:a16="http://schemas.microsoft.com/office/drawing/2014/main" id="{507C6661-31AB-4B7F-B97E-08CCCEFF3B58}"/>
                      </a:ext>
                    </a:extLst>
                  </p:cNvPr>
                  <p:cNvSpPr/>
                  <p:nvPr/>
                </p:nvSpPr>
                <p:spPr>
                  <a:xfrm>
                    <a:off x="5951977" y="4251776"/>
                    <a:ext cx="8380" cy="22349"/>
                  </a:xfrm>
                  <a:custGeom>
                    <a:avLst/>
                    <a:gdLst>
                      <a:gd name="connsiteX0" fmla="*/ 4828 w 9655"/>
                      <a:gd name="connsiteY0" fmla="*/ 23173 h 25747"/>
                      <a:gd name="connsiteX1" fmla="*/ 4828 w 9655"/>
                      <a:gd name="connsiteY1" fmla="*/ 4828 h 25747"/>
                    </a:gdLst>
                    <a:ahLst/>
                    <a:cxnLst>
                      <a:cxn ang="0">
                        <a:pos x="connsiteX0" y="connsiteY0"/>
                      </a:cxn>
                      <a:cxn ang="0">
                        <a:pos x="connsiteX1" y="connsiteY1"/>
                      </a:cxn>
                    </a:cxnLst>
                    <a:rect l="l" t="t" r="r" b="b"/>
                    <a:pathLst>
                      <a:path w="9655" h="25747">
                        <a:moveTo>
                          <a:pt x="4828" y="23173"/>
                        </a:moveTo>
                        <a:lnTo>
                          <a:pt x="4828" y="4828"/>
                        </a:lnTo>
                      </a:path>
                    </a:pathLst>
                  </a:custGeom>
                  <a:ln w="19050" cap="flat">
                    <a:solidFill>
                      <a:schemeClr val="tx1"/>
                    </a:solidFill>
                    <a:prstDash val="solid"/>
                    <a:round/>
                  </a:ln>
                </p:spPr>
                <p:txBody>
                  <a:bodyPr rtlCol="0" anchor="ctr"/>
                  <a:lstStyle/>
                  <a:p>
                    <a:endParaRPr lang="en-US" dirty="0"/>
                  </a:p>
                </p:txBody>
              </p:sp>
              <p:sp>
                <p:nvSpPr>
                  <p:cNvPr id="266" name="Freeform: Shape 265">
                    <a:extLst>
                      <a:ext uri="{FF2B5EF4-FFF2-40B4-BE49-F238E27FC236}">
                        <a16:creationId xmlns:a16="http://schemas.microsoft.com/office/drawing/2014/main" id="{A1883DBF-42CE-4FC7-A4E0-17D80C1B2A10}"/>
                      </a:ext>
                    </a:extLst>
                  </p:cNvPr>
                  <p:cNvSpPr/>
                  <p:nvPr/>
                </p:nvSpPr>
                <p:spPr>
                  <a:xfrm>
                    <a:off x="5881020" y="4215739"/>
                    <a:ext cx="254214" cy="254214"/>
                  </a:xfrm>
                  <a:custGeom>
                    <a:avLst/>
                    <a:gdLst>
                      <a:gd name="connsiteX0" fmla="*/ 4828 w 292878"/>
                      <a:gd name="connsiteY0" fmla="*/ 130347 h 292878"/>
                      <a:gd name="connsiteX1" fmla="*/ 4828 w 292878"/>
                      <a:gd name="connsiteY1" fmla="*/ 4828 h 292878"/>
                      <a:gd name="connsiteX2" fmla="*/ 288695 w 292878"/>
                      <a:gd name="connsiteY2" fmla="*/ 4828 h 292878"/>
                      <a:gd name="connsiteX3" fmla="*/ 288695 w 292878"/>
                      <a:gd name="connsiteY3" fmla="*/ 288695 h 292878"/>
                      <a:gd name="connsiteX4" fmla="*/ 143864 w 292878"/>
                      <a:gd name="connsiteY4" fmla="*/ 288695 h 29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78" h="292878">
                        <a:moveTo>
                          <a:pt x="4828" y="130347"/>
                        </a:moveTo>
                        <a:lnTo>
                          <a:pt x="4828" y="4828"/>
                        </a:lnTo>
                        <a:lnTo>
                          <a:pt x="288695" y="4828"/>
                        </a:lnTo>
                        <a:lnTo>
                          <a:pt x="288695" y="288695"/>
                        </a:lnTo>
                        <a:lnTo>
                          <a:pt x="143864" y="288695"/>
                        </a:lnTo>
                      </a:path>
                    </a:pathLst>
                  </a:custGeom>
                  <a:noFill/>
                  <a:ln w="19050" cap="flat">
                    <a:solidFill>
                      <a:schemeClr val="tx1"/>
                    </a:solidFill>
                    <a:prstDash val="solid"/>
                    <a:round/>
                  </a:ln>
                </p:spPr>
                <p:txBody>
                  <a:bodyPr rtlCol="0" anchor="ctr"/>
                  <a:lstStyle/>
                  <a:p>
                    <a:endParaRPr lang="en-US" dirty="0"/>
                  </a:p>
                </p:txBody>
              </p:sp>
              <p:sp>
                <p:nvSpPr>
                  <p:cNvPr id="267" name="Freeform: Shape 266">
                    <a:extLst>
                      <a:ext uri="{FF2B5EF4-FFF2-40B4-BE49-F238E27FC236}">
                        <a16:creationId xmlns:a16="http://schemas.microsoft.com/office/drawing/2014/main" id="{F1E63211-A3A1-4AF4-8CBF-819FC210956A}"/>
                      </a:ext>
                    </a:extLst>
                  </p:cNvPr>
                  <p:cNvSpPr/>
                  <p:nvPr/>
                </p:nvSpPr>
                <p:spPr>
                  <a:xfrm>
                    <a:off x="5701673" y="4350389"/>
                    <a:ext cx="282151" cy="223486"/>
                  </a:xfrm>
                  <a:custGeom>
                    <a:avLst/>
                    <a:gdLst>
                      <a:gd name="connsiteX0" fmla="*/ 301246 w 325062"/>
                      <a:gd name="connsiteY0" fmla="*/ 41840 h 257475"/>
                      <a:gd name="connsiteX1" fmla="*/ 234625 w 325062"/>
                      <a:gd name="connsiteY1" fmla="*/ 41840 h 257475"/>
                      <a:gd name="connsiteX2" fmla="*/ 229153 w 325062"/>
                      <a:gd name="connsiteY2" fmla="*/ 15770 h 257475"/>
                      <a:gd name="connsiteX3" fmla="*/ 215636 w 325062"/>
                      <a:gd name="connsiteY3" fmla="*/ 4828 h 257475"/>
                      <a:gd name="connsiteX4" fmla="*/ 140324 w 325062"/>
                      <a:gd name="connsiteY4" fmla="*/ 4828 h 257475"/>
                      <a:gd name="connsiteX5" fmla="*/ 126807 w 325062"/>
                      <a:gd name="connsiteY5" fmla="*/ 15770 h 257475"/>
                      <a:gd name="connsiteX6" fmla="*/ 121335 w 325062"/>
                      <a:gd name="connsiteY6" fmla="*/ 41840 h 257475"/>
                      <a:gd name="connsiteX7" fmla="*/ 24460 w 325062"/>
                      <a:gd name="connsiteY7" fmla="*/ 41840 h 257475"/>
                      <a:gd name="connsiteX8" fmla="*/ 4828 w 325062"/>
                      <a:gd name="connsiteY8" fmla="*/ 61472 h 257475"/>
                      <a:gd name="connsiteX9" fmla="*/ 4828 w 325062"/>
                      <a:gd name="connsiteY9" fmla="*/ 233015 h 257475"/>
                      <a:gd name="connsiteX10" fmla="*/ 24460 w 325062"/>
                      <a:gd name="connsiteY10" fmla="*/ 252648 h 257475"/>
                      <a:gd name="connsiteX11" fmla="*/ 301246 w 325062"/>
                      <a:gd name="connsiteY11" fmla="*/ 252648 h 257475"/>
                      <a:gd name="connsiteX12" fmla="*/ 320879 w 325062"/>
                      <a:gd name="connsiteY12" fmla="*/ 233015 h 257475"/>
                      <a:gd name="connsiteX13" fmla="*/ 320879 w 325062"/>
                      <a:gd name="connsiteY13" fmla="*/ 61472 h 257475"/>
                      <a:gd name="connsiteX14" fmla="*/ 301246 w 325062"/>
                      <a:gd name="connsiteY14" fmla="*/ 41840 h 25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062" h="257475">
                        <a:moveTo>
                          <a:pt x="301246" y="41840"/>
                        </a:moveTo>
                        <a:lnTo>
                          <a:pt x="234625" y="41840"/>
                        </a:lnTo>
                        <a:lnTo>
                          <a:pt x="229153" y="15770"/>
                        </a:lnTo>
                        <a:cubicBezTo>
                          <a:pt x="227866" y="9333"/>
                          <a:pt x="222073" y="4828"/>
                          <a:pt x="215636" y="4828"/>
                        </a:cubicBezTo>
                        <a:lnTo>
                          <a:pt x="140324" y="4828"/>
                        </a:lnTo>
                        <a:cubicBezTo>
                          <a:pt x="133887" y="4828"/>
                          <a:pt x="128094" y="9333"/>
                          <a:pt x="126807" y="15770"/>
                        </a:cubicBezTo>
                        <a:lnTo>
                          <a:pt x="121335" y="41840"/>
                        </a:lnTo>
                        <a:lnTo>
                          <a:pt x="24460" y="41840"/>
                        </a:lnTo>
                        <a:cubicBezTo>
                          <a:pt x="13517" y="41840"/>
                          <a:pt x="4828" y="50530"/>
                          <a:pt x="4828" y="61472"/>
                        </a:cubicBezTo>
                        <a:lnTo>
                          <a:pt x="4828" y="233015"/>
                        </a:lnTo>
                        <a:cubicBezTo>
                          <a:pt x="4828" y="243958"/>
                          <a:pt x="13517" y="252648"/>
                          <a:pt x="24460" y="252648"/>
                        </a:cubicBezTo>
                        <a:lnTo>
                          <a:pt x="301246" y="252648"/>
                        </a:lnTo>
                        <a:cubicBezTo>
                          <a:pt x="312189" y="252648"/>
                          <a:pt x="320879" y="243958"/>
                          <a:pt x="320879" y="233015"/>
                        </a:cubicBezTo>
                        <a:lnTo>
                          <a:pt x="320879" y="61472"/>
                        </a:lnTo>
                        <a:cubicBezTo>
                          <a:pt x="320879" y="50851"/>
                          <a:pt x="312189" y="41840"/>
                          <a:pt x="301246" y="41840"/>
                        </a:cubicBezTo>
                        <a:close/>
                      </a:path>
                    </a:pathLst>
                  </a:custGeom>
                  <a:noFill/>
                  <a:ln w="19050" cap="flat">
                    <a:solidFill>
                      <a:schemeClr val="tx1"/>
                    </a:solidFill>
                    <a:prstDash val="solid"/>
                    <a:round/>
                  </a:ln>
                </p:spPr>
                <p:txBody>
                  <a:bodyPr rtlCol="0" anchor="ctr"/>
                  <a:lstStyle/>
                  <a:p>
                    <a:endParaRPr lang="en-US" dirty="0"/>
                  </a:p>
                </p:txBody>
              </p:sp>
              <p:sp>
                <p:nvSpPr>
                  <p:cNvPr id="268" name="Freeform: Shape 267">
                    <a:extLst>
                      <a:ext uri="{FF2B5EF4-FFF2-40B4-BE49-F238E27FC236}">
                        <a16:creationId xmlns:a16="http://schemas.microsoft.com/office/drawing/2014/main" id="{E2687E10-559C-4040-B33B-1E1FF926AE99}"/>
                      </a:ext>
                    </a:extLst>
                  </p:cNvPr>
                  <p:cNvSpPr/>
                  <p:nvPr/>
                </p:nvSpPr>
                <p:spPr>
                  <a:xfrm>
                    <a:off x="5778497" y="4396204"/>
                    <a:ext cx="153646" cy="153646"/>
                  </a:xfrm>
                  <a:custGeom>
                    <a:avLst/>
                    <a:gdLst>
                      <a:gd name="connsiteX0" fmla="*/ 172187 w 177014"/>
                      <a:gd name="connsiteY0" fmla="*/ 88507 h 177014"/>
                      <a:gd name="connsiteX1" fmla="*/ 88507 w 177014"/>
                      <a:gd name="connsiteY1" fmla="*/ 172187 h 177014"/>
                      <a:gd name="connsiteX2" fmla="*/ 4828 w 177014"/>
                      <a:gd name="connsiteY2" fmla="*/ 88507 h 177014"/>
                      <a:gd name="connsiteX3" fmla="*/ 88507 w 177014"/>
                      <a:gd name="connsiteY3" fmla="*/ 4828 h 177014"/>
                      <a:gd name="connsiteX4" fmla="*/ 172187 w 177014"/>
                      <a:gd name="connsiteY4" fmla="*/ 88507 h 177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14" h="177014">
                        <a:moveTo>
                          <a:pt x="172187" y="88507"/>
                        </a:moveTo>
                        <a:cubicBezTo>
                          <a:pt x="172187" y="134722"/>
                          <a:pt x="134722" y="172187"/>
                          <a:pt x="88507" y="172187"/>
                        </a:cubicBezTo>
                        <a:cubicBezTo>
                          <a:pt x="42292" y="172187"/>
                          <a:pt x="4828" y="134722"/>
                          <a:pt x="4828" y="88507"/>
                        </a:cubicBezTo>
                        <a:cubicBezTo>
                          <a:pt x="4828" y="42292"/>
                          <a:pt x="42292" y="4828"/>
                          <a:pt x="88507" y="4828"/>
                        </a:cubicBezTo>
                        <a:cubicBezTo>
                          <a:pt x="134722" y="4828"/>
                          <a:pt x="172187" y="42292"/>
                          <a:pt x="172187" y="88507"/>
                        </a:cubicBezTo>
                        <a:close/>
                      </a:path>
                    </a:pathLst>
                  </a:custGeom>
                  <a:noFill/>
                  <a:ln w="19050" cap="flat">
                    <a:solidFill>
                      <a:schemeClr val="tx1"/>
                    </a:solidFill>
                    <a:prstDash val="solid"/>
                    <a:round/>
                  </a:ln>
                </p:spPr>
                <p:txBody>
                  <a:bodyPr rtlCol="0" anchor="ctr"/>
                  <a:lstStyle/>
                  <a:p>
                    <a:endParaRPr lang="en-US" dirty="0"/>
                  </a:p>
                </p:txBody>
              </p:sp>
              <p:sp>
                <p:nvSpPr>
                  <p:cNvPr id="269" name="Freeform: Shape 268">
                    <a:extLst>
                      <a:ext uri="{FF2B5EF4-FFF2-40B4-BE49-F238E27FC236}">
                        <a16:creationId xmlns:a16="http://schemas.microsoft.com/office/drawing/2014/main" id="{E4AF752F-42E1-43C1-A2EB-14F340A0BD6E}"/>
                      </a:ext>
                    </a:extLst>
                  </p:cNvPr>
                  <p:cNvSpPr/>
                  <p:nvPr/>
                </p:nvSpPr>
                <p:spPr>
                  <a:xfrm>
                    <a:off x="5807550" y="4425257"/>
                    <a:ext cx="94981" cy="94981"/>
                  </a:xfrm>
                  <a:custGeom>
                    <a:avLst/>
                    <a:gdLst>
                      <a:gd name="connsiteX0" fmla="*/ 105243 w 109427"/>
                      <a:gd name="connsiteY0" fmla="*/ 55035 h 109427"/>
                      <a:gd name="connsiteX1" fmla="*/ 55035 w 109427"/>
                      <a:gd name="connsiteY1" fmla="*/ 105243 h 109427"/>
                      <a:gd name="connsiteX2" fmla="*/ 4828 w 109427"/>
                      <a:gd name="connsiteY2" fmla="*/ 55035 h 109427"/>
                      <a:gd name="connsiteX3" fmla="*/ 55035 w 109427"/>
                      <a:gd name="connsiteY3" fmla="*/ 4828 h 109427"/>
                      <a:gd name="connsiteX4" fmla="*/ 105243 w 109427"/>
                      <a:gd name="connsiteY4" fmla="*/ 55035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5243" y="55035"/>
                        </a:moveTo>
                        <a:cubicBezTo>
                          <a:pt x="105243" y="82764"/>
                          <a:pt x="82764" y="105243"/>
                          <a:pt x="55035" y="105243"/>
                        </a:cubicBezTo>
                        <a:cubicBezTo>
                          <a:pt x="27306" y="105243"/>
                          <a:pt x="4828" y="82764"/>
                          <a:pt x="4828" y="55035"/>
                        </a:cubicBezTo>
                        <a:cubicBezTo>
                          <a:pt x="4828" y="27306"/>
                          <a:pt x="27306" y="4828"/>
                          <a:pt x="55035" y="4828"/>
                        </a:cubicBezTo>
                        <a:cubicBezTo>
                          <a:pt x="82764" y="4828"/>
                          <a:pt x="105243" y="27306"/>
                          <a:pt x="105243" y="55035"/>
                        </a:cubicBezTo>
                        <a:close/>
                      </a:path>
                    </a:pathLst>
                  </a:custGeom>
                  <a:noFill/>
                  <a:ln w="19050" cap="flat">
                    <a:solidFill>
                      <a:schemeClr val="tx1"/>
                    </a:solidFill>
                    <a:prstDash val="solid"/>
                    <a:round/>
                  </a:ln>
                </p:spPr>
                <p:txBody>
                  <a:bodyPr rtlCol="0" anchor="ctr"/>
                  <a:lstStyle/>
                  <a:p>
                    <a:endParaRPr lang="en-US" dirty="0"/>
                  </a:p>
                </p:txBody>
              </p:sp>
              <p:sp>
                <p:nvSpPr>
                  <p:cNvPr id="270" name="Freeform: Shape 269">
                    <a:extLst>
                      <a:ext uri="{FF2B5EF4-FFF2-40B4-BE49-F238E27FC236}">
                        <a16:creationId xmlns:a16="http://schemas.microsoft.com/office/drawing/2014/main" id="{742E295F-4623-4221-9583-2BE60DF2FD34}"/>
                      </a:ext>
                    </a:extLst>
                  </p:cNvPr>
                  <p:cNvSpPr/>
                  <p:nvPr/>
                </p:nvSpPr>
                <p:spPr>
                  <a:xfrm>
                    <a:off x="5837162" y="4453752"/>
                    <a:ext cx="36317" cy="36317"/>
                  </a:xfrm>
                  <a:custGeom>
                    <a:avLst/>
                    <a:gdLst>
                      <a:gd name="connsiteX0" fmla="*/ 12552 w 41839"/>
                      <a:gd name="connsiteY0" fmla="*/ 39587 h 41839"/>
                      <a:gd name="connsiteX1" fmla="*/ 4828 w 41839"/>
                      <a:gd name="connsiteY1" fmla="*/ 24138 h 41839"/>
                      <a:gd name="connsiteX2" fmla="*/ 24138 w 41839"/>
                      <a:gd name="connsiteY2" fmla="*/ 4828 h 41839"/>
                      <a:gd name="connsiteX3" fmla="*/ 37334 w 41839"/>
                      <a:gd name="connsiteY3" fmla="*/ 9977 h 41839"/>
                    </a:gdLst>
                    <a:ahLst/>
                    <a:cxnLst>
                      <a:cxn ang="0">
                        <a:pos x="connsiteX0" y="connsiteY0"/>
                      </a:cxn>
                      <a:cxn ang="0">
                        <a:pos x="connsiteX1" y="connsiteY1"/>
                      </a:cxn>
                      <a:cxn ang="0">
                        <a:pos x="connsiteX2" y="connsiteY2"/>
                      </a:cxn>
                      <a:cxn ang="0">
                        <a:pos x="connsiteX3" y="connsiteY3"/>
                      </a:cxn>
                    </a:cxnLst>
                    <a:rect l="l" t="t" r="r" b="b"/>
                    <a:pathLst>
                      <a:path w="41839" h="41839">
                        <a:moveTo>
                          <a:pt x="12552" y="39587"/>
                        </a:moveTo>
                        <a:cubicBezTo>
                          <a:pt x="8046" y="36047"/>
                          <a:pt x="4828" y="30575"/>
                          <a:pt x="4828" y="24138"/>
                        </a:cubicBezTo>
                        <a:cubicBezTo>
                          <a:pt x="4828" y="13517"/>
                          <a:pt x="13517" y="4828"/>
                          <a:pt x="24138" y="4828"/>
                        </a:cubicBezTo>
                        <a:cubicBezTo>
                          <a:pt x="29288" y="4828"/>
                          <a:pt x="33794" y="6759"/>
                          <a:pt x="37334" y="9977"/>
                        </a:cubicBezTo>
                      </a:path>
                    </a:pathLst>
                  </a:custGeom>
                  <a:noFill/>
                  <a:ln w="19050" cap="flat">
                    <a:solidFill>
                      <a:schemeClr val="tx1"/>
                    </a:solidFill>
                    <a:prstDash val="solid"/>
                    <a:round/>
                  </a:ln>
                </p:spPr>
                <p:txBody>
                  <a:bodyPr rtlCol="0" anchor="ctr"/>
                  <a:lstStyle/>
                  <a:p>
                    <a:endParaRPr lang="en-US" dirty="0"/>
                  </a:p>
                </p:txBody>
              </p:sp>
              <p:sp>
                <p:nvSpPr>
                  <p:cNvPr id="271" name="Freeform: Shape 270">
                    <a:extLst>
                      <a:ext uri="{FF2B5EF4-FFF2-40B4-BE49-F238E27FC236}">
                        <a16:creationId xmlns:a16="http://schemas.microsoft.com/office/drawing/2014/main" id="{5DCA95CC-D6E2-447C-90C4-E927576A4812}"/>
                      </a:ext>
                    </a:extLst>
                  </p:cNvPr>
                  <p:cNvSpPr/>
                  <p:nvPr/>
                </p:nvSpPr>
                <p:spPr>
                  <a:xfrm>
                    <a:off x="5730727" y="4361284"/>
                    <a:ext cx="47491" cy="27935"/>
                  </a:xfrm>
                  <a:custGeom>
                    <a:avLst/>
                    <a:gdLst>
                      <a:gd name="connsiteX0" fmla="*/ 51173 w 54713"/>
                      <a:gd name="connsiteY0" fmla="*/ 28322 h 32184"/>
                      <a:gd name="connsiteX1" fmla="*/ 4828 w 54713"/>
                      <a:gd name="connsiteY1" fmla="*/ 28322 h 32184"/>
                      <a:gd name="connsiteX2" fmla="*/ 4828 w 54713"/>
                      <a:gd name="connsiteY2" fmla="*/ 14483 h 32184"/>
                      <a:gd name="connsiteX3" fmla="*/ 14483 w 54713"/>
                      <a:gd name="connsiteY3" fmla="*/ 4828 h 32184"/>
                      <a:gd name="connsiteX4" fmla="*/ 41518 w 54713"/>
                      <a:gd name="connsiteY4" fmla="*/ 4828 h 32184"/>
                      <a:gd name="connsiteX5" fmla="*/ 51173 w 54713"/>
                      <a:gd name="connsiteY5" fmla="*/ 14483 h 32184"/>
                      <a:gd name="connsiteX6" fmla="*/ 51173 w 54713"/>
                      <a:gd name="connsiteY6" fmla="*/ 28322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13" h="32184">
                        <a:moveTo>
                          <a:pt x="51173" y="28322"/>
                        </a:moveTo>
                        <a:lnTo>
                          <a:pt x="4828" y="28322"/>
                        </a:lnTo>
                        <a:lnTo>
                          <a:pt x="4828" y="14483"/>
                        </a:lnTo>
                        <a:cubicBezTo>
                          <a:pt x="4828" y="9012"/>
                          <a:pt x="9333" y="4828"/>
                          <a:pt x="14483" y="4828"/>
                        </a:cubicBezTo>
                        <a:lnTo>
                          <a:pt x="41518" y="4828"/>
                        </a:lnTo>
                        <a:cubicBezTo>
                          <a:pt x="46989" y="4828"/>
                          <a:pt x="51173" y="9333"/>
                          <a:pt x="51173" y="14483"/>
                        </a:cubicBezTo>
                        <a:lnTo>
                          <a:pt x="51173" y="28322"/>
                        </a:lnTo>
                        <a:close/>
                      </a:path>
                    </a:pathLst>
                  </a:custGeom>
                  <a:noFill/>
                  <a:ln w="19050" cap="flat">
                    <a:solidFill>
                      <a:schemeClr val="tx1"/>
                    </a:solidFill>
                    <a:prstDash val="solid"/>
                    <a:round/>
                  </a:ln>
                </p:spPr>
                <p:txBody>
                  <a:bodyPr rtlCol="0" anchor="ctr"/>
                  <a:lstStyle/>
                  <a:p>
                    <a:endParaRPr lang="en-US" dirty="0"/>
                  </a:p>
                </p:txBody>
              </p:sp>
              <p:sp>
                <p:nvSpPr>
                  <p:cNvPr id="272" name="Freeform: Shape 271">
                    <a:extLst>
                      <a:ext uri="{FF2B5EF4-FFF2-40B4-BE49-F238E27FC236}">
                        <a16:creationId xmlns:a16="http://schemas.microsoft.com/office/drawing/2014/main" id="{9D547B75-6481-44F3-87C7-6F3607F2CE03}"/>
                      </a:ext>
                    </a:extLst>
                  </p:cNvPr>
                  <p:cNvSpPr/>
                  <p:nvPr/>
                </p:nvSpPr>
                <p:spPr>
                  <a:xfrm>
                    <a:off x="5731006" y="4408775"/>
                    <a:ext cx="47491" cy="27935"/>
                  </a:xfrm>
                  <a:custGeom>
                    <a:avLst/>
                    <a:gdLst>
                      <a:gd name="connsiteX0" fmla="*/ 43771 w 54713"/>
                      <a:gd name="connsiteY0" fmla="*/ 29932 h 32184"/>
                      <a:gd name="connsiteX1" fmla="*/ 11908 w 54713"/>
                      <a:gd name="connsiteY1" fmla="*/ 29932 h 32184"/>
                      <a:gd name="connsiteX2" fmla="*/ 4828 w 54713"/>
                      <a:gd name="connsiteY2" fmla="*/ 22851 h 32184"/>
                      <a:gd name="connsiteX3" fmla="*/ 4828 w 54713"/>
                      <a:gd name="connsiteY3" fmla="*/ 11908 h 32184"/>
                      <a:gd name="connsiteX4" fmla="*/ 11908 w 54713"/>
                      <a:gd name="connsiteY4" fmla="*/ 4828 h 32184"/>
                      <a:gd name="connsiteX5" fmla="*/ 43771 w 54713"/>
                      <a:gd name="connsiteY5" fmla="*/ 4828 h 32184"/>
                      <a:gd name="connsiteX6" fmla="*/ 50851 w 54713"/>
                      <a:gd name="connsiteY6" fmla="*/ 11908 h 32184"/>
                      <a:gd name="connsiteX7" fmla="*/ 50851 w 54713"/>
                      <a:gd name="connsiteY7" fmla="*/ 22851 h 32184"/>
                      <a:gd name="connsiteX8" fmla="*/ 43771 w 54713"/>
                      <a:gd name="connsiteY8" fmla="*/ 29932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3" h="32184">
                        <a:moveTo>
                          <a:pt x="43771" y="29932"/>
                        </a:moveTo>
                        <a:lnTo>
                          <a:pt x="11908" y="29932"/>
                        </a:lnTo>
                        <a:cubicBezTo>
                          <a:pt x="8046" y="29932"/>
                          <a:pt x="4828" y="26713"/>
                          <a:pt x="4828" y="22851"/>
                        </a:cubicBezTo>
                        <a:lnTo>
                          <a:pt x="4828" y="11908"/>
                        </a:lnTo>
                        <a:cubicBezTo>
                          <a:pt x="4828" y="8046"/>
                          <a:pt x="8046" y="4828"/>
                          <a:pt x="11908" y="4828"/>
                        </a:cubicBezTo>
                        <a:lnTo>
                          <a:pt x="43771" y="4828"/>
                        </a:lnTo>
                        <a:cubicBezTo>
                          <a:pt x="47633" y="4828"/>
                          <a:pt x="50851" y="8046"/>
                          <a:pt x="50851" y="11908"/>
                        </a:cubicBezTo>
                        <a:lnTo>
                          <a:pt x="50851" y="22851"/>
                        </a:lnTo>
                        <a:cubicBezTo>
                          <a:pt x="50851" y="26713"/>
                          <a:pt x="47633" y="29932"/>
                          <a:pt x="43771" y="29932"/>
                        </a:cubicBezTo>
                        <a:close/>
                      </a:path>
                    </a:pathLst>
                  </a:custGeom>
                  <a:noFill/>
                  <a:ln w="19050" cap="flat">
                    <a:solidFill>
                      <a:schemeClr val="tx1"/>
                    </a:solidFill>
                    <a:prstDash val="solid"/>
                    <a:round/>
                  </a:ln>
                </p:spPr>
                <p:txBody>
                  <a:bodyPr rtlCol="0" anchor="ctr"/>
                  <a:lstStyle/>
                  <a:p>
                    <a:endParaRPr lang="en-US" dirty="0"/>
                  </a:p>
                </p:txBody>
              </p:sp>
            </p:grpSp>
            <p:grpSp>
              <p:nvGrpSpPr>
                <p:cNvPr id="3" name="Group 2">
                  <a:extLst>
                    <a:ext uri="{FF2B5EF4-FFF2-40B4-BE49-F238E27FC236}">
                      <a16:creationId xmlns:a16="http://schemas.microsoft.com/office/drawing/2014/main" id="{D473B9D2-0955-4467-BC87-93E931D987B0}"/>
                    </a:ext>
                  </a:extLst>
                </p:cNvPr>
                <p:cNvGrpSpPr/>
                <p:nvPr/>
              </p:nvGrpSpPr>
              <p:grpSpPr>
                <a:xfrm>
                  <a:off x="5695477" y="5286724"/>
                  <a:ext cx="458651" cy="352578"/>
                  <a:chOff x="5695477" y="5286724"/>
                  <a:chExt cx="458651" cy="352578"/>
                </a:xfrm>
              </p:grpSpPr>
              <p:sp>
                <p:nvSpPr>
                  <p:cNvPr id="274" name="Freeform: Shape 273">
                    <a:extLst>
                      <a:ext uri="{FF2B5EF4-FFF2-40B4-BE49-F238E27FC236}">
                        <a16:creationId xmlns:a16="http://schemas.microsoft.com/office/drawing/2014/main" id="{4C97A806-E618-4294-80EE-70D2F14EDE20}"/>
                      </a:ext>
                    </a:extLst>
                  </p:cNvPr>
                  <p:cNvSpPr/>
                  <p:nvPr/>
                </p:nvSpPr>
                <p:spPr>
                  <a:xfrm>
                    <a:off x="5695477" y="5286724"/>
                    <a:ext cx="292948" cy="227925"/>
                  </a:xfrm>
                  <a:custGeom>
                    <a:avLst/>
                    <a:gdLst>
                      <a:gd name="connsiteX0" fmla="*/ 262795 w 846010"/>
                      <a:gd name="connsiteY0" fmla="*/ 441579 h 658229"/>
                      <a:gd name="connsiteX1" fmla="*/ 29147 w 846010"/>
                      <a:gd name="connsiteY1" fmla="*/ 441579 h 658229"/>
                      <a:gd name="connsiteX2" fmla="*/ 0 w 846010"/>
                      <a:gd name="connsiteY2" fmla="*/ 412433 h 658229"/>
                      <a:gd name="connsiteX3" fmla="*/ 0 w 846010"/>
                      <a:gd name="connsiteY3" fmla="*/ 29147 h 658229"/>
                      <a:gd name="connsiteX4" fmla="*/ 29147 w 846010"/>
                      <a:gd name="connsiteY4" fmla="*/ 0 h 658229"/>
                      <a:gd name="connsiteX5" fmla="*/ 816864 w 846010"/>
                      <a:gd name="connsiteY5" fmla="*/ 0 h 658229"/>
                      <a:gd name="connsiteX6" fmla="*/ 846011 w 846010"/>
                      <a:gd name="connsiteY6" fmla="*/ 29147 h 658229"/>
                      <a:gd name="connsiteX7" fmla="*/ 846011 w 846010"/>
                      <a:gd name="connsiteY7" fmla="*/ 412433 h 658229"/>
                      <a:gd name="connsiteX8" fmla="*/ 816864 w 846010"/>
                      <a:gd name="connsiteY8" fmla="*/ 441579 h 658229"/>
                      <a:gd name="connsiteX9" fmla="*/ 566071 w 846010"/>
                      <a:gd name="connsiteY9" fmla="*/ 441579 h 658229"/>
                      <a:gd name="connsiteX10" fmla="*/ 547021 w 846010"/>
                      <a:gd name="connsiteY10" fmla="*/ 449009 h 658229"/>
                      <a:gd name="connsiteX11" fmla="*/ 316230 w 846010"/>
                      <a:gd name="connsiteY11" fmla="*/ 654844 h 658229"/>
                      <a:gd name="connsiteX12" fmla="*/ 295704 w 846010"/>
                      <a:gd name="connsiteY12" fmla="*/ 652994 h 658229"/>
                      <a:gd name="connsiteX13" fmla="*/ 292322 w 846010"/>
                      <a:gd name="connsiteY13" fmla="*/ 643985 h 658229"/>
                      <a:gd name="connsiteX14" fmla="*/ 292322 w 846010"/>
                      <a:gd name="connsiteY14" fmla="*/ 471011 h 658229"/>
                      <a:gd name="connsiteX15" fmla="*/ 263465 w 846010"/>
                      <a:gd name="connsiteY15" fmla="*/ 441578 h 658229"/>
                      <a:gd name="connsiteX16" fmla="*/ 262795 w 846010"/>
                      <a:gd name="connsiteY16" fmla="*/ 441579 h 6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6010" h="658229">
                        <a:moveTo>
                          <a:pt x="262795" y="441579"/>
                        </a:moveTo>
                        <a:lnTo>
                          <a:pt x="29147" y="441579"/>
                        </a:lnTo>
                        <a:cubicBezTo>
                          <a:pt x="13049" y="441579"/>
                          <a:pt x="0" y="428530"/>
                          <a:pt x="0" y="412433"/>
                        </a:cubicBezTo>
                        <a:lnTo>
                          <a:pt x="0" y="29147"/>
                        </a:lnTo>
                        <a:cubicBezTo>
                          <a:pt x="0" y="13049"/>
                          <a:pt x="13049" y="0"/>
                          <a:pt x="29147" y="0"/>
                        </a:cubicBezTo>
                        <a:lnTo>
                          <a:pt x="816864" y="0"/>
                        </a:lnTo>
                        <a:cubicBezTo>
                          <a:pt x="832961" y="0"/>
                          <a:pt x="846011" y="13049"/>
                          <a:pt x="846011" y="29147"/>
                        </a:cubicBezTo>
                        <a:lnTo>
                          <a:pt x="846011" y="412433"/>
                        </a:lnTo>
                        <a:cubicBezTo>
                          <a:pt x="846011" y="428530"/>
                          <a:pt x="832961" y="441579"/>
                          <a:pt x="816864" y="441579"/>
                        </a:cubicBezTo>
                        <a:lnTo>
                          <a:pt x="566071" y="441579"/>
                        </a:lnTo>
                        <a:cubicBezTo>
                          <a:pt x="559034" y="441682"/>
                          <a:pt x="552270" y="444320"/>
                          <a:pt x="547021" y="449009"/>
                        </a:cubicBezTo>
                        <a:lnTo>
                          <a:pt x="316230" y="654844"/>
                        </a:lnTo>
                        <a:cubicBezTo>
                          <a:pt x="310051" y="660001"/>
                          <a:pt x="300861" y="659173"/>
                          <a:pt x="295704" y="652994"/>
                        </a:cubicBezTo>
                        <a:cubicBezTo>
                          <a:pt x="293589" y="650460"/>
                          <a:pt x="292397" y="647284"/>
                          <a:pt x="292322" y="643985"/>
                        </a:cubicBezTo>
                        <a:lnTo>
                          <a:pt x="292322" y="471011"/>
                        </a:lnTo>
                        <a:cubicBezTo>
                          <a:pt x="292481" y="454915"/>
                          <a:pt x="279562" y="441737"/>
                          <a:pt x="263465" y="441578"/>
                        </a:cubicBezTo>
                        <a:cubicBezTo>
                          <a:pt x="263242" y="441576"/>
                          <a:pt x="263018" y="441576"/>
                          <a:pt x="262795" y="441579"/>
                        </a:cubicBezTo>
                        <a:close/>
                      </a:path>
                    </a:pathLst>
                  </a:custGeom>
                  <a:noFill/>
                  <a:ln w="19050" cap="flat">
                    <a:solidFill>
                      <a:schemeClr val="tx1"/>
                    </a:solid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05EE84F-D677-4FBB-8E90-93FDD5E6A076}"/>
                      </a:ext>
                    </a:extLst>
                  </p:cNvPr>
                  <p:cNvSpPr/>
                  <p:nvPr/>
                </p:nvSpPr>
                <p:spPr>
                  <a:xfrm>
                    <a:off x="5851351" y="5397808"/>
                    <a:ext cx="302777" cy="241494"/>
                  </a:xfrm>
                  <a:custGeom>
                    <a:avLst/>
                    <a:gdLst>
                      <a:gd name="connsiteX0" fmla="*/ 468725 w 874395"/>
                      <a:gd name="connsiteY0" fmla="*/ 0 h 697416"/>
                      <a:gd name="connsiteX1" fmla="*/ 845820 w 874395"/>
                      <a:gd name="connsiteY1" fmla="*/ 857 h 697416"/>
                      <a:gd name="connsiteX2" fmla="*/ 874395 w 874395"/>
                      <a:gd name="connsiteY2" fmla="*/ 30004 h 697416"/>
                      <a:gd name="connsiteX3" fmla="*/ 874395 w 874395"/>
                      <a:gd name="connsiteY3" fmla="*/ 438340 h 697416"/>
                      <a:gd name="connsiteX4" fmla="*/ 845344 w 874395"/>
                      <a:gd name="connsiteY4" fmla="*/ 467582 h 697416"/>
                      <a:gd name="connsiteX5" fmla="*/ 845249 w 874395"/>
                      <a:gd name="connsiteY5" fmla="*/ 467582 h 697416"/>
                      <a:gd name="connsiteX6" fmla="*/ 611886 w 874395"/>
                      <a:gd name="connsiteY6" fmla="*/ 467582 h 697416"/>
                      <a:gd name="connsiteX7" fmla="*/ 582740 w 874395"/>
                      <a:gd name="connsiteY7" fmla="*/ 496729 h 697416"/>
                      <a:gd name="connsiteX8" fmla="*/ 582740 w 874395"/>
                      <a:gd name="connsiteY8" fmla="*/ 682847 h 697416"/>
                      <a:gd name="connsiteX9" fmla="*/ 568163 w 874395"/>
                      <a:gd name="connsiteY9" fmla="*/ 697417 h 697416"/>
                      <a:gd name="connsiteX10" fmla="*/ 558451 w 874395"/>
                      <a:gd name="connsiteY10" fmla="*/ 693706 h 697416"/>
                      <a:gd name="connsiteX11" fmla="*/ 314039 w 874395"/>
                      <a:gd name="connsiteY11" fmla="*/ 474631 h 697416"/>
                      <a:gd name="connsiteX12" fmla="*/ 294989 w 874395"/>
                      <a:gd name="connsiteY12" fmla="*/ 467201 h 697416"/>
                      <a:gd name="connsiteX13" fmla="*/ 29147 w 874395"/>
                      <a:gd name="connsiteY13" fmla="*/ 467201 h 697416"/>
                      <a:gd name="connsiteX14" fmla="*/ 0 w 874395"/>
                      <a:gd name="connsiteY14" fmla="*/ 438055 h 697416"/>
                      <a:gd name="connsiteX15" fmla="*/ 0 w 874395"/>
                      <a:gd name="connsiteY15" fmla="*/ 437960 h 697416"/>
                      <a:gd name="connsiteX16" fmla="*/ 0 w 874395"/>
                      <a:gd name="connsiteY16" fmla="*/ 307181 h 697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395" h="697416">
                        <a:moveTo>
                          <a:pt x="468725" y="0"/>
                        </a:moveTo>
                        <a:lnTo>
                          <a:pt x="845820" y="857"/>
                        </a:lnTo>
                        <a:cubicBezTo>
                          <a:pt x="861672" y="1219"/>
                          <a:pt x="874348" y="14148"/>
                          <a:pt x="874395" y="30004"/>
                        </a:cubicBezTo>
                        <a:lnTo>
                          <a:pt x="874395" y="438340"/>
                        </a:lnTo>
                        <a:cubicBezTo>
                          <a:pt x="874448" y="454438"/>
                          <a:pt x="861441" y="467530"/>
                          <a:pt x="845344" y="467582"/>
                        </a:cubicBezTo>
                        <a:cubicBezTo>
                          <a:pt x="845312" y="467582"/>
                          <a:pt x="845280" y="467582"/>
                          <a:pt x="845249" y="467582"/>
                        </a:cubicBezTo>
                        <a:lnTo>
                          <a:pt x="611886" y="467582"/>
                        </a:lnTo>
                        <a:cubicBezTo>
                          <a:pt x="595789" y="467582"/>
                          <a:pt x="582740" y="480632"/>
                          <a:pt x="582740" y="496729"/>
                        </a:cubicBezTo>
                        <a:lnTo>
                          <a:pt x="582740" y="682847"/>
                        </a:lnTo>
                        <a:cubicBezTo>
                          <a:pt x="582738" y="690896"/>
                          <a:pt x="576211" y="697419"/>
                          <a:pt x="568163" y="697417"/>
                        </a:cubicBezTo>
                        <a:cubicBezTo>
                          <a:pt x="564579" y="697416"/>
                          <a:pt x="561122" y="696095"/>
                          <a:pt x="558451" y="693706"/>
                        </a:cubicBezTo>
                        <a:lnTo>
                          <a:pt x="314039" y="474631"/>
                        </a:lnTo>
                        <a:cubicBezTo>
                          <a:pt x="308823" y="469889"/>
                          <a:pt x="302038" y="467243"/>
                          <a:pt x="294989" y="467201"/>
                        </a:cubicBezTo>
                        <a:lnTo>
                          <a:pt x="29147" y="467201"/>
                        </a:lnTo>
                        <a:cubicBezTo>
                          <a:pt x="13049" y="467201"/>
                          <a:pt x="0" y="454152"/>
                          <a:pt x="0" y="438055"/>
                        </a:cubicBezTo>
                        <a:cubicBezTo>
                          <a:pt x="0" y="438023"/>
                          <a:pt x="0" y="437991"/>
                          <a:pt x="0" y="437960"/>
                        </a:cubicBezTo>
                        <a:lnTo>
                          <a:pt x="0" y="307181"/>
                        </a:lnTo>
                      </a:path>
                    </a:pathLst>
                  </a:custGeom>
                  <a:noFill/>
                  <a:ln w="19050" cap="flat">
                    <a:solidFill>
                      <a:schemeClr val="tx1"/>
                    </a:solidFill>
                    <a:prstDash val="solid"/>
                    <a:round/>
                  </a:ln>
                </p:spPr>
                <p:txBody>
                  <a:bodyPr rtlCol="0" anchor="ctr"/>
                  <a:lstStyle/>
                  <a:p>
                    <a:endParaRPr lang="en-US" dirty="0"/>
                  </a:p>
                </p:txBody>
              </p:sp>
              <p:sp>
                <p:nvSpPr>
                  <p:cNvPr id="276" name="Freeform: Shape 275">
                    <a:extLst>
                      <a:ext uri="{FF2B5EF4-FFF2-40B4-BE49-F238E27FC236}">
                        <a16:creationId xmlns:a16="http://schemas.microsoft.com/office/drawing/2014/main" id="{8C230B93-6143-43C1-9DCB-8F3EAEA70D53}"/>
                      </a:ext>
                    </a:extLst>
                  </p:cNvPr>
                  <p:cNvSpPr/>
                  <p:nvPr/>
                </p:nvSpPr>
                <p:spPr>
                  <a:xfrm>
                    <a:off x="5752899" y="5345135"/>
                    <a:ext cx="40370" cy="40370"/>
                  </a:xfrm>
                  <a:custGeom>
                    <a:avLst/>
                    <a:gdLst>
                      <a:gd name="connsiteX0" fmla="*/ 116586 w 116585"/>
                      <a:gd name="connsiteY0" fmla="*/ 58293 h 116586"/>
                      <a:gd name="connsiteX1" fmla="*/ 58293 w 116585"/>
                      <a:gd name="connsiteY1" fmla="*/ 116586 h 116586"/>
                      <a:gd name="connsiteX2" fmla="*/ 0 w 116585"/>
                      <a:gd name="connsiteY2" fmla="*/ 58293 h 116586"/>
                      <a:gd name="connsiteX3" fmla="*/ 58293 w 116585"/>
                      <a:gd name="connsiteY3" fmla="*/ 0 h 116586"/>
                      <a:gd name="connsiteX4" fmla="*/ 116586 w 116585"/>
                      <a:gd name="connsiteY4" fmla="*/ 58293 h 1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5" h="116586">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9050" cap="flat">
                    <a:solidFill>
                      <a:schemeClr val="tx1"/>
                    </a:solidFill>
                    <a:prstDash val="solid"/>
                    <a:round/>
                  </a:ln>
                </p:spPr>
                <p:txBody>
                  <a:bodyPr rtlCol="0" anchor="ctr"/>
                  <a:lstStyle/>
                  <a:p>
                    <a:endParaRPr lang="en-US" dirty="0"/>
                  </a:p>
                </p:txBody>
              </p:sp>
              <p:sp>
                <p:nvSpPr>
                  <p:cNvPr id="277" name="Freeform: Shape 276">
                    <a:extLst>
                      <a:ext uri="{FF2B5EF4-FFF2-40B4-BE49-F238E27FC236}">
                        <a16:creationId xmlns:a16="http://schemas.microsoft.com/office/drawing/2014/main" id="{E354CF5E-F013-4BE8-9DD3-1726B04287B7}"/>
                      </a:ext>
                    </a:extLst>
                  </p:cNvPr>
                  <p:cNvSpPr/>
                  <p:nvPr/>
                </p:nvSpPr>
                <p:spPr>
                  <a:xfrm>
                    <a:off x="5823580" y="5345135"/>
                    <a:ext cx="40370" cy="40370"/>
                  </a:xfrm>
                  <a:custGeom>
                    <a:avLst/>
                    <a:gdLst>
                      <a:gd name="connsiteX0" fmla="*/ 116586 w 116586"/>
                      <a:gd name="connsiteY0" fmla="*/ 58293 h 116586"/>
                      <a:gd name="connsiteX1" fmla="*/ 58293 w 116586"/>
                      <a:gd name="connsiteY1" fmla="*/ 116586 h 116586"/>
                      <a:gd name="connsiteX2" fmla="*/ 0 w 116586"/>
                      <a:gd name="connsiteY2" fmla="*/ 58293 h 116586"/>
                      <a:gd name="connsiteX3" fmla="*/ 58293 w 116586"/>
                      <a:gd name="connsiteY3" fmla="*/ 0 h 116586"/>
                      <a:gd name="connsiteX4" fmla="*/ 116586 w 116586"/>
                      <a:gd name="connsiteY4" fmla="*/ 58293 h 1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6">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9050" cap="flat">
                    <a:solidFill>
                      <a:schemeClr val="tx1"/>
                    </a:solidFill>
                    <a:prstDash val="solid"/>
                    <a:round/>
                  </a:ln>
                </p:spPr>
                <p:txBody>
                  <a:bodyPr rtlCol="0" anchor="ctr"/>
                  <a:lstStyle/>
                  <a:p>
                    <a:endParaRPr lang="en-US" dirty="0"/>
                  </a:p>
                </p:txBody>
              </p:sp>
              <p:sp>
                <p:nvSpPr>
                  <p:cNvPr id="278" name="Freeform: Shape 277">
                    <a:extLst>
                      <a:ext uri="{FF2B5EF4-FFF2-40B4-BE49-F238E27FC236}">
                        <a16:creationId xmlns:a16="http://schemas.microsoft.com/office/drawing/2014/main" id="{B87099AA-63D6-4724-BBAA-49E63BFF6AB7}"/>
                      </a:ext>
                    </a:extLst>
                  </p:cNvPr>
                  <p:cNvSpPr/>
                  <p:nvPr/>
                </p:nvSpPr>
                <p:spPr>
                  <a:xfrm>
                    <a:off x="5894294" y="5345135"/>
                    <a:ext cx="40370" cy="40370"/>
                  </a:xfrm>
                  <a:custGeom>
                    <a:avLst/>
                    <a:gdLst>
                      <a:gd name="connsiteX0" fmla="*/ 116586 w 116586"/>
                      <a:gd name="connsiteY0" fmla="*/ 58293 h 116586"/>
                      <a:gd name="connsiteX1" fmla="*/ 58293 w 116586"/>
                      <a:gd name="connsiteY1" fmla="*/ 116586 h 116586"/>
                      <a:gd name="connsiteX2" fmla="*/ 0 w 116586"/>
                      <a:gd name="connsiteY2" fmla="*/ 58293 h 116586"/>
                      <a:gd name="connsiteX3" fmla="*/ 58293 w 116586"/>
                      <a:gd name="connsiteY3" fmla="*/ 0 h 116586"/>
                      <a:gd name="connsiteX4" fmla="*/ 116586 w 116586"/>
                      <a:gd name="connsiteY4" fmla="*/ 58293 h 1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6">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9050" cap="flat">
                    <a:solidFill>
                      <a:schemeClr val="tx1"/>
                    </a:solidFill>
                    <a:prstDash val="solid"/>
                    <a:round/>
                  </a:ln>
                </p:spPr>
                <p:txBody>
                  <a:bodyPr rtlCol="0" anchor="ctr"/>
                  <a:lstStyle/>
                  <a:p>
                    <a:endParaRPr lang="en-US" dirty="0"/>
                  </a:p>
                </p:txBody>
              </p:sp>
            </p:grpSp>
          </p:grpSp>
        </p:grpSp>
      </p:grpSp>
      <p:sp>
        <p:nvSpPr>
          <p:cNvPr id="74" name="Slide Number Placeholder 1">
            <a:extLst>
              <a:ext uri="{FF2B5EF4-FFF2-40B4-BE49-F238E27FC236}">
                <a16:creationId xmlns:a16="http://schemas.microsoft.com/office/drawing/2014/main" id="{BC8FD6EF-0BA4-46B4-890D-9E101ECE54A5}"/>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22</a:t>
            </a:fld>
            <a:endParaRPr lang="en-US" noProof="0" dirty="0"/>
          </a:p>
        </p:txBody>
      </p:sp>
    </p:spTree>
    <p:extLst>
      <p:ext uri="{BB962C8B-B14F-4D97-AF65-F5344CB8AC3E}">
        <p14:creationId xmlns:p14="http://schemas.microsoft.com/office/powerpoint/2010/main" val="24181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1E5E6FD-91FA-4A5D-8D9C-A451C5EA9B2F}"/>
              </a:ext>
            </a:extLst>
          </p:cNvPr>
          <p:cNvSpPr txBox="1">
            <a:spLocks/>
          </p:cNvSpPr>
          <p:nvPr/>
        </p:nvSpPr>
        <p:spPr>
          <a:xfrm>
            <a:off x="596898" y="3086100"/>
            <a:ext cx="6460999" cy="14219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err="1"/>
              <a:t>SageMaker</a:t>
            </a:r>
            <a:r>
              <a:rPr lang="en-US" dirty="0"/>
              <a:t> </a:t>
            </a:r>
            <a:br>
              <a:rPr lang="en-US" dirty="0"/>
            </a:br>
            <a:r>
              <a:rPr lang="en-US" dirty="0"/>
              <a:t>Building ML models</a:t>
            </a:r>
          </a:p>
        </p:txBody>
      </p:sp>
      <p:sp>
        <p:nvSpPr>
          <p:cNvPr id="7" name="Subtitle 1">
            <a:extLst>
              <a:ext uri="{FF2B5EF4-FFF2-40B4-BE49-F238E27FC236}">
                <a16:creationId xmlns:a16="http://schemas.microsoft.com/office/drawing/2014/main" id="{48724868-B3C4-4640-88AE-4A105F6C8C56}"/>
              </a:ext>
            </a:extLst>
          </p:cNvPr>
          <p:cNvSpPr txBox="1">
            <a:spLocks/>
          </p:cNvSpPr>
          <p:nvPr/>
        </p:nvSpPr>
        <p:spPr>
          <a:xfrm>
            <a:off x="596898" y="2498725"/>
            <a:ext cx="6460998" cy="5355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3200" b="0" i="0" kern="1200" cap="none" spc="0" baseline="0">
                <a:solidFill>
                  <a:schemeClr val="tx1"/>
                </a:solidFill>
                <a:latin typeface="+mn-lt"/>
                <a:ea typeface="+mn-ea"/>
                <a:cs typeface="+mn-cs"/>
              </a:defRPr>
            </a:lvl1pPr>
            <a:lvl2pPr marL="457200" indent="0" algn="ctr" defTabSz="914400" rtl="0" eaLnBrk="1" latinLnBrk="0" hangingPunct="1">
              <a:lnSpc>
                <a:spcPct val="90000"/>
              </a:lnSpc>
              <a:spcBef>
                <a:spcPts val="0"/>
              </a:spcBef>
              <a:spcAft>
                <a:spcPts val="1200"/>
              </a:spcAft>
              <a:buSzPct val="9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Session II</a:t>
            </a:r>
          </a:p>
        </p:txBody>
      </p:sp>
    </p:spTree>
    <p:extLst>
      <p:ext uri="{BB962C8B-B14F-4D97-AF65-F5344CB8AC3E}">
        <p14:creationId xmlns:p14="http://schemas.microsoft.com/office/powerpoint/2010/main" val="274764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32987FF-C03C-4465-827D-B66F7E97A7EC}"/>
              </a:ext>
            </a:extLst>
          </p:cNvPr>
          <p:cNvGrpSpPr/>
          <p:nvPr/>
        </p:nvGrpSpPr>
        <p:grpSpPr>
          <a:xfrm>
            <a:off x="896353" y="851765"/>
            <a:ext cx="10399295" cy="5038970"/>
            <a:chOff x="609600" y="864023"/>
            <a:chExt cx="10399295" cy="5038970"/>
          </a:xfrm>
        </p:grpSpPr>
        <p:sp>
          <p:nvSpPr>
            <p:cNvPr id="97" name="Title 1">
              <a:extLst>
                <a:ext uri="{FF2B5EF4-FFF2-40B4-BE49-F238E27FC236}">
                  <a16:creationId xmlns:a16="http://schemas.microsoft.com/office/drawing/2014/main" id="{1441E2B5-1A93-4F3E-892E-0AA39707E4EE}"/>
                </a:ext>
              </a:extLst>
            </p:cNvPr>
            <p:cNvSpPr txBox="1">
              <a:spLocks/>
            </p:cNvSpPr>
            <p:nvPr/>
          </p:nvSpPr>
          <p:spPr>
            <a:xfrm>
              <a:off x="609600" y="2598004"/>
              <a:ext cx="3749040" cy="1354217"/>
            </a:xfrm>
            <a:prstGeom prst="rect">
              <a:avLst/>
            </a:prstGeom>
          </p:spPr>
          <p:txBody>
            <a:bodyPr vert="horz" wrap="square" lIns="0" tIns="45720" rIns="9144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lnSpc>
                  <a:spcPct val="100000"/>
                </a:lnSpc>
              </a:pPr>
              <a:r>
                <a:rPr lang="en-US" dirty="0"/>
                <a:t>Build ML models</a:t>
              </a:r>
            </a:p>
            <a:p>
              <a:pPr algn="r">
                <a:lnSpc>
                  <a:spcPct val="100000"/>
                </a:lnSpc>
                <a:spcBef>
                  <a:spcPts val="1200"/>
                </a:spcBef>
              </a:pPr>
              <a:r>
                <a:rPr lang="en-US" sz="2000" dirty="0">
                  <a:solidFill>
                    <a:schemeClr val="accent1"/>
                  </a:solidFill>
                </a:rPr>
                <a:t>Fully managed shareable notebooks on Amazon EC2</a:t>
              </a:r>
            </a:p>
          </p:txBody>
        </p:sp>
        <p:grpSp>
          <p:nvGrpSpPr>
            <p:cNvPr id="8" name="Group 7">
              <a:extLst>
                <a:ext uri="{FF2B5EF4-FFF2-40B4-BE49-F238E27FC236}">
                  <a16:creationId xmlns:a16="http://schemas.microsoft.com/office/drawing/2014/main" id="{202E8555-C009-4B4D-8472-DB4036079354}"/>
                </a:ext>
              </a:extLst>
            </p:cNvPr>
            <p:cNvGrpSpPr/>
            <p:nvPr/>
          </p:nvGrpSpPr>
          <p:grpSpPr>
            <a:xfrm>
              <a:off x="4894310" y="864023"/>
              <a:ext cx="6114585" cy="5038970"/>
              <a:chOff x="5452575" y="864023"/>
              <a:chExt cx="6114585" cy="5038970"/>
            </a:xfrm>
          </p:grpSpPr>
          <p:grpSp>
            <p:nvGrpSpPr>
              <p:cNvPr id="2" name="Group 1">
                <a:extLst>
                  <a:ext uri="{FF2B5EF4-FFF2-40B4-BE49-F238E27FC236}">
                    <a16:creationId xmlns:a16="http://schemas.microsoft.com/office/drawing/2014/main" id="{2030965C-7313-46DE-8596-E92F27D8B04D}"/>
                  </a:ext>
                </a:extLst>
              </p:cNvPr>
              <p:cNvGrpSpPr/>
              <p:nvPr/>
            </p:nvGrpSpPr>
            <p:grpSpPr>
              <a:xfrm>
                <a:off x="5452575" y="864023"/>
                <a:ext cx="6114585" cy="881419"/>
                <a:chOff x="5452575" y="565331"/>
                <a:chExt cx="6114585" cy="881419"/>
              </a:xfrm>
            </p:grpSpPr>
            <p:sp>
              <p:nvSpPr>
                <p:cNvPr id="105" name="Oval 104">
                  <a:extLst>
                    <a:ext uri="{FF2B5EF4-FFF2-40B4-BE49-F238E27FC236}">
                      <a16:creationId xmlns:a16="http://schemas.microsoft.com/office/drawing/2014/main" id="{143527CE-9E26-4210-8603-F26C1BB6C799}"/>
                    </a:ext>
                  </a:extLst>
                </p:cNvPr>
                <p:cNvSpPr/>
                <p:nvPr/>
              </p:nvSpPr>
              <p:spPr>
                <a:xfrm>
                  <a:off x="5452575" y="565331"/>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106" name="Rectangle 105">
                  <a:extLst>
                    <a:ext uri="{FF2B5EF4-FFF2-40B4-BE49-F238E27FC236}">
                      <a16:creationId xmlns:a16="http://schemas.microsoft.com/office/drawing/2014/main" id="{AF45F2CE-DDDA-4553-A309-3260DBA7C2AB}"/>
                    </a:ext>
                  </a:extLst>
                </p:cNvPr>
                <p:cNvSpPr/>
                <p:nvPr/>
              </p:nvSpPr>
              <p:spPr>
                <a:xfrm>
                  <a:off x="6979020" y="729041"/>
                  <a:ext cx="4588140" cy="553998"/>
                </a:xfrm>
                <a:prstGeom prst="rect">
                  <a:avLst/>
                </a:prstGeom>
                <a:noFill/>
                <a:ln w="28575"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Fully managed, sharable Jupyter notebooks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mn-ea"/>
                      <a:cs typeface="+mn-cs"/>
                    </a:rPr>
                    <a:t>Run notebooks on elastic compute resources</a:t>
                  </a:r>
                </a:p>
              </p:txBody>
            </p:sp>
            <p:cxnSp>
              <p:nvCxnSpPr>
                <p:cNvPr id="115" name="Straight Connector 114">
                  <a:extLst>
                    <a:ext uri="{FF2B5EF4-FFF2-40B4-BE49-F238E27FC236}">
                      <a16:creationId xmlns:a16="http://schemas.microsoft.com/office/drawing/2014/main" id="{1413E711-D5E3-455F-B1D4-8B8CBF48BB01}"/>
                    </a:ext>
                  </a:extLst>
                </p:cNvPr>
                <p:cNvCxnSpPr>
                  <a:cxnSpLocks/>
                </p:cNvCxnSpPr>
                <p:nvPr/>
              </p:nvCxnSpPr>
              <p:spPr>
                <a:xfrm flipV="1">
                  <a:off x="6333994" y="1006040"/>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162" name="Graphic 5085">
                  <a:extLst>
                    <a:ext uri="{FF2B5EF4-FFF2-40B4-BE49-F238E27FC236}">
                      <a16:creationId xmlns:a16="http://schemas.microsoft.com/office/drawing/2014/main" id="{D93236E8-5FB4-4143-AAFB-5F1CC7078757}"/>
                    </a:ext>
                  </a:extLst>
                </p:cNvPr>
                <p:cNvGrpSpPr/>
                <p:nvPr/>
              </p:nvGrpSpPr>
              <p:grpSpPr>
                <a:xfrm>
                  <a:off x="5573244" y="686000"/>
                  <a:ext cx="640080" cy="640080"/>
                  <a:chOff x="2596913" y="6858000"/>
                  <a:chExt cx="1905000" cy="1905000"/>
                </a:xfrm>
              </p:grpSpPr>
              <p:sp>
                <p:nvSpPr>
                  <p:cNvPr id="163" name="Freeform: Shape 162">
                    <a:extLst>
                      <a:ext uri="{FF2B5EF4-FFF2-40B4-BE49-F238E27FC236}">
                        <a16:creationId xmlns:a16="http://schemas.microsoft.com/office/drawing/2014/main" id="{250B217D-368B-4C5F-A7C2-1E26DD6F2A5B}"/>
                      </a:ext>
                    </a:extLst>
                  </p:cNvPr>
                  <p:cNvSpPr/>
                  <p:nvPr/>
                </p:nvSpPr>
                <p:spPr>
                  <a:xfrm>
                    <a:off x="3790871" y="7952231"/>
                    <a:ext cx="100107" cy="101441"/>
                  </a:xfrm>
                  <a:custGeom>
                    <a:avLst/>
                    <a:gdLst>
                      <a:gd name="connsiteX0" fmla="*/ 0 w 100107"/>
                      <a:gd name="connsiteY0" fmla="*/ 101441 h 101441"/>
                      <a:gd name="connsiteX1" fmla="*/ 100108 w 100107"/>
                      <a:gd name="connsiteY1" fmla="*/ 68771 h 101441"/>
                      <a:gd name="connsiteX2" fmla="*/ 29242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242" y="0"/>
                        </a:lnTo>
                        <a:close/>
                      </a:path>
                    </a:pathLst>
                  </a:custGeom>
                  <a:noFill/>
                  <a:ln w="19050" cap="flat">
                    <a:solidFill>
                      <a:schemeClr val="tx1"/>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EF53033C-0AF0-46EE-8743-10A9C354CAB0}"/>
                      </a:ext>
                    </a:extLst>
                  </p:cNvPr>
                  <p:cNvSpPr/>
                  <p:nvPr/>
                </p:nvSpPr>
                <p:spPr>
                  <a:xfrm>
                    <a:off x="3820113" y="7464933"/>
                    <a:ext cx="543496" cy="55606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343 w 543496"/>
                      <a:gd name="connsiteY3" fmla="*/ 554450 h 556069"/>
                      <a:gd name="connsiteX4" fmla="*/ 543497 w 543496"/>
                      <a:gd name="connsiteY4" fmla="*/ 71914 h 556069"/>
                      <a:gd name="connsiteX5" fmla="*/ 469392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343" y="554450"/>
                        </a:lnTo>
                        <a:lnTo>
                          <a:pt x="543497" y="71914"/>
                        </a:lnTo>
                        <a:lnTo>
                          <a:pt x="469392" y="0"/>
                        </a:lnTo>
                        <a:close/>
                      </a:path>
                    </a:pathLst>
                  </a:custGeom>
                  <a:noFill/>
                  <a:ln w="19050" cap="flat">
                    <a:solidFill>
                      <a:schemeClr val="tx1"/>
                    </a:solidFill>
                    <a:prstDash val="solid"/>
                    <a:round/>
                  </a:ln>
                </p:spPr>
                <p:txBody>
                  <a:bodyPr rtlCol="0" anchor="ctr"/>
                  <a:lstStyle/>
                  <a:p>
                    <a:endParaRPr lang="en-US" dirty="0"/>
                  </a:p>
                </p:txBody>
              </p:sp>
              <p:sp>
                <p:nvSpPr>
                  <p:cNvPr id="165" name="Freeform: Shape 164">
                    <a:extLst>
                      <a:ext uri="{FF2B5EF4-FFF2-40B4-BE49-F238E27FC236}">
                        <a16:creationId xmlns:a16="http://schemas.microsoft.com/office/drawing/2014/main" id="{A5CFDBFA-0FD6-462C-AF09-A0F473B051A9}"/>
                      </a:ext>
                    </a:extLst>
                  </p:cNvPr>
                  <p:cNvSpPr/>
                  <p:nvPr/>
                </p:nvSpPr>
                <p:spPr>
                  <a:xfrm rot="-2752200">
                    <a:off x="4317298" y="7427187"/>
                    <a:ext cx="61626" cy="103250"/>
                  </a:xfrm>
                  <a:custGeom>
                    <a:avLst/>
                    <a:gdLst>
                      <a:gd name="connsiteX0" fmla="*/ 0 w 61626"/>
                      <a:gd name="connsiteY0" fmla="*/ 0 h 103250"/>
                      <a:gd name="connsiteX1" fmla="*/ 61627 w 61626"/>
                      <a:gd name="connsiteY1" fmla="*/ 0 h 103250"/>
                      <a:gd name="connsiteX2" fmla="*/ 61627 w 61626"/>
                      <a:gd name="connsiteY2" fmla="*/ 103251 h 103250"/>
                      <a:gd name="connsiteX3" fmla="*/ 0 w 61626"/>
                      <a:gd name="connsiteY3" fmla="*/ 103251 h 103250"/>
                    </a:gdLst>
                    <a:ahLst/>
                    <a:cxnLst>
                      <a:cxn ang="0">
                        <a:pos x="connsiteX0" y="connsiteY0"/>
                      </a:cxn>
                      <a:cxn ang="0">
                        <a:pos x="connsiteX1" y="connsiteY1"/>
                      </a:cxn>
                      <a:cxn ang="0">
                        <a:pos x="connsiteX2" y="connsiteY2"/>
                      </a:cxn>
                      <a:cxn ang="0">
                        <a:pos x="connsiteX3" y="connsiteY3"/>
                      </a:cxn>
                    </a:cxnLst>
                    <a:rect l="l" t="t" r="r" b="b"/>
                    <a:pathLst>
                      <a:path w="61626" h="103250">
                        <a:moveTo>
                          <a:pt x="0" y="0"/>
                        </a:moveTo>
                        <a:lnTo>
                          <a:pt x="61627" y="0"/>
                        </a:lnTo>
                        <a:lnTo>
                          <a:pt x="61627" y="103251"/>
                        </a:lnTo>
                        <a:lnTo>
                          <a:pt x="0" y="103251"/>
                        </a:lnTo>
                        <a:close/>
                      </a:path>
                    </a:pathLst>
                  </a:custGeom>
                  <a:noFill/>
                  <a:ln w="19050" cap="flat">
                    <a:solidFill>
                      <a:schemeClr val="tx1"/>
                    </a:solidFill>
                    <a:prstDash val="solid"/>
                    <a:round/>
                  </a:ln>
                </p:spPr>
                <p:txBody>
                  <a:bodyPr rtlCol="0" anchor="ctr"/>
                  <a:lstStyle/>
                  <a:p>
                    <a:endParaRPr lang="en-US" dirty="0"/>
                  </a:p>
                </p:txBody>
              </p:sp>
              <p:sp>
                <p:nvSpPr>
                  <p:cNvPr id="166" name="Freeform: Shape 165">
                    <a:extLst>
                      <a:ext uri="{FF2B5EF4-FFF2-40B4-BE49-F238E27FC236}">
                        <a16:creationId xmlns:a16="http://schemas.microsoft.com/office/drawing/2014/main" id="{C7C29649-825F-422C-BE46-5D4BE4D29856}"/>
                      </a:ext>
                    </a:extLst>
                  </p:cNvPr>
                  <p:cNvSpPr/>
                  <p:nvPr/>
                </p:nvSpPr>
                <p:spPr>
                  <a:xfrm>
                    <a:off x="4188159" y="7536751"/>
                    <a:ext cx="211550" cy="268795"/>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9050" cap="flat">
                    <a:solidFill>
                      <a:schemeClr val="tx1"/>
                    </a:solidFill>
                    <a:prstDash val="solid"/>
                    <a:round/>
                  </a:ln>
                </p:spPr>
                <p:txBody>
                  <a:bodyPr rtlCol="0" anchor="ctr"/>
                  <a:lstStyle/>
                  <a:p>
                    <a:endParaRPr lang="en-US" dirty="0"/>
                  </a:p>
                </p:txBody>
              </p:sp>
              <p:sp>
                <p:nvSpPr>
                  <p:cNvPr id="167" name="Freeform: Shape 166">
                    <a:extLst>
                      <a:ext uri="{FF2B5EF4-FFF2-40B4-BE49-F238E27FC236}">
                        <a16:creationId xmlns:a16="http://schemas.microsoft.com/office/drawing/2014/main" id="{8DDC7FF9-BEF3-42C6-B76E-3D027C85537F}"/>
                      </a:ext>
                    </a:extLst>
                  </p:cNvPr>
                  <p:cNvSpPr/>
                  <p:nvPr/>
                </p:nvSpPr>
                <p:spPr>
                  <a:xfrm>
                    <a:off x="2757599" y="7742967"/>
                    <a:ext cx="33623" cy="569499"/>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9050" cap="flat">
                    <a:solidFill>
                      <a:schemeClr val="tx1"/>
                    </a:solidFill>
                    <a:prstDash val="solid"/>
                    <a:round/>
                  </a:ln>
                </p:spPr>
                <p:txBody>
                  <a:bodyPr rtlCol="0" anchor="ctr"/>
                  <a:lstStyle/>
                  <a:p>
                    <a:endParaRPr lang="en-US" dirty="0"/>
                  </a:p>
                </p:txBody>
              </p:sp>
              <p:sp>
                <p:nvSpPr>
                  <p:cNvPr id="168" name="Freeform: Shape 167">
                    <a:extLst>
                      <a:ext uri="{FF2B5EF4-FFF2-40B4-BE49-F238E27FC236}">
                        <a16:creationId xmlns:a16="http://schemas.microsoft.com/office/drawing/2014/main" id="{89AAC77C-F30B-4AF5-A0CB-A412B0FB8DF3}"/>
                      </a:ext>
                    </a:extLst>
                  </p:cNvPr>
                  <p:cNvSpPr/>
                  <p:nvPr/>
                </p:nvSpPr>
                <p:spPr>
                  <a:xfrm>
                    <a:off x="2757599" y="7559802"/>
                    <a:ext cx="9525" cy="124205"/>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9050" cap="flat">
                    <a:solidFill>
                      <a:schemeClr val="tx1"/>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870F3D48-253D-4303-8D64-AF0FD028755C}"/>
                      </a:ext>
                    </a:extLst>
                  </p:cNvPr>
                  <p:cNvSpPr/>
                  <p:nvPr/>
                </p:nvSpPr>
                <p:spPr>
                  <a:xfrm>
                    <a:off x="2757599" y="7280624"/>
                    <a:ext cx="610171" cy="22898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9050" cap="flat">
                    <a:solidFill>
                      <a:schemeClr val="tx1"/>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CB598D61-1EE2-44F8-A215-E1351F7E40D9}"/>
                      </a:ext>
                    </a:extLst>
                  </p:cNvPr>
                  <p:cNvSpPr/>
                  <p:nvPr/>
                </p:nvSpPr>
                <p:spPr>
                  <a:xfrm>
                    <a:off x="3481499" y="7280624"/>
                    <a:ext cx="610171" cy="316039"/>
                  </a:xfrm>
                  <a:custGeom>
                    <a:avLst/>
                    <a:gdLst>
                      <a:gd name="connsiteX0" fmla="*/ 610171 w 610171"/>
                      <a:gd name="connsiteY0" fmla="*/ 316040 h 316039"/>
                      <a:gd name="connsiteX1" fmla="*/ 610171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1" y="316040"/>
                        </a:moveTo>
                        <a:lnTo>
                          <a:pt x="610171" y="92583"/>
                        </a:lnTo>
                        <a:lnTo>
                          <a:pt x="0" y="0"/>
                        </a:lnTo>
                      </a:path>
                    </a:pathLst>
                  </a:custGeom>
                  <a:noFill/>
                  <a:ln w="19050" cap="flat">
                    <a:solidFill>
                      <a:schemeClr val="tx1"/>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87D31587-7DAD-4FA6-A6A7-B7D5F8E12C2C}"/>
                      </a:ext>
                    </a:extLst>
                  </p:cNvPr>
                  <p:cNvSpPr/>
                  <p:nvPr/>
                </p:nvSpPr>
                <p:spPr>
                  <a:xfrm>
                    <a:off x="4048904" y="7888700"/>
                    <a:ext cx="42767" cy="423767"/>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9050" cap="flat">
                    <a:solidFill>
                      <a:schemeClr val="tx1"/>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8CB62086-5233-4DF7-969E-46C6B558F2FA}"/>
                      </a:ext>
                    </a:extLst>
                  </p:cNvPr>
                  <p:cNvSpPr/>
                  <p:nvPr/>
                </p:nvSpPr>
                <p:spPr>
                  <a:xfrm>
                    <a:off x="3367771" y="7280624"/>
                    <a:ext cx="113728" cy="50387"/>
                  </a:xfrm>
                  <a:custGeom>
                    <a:avLst/>
                    <a:gdLst>
                      <a:gd name="connsiteX0" fmla="*/ 113729 w 113728"/>
                      <a:gd name="connsiteY0" fmla="*/ 50387 h 50387"/>
                      <a:gd name="connsiteX1" fmla="*/ 113729 w 113728"/>
                      <a:gd name="connsiteY1" fmla="*/ 0 h 50387"/>
                      <a:gd name="connsiteX2" fmla="*/ 0 w 113728"/>
                      <a:gd name="connsiteY2" fmla="*/ 0 h 50387"/>
                      <a:gd name="connsiteX3" fmla="*/ 0 w 113728"/>
                      <a:gd name="connsiteY3" fmla="*/ 48006 h 50387"/>
                    </a:gdLst>
                    <a:ahLst/>
                    <a:cxnLst>
                      <a:cxn ang="0">
                        <a:pos x="connsiteX0" y="connsiteY0"/>
                      </a:cxn>
                      <a:cxn ang="0">
                        <a:pos x="connsiteX1" y="connsiteY1"/>
                      </a:cxn>
                      <a:cxn ang="0">
                        <a:pos x="connsiteX2" y="connsiteY2"/>
                      </a:cxn>
                      <a:cxn ang="0">
                        <a:pos x="connsiteX3" y="connsiteY3"/>
                      </a:cxn>
                    </a:cxnLst>
                    <a:rect l="l" t="t" r="r" b="b"/>
                    <a:pathLst>
                      <a:path w="113728" h="50387">
                        <a:moveTo>
                          <a:pt x="113729" y="50387"/>
                        </a:moveTo>
                        <a:lnTo>
                          <a:pt x="113729" y="0"/>
                        </a:lnTo>
                        <a:lnTo>
                          <a:pt x="0" y="0"/>
                        </a:lnTo>
                        <a:lnTo>
                          <a:pt x="0" y="48006"/>
                        </a:lnTo>
                      </a:path>
                    </a:pathLst>
                  </a:custGeom>
                  <a:noFill/>
                  <a:ln w="19050" cap="flat">
                    <a:solidFill>
                      <a:schemeClr val="tx1"/>
                    </a:solidFill>
                    <a:prstDash val="solid"/>
                    <a:round/>
                  </a:ln>
                </p:spPr>
                <p:txBody>
                  <a:bodyPr rtlCol="0" anchor="ctr"/>
                  <a:lstStyle/>
                  <a:p>
                    <a:endParaRPr lang="en-US" dirty="0"/>
                  </a:p>
                </p:txBody>
              </p:sp>
              <p:sp>
                <p:nvSpPr>
                  <p:cNvPr id="173" name="Freeform: Shape 172">
                    <a:extLst>
                      <a:ext uri="{FF2B5EF4-FFF2-40B4-BE49-F238E27FC236}">
                        <a16:creationId xmlns:a16="http://schemas.microsoft.com/office/drawing/2014/main" id="{929D0062-789C-4C06-B94A-4486F11579DD}"/>
                      </a:ext>
                    </a:extLst>
                  </p:cNvPr>
                  <p:cNvSpPr/>
                  <p:nvPr/>
                </p:nvSpPr>
                <p:spPr>
                  <a:xfrm>
                    <a:off x="3840878" y="8317801"/>
                    <a:ext cx="116776" cy="22574"/>
                  </a:xfrm>
                  <a:custGeom>
                    <a:avLst/>
                    <a:gdLst>
                      <a:gd name="connsiteX0" fmla="*/ 0 w 116776"/>
                      <a:gd name="connsiteY0" fmla="*/ 0 h 22574"/>
                      <a:gd name="connsiteX1" fmla="*/ 116777 w 116776"/>
                      <a:gd name="connsiteY1" fmla="*/ 22574 h 22574"/>
                    </a:gdLst>
                    <a:ahLst/>
                    <a:cxnLst>
                      <a:cxn ang="0">
                        <a:pos x="connsiteX0" y="connsiteY0"/>
                      </a:cxn>
                      <a:cxn ang="0">
                        <a:pos x="connsiteX1" y="connsiteY1"/>
                      </a:cxn>
                    </a:cxnLst>
                    <a:rect l="l" t="t" r="r" b="b"/>
                    <a:pathLst>
                      <a:path w="116776" h="22574">
                        <a:moveTo>
                          <a:pt x="0" y="0"/>
                        </a:moveTo>
                        <a:lnTo>
                          <a:pt x="116777" y="22574"/>
                        </a:lnTo>
                      </a:path>
                    </a:pathLst>
                  </a:custGeom>
                  <a:ln w="19050" cap="flat">
                    <a:solidFill>
                      <a:schemeClr val="tx1"/>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94F55B53-8B7B-461A-92F6-683C50699116}"/>
                      </a:ext>
                    </a:extLst>
                  </p:cNvPr>
                  <p:cNvSpPr/>
                  <p:nvPr/>
                </p:nvSpPr>
                <p:spPr>
                  <a:xfrm>
                    <a:off x="3735150" y="8297418"/>
                    <a:ext cx="64293" cy="12382"/>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9050" cap="flat">
                    <a:solidFill>
                      <a:schemeClr val="tx1"/>
                    </a:solidFill>
                    <a:prstDash val="solid"/>
                    <a:round/>
                  </a:ln>
                </p:spPr>
                <p:txBody>
                  <a:bodyPr rtlCol="0" anchor="ctr"/>
                  <a:lstStyle/>
                  <a:p>
                    <a:endParaRPr lang="en-US" dirty="0"/>
                  </a:p>
                </p:txBody>
              </p:sp>
              <p:sp>
                <p:nvSpPr>
                  <p:cNvPr id="175" name="Freeform: Shape 174">
                    <a:extLst>
                      <a:ext uri="{FF2B5EF4-FFF2-40B4-BE49-F238E27FC236}">
                        <a16:creationId xmlns:a16="http://schemas.microsoft.com/office/drawing/2014/main" id="{890CB18B-6AD0-44AD-9704-47251BF6EDD1}"/>
                      </a:ext>
                    </a:extLst>
                  </p:cNvPr>
                  <p:cNvSpPr/>
                  <p:nvPr/>
                </p:nvSpPr>
                <p:spPr>
                  <a:xfrm>
                    <a:off x="2883615" y="8237315"/>
                    <a:ext cx="809148" cy="101345"/>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9050" cap="flat">
                    <a:solidFill>
                      <a:schemeClr val="tx1"/>
                    </a:solidFill>
                    <a:prstDash val="solid"/>
                    <a:round/>
                  </a:ln>
                </p:spPr>
                <p:txBody>
                  <a:bodyPr rtlCol="0" anchor="ctr"/>
                  <a:lstStyle/>
                  <a:p>
                    <a:endParaRPr lang="en-US" dirty="0"/>
                  </a:p>
                </p:txBody>
              </p:sp>
              <p:sp>
                <p:nvSpPr>
                  <p:cNvPr id="176" name="Freeform: Shape 175">
                    <a:extLst>
                      <a:ext uri="{FF2B5EF4-FFF2-40B4-BE49-F238E27FC236}">
                        <a16:creationId xmlns:a16="http://schemas.microsoft.com/office/drawing/2014/main" id="{57BAE0AC-C236-4670-8927-7D04F877295A}"/>
                      </a:ext>
                    </a:extLst>
                  </p:cNvPr>
                  <p:cNvSpPr/>
                  <p:nvPr/>
                </p:nvSpPr>
                <p:spPr>
                  <a:xfrm>
                    <a:off x="3423873" y="7346346"/>
                    <a:ext cx="538257" cy="124872"/>
                  </a:xfrm>
                  <a:custGeom>
                    <a:avLst/>
                    <a:gdLst>
                      <a:gd name="connsiteX0" fmla="*/ 538258 w 538257"/>
                      <a:gd name="connsiteY0" fmla="*/ 124873 h 124872"/>
                      <a:gd name="connsiteX1" fmla="*/ 0 w 538257"/>
                      <a:gd name="connsiteY1" fmla="*/ 0 h 124872"/>
                    </a:gdLst>
                    <a:ahLst/>
                    <a:cxnLst>
                      <a:cxn ang="0">
                        <a:pos x="connsiteX0" y="connsiteY0"/>
                      </a:cxn>
                      <a:cxn ang="0">
                        <a:pos x="connsiteX1" y="connsiteY1"/>
                      </a:cxn>
                    </a:cxnLst>
                    <a:rect l="l" t="t" r="r" b="b"/>
                    <a:pathLst>
                      <a:path w="538257" h="124872">
                        <a:moveTo>
                          <a:pt x="538258" y="124873"/>
                        </a:moveTo>
                        <a:lnTo>
                          <a:pt x="0" y="0"/>
                        </a:lnTo>
                      </a:path>
                    </a:pathLst>
                  </a:custGeom>
                  <a:ln w="19050" cap="flat">
                    <a:solidFill>
                      <a:schemeClr val="tx1"/>
                    </a:solidFill>
                    <a:prstDash val="solid"/>
                    <a:round/>
                  </a:ln>
                </p:spPr>
                <p:txBody>
                  <a:bodyPr rtlCol="0" anchor="ctr"/>
                  <a:lstStyle/>
                  <a:p>
                    <a:endParaRPr lang="en-US" dirty="0"/>
                  </a:p>
                </p:txBody>
              </p:sp>
              <p:sp>
                <p:nvSpPr>
                  <p:cNvPr id="177" name="Freeform: Shape 176">
                    <a:extLst>
                      <a:ext uri="{FF2B5EF4-FFF2-40B4-BE49-F238E27FC236}">
                        <a16:creationId xmlns:a16="http://schemas.microsoft.com/office/drawing/2014/main" id="{F83581FA-BB44-4230-9234-329E349FF15E}"/>
                      </a:ext>
                    </a:extLst>
                  </p:cNvPr>
                  <p:cNvSpPr/>
                  <p:nvPr/>
                </p:nvSpPr>
                <p:spPr>
                  <a:xfrm>
                    <a:off x="2820274" y="7345584"/>
                    <a:ext cx="604265" cy="993171"/>
                  </a:xfrm>
                  <a:custGeom>
                    <a:avLst/>
                    <a:gdLst>
                      <a:gd name="connsiteX0" fmla="*/ 604266 w 604265"/>
                      <a:gd name="connsiteY0" fmla="*/ 0 h 993171"/>
                      <a:gd name="connsiteX1" fmla="*/ 5239 w 604265"/>
                      <a:gd name="connsiteY1" fmla="*/ 91726 h 993171"/>
                      <a:gd name="connsiteX2" fmla="*/ 63627 w 604265"/>
                      <a:gd name="connsiteY2" fmla="*/ 126397 h 993171"/>
                      <a:gd name="connsiteX3" fmla="*/ 63627 w 604265"/>
                      <a:gd name="connsiteY3" fmla="*/ 993172 h 993171"/>
                      <a:gd name="connsiteX4" fmla="*/ 0 w 604265"/>
                      <a:gd name="connsiteY4" fmla="*/ 962501 h 993171"/>
                      <a:gd name="connsiteX5" fmla="*/ 5239 w 604265"/>
                      <a:gd name="connsiteY5" fmla="*/ 91726 h 99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265" h="993171">
                        <a:moveTo>
                          <a:pt x="604266" y="0"/>
                        </a:moveTo>
                        <a:lnTo>
                          <a:pt x="5239" y="91726"/>
                        </a:lnTo>
                        <a:lnTo>
                          <a:pt x="63627" y="126397"/>
                        </a:lnTo>
                        <a:lnTo>
                          <a:pt x="63627" y="993172"/>
                        </a:lnTo>
                        <a:lnTo>
                          <a:pt x="0" y="962501"/>
                        </a:lnTo>
                        <a:lnTo>
                          <a:pt x="5239" y="91726"/>
                        </a:lnTo>
                      </a:path>
                    </a:pathLst>
                  </a:custGeom>
                  <a:noFill/>
                  <a:ln w="19050" cap="flat">
                    <a:solidFill>
                      <a:schemeClr val="tx1"/>
                    </a:solidFill>
                    <a:prstDash val="solid"/>
                    <a:round/>
                  </a:ln>
                </p:spPr>
                <p:txBody>
                  <a:bodyPr rtlCol="0" anchor="ctr"/>
                  <a:lstStyle/>
                  <a:p>
                    <a:endParaRPr lang="en-US" dirty="0"/>
                  </a:p>
                </p:txBody>
              </p:sp>
              <p:sp>
                <p:nvSpPr>
                  <p:cNvPr id="178" name="Freeform: Shape 177">
                    <a:extLst>
                      <a:ext uri="{FF2B5EF4-FFF2-40B4-BE49-F238E27FC236}">
                        <a16:creationId xmlns:a16="http://schemas.microsoft.com/office/drawing/2014/main" id="{16F98567-F484-4C57-A6F0-64C575A65E93}"/>
                      </a:ext>
                    </a:extLst>
                  </p:cNvPr>
                  <p:cNvSpPr/>
                  <p:nvPr/>
                </p:nvSpPr>
                <p:spPr>
                  <a:xfrm>
                    <a:off x="2883615" y="7346346"/>
                    <a:ext cx="540257" cy="125634"/>
                  </a:xfrm>
                  <a:custGeom>
                    <a:avLst/>
                    <a:gdLst>
                      <a:gd name="connsiteX0" fmla="*/ 540258 w 540257"/>
                      <a:gd name="connsiteY0" fmla="*/ 0 h 125634"/>
                      <a:gd name="connsiteX1" fmla="*/ 0 w 540257"/>
                      <a:gd name="connsiteY1" fmla="*/ 125635 h 125634"/>
                    </a:gdLst>
                    <a:ahLst/>
                    <a:cxnLst>
                      <a:cxn ang="0">
                        <a:pos x="connsiteX0" y="connsiteY0"/>
                      </a:cxn>
                      <a:cxn ang="0">
                        <a:pos x="connsiteX1" y="connsiteY1"/>
                      </a:cxn>
                    </a:cxnLst>
                    <a:rect l="l" t="t" r="r" b="b"/>
                    <a:pathLst>
                      <a:path w="540257" h="125634">
                        <a:moveTo>
                          <a:pt x="540258" y="0"/>
                        </a:moveTo>
                        <a:lnTo>
                          <a:pt x="0" y="125635"/>
                        </a:lnTo>
                      </a:path>
                    </a:pathLst>
                  </a:custGeom>
                  <a:ln w="19050" cap="flat">
                    <a:solidFill>
                      <a:schemeClr val="tx1"/>
                    </a:solidFill>
                    <a:prstDash val="solid"/>
                    <a:round/>
                  </a:ln>
                </p:spPr>
                <p:txBody>
                  <a:bodyPr rtlCol="0" anchor="ctr"/>
                  <a:lstStyle/>
                  <a:p>
                    <a:endParaRPr lang="en-US" dirty="0"/>
                  </a:p>
                </p:txBody>
              </p:sp>
              <p:sp>
                <p:nvSpPr>
                  <p:cNvPr id="179" name="Freeform: Shape 178">
                    <a:extLst>
                      <a:ext uri="{FF2B5EF4-FFF2-40B4-BE49-F238E27FC236}">
                        <a16:creationId xmlns:a16="http://schemas.microsoft.com/office/drawing/2014/main" id="{CA4A9D05-9371-45F7-8A6A-F18EF2885AB3}"/>
                      </a:ext>
                    </a:extLst>
                  </p:cNvPr>
                  <p:cNvSpPr/>
                  <p:nvPr/>
                </p:nvSpPr>
                <p:spPr>
                  <a:xfrm>
                    <a:off x="3418920" y="7345584"/>
                    <a:ext cx="610362" cy="93059"/>
                  </a:xfrm>
                  <a:custGeom>
                    <a:avLst/>
                    <a:gdLst>
                      <a:gd name="connsiteX0" fmla="*/ 610362 w 610362"/>
                      <a:gd name="connsiteY0" fmla="*/ 93059 h 93059"/>
                      <a:gd name="connsiteX1" fmla="*/ 0 w 610362"/>
                      <a:gd name="connsiteY1" fmla="*/ 0 h 93059"/>
                    </a:gdLst>
                    <a:ahLst/>
                    <a:cxnLst>
                      <a:cxn ang="0">
                        <a:pos x="connsiteX0" y="connsiteY0"/>
                      </a:cxn>
                      <a:cxn ang="0">
                        <a:pos x="connsiteX1" y="connsiteY1"/>
                      </a:cxn>
                    </a:cxnLst>
                    <a:rect l="l" t="t" r="r" b="b"/>
                    <a:pathLst>
                      <a:path w="610362" h="93059">
                        <a:moveTo>
                          <a:pt x="610362" y="93059"/>
                        </a:moveTo>
                        <a:lnTo>
                          <a:pt x="0" y="0"/>
                        </a:lnTo>
                      </a:path>
                    </a:pathLst>
                  </a:custGeom>
                  <a:ln w="19050" cap="flat">
                    <a:solidFill>
                      <a:schemeClr val="tx1"/>
                    </a:solidFill>
                    <a:prstDash val="solid"/>
                    <a:round/>
                  </a:ln>
                </p:spPr>
                <p:txBody>
                  <a:bodyPr rtlCol="0" anchor="ctr"/>
                  <a:lstStyle/>
                  <a:p>
                    <a:endParaRPr lang="en-US" dirty="0"/>
                  </a:p>
                </p:txBody>
              </p:sp>
              <p:sp>
                <p:nvSpPr>
                  <p:cNvPr id="180" name="Freeform: Shape 179">
                    <a:extLst>
                      <a:ext uri="{FF2B5EF4-FFF2-40B4-BE49-F238E27FC236}">
                        <a16:creationId xmlns:a16="http://schemas.microsoft.com/office/drawing/2014/main" id="{E6B600A9-9D13-43F8-8155-A3F3DCDF9974}"/>
                      </a:ext>
                    </a:extLst>
                  </p:cNvPr>
                  <p:cNvSpPr/>
                  <p:nvPr/>
                </p:nvSpPr>
                <p:spPr>
                  <a:xfrm>
                    <a:off x="3958988" y="7439882"/>
                    <a:ext cx="69627" cy="265271"/>
                  </a:xfrm>
                  <a:custGeom>
                    <a:avLst/>
                    <a:gdLst>
                      <a:gd name="connsiteX0" fmla="*/ 0 w 69627"/>
                      <a:gd name="connsiteY0" fmla="*/ 265271 h 265271"/>
                      <a:gd name="connsiteX1" fmla="*/ 0 w 69627"/>
                      <a:gd name="connsiteY1" fmla="*/ 31432 h 265271"/>
                      <a:gd name="connsiteX2" fmla="*/ 69628 w 69627"/>
                      <a:gd name="connsiteY2" fmla="*/ 0 h 265271"/>
                      <a:gd name="connsiteX3" fmla="*/ 68866 w 69627"/>
                      <a:gd name="connsiteY3" fmla="*/ 207836 h 265271"/>
                    </a:gdLst>
                    <a:ahLst/>
                    <a:cxnLst>
                      <a:cxn ang="0">
                        <a:pos x="connsiteX0" y="connsiteY0"/>
                      </a:cxn>
                      <a:cxn ang="0">
                        <a:pos x="connsiteX1" y="connsiteY1"/>
                      </a:cxn>
                      <a:cxn ang="0">
                        <a:pos x="connsiteX2" y="connsiteY2"/>
                      </a:cxn>
                      <a:cxn ang="0">
                        <a:pos x="connsiteX3" y="connsiteY3"/>
                      </a:cxn>
                    </a:cxnLst>
                    <a:rect l="l" t="t" r="r" b="b"/>
                    <a:pathLst>
                      <a:path w="69627" h="265271">
                        <a:moveTo>
                          <a:pt x="0" y="265271"/>
                        </a:moveTo>
                        <a:cubicBezTo>
                          <a:pt x="0" y="131921"/>
                          <a:pt x="0" y="31432"/>
                          <a:pt x="0" y="31432"/>
                        </a:cubicBezTo>
                        <a:lnTo>
                          <a:pt x="69628" y="0"/>
                        </a:lnTo>
                        <a:lnTo>
                          <a:pt x="68866" y="207836"/>
                        </a:lnTo>
                      </a:path>
                    </a:pathLst>
                  </a:custGeom>
                  <a:noFill/>
                  <a:ln w="19050" cap="flat">
                    <a:solidFill>
                      <a:schemeClr val="tx1"/>
                    </a:solidFill>
                    <a:prstDash val="solid"/>
                    <a:round/>
                  </a:ln>
                </p:spPr>
                <p:txBody>
                  <a:bodyPr rtlCol="0" anchor="ctr"/>
                  <a:lstStyle/>
                  <a:p>
                    <a:endParaRPr lang="en-US" dirty="0"/>
                  </a:p>
                </p:txBody>
              </p:sp>
              <p:sp>
                <p:nvSpPr>
                  <p:cNvPr id="181" name="Freeform: Shape 180">
                    <a:extLst>
                      <a:ext uri="{FF2B5EF4-FFF2-40B4-BE49-F238E27FC236}">
                        <a16:creationId xmlns:a16="http://schemas.microsoft.com/office/drawing/2014/main" id="{A213D2F2-D147-48D5-8941-8C55927A9DC5}"/>
                      </a:ext>
                    </a:extLst>
                  </p:cNvPr>
                  <p:cNvSpPr/>
                  <p:nvPr/>
                </p:nvSpPr>
                <p:spPr>
                  <a:xfrm>
                    <a:off x="3957940" y="7959470"/>
                    <a:ext cx="68770" cy="380910"/>
                  </a:xfrm>
                  <a:custGeom>
                    <a:avLst/>
                    <a:gdLst>
                      <a:gd name="connsiteX0" fmla="*/ 68771 w 68770"/>
                      <a:gd name="connsiteY0" fmla="*/ 0 h 380910"/>
                      <a:gd name="connsiteX1" fmla="*/ 67723 w 68770"/>
                      <a:gd name="connsiteY1" fmla="*/ 346805 h 380910"/>
                      <a:gd name="connsiteX2" fmla="*/ 0 w 68770"/>
                      <a:gd name="connsiteY2" fmla="*/ 380905 h 380910"/>
                      <a:gd name="connsiteX3" fmla="*/ 571 w 68770"/>
                      <a:gd name="connsiteY3" fmla="*/ 55912 h 380910"/>
                    </a:gdLst>
                    <a:ahLst/>
                    <a:cxnLst>
                      <a:cxn ang="0">
                        <a:pos x="connsiteX0" y="connsiteY0"/>
                      </a:cxn>
                      <a:cxn ang="0">
                        <a:pos x="connsiteX1" y="connsiteY1"/>
                      </a:cxn>
                      <a:cxn ang="0">
                        <a:pos x="connsiteX2" y="connsiteY2"/>
                      </a:cxn>
                      <a:cxn ang="0">
                        <a:pos x="connsiteX3" y="connsiteY3"/>
                      </a:cxn>
                    </a:cxnLst>
                    <a:rect l="l" t="t" r="r" b="b"/>
                    <a:pathLst>
                      <a:path w="68770" h="380910">
                        <a:moveTo>
                          <a:pt x="68771" y="0"/>
                        </a:moveTo>
                        <a:lnTo>
                          <a:pt x="67723" y="346805"/>
                        </a:lnTo>
                        <a:lnTo>
                          <a:pt x="0" y="380905"/>
                        </a:lnTo>
                        <a:cubicBezTo>
                          <a:pt x="0" y="381953"/>
                          <a:pt x="0" y="231743"/>
                          <a:pt x="571" y="55912"/>
                        </a:cubicBezTo>
                      </a:path>
                    </a:pathLst>
                  </a:custGeom>
                  <a:noFill/>
                  <a:ln w="19050" cap="flat">
                    <a:solidFill>
                      <a:schemeClr val="tx1"/>
                    </a:solidFill>
                    <a:prstDash val="solid"/>
                    <a:round/>
                  </a:ln>
                </p:spPr>
                <p:txBody>
                  <a:bodyPr rtlCol="0" anchor="ctr"/>
                  <a:lstStyle/>
                  <a:p>
                    <a:endParaRPr lang="en-US" dirty="0"/>
                  </a:p>
                </p:txBody>
              </p:sp>
              <p:sp>
                <p:nvSpPr>
                  <p:cNvPr id="182" name="Freeform: Shape 181">
                    <a:extLst>
                      <a:ext uri="{FF2B5EF4-FFF2-40B4-BE49-F238E27FC236}">
                        <a16:creationId xmlns:a16="http://schemas.microsoft.com/office/drawing/2014/main" id="{245827ED-78C8-4A00-8BE9-A267DB41DBDA}"/>
                      </a:ext>
                    </a:extLst>
                  </p:cNvPr>
                  <p:cNvSpPr/>
                  <p:nvPr/>
                </p:nvSpPr>
                <p:spPr>
                  <a:xfrm>
                    <a:off x="2983247" y="7778305"/>
                    <a:ext cx="316039" cy="58959"/>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9050" cap="flat">
                    <a:solidFill>
                      <a:schemeClr val="tx1"/>
                    </a:solidFill>
                    <a:prstDash val="solid"/>
                    <a:round/>
                  </a:ln>
                </p:spPr>
                <p:txBody>
                  <a:bodyPr rtlCol="0" anchor="ctr"/>
                  <a:lstStyle/>
                  <a:p>
                    <a:endParaRPr lang="en-US" dirty="0"/>
                  </a:p>
                </p:txBody>
              </p:sp>
              <p:sp>
                <p:nvSpPr>
                  <p:cNvPr id="183" name="Freeform: Shape 182">
                    <a:extLst>
                      <a:ext uri="{FF2B5EF4-FFF2-40B4-BE49-F238E27FC236}">
                        <a16:creationId xmlns:a16="http://schemas.microsoft.com/office/drawing/2014/main" id="{67D3E010-FE90-4ED9-9D12-30041F44BF44}"/>
                      </a:ext>
                    </a:extLst>
                  </p:cNvPr>
                  <p:cNvSpPr/>
                  <p:nvPr/>
                </p:nvSpPr>
                <p:spPr>
                  <a:xfrm>
                    <a:off x="2983247" y="7859172"/>
                    <a:ext cx="316039" cy="59055"/>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9050" cap="flat">
                    <a:solidFill>
                      <a:schemeClr val="tx1"/>
                    </a:solidFill>
                    <a:prstDash val="solid"/>
                    <a:round/>
                  </a:ln>
                </p:spPr>
                <p:txBody>
                  <a:bodyPr rtlCol="0" anchor="ctr"/>
                  <a:lstStyle/>
                  <a:p>
                    <a:endParaRPr lang="en-US" dirty="0"/>
                  </a:p>
                </p:txBody>
              </p:sp>
              <p:sp>
                <p:nvSpPr>
                  <p:cNvPr id="184" name="Freeform: Shape 183">
                    <a:extLst>
                      <a:ext uri="{FF2B5EF4-FFF2-40B4-BE49-F238E27FC236}">
                        <a16:creationId xmlns:a16="http://schemas.microsoft.com/office/drawing/2014/main" id="{F77DC848-A163-439E-B78C-BDBD86E893A3}"/>
                      </a:ext>
                    </a:extLst>
                  </p:cNvPr>
                  <p:cNvSpPr/>
                  <p:nvPr/>
                </p:nvSpPr>
                <p:spPr>
                  <a:xfrm>
                    <a:off x="2983247" y="7949184"/>
                    <a:ext cx="316039" cy="58959"/>
                  </a:xfrm>
                  <a:custGeom>
                    <a:avLst/>
                    <a:gdLst>
                      <a:gd name="connsiteX0" fmla="*/ 316039 w 316039"/>
                      <a:gd name="connsiteY0" fmla="*/ 0 h 58959"/>
                      <a:gd name="connsiteX1" fmla="*/ 0 w 316039"/>
                      <a:gd name="connsiteY1" fmla="*/ 58960 h 58959"/>
                    </a:gdLst>
                    <a:ahLst/>
                    <a:cxnLst>
                      <a:cxn ang="0">
                        <a:pos x="connsiteX0" y="connsiteY0"/>
                      </a:cxn>
                      <a:cxn ang="0">
                        <a:pos x="connsiteX1" y="connsiteY1"/>
                      </a:cxn>
                    </a:cxnLst>
                    <a:rect l="l" t="t" r="r" b="b"/>
                    <a:pathLst>
                      <a:path w="316039" h="58959">
                        <a:moveTo>
                          <a:pt x="316039" y="0"/>
                        </a:moveTo>
                        <a:lnTo>
                          <a:pt x="0" y="58960"/>
                        </a:lnTo>
                      </a:path>
                    </a:pathLst>
                  </a:custGeom>
                  <a:ln w="19050" cap="flat">
                    <a:solidFill>
                      <a:schemeClr val="tx1"/>
                    </a:solidFill>
                    <a:prstDash val="solid"/>
                    <a:round/>
                  </a:ln>
                </p:spPr>
                <p:txBody>
                  <a:bodyPr rtlCol="0" anchor="ctr"/>
                  <a:lstStyle/>
                  <a:p>
                    <a:endParaRPr lang="en-US" dirty="0"/>
                  </a:p>
                </p:txBody>
              </p:sp>
              <p:sp>
                <p:nvSpPr>
                  <p:cNvPr id="185" name="Freeform: Shape 184">
                    <a:extLst>
                      <a:ext uri="{FF2B5EF4-FFF2-40B4-BE49-F238E27FC236}">
                        <a16:creationId xmlns:a16="http://schemas.microsoft.com/office/drawing/2014/main" id="{DE8947F1-9EDA-47F0-BA7F-066897C25325}"/>
                      </a:ext>
                    </a:extLst>
                  </p:cNvPr>
                  <p:cNvSpPr/>
                  <p:nvPr/>
                </p:nvSpPr>
                <p:spPr>
                  <a:xfrm>
                    <a:off x="2983247" y="8034528"/>
                    <a:ext cx="316039" cy="59055"/>
                  </a:xfrm>
                  <a:custGeom>
                    <a:avLst/>
                    <a:gdLst>
                      <a:gd name="connsiteX0" fmla="*/ 316039 w 316039"/>
                      <a:gd name="connsiteY0" fmla="*/ 0 h 59055"/>
                      <a:gd name="connsiteX1" fmla="*/ 0 w 316039"/>
                      <a:gd name="connsiteY1" fmla="*/ 59055 h 59055"/>
                    </a:gdLst>
                    <a:ahLst/>
                    <a:cxnLst>
                      <a:cxn ang="0">
                        <a:pos x="connsiteX0" y="connsiteY0"/>
                      </a:cxn>
                      <a:cxn ang="0">
                        <a:pos x="connsiteX1" y="connsiteY1"/>
                      </a:cxn>
                    </a:cxnLst>
                    <a:rect l="l" t="t" r="r" b="b"/>
                    <a:pathLst>
                      <a:path w="316039" h="59055">
                        <a:moveTo>
                          <a:pt x="316039" y="0"/>
                        </a:moveTo>
                        <a:lnTo>
                          <a:pt x="0" y="59055"/>
                        </a:lnTo>
                      </a:path>
                    </a:pathLst>
                  </a:custGeom>
                  <a:ln w="19050" cap="flat">
                    <a:solidFill>
                      <a:schemeClr val="tx1"/>
                    </a:solidFill>
                    <a:prstDash val="solid"/>
                    <a:round/>
                  </a:ln>
                </p:spPr>
                <p:txBody>
                  <a:bodyPr rtlCol="0" anchor="ctr"/>
                  <a:lstStyle/>
                  <a:p>
                    <a:endParaRPr lang="en-US" dirty="0"/>
                  </a:p>
                </p:txBody>
              </p:sp>
              <p:sp>
                <p:nvSpPr>
                  <p:cNvPr id="186" name="Freeform: Shape 185">
                    <a:extLst>
                      <a:ext uri="{FF2B5EF4-FFF2-40B4-BE49-F238E27FC236}">
                        <a16:creationId xmlns:a16="http://schemas.microsoft.com/office/drawing/2014/main" id="{DBE36335-533F-4598-A55B-A494FF7039B3}"/>
                      </a:ext>
                    </a:extLst>
                  </p:cNvPr>
                  <p:cNvSpPr/>
                  <p:nvPr/>
                </p:nvSpPr>
                <p:spPr>
                  <a:xfrm>
                    <a:off x="3530458" y="7759160"/>
                    <a:ext cx="314896" cy="58959"/>
                  </a:xfrm>
                  <a:custGeom>
                    <a:avLst/>
                    <a:gdLst>
                      <a:gd name="connsiteX0" fmla="*/ 0 w 314896"/>
                      <a:gd name="connsiteY0" fmla="*/ 0 h 58959"/>
                      <a:gd name="connsiteX1" fmla="*/ 314897 w 314896"/>
                      <a:gd name="connsiteY1" fmla="*/ 58960 h 58959"/>
                    </a:gdLst>
                    <a:ahLst/>
                    <a:cxnLst>
                      <a:cxn ang="0">
                        <a:pos x="connsiteX0" y="connsiteY0"/>
                      </a:cxn>
                      <a:cxn ang="0">
                        <a:pos x="connsiteX1" y="connsiteY1"/>
                      </a:cxn>
                    </a:cxnLst>
                    <a:rect l="l" t="t" r="r" b="b"/>
                    <a:pathLst>
                      <a:path w="314896" h="58959">
                        <a:moveTo>
                          <a:pt x="0" y="0"/>
                        </a:moveTo>
                        <a:lnTo>
                          <a:pt x="314897" y="58960"/>
                        </a:lnTo>
                      </a:path>
                    </a:pathLst>
                  </a:custGeom>
                  <a:ln w="19050" cap="flat">
                    <a:solidFill>
                      <a:schemeClr val="tx1"/>
                    </a:solidFill>
                    <a:prstDash val="solid"/>
                    <a:round/>
                  </a:ln>
                </p:spPr>
                <p:txBody>
                  <a:bodyPr rtlCol="0" anchor="ctr"/>
                  <a:lstStyle/>
                  <a:p>
                    <a:endParaRPr lang="en-US" dirty="0"/>
                  </a:p>
                </p:txBody>
              </p:sp>
              <p:sp>
                <p:nvSpPr>
                  <p:cNvPr id="187" name="Freeform: Shape 186">
                    <a:extLst>
                      <a:ext uri="{FF2B5EF4-FFF2-40B4-BE49-F238E27FC236}">
                        <a16:creationId xmlns:a16="http://schemas.microsoft.com/office/drawing/2014/main" id="{97AB0524-F179-439A-9DC3-9DF5DB1F107C}"/>
                      </a:ext>
                    </a:extLst>
                  </p:cNvPr>
                  <p:cNvSpPr/>
                  <p:nvPr/>
                </p:nvSpPr>
                <p:spPr>
                  <a:xfrm>
                    <a:off x="3530458" y="7840027"/>
                    <a:ext cx="232790" cy="43624"/>
                  </a:xfrm>
                  <a:custGeom>
                    <a:avLst/>
                    <a:gdLst>
                      <a:gd name="connsiteX0" fmla="*/ 0 w 232790"/>
                      <a:gd name="connsiteY0" fmla="*/ 0 h 43624"/>
                      <a:gd name="connsiteX1" fmla="*/ 232791 w 232790"/>
                      <a:gd name="connsiteY1" fmla="*/ 43625 h 43624"/>
                    </a:gdLst>
                    <a:ahLst/>
                    <a:cxnLst>
                      <a:cxn ang="0">
                        <a:pos x="connsiteX0" y="connsiteY0"/>
                      </a:cxn>
                      <a:cxn ang="0">
                        <a:pos x="connsiteX1" y="connsiteY1"/>
                      </a:cxn>
                    </a:cxnLst>
                    <a:rect l="l" t="t" r="r" b="b"/>
                    <a:pathLst>
                      <a:path w="232790" h="43624">
                        <a:moveTo>
                          <a:pt x="0" y="0"/>
                        </a:moveTo>
                        <a:lnTo>
                          <a:pt x="232791" y="43625"/>
                        </a:lnTo>
                      </a:path>
                    </a:pathLst>
                  </a:custGeom>
                  <a:ln w="19050" cap="flat">
                    <a:solidFill>
                      <a:schemeClr val="tx1"/>
                    </a:solidFill>
                    <a:prstDash val="solid"/>
                    <a:round/>
                  </a:ln>
                </p:spPr>
                <p:txBody>
                  <a:bodyPr rtlCol="0" anchor="ctr"/>
                  <a:lstStyle/>
                  <a:p>
                    <a:endParaRPr lang="en-US" dirty="0"/>
                  </a:p>
                </p:txBody>
              </p:sp>
              <p:sp>
                <p:nvSpPr>
                  <p:cNvPr id="188" name="Freeform: Shape 187">
                    <a:extLst>
                      <a:ext uri="{FF2B5EF4-FFF2-40B4-BE49-F238E27FC236}">
                        <a16:creationId xmlns:a16="http://schemas.microsoft.com/office/drawing/2014/main" id="{F17BD9C7-2D62-4835-BDD1-E38968FC54A2}"/>
                      </a:ext>
                    </a:extLst>
                  </p:cNvPr>
                  <p:cNvSpPr/>
                  <p:nvPr/>
                </p:nvSpPr>
                <p:spPr>
                  <a:xfrm>
                    <a:off x="3530458" y="7678197"/>
                    <a:ext cx="184499" cy="34194"/>
                  </a:xfrm>
                  <a:custGeom>
                    <a:avLst/>
                    <a:gdLst>
                      <a:gd name="connsiteX0" fmla="*/ 0 w 184499"/>
                      <a:gd name="connsiteY0" fmla="*/ 0 h 34194"/>
                      <a:gd name="connsiteX1" fmla="*/ 184499 w 184499"/>
                      <a:gd name="connsiteY1" fmla="*/ 34195 h 34194"/>
                    </a:gdLst>
                    <a:ahLst/>
                    <a:cxnLst>
                      <a:cxn ang="0">
                        <a:pos x="connsiteX0" y="connsiteY0"/>
                      </a:cxn>
                      <a:cxn ang="0">
                        <a:pos x="connsiteX1" y="connsiteY1"/>
                      </a:cxn>
                    </a:cxnLst>
                    <a:rect l="l" t="t" r="r" b="b"/>
                    <a:pathLst>
                      <a:path w="184499" h="34194">
                        <a:moveTo>
                          <a:pt x="0" y="0"/>
                        </a:moveTo>
                        <a:lnTo>
                          <a:pt x="184499" y="34195"/>
                        </a:lnTo>
                      </a:path>
                    </a:pathLst>
                  </a:custGeom>
                  <a:ln w="19050" cap="flat">
                    <a:solidFill>
                      <a:schemeClr val="tx1"/>
                    </a:solidFill>
                    <a:prstDash val="solid"/>
                    <a:round/>
                  </a:ln>
                </p:spPr>
                <p:txBody>
                  <a:bodyPr rtlCol="0" anchor="ctr"/>
                  <a:lstStyle/>
                  <a:p>
                    <a:endParaRPr lang="en-US" dirty="0"/>
                  </a:p>
                </p:txBody>
              </p:sp>
              <p:sp>
                <p:nvSpPr>
                  <p:cNvPr id="189" name="Freeform: Shape 188">
                    <a:extLst>
                      <a:ext uri="{FF2B5EF4-FFF2-40B4-BE49-F238E27FC236}">
                        <a16:creationId xmlns:a16="http://schemas.microsoft.com/office/drawing/2014/main" id="{40BDAAE0-3959-49CD-9F92-11100EC287DC}"/>
                      </a:ext>
                    </a:extLst>
                  </p:cNvPr>
                  <p:cNvSpPr/>
                  <p:nvPr/>
                </p:nvSpPr>
                <p:spPr>
                  <a:xfrm>
                    <a:off x="3530458" y="7929943"/>
                    <a:ext cx="206501" cy="38766"/>
                  </a:xfrm>
                  <a:custGeom>
                    <a:avLst/>
                    <a:gdLst>
                      <a:gd name="connsiteX0" fmla="*/ 0 w 206501"/>
                      <a:gd name="connsiteY0" fmla="*/ 0 h 38766"/>
                      <a:gd name="connsiteX1" fmla="*/ 206502 w 206501"/>
                      <a:gd name="connsiteY1" fmla="*/ 38767 h 38766"/>
                    </a:gdLst>
                    <a:ahLst/>
                    <a:cxnLst>
                      <a:cxn ang="0">
                        <a:pos x="connsiteX0" y="connsiteY0"/>
                      </a:cxn>
                      <a:cxn ang="0">
                        <a:pos x="connsiteX1" y="connsiteY1"/>
                      </a:cxn>
                    </a:cxnLst>
                    <a:rect l="l" t="t" r="r" b="b"/>
                    <a:pathLst>
                      <a:path w="206501" h="38766">
                        <a:moveTo>
                          <a:pt x="0" y="0"/>
                        </a:moveTo>
                        <a:lnTo>
                          <a:pt x="206502" y="38767"/>
                        </a:lnTo>
                      </a:path>
                    </a:pathLst>
                  </a:custGeom>
                  <a:ln w="19050" cap="flat">
                    <a:solidFill>
                      <a:schemeClr val="tx1"/>
                    </a:solidFill>
                    <a:prstDash val="solid"/>
                    <a:round/>
                  </a:ln>
                </p:spPr>
                <p:txBody>
                  <a:bodyPr rtlCol="0" anchor="ctr"/>
                  <a:lstStyle/>
                  <a:p>
                    <a:endParaRPr lang="en-US" dirty="0"/>
                  </a:p>
                </p:txBody>
              </p:sp>
              <p:sp>
                <p:nvSpPr>
                  <p:cNvPr id="190" name="Freeform: Shape 189">
                    <a:extLst>
                      <a:ext uri="{FF2B5EF4-FFF2-40B4-BE49-F238E27FC236}">
                        <a16:creationId xmlns:a16="http://schemas.microsoft.com/office/drawing/2014/main" id="{A0D2CE04-FC1E-4C2F-9F88-E331BA10AF57}"/>
                      </a:ext>
                    </a:extLst>
                  </p:cNvPr>
                  <p:cNvSpPr/>
                  <p:nvPr/>
                </p:nvSpPr>
                <p:spPr>
                  <a:xfrm>
                    <a:off x="3530458" y="8015382"/>
                    <a:ext cx="190690" cy="35718"/>
                  </a:xfrm>
                  <a:custGeom>
                    <a:avLst/>
                    <a:gdLst>
                      <a:gd name="connsiteX0" fmla="*/ 0 w 190690"/>
                      <a:gd name="connsiteY0" fmla="*/ 0 h 35718"/>
                      <a:gd name="connsiteX1" fmla="*/ 190690 w 190690"/>
                      <a:gd name="connsiteY1" fmla="*/ 35719 h 35718"/>
                    </a:gdLst>
                    <a:ahLst/>
                    <a:cxnLst>
                      <a:cxn ang="0">
                        <a:pos x="connsiteX0" y="connsiteY0"/>
                      </a:cxn>
                      <a:cxn ang="0">
                        <a:pos x="connsiteX1" y="connsiteY1"/>
                      </a:cxn>
                    </a:cxnLst>
                    <a:rect l="l" t="t" r="r" b="b"/>
                    <a:pathLst>
                      <a:path w="190690" h="35718">
                        <a:moveTo>
                          <a:pt x="0" y="0"/>
                        </a:moveTo>
                        <a:lnTo>
                          <a:pt x="190690" y="35719"/>
                        </a:lnTo>
                      </a:path>
                    </a:pathLst>
                  </a:custGeom>
                  <a:ln w="19050" cap="flat">
                    <a:solidFill>
                      <a:schemeClr val="tx1"/>
                    </a:solidFill>
                    <a:prstDash val="solid"/>
                    <a:round/>
                  </a:ln>
                </p:spPr>
                <p:txBody>
                  <a:bodyPr rtlCol="0" anchor="ctr"/>
                  <a:lstStyle/>
                  <a:p>
                    <a:endParaRPr lang="en-US" dirty="0"/>
                  </a:p>
                </p:txBody>
              </p:sp>
              <p:sp>
                <p:nvSpPr>
                  <p:cNvPr id="191" name="Freeform: Shape 190">
                    <a:extLst>
                      <a:ext uri="{FF2B5EF4-FFF2-40B4-BE49-F238E27FC236}">
                        <a16:creationId xmlns:a16="http://schemas.microsoft.com/office/drawing/2014/main" id="{29970418-50E3-4B0F-B932-F73A36AF6E24}"/>
                      </a:ext>
                    </a:extLst>
                  </p:cNvPr>
                  <p:cNvSpPr/>
                  <p:nvPr/>
                </p:nvSpPr>
                <p:spPr>
                  <a:xfrm>
                    <a:off x="3423111" y="7392447"/>
                    <a:ext cx="9525" cy="796956"/>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9050" cap="flat">
                    <a:solidFill>
                      <a:schemeClr val="tx1"/>
                    </a:solidFill>
                    <a:prstDash val="solid"/>
                    <a:round/>
                  </a:ln>
                </p:spPr>
                <p:txBody>
                  <a:bodyPr rtlCol="0" anchor="ctr"/>
                  <a:lstStyle/>
                  <a:p>
                    <a:endParaRPr lang="en-US" dirty="0"/>
                  </a:p>
                </p:txBody>
              </p:sp>
              <p:sp>
                <p:nvSpPr>
                  <p:cNvPr id="192" name="Freeform: Shape 191">
                    <a:extLst>
                      <a:ext uri="{FF2B5EF4-FFF2-40B4-BE49-F238E27FC236}">
                        <a16:creationId xmlns:a16="http://schemas.microsoft.com/office/drawing/2014/main" id="{E31045AF-9E6C-4549-ACD8-B5FCAAA57166}"/>
                      </a:ext>
                    </a:extLst>
                  </p:cNvPr>
                  <p:cNvSpPr/>
                  <p:nvPr/>
                </p:nvSpPr>
                <p:spPr>
                  <a:xfrm>
                    <a:off x="2995153" y="7525416"/>
                    <a:ext cx="305085" cy="200882"/>
                  </a:xfrm>
                  <a:custGeom>
                    <a:avLst/>
                    <a:gdLst>
                      <a:gd name="connsiteX0" fmla="*/ 2667 w 305085"/>
                      <a:gd name="connsiteY0" fmla="*/ 200882 h 200882"/>
                      <a:gd name="connsiteX1" fmla="*/ 305086 w 305085"/>
                      <a:gd name="connsiteY1" fmla="*/ 141161 h 200882"/>
                      <a:gd name="connsiteX2" fmla="*/ 302324 w 305085"/>
                      <a:gd name="connsiteY2" fmla="*/ 0 h 200882"/>
                      <a:gd name="connsiteX3" fmla="*/ 0 w 305085"/>
                      <a:gd name="connsiteY3" fmla="*/ 61055 h 200882"/>
                      <a:gd name="connsiteX4" fmla="*/ 2667 w 305085"/>
                      <a:gd name="connsiteY4" fmla="*/ 200882 h 20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85" h="200882">
                        <a:moveTo>
                          <a:pt x="2667" y="200882"/>
                        </a:moveTo>
                        <a:lnTo>
                          <a:pt x="305086" y="141161"/>
                        </a:lnTo>
                        <a:lnTo>
                          <a:pt x="302324" y="0"/>
                        </a:lnTo>
                        <a:lnTo>
                          <a:pt x="0" y="61055"/>
                        </a:lnTo>
                        <a:lnTo>
                          <a:pt x="2667" y="200882"/>
                        </a:lnTo>
                        <a:close/>
                      </a:path>
                    </a:pathLst>
                  </a:custGeom>
                  <a:noFill/>
                  <a:ln w="19050" cap="flat">
                    <a:solidFill>
                      <a:schemeClr val="tx1"/>
                    </a:solidFill>
                    <a:prstDash val="solid"/>
                    <a:round/>
                  </a:ln>
                </p:spPr>
                <p:txBody>
                  <a:bodyPr rtlCol="0" anchor="ctr"/>
                  <a:lstStyle/>
                  <a:p>
                    <a:endParaRPr lang="en-US" dirty="0"/>
                  </a:p>
                </p:txBody>
              </p:sp>
            </p:grpSp>
          </p:grpSp>
          <p:grpSp>
            <p:nvGrpSpPr>
              <p:cNvPr id="3" name="Group 2">
                <a:extLst>
                  <a:ext uri="{FF2B5EF4-FFF2-40B4-BE49-F238E27FC236}">
                    <a16:creationId xmlns:a16="http://schemas.microsoft.com/office/drawing/2014/main" id="{4F77B065-4A95-4CEB-BC9A-DECE238F429D}"/>
                  </a:ext>
                </a:extLst>
              </p:cNvPr>
              <p:cNvGrpSpPr/>
              <p:nvPr/>
            </p:nvGrpSpPr>
            <p:grpSpPr>
              <a:xfrm>
                <a:off x="5452575" y="1877545"/>
                <a:ext cx="6114585" cy="881419"/>
                <a:chOff x="5452575" y="1731728"/>
                <a:chExt cx="6114585" cy="881419"/>
              </a:xfrm>
            </p:grpSpPr>
            <p:sp>
              <p:nvSpPr>
                <p:cNvPr id="104" name="Oval 103">
                  <a:extLst>
                    <a:ext uri="{FF2B5EF4-FFF2-40B4-BE49-F238E27FC236}">
                      <a16:creationId xmlns:a16="http://schemas.microsoft.com/office/drawing/2014/main" id="{BCB833AD-E2FB-471E-B67A-38B1558A9621}"/>
                    </a:ext>
                  </a:extLst>
                </p:cNvPr>
                <p:cNvSpPr/>
                <p:nvPr/>
              </p:nvSpPr>
              <p:spPr>
                <a:xfrm>
                  <a:off x="5452575" y="1731728"/>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107" name="Rectangle 106">
                  <a:extLst>
                    <a:ext uri="{FF2B5EF4-FFF2-40B4-BE49-F238E27FC236}">
                      <a16:creationId xmlns:a16="http://schemas.microsoft.com/office/drawing/2014/main" id="{F9FACB26-C23C-4AEF-BF03-35D4886613E5}"/>
                    </a:ext>
                  </a:extLst>
                </p:cNvPr>
                <p:cNvSpPr/>
                <p:nvPr/>
              </p:nvSpPr>
              <p:spPr>
                <a:xfrm>
                  <a:off x="6979020" y="1787717"/>
                  <a:ext cx="4588140" cy="769441"/>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Built-in algorithms</a:t>
                  </a:r>
                </a:p>
                <a:p>
                  <a:pPr defTabSz="914400">
                    <a:defRPr/>
                  </a:pPr>
                  <a:r>
                    <a:rPr lang="en-US" sz="1400" kern="0" dirty="0"/>
                    <a:t>15 built-in algorithms available in prebuilt </a:t>
                  </a:r>
                  <a:br>
                    <a:rPr lang="en-US" sz="1400" kern="0" dirty="0"/>
                  </a:br>
                  <a:r>
                    <a:rPr lang="en-US" sz="1400" kern="0" dirty="0"/>
                    <a:t>container images</a:t>
                  </a:r>
                </a:p>
              </p:txBody>
            </p:sp>
            <p:cxnSp>
              <p:nvCxnSpPr>
                <p:cNvPr id="114" name="Straight Connector 113">
                  <a:extLst>
                    <a:ext uri="{FF2B5EF4-FFF2-40B4-BE49-F238E27FC236}">
                      <a16:creationId xmlns:a16="http://schemas.microsoft.com/office/drawing/2014/main" id="{D8CCD9D8-85E8-4643-B208-A9F537136E64}"/>
                    </a:ext>
                  </a:extLst>
                </p:cNvPr>
                <p:cNvCxnSpPr>
                  <a:cxnSpLocks/>
                </p:cNvCxnSpPr>
                <p:nvPr/>
              </p:nvCxnSpPr>
              <p:spPr>
                <a:xfrm flipV="1">
                  <a:off x="6333994" y="2172437"/>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193" name="Graphic 130">
                  <a:extLst>
                    <a:ext uri="{FF2B5EF4-FFF2-40B4-BE49-F238E27FC236}">
                      <a16:creationId xmlns:a16="http://schemas.microsoft.com/office/drawing/2014/main" id="{4284FCD3-A2D9-4DD2-8855-F32DAEEDD6E9}"/>
                    </a:ext>
                  </a:extLst>
                </p:cNvPr>
                <p:cNvGrpSpPr/>
                <p:nvPr/>
              </p:nvGrpSpPr>
              <p:grpSpPr>
                <a:xfrm>
                  <a:off x="5571440" y="1850593"/>
                  <a:ext cx="643689" cy="643689"/>
                  <a:chOff x="7961122" y="1547156"/>
                  <a:chExt cx="643689" cy="643689"/>
                </a:xfrm>
              </p:grpSpPr>
              <p:sp>
                <p:nvSpPr>
                  <p:cNvPr id="194" name="Freeform: Shape 193">
                    <a:extLst>
                      <a:ext uri="{FF2B5EF4-FFF2-40B4-BE49-F238E27FC236}">
                        <a16:creationId xmlns:a16="http://schemas.microsoft.com/office/drawing/2014/main" id="{A43B4FC3-153C-4E77-91A6-EA8F28112804}"/>
                      </a:ext>
                    </a:extLst>
                  </p:cNvPr>
                  <p:cNvSpPr/>
                  <p:nvPr/>
                </p:nvSpPr>
                <p:spPr>
                  <a:xfrm>
                    <a:off x="8047698" y="1998704"/>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14C1A663-B478-4C7F-8DCC-FA2653BE2855}"/>
                      </a:ext>
                    </a:extLst>
                  </p:cNvPr>
                  <p:cNvSpPr/>
                  <p:nvPr/>
                </p:nvSpPr>
                <p:spPr>
                  <a:xfrm>
                    <a:off x="8113998" y="1731251"/>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9050" cap="flat">
                    <a:solidFill>
                      <a:schemeClr val="tx1"/>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80263FAD-19AC-4D51-B89A-E9B85B6D3F65}"/>
                      </a:ext>
                    </a:extLst>
                  </p:cNvPr>
                  <p:cNvSpPr/>
                  <p:nvPr/>
                </p:nvSpPr>
                <p:spPr>
                  <a:xfrm>
                    <a:off x="8089216" y="1709044"/>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9050" cap="flat">
                    <a:solidFill>
                      <a:schemeClr val="tx1"/>
                    </a:solidFill>
                    <a:prstDash val="solid"/>
                    <a:round/>
                  </a:ln>
                </p:spPr>
                <p:txBody>
                  <a:bodyPr rtlCol="0" anchor="ctr"/>
                  <a:lstStyle/>
                  <a:p>
                    <a:endParaRPr lang="en-US" dirty="0"/>
                  </a:p>
                </p:txBody>
              </p:sp>
              <p:sp>
                <p:nvSpPr>
                  <p:cNvPr id="197" name="Freeform: Shape 196">
                    <a:extLst>
                      <a:ext uri="{FF2B5EF4-FFF2-40B4-BE49-F238E27FC236}">
                        <a16:creationId xmlns:a16="http://schemas.microsoft.com/office/drawing/2014/main" id="{3C36EBD3-4B27-476E-A34A-7937E940BDCC}"/>
                      </a:ext>
                    </a:extLst>
                  </p:cNvPr>
                  <p:cNvSpPr/>
                  <p:nvPr/>
                </p:nvSpPr>
                <p:spPr>
                  <a:xfrm>
                    <a:off x="8257219" y="1765367"/>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9050" cap="flat">
                    <a:solidFill>
                      <a:schemeClr val="tx1"/>
                    </a:solidFill>
                    <a:prstDash val="solid"/>
                    <a:round/>
                  </a:ln>
                </p:spPr>
                <p:txBody>
                  <a:bodyPr rtlCol="0" anchor="ctr"/>
                  <a:lstStyle/>
                  <a:p>
                    <a:endParaRPr lang="en-US" dirty="0"/>
                  </a:p>
                </p:txBody>
              </p:sp>
              <p:sp>
                <p:nvSpPr>
                  <p:cNvPr id="198" name="Freeform: Shape 197">
                    <a:extLst>
                      <a:ext uri="{FF2B5EF4-FFF2-40B4-BE49-F238E27FC236}">
                        <a16:creationId xmlns:a16="http://schemas.microsoft.com/office/drawing/2014/main" id="{A07B6084-9B04-40B8-82D7-523A4550C437}"/>
                      </a:ext>
                    </a:extLst>
                  </p:cNvPr>
                  <p:cNvSpPr/>
                  <p:nvPr/>
                </p:nvSpPr>
                <p:spPr>
                  <a:xfrm>
                    <a:off x="8178689" y="1804953"/>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9050" cap="flat">
                    <a:solidFill>
                      <a:schemeClr val="tx1"/>
                    </a:solidFill>
                    <a:prstDash val="solid"/>
                    <a:round/>
                  </a:ln>
                </p:spPr>
                <p:txBody>
                  <a:bodyPr rtlCol="0" anchor="ctr"/>
                  <a:lstStyle/>
                  <a:p>
                    <a:endParaRPr lang="en-US" dirty="0"/>
                  </a:p>
                </p:txBody>
              </p:sp>
              <p:sp>
                <p:nvSpPr>
                  <p:cNvPr id="199" name="Freeform: Shape 198">
                    <a:extLst>
                      <a:ext uri="{FF2B5EF4-FFF2-40B4-BE49-F238E27FC236}">
                        <a16:creationId xmlns:a16="http://schemas.microsoft.com/office/drawing/2014/main" id="{EEA7DEBB-FC83-4085-B072-17362B189EA3}"/>
                      </a:ext>
                    </a:extLst>
                  </p:cNvPr>
                  <p:cNvSpPr/>
                  <p:nvPr/>
                </p:nvSpPr>
                <p:spPr>
                  <a:xfrm>
                    <a:off x="8332209" y="1804953"/>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9050" cap="flat">
                    <a:solidFill>
                      <a:schemeClr val="tx1"/>
                    </a:solidFill>
                    <a:prstDash val="solid"/>
                    <a:round/>
                  </a:ln>
                </p:spPr>
                <p:txBody>
                  <a:bodyPr rtlCol="0" anchor="ctr"/>
                  <a:lstStyle/>
                  <a:p>
                    <a:endParaRPr lang="en-US" dirty="0"/>
                  </a:p>
                </p:txBody>
              </p:sp>
            </p:grpSp>
          </p:grpSp>
          <p:grpSp>
            <p:nvGrpSpPr>
              <p:cNvPr id="5" name="Group 4">
                <a:extLst>
                  <a:ext uri="{FF2B5EF4-FFF2-40B4-BE49-F238E27FC236}">
                    <a16:creationId xmlns:a16="http://schemas.microsoft.com/office/drawing/2014/main" id="{A5D3BD1B-7511-4E50-A398-91E9F845CDF8}"/>
                  </a:ext>
                </a:extLst>
              </p:cNvPr>
              <p:cNvGrpSpPr/>
              <p:nvPr/>
            </p:nvGrpSpPr>
            <p:grpSpPr>
              <a:xfrm>
                <a:off x="5452575" y="2891066"/>
                <a:ext cx="6114585" cy="881418"/>
                <a:chOff x="5452575" y="2898125"/>
                <a:chExt cx="6114585" cy="881418"/>
              </a:xfrm>
            </p:grpSpPr>
            <p:sp>
              <p:nvSpPr>
                <p:cNvPr id="100" name="Oval 99">
                  <a:extLst>
                    <a:ext uri="{FF2B5EF4-FFF2-40B4-BE49-F238E27FC236}">
                      <a16:creationId xmlns:a16="http://schemas.microsoft.com/office/drawing/2014/main" id="{6DCA6276-7F72-412B-A307-371EBC7EBBED}"/>
                    </a:ext>
                  </a:extLst>
                </p:cNvPr>
                <p:cNvSpPr/>
                <p:nvPr/>
              </p:nvSpPr>
              <p:spPr>
                <a:xfrm>
                  <a:off x="5452575" y="2898125"/>
                  <a:ext cx="881419" cy="881418"/>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108" name="Rectangle 107">
                  <a:extLst>
                    <a:ext uri="{FF2B5EF4-FFF2-40B4-BE49-F238E27FC236}">
                      <a16:creationId xmlns:a16="http://schemas.microsoft.com/office/drawing/2014/main" id="{7A17C35E-7DD7-4851-A22D-D3FFFB467D3E}"/>
                    </a:ext>
                  </a:extLst>
                </p:cNvPr>
                <p:cNvSpPr/>
                <p:nvPr/>
              </p:nvSpPr>
              <p:spPr>
                <a:xfrm>
                  <a:off x="6979020" y="3061835"/>
                  <a:ext cx="4588140" cy="553998"/>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Prebuilt solutions and open-source models</a:t>
                  </a:r>
                </a:p>
                <a:p>
                  <a:pPr defTabSz="914400">
                    <a:defRPr/>
                  </a:pPr>
                  <a:r>
                    <a:rPr lang="en-US" sz="1400" kern="0" dirty="0"/>
                    <a:t>Over 150 popular open-source models</a:t>
                  </a:r>
                </a:p>
              </p:txBody>
            </p:sp>
            <p:cxnSp>
              <p:nvCxnSpPr>
                <p:cNvPr id="113" name="Straight Connector 112">
                  <a:extLst>
                    <a:ext uri="{FF2B5EF4-FFF2-40B4-BE49-F238E27FC236}">
                      <a16:creationId xmlns:a16="http://schemas.microsoft.com/office/drawing/2014/main" id="{D8581094-3123-4BC3-AC71-26211E17673F}"/>
                    </a:ext>
                  </a:extLst>
                </p:cNvPr>
                <p:cNvCxnSpPr>
                  <a:cxnSpLocks/>
                </p:cNvCxnSpPr>
                <p:nvPr/>
              </p:nvCxnSpPr>
              <p:spPr>
                <a:xfrm flipV="1">
                  <a:off x="6333994" y="3338834"/>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200" name="Graphic 5259">
                  <a:extLst>
                    <a:ext uri="{FF2B5EF4-FFF2-40B4-BE49-F238E27FC236}">
                      <a16:creationId xmlns:a16="http://schemas.microsoft.com/office/drawing/2014/main" id="{036E7CCE-E3E3-459E-BB33-FC3E0F02EBC4}"/>
                    </a:ext>
                  </a:extLst>
                </p:cNvPr>
                <p:cNvGrpSpPr/>
                <p:nvPr/>
              </p:nvGrpSpPr>
              <p:grpSpPr>
                <a:xfrm>
                  <a:off x="5573244" y="3018794"/>
                  <a:ext cx="640080" cy="640080"/>
                  <a:chOff x="16148788" y="9334500"/>
                  <a:chExt cx="1905000" cy="1905000"/>
                </a:xfrm>
              </p:grpSpPr>
              <p:sp>
                <p:nvSpPr>
                  <p:cNvPr id="201" name="Freeform: Shape 200">
                    <a:extLst>
                      <a:ext uri="{FF2B5EF4-FFF2-40B4-BE49-F238E27FC236}">
                        <a16:creationId xmlns:a16="http://schemas.microsoft.com/office/drawing/2014/main" id="{5BC8ACB1-AC52-43A1-8004-A08ED163A4A6}"/>
                      </a:ext>
                    </a:extLst>
                  </p:cNvPr>
                  <p:cNvSpPr/>
                  <p:nvPr/>
                </p:nvSpPr>
                <p:spPr>
                  <a:xfrm>
                    <a:off x="16895452" y="10227754"/>
                    <a:ext cx="240220" cy="123539"/>
                  </a:xfrm>
                  <a:custGeom>
                    <a:avLst/>
                    <a:gdLst>
                      <a:gd name="connsiteX0" fmla="*/ 121729 w 240220"/>
                      <a:gd name="connsiteY0" fmla="*/ 0 h 123539"/>
                      <a:gd name="connsiteX1" fmla="*/ 0 w 240220"/>
                      <a:gd name="connsiteY1" fmla="*/ 61817 h 123539"/>
                      <a:gd name="connsiteX2" fmla="*/ 118491 w 240220"/>
                      <a:gd name="connsiteY2" fmla="*/ 123539 h 123539"/>
                      <a:gd name="connsiteX3" fmla="*/ 240221 w 240220"/>
                      <a:gd name="connsiteY3" fmla="*/ 61817 h 123539"/>
                      <a:gd name="connsiteX4" fmla="*/ 121729 w 240220"/>
                      <a:gd name="connsiteY4" fmla="*/ 0 h 12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539">
                        <a:moveTo>
                          <a:pt x="121729" y="0"/>
                        </a:moveTo>
                        <a:lnTo>
                          <a:pt x="0" y="61817"/>
                        </a:lnTo>
                        <a:lnTo>
                          <a:pt x="118491" y="123539"/>
                        </a:lnTo>
                        <a:lnTo>
                          <a:pt x="240221" y="61817"/>
                        </a:lnTo>
                        <a:lnTo>
                          <a:pt x="121729" y="0"/>
                        </a:lnTo>
                        <a:close/>
                      </a:path>
                    </a:pathLst>
                  </a:custGeom>
                  <a:noFill/>
                  <a:ln w="19050" cap="flat">
                    <a:solidFill>
                      <a:schemeClr val="tx1"/>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5E795FFE-6541-4EE9-8F18-A544DB4E2F91}"/>
                      </a:ext>
                    </a:extLst>
                  </p:cNvPr>
                  <p:cNvSpPr/>
                  <p:nvPr/>
                </p:nvSpPr>
                <p:spPr>
                  <a:xfrm>
                    <a:off x="16895452" y="10289571"/>
                    <a:ext cx="120110" cy="218884"/>
                  </a:xfrm>
                  <a:custGeom>
                    <a:avLst/>
                    <a:gdLst>
                      <a:gd name="connsiteX0" fmla="*/ 0 w 120110"/>
                      <a:gd name="connsiteY0" fmla="*/ 0 h 218884"/>
                      <a:gd name="connsiteX1" fmla="*/ 0 w 120110"/>
                      <a:gd name="connsiteY1" fmla="*/ 157163 h 218884"/>
                      <a:gd name="connsiteX2" fmla="*/ 120110 w 120110"/>
                      <a:gd name="connsiteY2" fmla="*/ 218885 h 218884"/>
                      <a:gd name="connsiteX3" fmla="*/ 120110 w 120110"/>
                      <a:gd name="connsiteY3" fmla="*/ 61722 h 218884"/>
                      <a:gd name="connsiteX4" fmla="*/ 0 w 120110"/>
                      <a:gd name="connsiteY4" fmla="*/ 0 h 21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884">
                        <a:moveTo>
                          <a:pt x="0" y="0"/>
                        </a:moveTo>
                        <a:lnTo>
                          <a:pt x="0" y="157163"/>
                        </a:lnTo>
                        <a:lnTo>
                          <a:pt x="120110" y="218885"/>
                        </a:lnTo>
                        <a:lnTo>
                          <a:pt x="120110" y="61722"/>
                        </a:lnTo>
                        <a:lnTo>
                          <a:pt x="0" y="0"/>
                        </a:lnTo>
                        <a:close/>
                      </a:path>
                    </a:pathLst>
                  </a:custGeom>
                  <a:noFill/>
                  <a:ln w="19050" cap="flat">
                    <a:solidFill>
                      <a:schemeClr val="tx1"/>
                    </a:solidFill>
                    <a:prstDash val="solid"/>
                    <a:round/>
                  </a:ln>
                </p:spPr>
                <p:txBody>
                  <a:bodyPr rtlCol="0" anchor="ctr"/>
                  <a:lstStyle/>
                  <a:p>
                    <a:endParaRPr lang="en-US" dirty="0"/>
                  </a:p>
                </p:txBody>
              </p:sp>
              <p:sp>
                <p:nvSpPr>
                  <p:cNvPr id="203" name="Freeform: Shape 202">
                    <a:extLst>
                      <a:ext uri="{FF2B5EF4-FFF2-40B4-BE49-F238E27FC236}">
                        <a16:creationId xmlns:a16="http://schemas.microsoft.com/office/drawing/2014/main" id="{3CC7AC20-0CCE-4E27-8B3D-A1E0D745F882}"/>
                      </a:ext>
                    </a:extLst>
                  </p:cNvPr>
                  <p:cNvSpPr/>
                  <p:nvPr/>
                </p:nvSpPr>
                <p:spPr>
                  <a:xfrm>
                    <a:off x="17015563" y="10289571"/>
                    <a:ext cx="120110" cy="218884"/>
                  </a:xfrm>
                  <a:custGeom>
                    <a:avLst/>
                    <a:gdLst>
                      <a:gd name="connsiteX0" fmla="*/ 120110 w 120110"/>
                      <a:gd name="connsiteY0" fmla="*/ 0 h 218884"/>
                      <a:gd name="connsiteX1" fmla="*/ 120110 w 120110"/>
                      <a:gd name="connsiteY1" fmla="*/ 157163 h 218884"/>
                      <a:gd name="connsiteX2" fmla="*/ 0 w 120110"/>
                      <a:gd name="connsiteY2" fmla="*/ 218885 h 218884"/>
                      <a:gd name="connsiteX3" fmla="*/ 0 w 120110"/>
                      <a:gd name="connsiteY3" fmla="*/ 61722 h 218884"/>
                      <a:gd name="connsiteX4" fmla="*/ 120110 w 120110"/>
                      <a:gd name="connsiteY4" fmla="*/ 0 h 21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884">
                        <a:moveTo>
                          <a:pt x="120110" y="0"/>
                        </a:moveTo>
                        <a:lnTo>
                          <a:pt x="120110" y="157163"/>
                        </a:lnTo>
                        <a:lnTo>
                          <a:pt x="0" y="218885"/>
                        </a:lnTo>
                        <a:lnTo>
                          <a:pt x="0" y="61722"/>
                        </a:lnTo>
                        <a:lnTo>
                          <a:pt x="120110" y="0"/>
                        </a:lnTo>
                        <a:close/>
                      </a:path>
                    </a:pathLst>
                  </a:custGeom>
                  <a:noFill/>
                  <a:ln w="19050" cap="flat">
                    <a:solidFill>
                      <a:schemeClr val="tx1"/>
                    </a:solidFill>
                    <a:prstDash val="solid"/>
                    <a:round/>
                  </a:ln>
                </p:spPr>
                <p:txBody>
                  <a:bodyPr rtlCol="0" anchor="ctr"/>
                  <a:lstStyle/>
                  <a:p>
                    <a:endParaRPr lang="en-US" dirty="0"/>
                  </a:p>
                </p:txBody>
              </p:sp>
              <p:sp>
                <p:nvSpPr>
                  <p:cNvPr id="204" name="Freeform: Shape 203">
                    <a:extLst>
                      <a:ext uri="{FF2B5EF4-FFF2-40B4-BE49-F238E27FC236}">
                        <a16:creationId xmlns:a16="http://schemas.microsoft.com/office/drawing/2014/main" id="{4B647F41-573E-485A-8EFF-6B04BB77FE76}"/>
                      </a:ext>
                    </a:extLst>
                  </p:cNvPr>
                  <p:cNvSpPr/>
                  <p:nvPr/>
                </p:nvSpPr>
                <p:spPr>
                  <a:xfrm>
                    <a:off x="17011848" y="10006012"/>
                    <a:ext cx="240220" cy="123443"/>
                  </a:xfrm>
                  <a:custGeom>
                    <a:avLst/>
                    <a:gdLst>
                      <a:gd name="connsiteX0" fmla="*/ 121729 w 240220"/>
                      <a:gd name="connsiteY0" fmla="*/ 0 h 123443"/>
                      <a:gd name="connsiteX1" fmla="*/ 0 w 240220"/>
                      <a:gd name="connsiteY1" fmla="*/ 61722 h 123443"/>
                      <a:gd name="connsiteX2" fmla="*/ 118491 w 240220"/>
                      <a:gd name="connsiteY2" fmla="*/ 123444 h 123443"/>
                      <a:gd name="connsiteX3" fmla="*/ 240221 w 240220"/>
                      <a:gd name="connsiteY3" fmla="*/ 61722 h 123443"/>
                      <a:gd name="connsiteX4" fmla="*/ 121729 w 240220"/>
                      <a:gd name="connsiteY4" fmla="*/ 0 h 123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443">
                        <a:moveTo>
                          <a:pt x="121729" y="0"/>
                        </a:moveTo>
                        <a:lnTo>
                          <a:pt x="0" y="61722"/>
                        </a:lnTo>
                        <a:lnTo>
                          <a:pt x="118491" y="123444"/>
                        </a:lnTo>
                        <a:lnTo>
                          <a:pt x="240221" y="61722"/>
                        </a:lnTo>
                        <a:lnTo>
                          <a:pt x="121729" y="0"/>
                        </a:lnTo>
                        <a:close/>
                      </a:path>
                    </a:pathLst>
                  </a:custGeom>
                  <a:noFill/>
                  <a:ln w="19050" cap="flat">
                    <a:solidFill>
                      <a:schemeClr val="tx1"/>
                    </a:solidFill>
                    <a:prstDash val="solid"/>
                    <a:round/>
                  </a:ln>
                </p:spPr>
                <p:txBody>
                  <a:bodyPr rtlCol="0" anchor="ctr"/>
                  <a:lstStyle/>
                  <a:p>
                    <a:endParaRPr lang="en-US" dirty="0"/>
                  </a:p>
                </p:txBody>
              </p:sp>
              <p:sp>
                <p:nvSpPr>
                  <p:cNvPr id="205" name="Freeform: Shape 204">
                    <a:extLst>
                      <a:ext uri="{FF2B5EF4-FFF2-40B4-BE49-F238E27FC236}">
                        <a16:creationId xmlns:a16="http://schemas.microsoft.com/office/drawing/2014/main" id="{235E1F17-895E-499E-BF89-06EB4F0606C0}"/>
                      </a:ext>
                    </a:extLst>
                  </p:cNvPr>
                  <p:cNvSpPr/>
                  <p:nvPr/>
                </p:nvSpPr>
                <p:spPr>
                  <a:xfrm>
                    <a:off x="17011848" y="10067734"/>
                    <a:ext cx="120110" cy="218979"/>
                  </a:xfrm>
                  <a:custGeom>
                    <a:avLst/>
                    <a:gdLst>
                      <a:gd name="connsiteX0" fmla="*/ 0 w 120110"/>
                      <a:gd name="connsiteY0" fmla="*/ 0 h 218979"/>
                      <a:gd name="connsiteX1" fmla="*/ 0 w 120110"/>
                      <a:gd name="connsiteY1" fmla="*/ 157258 h 218979"/>
                      <a:gd name="connsiteX2" fmla="*/ 120110 w 120110"/>
                      <a:gd name="connsiteY2" fmla="*/ 218980 h 218979"/>
                      <a:gd name="connsiteX3" fmla="*/ 120110 w 120110"/>
                      <a:gd name="connsiteY3" fmla="*/ 61722 h 218979"/>
                      <a:gd name="connsiteX4" fmla="*/ 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0" y="0"/>
                        </a:moveTo>
                        <a:lnTo>
                          <a:pt x="0" y="157258"/>
                        </a:lnTo>
                        <a:lnTo>
                          <a:pt x="120110" y="218980"/>
                        </a:lnTo>
                        <a:lnTo>
                          <a:pt x="120110" y="61722"/>
                        </a:lnTo>
                        <a:lnTo>
                          <a:pt x="0" y="0"/>
                        </a:lnTo>
                        <a:close/>
                      </a:path>
                    </a:pathLst>
                  </a:custGeom>
                  <a:noFill/>
                  <a:ln w="19050" cap="flat">
                    <a:solidFill>
                      <a:schemeClr val="tx1"/>
                    </a:solidFill>
                    <a:prstDash val="solid"/>
                    <a:round/>
                  </a:ln>
                </p:spPr>
                <p:txBody>
                  <a:bodyPr rtlCol="0" anchor="ctr"/>
                  <a:lstStyle/>
                  <a:p>
                    <a:endParaRPr lang="en-US" dirty="0"/>
                  </a:p>
                </p:txBody>
              </p:sp>
              <p:sp>
                <p:nvSpPr>
                  <p:cNvPr id="206" name="Freeform: Shape 205">
                    <a:extLst>
                      <a:ext uri="{FF2B5EF4-FFF2-40B4-BE49-F238E27FC236}">
                        <a16:creationId xmlns:a16="http://schemas.microsoft.com/office/drawing/2014/main" id="{DEA045CB-2BBB-4B35-9D2D-F28CF9531F64}"/>
                      </a:ext>
                    </a:extLst>
                  </p:cNvPr>
                  <p:cNvSpPr/>
                  <p:nvPr/>
                </p:nvSpPr>
                <p:spPr>
                  <a:xfrm>
                    <a:off x="17131958" y="10067734"/>
                    <a:ext cx="120110" cy="218979"/>
                  </a:xfrm>
                  <a:custGeom>
                    <a:avLst/>
                    <a:gdLst>
                      <a:gd name="connsiteX0" fmla="*/ 120110 w 120110"/>
                      <a:gd name="connsiteY0" fmla="*/ 0 h 218979"/>
                      <a:gd name="connsiteX1" fmla="*/ 120110 w 120110"/>
                      <a:gd name="connsiteY1" fmla="*/ 157258 h 218979"/>
                      <a:gd name="connsiteX2" fmla="*/ 0 w 120110"/>
                      <a:gd name="connsiteY2" fmla="*/ 218980 h 218979"/>
                      <a:gd name="connsiteX3" fmla="*/ 0 w 120110"/>
                      <a:gd name="connsiteY3" fmla="*/ 61722 h 218979"/>
                      <a:gd name="connsiteX4" fmla="*/ 12011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120110" y="0"/>
                        </a:moveTo>
                        <a:lnTo>
                          <a:pt x="120110" y="157258"/>
                        </a:lnTo>
                        <a:lnTo>
                          <a:pt x="0" y="218980"/>
                        </a:lnTo>
                        <a:lnTo>
                          <a:pt x="0" y="61722"/>
                        </a:lnTo>
                        <a:lnTo>
                          <a:pt x="120110" y="0"/>
                        </a:lnTo>
                        <a:close/>
                      </a:path>
                    </a:pathLst>
                  </a:custGeom>
                  <a:noFill/>
                  <a:ln w="19050" cap="flat">
                    <a:solidFill>
                      <a:schemeClr val="tx1"/>
                    </a:solidFill>
                    <a:prstDash val="solid"/>
                    <a:round/>
                  </a:ln>
                </p:spPr>
                <p:txBody>
                  <a:bodyPr rtlCol="0" anchor="ctr"/>
                  <a:lstStyle/>
                  <a:p>
                    <a:endParaRPr lang="en-US" dirty="0"/>
                  </a:p>
                </p:txBody>
              </p:sp>
              <p:sp>
                <p:nvSpPr>
                  <p:cNvPr id="207" name="Freeform: Shape 206">
                    <a:extLst>
                      <a:ext uri="{FF2B5EF4-FFF2-40B4-BE49-F238E27FC236}">
                        <a16:creationId xmlns:a16="http://schemas.microsoft.com/office/drawing/2014/main" id="{8B36DA2A-185F-4F68-B7CD-4DC3018EDDCE}"/>
                      </a:ext>
                    </a:extLst>
                  </p:cNvPr>
                  <p:cNvSpPr/>
                  <p:nvPr/>
                </p:nvSpPr>
                <p:spPr>
                  <a:xfrm>
                    <a:off x="16772675" y="10010203"/>
                    <a:ext cx="240220" cy="123539"/>
                  </a:xfrm>
                  <a:custGeom>
                    <a:avLst/>
                    <a:gdLst>
                      <a:gd name="connsiteX0" fmla="*/ 121729 w 240220"/>
                      <a:gd name="connsiteY0" fmla="*/ 0 h 123539"/>
                      <a:gd name="connsiteX1" fmla="*/ 0 w 240220"/>
                      <a:gd name="connsiteY1" fmla="*/ 61722 h 123539"/>
                      <a:gd name="connsiteX2" fmla="*/ 118491 w 240220"/>
                      <a:gd name="connsiteY2" fmla="*/ 123539 h 123539"/>
                      <a:gd name="connsiteX3" fmla="*/ 240221 w 240220"/>
                      <a:gd name="connsiteY3" fmla="*/ 61722 h 123539"/>
                      <a:gd name="connsiteX4" fmla="*/ 121729 w 240220"/>
                      <a:gd name="connsiteY4" fmla="*/ 0 h 12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539">
                        <a:moveTo>
                          <a:pt x="121729" y="0"/>
                        </a:moveTo>
                        <a:lnTo>
                          <a:pt x="0" y="61722"/>
                        </a:lnTo>
                        <a:lnTo>
                          <a:pt x="118491" y="123539"/>
                        </a:lnTo>
                        <a:lnTo>
                          <a:pt x="240221" y="61722"/>
                        </a:lnTo>
                        <a:lnTo>
                          <a:pt x="121729" y="0"/>
                        </a:lnTo>
                        <a:close/>
                      </a:path>
                    </a:pathLst>
                  </a:custGeom>
                  <a:noFill/>
                  <a:ln w="19050" cap="flat">
                    <a:solidFill>
                      <a:schemeClr val="tx1"/>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F9BB9E57-D408-4093-B732-8358955E24C4}"/>
                      </a:ext>
                    </a:extLst>
                  </p:cNvPr>
                  <p:cNvSpPr/>
                  <p:nvPr/>
                </p:nvSpPr>
                <p:spPr>
                  <a:xfrm>
                    <a:off x="16772675" y="10071925"/>
                    <a:ext cx="120110" cy="218979"/>
                  </a:xfrm>
                  <a:custGeom>
                    <a:avLst/>
                    <a:gdLst>
                      <a:gd name="connsiteX0" fmla="*/ 0 w 120110"/>
                      <a:gd name="connsiteY0" fmla="*/ 0 h 218979"/>
                      <a:gd name="connsiteX1" fmla="*/ 0 w 120110"/>
                      <a:gd name="connsiteY1" fmla="*/ 157258 h 218979"/>
                      <a:gd name="connsiteX2" fmla="*/ 120110 w 120110"/>
                      <a:gd name="connsiteY2" fmla="*/ 218980 h 218979"/>
                      <a:gd name="connsiteX3" fmla="*/ 120110 w 120110"/>
                      <a:gd name="connsiteY3" fmla="*/ 61817 h 218979"/>
                      <a:gd name="connsiteX4" fmla="*/ 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0" y="0"/>
                        </a:moveTo>
                        <a:lnTo>
                          <a:pt x="0" y="157258"/>
                        </a:lnTo>
                        <a:lnTo>
                          <a:pt x="120110" y="218980"/>
                        </a:lnTo>
                        <a:lnTo>
                          <a:pt x="120110" y="61817"/>
                        </a:lnTo>
                        <a:lnTo>
                          <a:pt x="0" y="0"/>
                        </a:lnTo>
                        <a:close/>
                      </a:path>
                    </a:pathLst>
                  </a:custGeom>
                  <a:noFill/>
                  <a:ln w="19050" cap="flat">
                    <a:solidFill>
                      <a:schemeClr val="tx1"/>
                    </a:solidFill>
                    <a:prstDash val="solid"/>
                    <a:round/>
                  </a:ln>
                </p:spPr>
                <p:txBody>
                  <a:bodyPr rtlCol="0" anchor="ctr"/>
                  <a:lstStyle/>
                  <a:p>
                    <a:endParaRPr lang="en-US" dirty="0"/>
                  </a:p>
                </p:txBody>
              </p:sp>
              <p:sp>
                <p:nvSpPr>
                  <p:cNvPr id="209" name="Freeform: Shape 208">
                    <a:extLst>
                      <a:ext uri="{FF2B5EF4-FFF2-40B4-BE49-F238E27FC236}">
                        <a16:creationId xmlns:a16="http://schemas.microsoft.com/office/drawing/2014/main" id="{7B935CFA-67FB-4D54-906D-DAC6DBF3873A}"/>
                      </a:ext>
                    </a:extLst>
                  </p:cNvPr>
                  <p:cNvSpPr/>
                  <p:nvPr/>
                </p:nvSpPr>
                <p:spPr>
                  <a:xfrm>
                    <a:off x="16892785" y="10071925"/>
                    <a:ext cx="120110" cy="218979"/>
                  </a:xfrm>
                  <a:custGeom>
                    <a:avLst/>
                    <a:gdLst>
                      <a:gd name="connsiteX0" fmla="*/ 120110 w 120110"/>
                      <a:gd name="connsiteY0" fmla="*/ 0 h 218979"/>
                      <a:gd name="connsiteX1" fmla="*/ 120110 w 120110"/>
                      <a:gd name="connsiteY1" fmla="*/ 157258 h 218979"/>
                      <a:gd name="connsiteX2" fmla="*/ 0 w 120110"/>
                      <a:gd name="connsiteY2" fmla="*/ 218980 h 218979"/>
                      <a:gd name="connsiteX3" fmla="*/ 0 w 120110"/>
                      <a:gd name="connsiteY3" fmla="*/ 61817 h 218979"/>
                      <a:gd name="connsiteX4" fmla="*/ 12011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120110" y="0"/>
                        </a:moveTo>
                        <a:lnTo>
                          <a:pt x="120110" y="157258"/>
                        </a:lnTo>
                        <a:lnTo>
                          <a:pt x="0" y="218980"/>
                        </a:lnTo>
                        <a:lnTo>
                          <a:pt x="0" y="61817"/>
                        </a:lnTo>
                        <a:lnTo>
                          <a:pt x="120110" y="0"/>
                        </a:lnTo>
                        <a:close/>
                      </a:path>
                    </a:pathLst>
                  </a:custGeom>
                  <a:noFill/>
                  <a:ln w="19050" cap="flat">
                    <a:solidFill>
                      <a:schemeClr val="tx1"/>
                    </a:solidFill>
                    <a:prstDash val="solid"/>
                    <a:round/>
                  </a:ln>
                </p:spPr>
                <p:txBody>
                  <a:bodyPr rtlCol="0" anchor="ctr"/>
                  <a:lstStyle/>
                  <a:p>
                    <a:endParaRPr lang="en-US" dirty="0"/>
                  </a:p>
                </p:txBody>
              </p:sp>
              <p:sp>
                <p:nvSpPr>
                  <p:cNvPr id="210" name="Freeform: Shape 209">
                    <a:extLst>
                      <a:ext uri="{FF2B5EF4-FFF2-40B4-BE49-F238E27FC236}">
                        <a16:creationId xmlns:a16="http://schemas.microsoft.com/office/drawing/2014/main" id="{1C74ACF5-EEA2-417B-83D8-76039DC28753}"/>
                      </a:ext>
                    </a:extLst>
                  </p:cNvPr>
                  <p:cNvSpPr/>
                  <p:nvPr/>
                </p:nvSpPr>
                <p:spPr>
                  <a:xfrm>
                    <a:off x="16534836" y="9935051"/>
                    <a:ext cx="962310" cy="659034"/>
                  </a:xfrm>
                  <a:custGeom>
                    <a:avLst/>
                    <a:gdLst>
                      <a:gd name="connsiteX0" fmla="*/ 962311 w 962310"/>
                      <a:gd name="connsiteY0" fmla="*/ 315944 h 659034"/>
                      <a:gd name="connsiteX1" fmla="*/ 962311 w 962310"/>
                      <a:gd name="connsiteY1" fmla="*/ 26765 h 659034"/>
                      <a:gd name="connsiteX2" fmla="*/ 935546 w 962310"/>
                      <a:gd name="connsiteY2" fmla="*/ 0 h 659034"/>
                      <a:gd name="connsiteX3" fmla="*/ 26765 w 962310"/>
                      <a:gd name="connsiteY3" fmla="*/ 0 h 659034"/>
                      <a:gd name="connsiteX4" fmla="*/ 0 w 962310"/>
                      <a:gd name="connsiteY4" fmla="*/ 26765 h 659034"/>
                      <a:gd name="connsiteX5" fmla="*/ 0 w 962310"/>
                      <a:gd name="connsiteY5" fmla="*/ 632269 h 659034"/>
                      <a:gd name="connsiteX6" fmla="*/ 26765 w 962310"/>
                      <a:gd name="connsiteY6" fmla="*/ 659035 h 659034"/>
                      <a:gd name="connsiteX7" fmla="*/ 777145 w 962310"/>
                      <a:gd name="connsiteY7" fmla="*/ 659035 h 65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310" h="659034">
                        <a:moveTo>
                          <a:pt x="962311" y="315944"/>
                        </a:moveTo>
                        <a:lnTo>
                          <a:pt x="962311" y="26765"/>
                        </a:lnTo>
                        <a:cubicBezTo>
                          <a:pt x="962311" y="11983"/>
                          <a:pt x="950327" y="0"/>
                          <a:pt x="935546" y="0"/>
                        </a:cubicBezTo>
                        <a:lnTo>
                          <a:pt x="26765" y="0"/>
                        </a:lnTo>
                        <a:cubicBezTo>
                          <a:pt x="11983" y="0"/>
                          <a:pt x="0" y="11983"/>
                          <a:pt x="0" y="26765"/>
                        </a:cubicBezTo>
                        <a:lnTo>
                          <a:pt x="0" y="632269"/>
                        </a:lnTo>
                        <a:cubicBezTo>
                          <a:pt x="0" y="647052"/>
                          <a:pt x="11983" y="659035"/>
                          <a:pt x="26765" y="659035"/>
                        </a:cubicBezTo>
                        <a:lnTo>
                          <a:pt x="777145" y="659035"/>
                        </a:lnTo>
                      </a:path>
                    </a:pathLst>
                  </a:custGeom>
                  <a:noFill/>
                  <a:ln w="19050" cap="flat">
                    <a:solidFill>
                      <a:schemeClr val="tx1"/>
                    </a:solid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421E0656-EC8A-4B54-BC29-F262FF4DBEF3}"/>
                      </a:ext>
                    </a:extLst>
                  </p:cNvPr>
                  <p:cNvSpPr/>
                  <p:nvPr/>
                </p:nvSpPr>
                <p:spPr>
                  <a:xfrm>
                    <a:off x="16465589" y="9872376"/>
                    <a:ext cx="1096422" cy="799052"/>
                  </a:xfrm>
                  <a:custGeom>
                    <a:avLst/>
                    <a:gdLst>
                      <a:gd name="connsiteX0" fmla="*/ 1096423 w 1096422"/>
                      <a:gd name="connsiteY0" fmla="*/ 328898 h 799052"/>
                      <a:gd name="connsiteX1" fmla="*/ 1096423 w 1096422"/>
                      <a:gd name="connsiteY1" fmla="*/ 26765 h 799052"/>
                      <a:gd name="connsiteX2" fmla="*/ 1069658 w 1096422"/>
                      <a:gd name="connsiteY2" fmla="*/ 0 h 799052"/>
                      <a:gd name="connsiteX3" fmla="*/ 26765 w 1096422"/>
                      <a:gd name="connsiteY3" fmla="*/ 0 h 799052"/>
                      <a:gd name="connsiteX4" fmla="*/ 0 w 1096422"/>
                      <a:gd name="connsiteY4" fmla="*/ 26765 h 799052"/>
                      <a:gd name="connsiteX5" fmla="*/ 0 w 1096422"/>
                      <a:gd name="connsiteY5" fmla="*/ 772287 h 799052"/>
                      <a:gd name="connsiteX6" fmla="*/ 26765 w 1096422"/>
                      <a:gd name="connsiteY6" fmla="*/ 799052 h 799052"/>
                      <a:gd name="connsiteX7" fmla="*/ 863632 w 1096422"/>
                      <a:gd name="connsiteY7" fmla="*/ 799052 h 79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422" h="799052">
                        <a:moveTo>
                          <a:pt x="1096423" y="328898"/>
                        </a:moveTo>
                        <a:lnTo>
                          <a:pt x="1096423" y="26765"/>
                        </a:lnTo>
                        <a:cubicBezTo>
                          <a:pt x="1096423" y="11983"/>
                          <a:pt x="1084440" y="0"/>
                          <a:pt x="1069658" y="0"/>
                        </a:cubicBezTo>
                        <a:lnTo>
                          <a:pt x="26765" y="0"/>
                        </a:lnTo>
                        <a:cubicBezTo>
                          <a:pt x="11983" y="0"/>
                          <a:pt x="0" y="11983"/>
                          <a:pt x="0" y="26765"/>
                        </a:cubicBezTo>
                        <a:lnTo>
                          <a:pt x="0" y="772287"/>
                        </a:lnTo>
                        <a:cubicBezTo>
                          <a:pt x="0" y="787069"/>
                          <a:pt x="11983" y="799052"/>
                          <a:pt x="26765" y="799052"/>
                        </a:cubicBezTo>
                        <a:lnTo>
                          <a:pt x="863632" y="799052"/>
                        </a:lnTo>
                      </a:path>
                    </a:pathLst>
                  </a:custGeom>
                  <a:noFill/>
                  <a:ln w="19050" cap="flat">
                    <a:solidFill>
                      <a:schemeClr val="tx1"/>
                    </a:solidFill>
                    <a:prstDash val="solid"/>
                    <a:round/>
                  </a:ln>
                </p:spPr>
                <p:txBody>
                  <a:bodyPr rtlCol="0" anchor="ctr"/>
                  <a:lstStyle/>
                  <a:p>
                    <a:endParaRPr lang="en-US" dirty="0"/>
                  </a:p>
                </p:txBody>
              </p:sp>
              <p:sp>
                <p:nvSpPr>
                  <p:cNvPr id="212" name="Freeform: Shape 211">
                    <a:extLst>
                      <a:ext uri="{FF2B5EF4-FFF2-40B4-BE49-F238E27FC236}">
                        <a16:creationId xmlns:a16="http://schemas.microsoft.com/office/drawing/2014/main" id="{70F11491-39A8-4860-8D10-82413CF46CCA}"/>
                      </a:ext>
                    </a:extLst>
                  </p:cNvPr>
                  <p:cNvSpPr/>
                  <p:nvPr/>
                </p:nvSpPr>
                <p:spPr>
                  <a:xfrm>
                    <a:off x="16350336" y="10671429"/>
                    <a:ext cx="1041272" cy="97346"/>
                  </a:xfrm>
                  <a:custGeom>
                    <a:avLst/>
                    <a:gdLst>
                      <a:gd name="connsiteX0" fmla="*/ 1041273 w 1041272"/>
                      <a:gd name="connsiteY0" fmla="*/ 97346 h 97346"/>
                      <a:gd name="connsiteX1" fmla="*/ 78295 w 1041272"/>
                      <a:gd name="connsiteY1" fmla="*/ 97346 h 97346"/>
                      <a:gd name="connsiteX2" fmla="*/ 0 w 1041272"/>
                      <a:gd name="connsiteY2" fmla="*/ 63341 h 97346"/>
                      <a:gd name="connsiteX3" fmla="*/ 0 w 1041272"/>
                      <a:gd name="connsiteY3" fmla="*/ 0 h 97346"/>
                      <a:gd name="connsiteX4" fmla="*/ 127635 w 1041272"/>
                      <a:gd name="connsiteY4" fmla="*/ 0 h 9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272" h="97346">
                        <a:moveTo>
                          <a:pt x="1041273" y="97346"/>
                        </a:moveTo>
                        <a:lnTo>
                          <a:pt x="78295" y="97346"/>
                        </a:lnTo>
                        <a:cubicBezTo>
                          <a:pt x="78295" y="97346"/>
                          <a:pt x="21717" y="97917"/>
                          <a:pt x="0" y="63341"/>
                        </a:cubicBezTo>
                        <a:lnTo>
                          <a:pt x="0" y="0"/>
                        </a:lnTo>
                        <a:lnTo>
                          <a:pt x="127635" y="0"/>
                        </a:lnTo>
                      </a:path>
                    </a:pathLst>
                  </a:custGeom>
                  <a:noFill/>
                  <a:ln w="19050" cap="flat">
                    <a:solidFill>
                      <a:schemeClr val="tx1"/>
                    </a:solid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E74E9A23-27B8-47F5-97F1-BE2FEB24683D}"/>
                      </a:ext>
                    </a:extLst>
                  </p:cNvPr>
                  <p:cNvSpPr/>
                  <p:nvPr/>
                </p:nvSpPr>
                <p:spPr>
                  <a:xfrm>
                    <a:off x="17510196" y="10409967"/>
                    <a:ext cx="108204" cy="267080"/>
                  </a:xfrm>
                  <a:custGeom>
                    <a:avLst/>
                    <a:gdLst>
                      <a:gd name="connsiteX0" fmla="*/ 0 w 108204"/>
                      <a:gd name="connsiteY0" fmla="*/ 101441 h 267080"/>
                      <a:gd name="connsiteX1" fmla="*/ 108204 w 108204"/>
                      <a:gd name="connsiteY1" fmla="*/ 0 h 267080"/>
                      <a:gd name="connsiteX2" fmla="*/ 108204 w 108204"/>
                      <a:gd name="connsiteY2" fmla="*/ 267081 h 267080"/>
                    </a:gdLst>
                    <a:ahLst/>
                    <a:cxnLst>
                      <a:cxn ang="0">
                        <a:pos x="connsiteX0" y="connsiteY0"/>
                      </a:cxn>
                      <a:cxn ang="0">
                        <a:pos x="connsiteX1" y="connsiteY1"/>
                      </a:cxn>
                      <a:cxn ang="0">
                        <a:pos x="connsiteX2" y="connsiteY2"/>
                      </a:cxn>
                    </a:cxnLst>
                    <a:rect l="l" t="t" r="r" b="b"/>
                    <a:pathLst>
                      <a:path w="108204" h="267080">
                        <a:moveTo>
                          <a:pt x="0" y="101441"/>
                        </a:moveTo>
                        <a:lnTo>
                          <a:pt x="108204" y="0"/>
                        </a:lnTo>
                        <a:lnTo>
                          <a:pt x="108204" y="267081"/>
                        </a:lnTo>
                      </a:path>
                    </a:pathLst>
                  </a:custGeom>
                  <a:noFill/>
                  <a:ln w="19050" cap="flat">
                    <a:solidFill>
                      <a:schemeClr val="tx1"/>
                    </a:solidFill>
                    <a:prstDash val="solid"/>
                    <a:round/>
                  </a:ln>
                </p:spPr>
                <p:txBody>
                  <a:bodyPr rtlCol="0" anchor="ctr"/>
                  <a:lstStyle/>
                  <a:p>
                    <a:endParaRPr lang="en-US" dirty="0"/>
                  </a:p>
                </p:txBody>
              </p:sp>
              <p:sp>
                <p:nvSpPr>
                  <p:cNvPr id="214" name="Freeform: Shape 213">
                    <a:extLst>
                      <a:ext uri="{FF2B5EF4-FFF2-40B4-BE49-F238E27FC236}">
                        <a16:creationId xmlns:a16="http://schemas.microsoft.com/office/drawing/2014/main" id="{45BD5024-EE41-438E-9A7E-865AFF0188AD}"/>
                      </a:ext>
                    </a:extLst>
                  </p:cNvPr>
                  <p:cNvSpPr/>
                  <p:nvPr/>
                </p:nvSpPr>
                <p:spPr>
                  <a:xfrm>
                    <a:off x="17618400" y="10409967"/>
                    <a:ext cx="97917" cy="101441"/>
                  </a:xfrm>
                  <a:custGeom>
                    <a:avLst/>
                    <a:gdLst>
                      <a:gd name="connsiteX0" fmla="*/ 97917 w 97917"/>
                      <a:gd name="connsiteY0" fmla="*/ 101441 h 101441"/>
                      <a:gd name="connsiteX1" fmla="*/ 0 w 97917"/>
                      <a:gd name="connsiteY1" fmla="*/ 0 h 101441"/>
                    </a:gdLst>
                    <a:ahLst/>
                    <a:cxnLst>
                      <a:cxn ang="0">
                        <a:pos x="connsiteX0" y="connsiteY0"/>
                      </a:cxn>
                      <a:cxn ang="0">
                        <a:pos x="connsiteX1" y="connsiteY1"/>
                      </a:cxn>
                    </a:cxnLst>
                    <a:rect l="l" t="t" r="r" b="b"/>
                    <a:pathLst>
                      <a:path w="97917" h="101441">
                        <a:moveTo>
                          <a:pt x="97917" y="101441"/>
                        </a:moveTo>
                        <a:lnTo>
                          <a:pt x="0" y="0"/>
                        </a:lnTo>
                      </a:path>
                    </a:pathLst>
                  </a:custGeom>
                  <a:ln w="19050" cap="flat">
                    <a:solidFill>
                      <a:schemeClr val="tx1"/>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795610F3-47AC-4D99-98D3-2D9B3FD883F0}"/>
                      </a:ext>
                    </a:extLst>
                  </p:cNvPr>
                  <p:cNvSpPr/>
                  <p:nvPr/>
                </p:nvSpPr>
                <p:spPr>
                  <a:xfrm>
                    <a:off x="17384561" y="10302144"/>
                    <a:ext cx="467677" cy="467677"/>
                  </a:xfrm>
                  <a:custGeom>
                    <a:avLst/>
                    <a:gdLst>
                      <a:gd name="connsiteX0" fmla="*/ 467677 w 467677"/>
                      <a:gd name="connsiteY0" fmla="*/ 233839 h 467677"/>
                      <a:gd name="connsiteX1" fmla="*/ 233839 w 467677"/>
                      <a:gd name="connsiteY1" fmla="*/ 467678 h 467677"/>
                      <a:gd name="connsiteX2" fmla="*/ 0 w 467677"/>
                      <a:gd name="connsiteY2" fmla="*/ 233839 h 467677"/>
                      <a:gd name="connsiteX3" fmla="*/ 233839 w 467677"/>
                      <a:gd name="connsiteY3" fmla="*/ 0 h 467677"/>
                      <a:gd name="connsiteX4" fmla="*/ 467677 w 467677"/>
                      <a:gd name="connsiteY4" fmla="*/ 233839 h 46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77" h="467677">
                        <a:moveTo>
                          <a:pt x="467677" y="233839"/>
                        </a:moveTo>
                        <a:cubicBezTo>
                          <a:pt x="467677" y="362984"/>
                          <a:pt x="362984" y="467678"/>
                          <a:pt x="233839" y="467678"/>
                        </a:cubicBezTo>
                        <a:cubicBezTo>
                          <a:pt x="104693" y="467678"/>
                          <a:pt x="0" y="362984"/>
                          <a:pt x="0" y="233839"/>
                        </a:cubicBezTo>
                        <a:cubicBezTo>
                          <a:pt x="0" y="104693"/>
                          <a:pt x="104693" y="0"/>
                          <a:pt x="233839" y="0"/>
                        </a:cubicBezTo>
                        <a:cubicBezTo>
                          <a:pt x="362984" y="0"/>
                          <a:pt x="467677" y="104693"/>
                          <a:pt x="467677" y="233839"/>
                        </a:cubicBezTo>
                        <a:close/>
                      </a:path>
                    </a:pathLst>
                  </a:custGeom>
                  <a:noFill/>
                  <a:ln w="19050" cap="flat">
                    <a:solidFill>
                      <a:schemeClr val="tx1"/>
                    </a:solidFill>
                    <a:prstDash val="solid"/>
                    <a:round/>
                  </a:ln>
                </p:spPr>
                <p:txBody>
                  <a:bodyPr rtlCol="0" anchor="ctr"/>
                  <a:lstStyle/>
                  <a:p>
                    <a:endParaRPr lang="en-US" dirty="0"/>
                  </a:p>
                </p:txBody>
              </p:sp>
            </p:grpSp>
          </p:grpSp>
          <p:grpSp>
            <p:nvGrpSpPr>
              <p:cNvPr id="6" name="Group 5">
                <a:extLst>
                  <a:ext uri="{FF2B5EF4-FFF2-40B4-BE49-F238E27FC236}">
                    <a16:creationId xmlns:a16="http://schemas.microsoft.com/office/drawing/2014/main" id="{7CBE08DE-F554-4FF5-93BB-6E9A6A6BA78A}"/>
                  </a:ext>
                </a:extLst>
              </p:cNvPr>
              <p:cNvGrpSpPr/>
              <p:nvPr/>
            </p:nvGrpSpPr>
            <p:grpSpPr>
              <a:xfrm>
                <a:off x="5452575" y="3904586"/>
                <a:ext cx="6114585" cy="881419"/>
                <a:chOff x="5452575" y="4064521"/>
                <a:chExt cx="6114585" cy="881419"/>
              </a:xfrm>
            </p:grpSpPr>
            <p:sp>
              <p:nvSpPr>
                <p:cNvPr id="99" name="Oval 98">
                  <a:extLst>
                    <a:ext uri="{FF2B5EF4-FFF2-40B4-BE49-F238E27FC236}">
                      <a16:creationId xmlns:a16="http://schemas.microsoft.com/office/drawing/2014/main" id="{5AC8D465-DEDA-46D9-9D9F-6B8200B67781}"/>
                    </a:ext>
                  </a:extLst>
                </p:cNvPr>
                <p:cNvSpPr/>
                <p:nvPr/>
              </p:nvSpPr>
              <p:spPr>
                <a:xfrm>
                  <a:off x="5452575" y="4064521"/>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109" name="Rectangle 108">
                  <a:extLst>
                    <a:ext uri="{FF2B5EF4-FFF2-40B4-BE49-F238E27FC236}">
                      <a16:creationId xmlns:a16="http://schemas.microsoft.com/office/drawing/2014/main" id="{B2A0E6B4-906C-4D95-A4DF-B38329A7CE6A}"/>
                    </a:ext>
                  </a:extLst>
                </p:cNvPr>
                <p:cNvSpPr/>
                <p:nvPr/>
              </p:nvSpPr>
              <p:spPr>
                <a:xfrm>
                  <a:off x="6979020" y="4228231"/>
                  <a:ext cx="4588140" cy="553998"/>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AutoML</a:t>
                  </a:r>
                </a:p>
                <a:p>
                  <a:pPr defTabSz="914400">
                    <a:defRPr/>
                  </a:pPr>
                  <a:r>
                    <a:rPr lang="en-US" sz="1400" kern="0" dirty="0"/>
                    <a:t>Automatically create ML models with full visibility</a:t>
                  </a:r>
                </a:p>
              </p:txBody>
            </p:sp>
            <p:cxnSp>
              <p:nvCxnSpPr>
                <p:cNvPr id="112" name="Straight Connector 111">
                  <a:extLst>
                    <a:ext uri="{FF2B5EF4-FFF2-40B4-BE49-F238E27FC236}">
                      <a16:creationId xmlns:a16="http://schemas.microsoft.com/office/drawing/2014/main" id="{CA3FA04F-88D9-444D-89E3-F8D4AA7C5878}"/>
                    </a:ext>
                  </a:extLst>
                </p:cNvPr>
                <p:cNvCxnSpPr>
                  <a:cxnSpLocks/>
                </p:cNvCxnSpPr>
                <p:nvPr/>
              </p:nvCxnSpPr>
              <p:spPr>
                <a:xfrm flipV="1">
                  <a:off x="6333994" y="4505230"/>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216" name="Graphic 5097">
                  <a:extLst>
                    <a:ext uri="{FF2B5EF4-FFF2-40B4-BE49-F238E27FC236}">
                      <a16:creationId xmlns:a16="http://schemas.microsoft.com/office/drawing/2014/main" id="{4DA1B53B-93B2-430F-A1AD-FC6609010EDE}"/>
                    </a:ext>
                  </a:extLst>
                </p:cNvPr>
                <p:cNvGrpSpPr/>
                <p:nvPr/>
              </p:nvGrpSpPr>
              <p:grpSpPr>
                <a:xfrm>
                  <a:off x="5512909" y="4124855"/>
                  <a:ext cx="760750" cy="760750"/>
                  <a:chOff x="5097071" y="6858000"/>
                  <a:chExt cx="1905000" cy="1905000"/>
                </a:xfrm>
              </p:grpSpPr>
              <p:sp>
                <p:nvSpPr>
                  <p:cNvPr id="217" name="Freeform: Shape 216">
                    <a:extLst>
                      <a:ext uri="{FF2B5EF4-FFF2-40B4-BE49-F238E27FC236}">
                        <a16:creationId xmlns:a16="http://schemas.microsoft.com/office/drawing/2014/main" id="{CFABB339-06DB-43FF-B5E1-A9B176A7D209}"/>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9050" cap="flat">
                    <a:solidFill>
                      <a:schemeClr val="tx1"/>
                    </a:solidFill>
                    <a:prstDash val="solid"/>
                    <a:round/>
                  </a:ln>
                </p:spPr>
                <p:txBody>
                  <a:bodyPr rtlCol="0" anchor="ctr"/>
                  <a:lstStyle/>
                  <a:p>
                    <a:endParaRPr lang="en-US" dirty="0"/>
                  </a:p>
                </p:txBody>
              </p:sp>
              <p:sp>
                <p:nvSpPr>
                  <p:cNvPr id="218" name="Freeform: Shape 217">
                    <a:extLst>
                      <a:ext uri="{FF2B5EF4-FFF2-40B4-BE49-F238E27FC236}">
                        <a16:creationId xmlns:a16="http://schemas.microsoft.com/office/drawing/2014/main" id="{50F461A4-2B5E-4CE1-BD95-5E68C9B5CB8D}"/>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9050" cap="flat">
                    <a:solidFill>
                      <a:schemeClr val="tx1"/>
                    </a:solidFill>
                    <a:prstDash val="solid"/>
                    <a:round/>
                  </a:ln>
                </p:spPr>
                <p:txBody>
                  <a:bodyPr rtlCol="0" anchor="ctr"/>
                  <a:lstStyle/>
                  <a:p>
                    <a:endParaRPr lang="en-US" dirty="0"/>
                  </a:p>
                </p:txBody>
              </p:sp>
              <p:sp>
                <p:nvSpPr>
                  <p:cNvPr id="219" name="Freeform: Shape 218">
                    <a:extLst>
                      <a:ext uri="{FF2B5EF4-FFF2-40B4-BE49-F238E27FC236}">
                        <a16:creationId xmlns:a16="http://schemas.microsoft.com/office/drawing/2014/main" id="{77B0D8CB-1C7C-4E88-AC89-6479FD275D6D}"/>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9050" cap="flat">
                    <a:solidFill>
                      <a:schemeClr val="tx1"/>
                    </a:solidFill>
                    <a:prstDash val="solid"/>
                    <a:round/>
                  </a:ln>
                </p:spPr>
                <p:txBody>
                  <a:bodyPr rtlCol="0" anchor="ctr"/>
                  <a:lstStyle/>
                  <a:p>
                    <a:endParaRPr lang="en-US" dirty="0"/>
                  </a:p>
                </p:txBody>
              </p:sp>
              <p:sp>
                <p:nvSpPr>
                  <p:cNvPr id="220" name="Freeform: Shape 219">
                    <a:extLst>
                      <a:ext uri="{FF2B5EF4-FFF2-40B4-BE49-F238E27FC236}">
                        <a16:creationId xmlns:a16="http://schemas.microsoft.com/office/drawing/2014/main" id="{D3AAC0B6-F15A-4393-A5FE-E7F7AFB011E8}"/>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9050" cap="flat">
                    <a:solidFill>
                      <a:schemeClr val="tx1"/>
                    </a:solidFill>
                    <a:prstDash val="solid"/>
                    <a:round/>
                  </a:ln>
                </p:spPr>
                <p:txBody>
                  <a:bodyPr rtlCol="0" anchor="ctr"/>
                  <a:lstStyle/>
                  <a:p>
                    <a:endParaRPr lang="en-US" dirty="0"/>
                  </a:p>
                </p:txBody>
              </p:sp>
              <p:sp>
                <p:nvSpPr>
                  <p:cNvPr id="221" name="Freeform: Shape 220">
                    <a:extLst>
                      <a:ext uri="{FF2B5EF4-FFF2-40B4-BE49-F238E27FC236}">
                        <a16:creationId xmlns:a16="http://schemas.microsoft.com/office/drawing/2014/main" id="{5A06ED87-4D19-444F-979B-A36F22403ACF}"/>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9050" cap="flat">
                    <a:solidFill>
                      <a:schemeClr val="tx1"/>
                    </a:solidFill>
                    <a:prstDash val="solid"/>
                    <a:round/>
                  </a:ln>
                </p:spPr>
                <p:txBody>
                  <a:bodyPr rtlCol="0" anchor="ctr"/>
                  <a:lstStyle/>
                  <a:p>
                    <a:endParaRPr lang="en-US" dirty="0"/>
                  </a:p>
                </p:txBody>
              </p:sp>
              <p:sp>
                <p:nvSpPr>
                  <p:cNvPr id="222" name="Freeform: Shape 221">
                    <a:extLst>
                      <a:ext uri="{FF2B5EF4-FFF2-40B4-BE49-F238E27FC236}">
                        <a16:creationId xmlns:a16="http://schemas.microsoft.com/office/drawing/2014/main" id="{B9C109EB-BEDF-4EDD-A12A-223A5363C545}"/>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dirty="0"/>
                  </a:p>
                </p:txBody>
              </p:sp>
              <p:sp>
                <p:nvSpPr>
                  <p:cNvPr id="223" name="Freeform: Shape 222">
                    <a:extLst>
                      <a:ext uri="{FF2B5EF4-FFF2-40B4-BE49-F238E27FC236}">
                        <a16:creationId xmlns:a16="http://schemas.microsoft.com/office/drawing/2014/main" id="{2AD73126-F087-4041-82E5-9623D312C10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9050" cap="flat">
                    <a:solidFill>
                      <a:schemeClr val="tx1"/>
                    </a:solidFill>
                    <a:prstDash val="solid"/>
                    <a:round/>
                  </a:ln>
                </p:spPr>
                <p:txBody>
                  <a:bodyPr rtlCol="0" anchor="ctr"/>
                  <a:lstStyle/>
                  <a:p>
                    <a:endParaRPr lang="en-US" dirty="0"/>
                  </a:p>
                </p:txBody>
              </p:sp>
              <p:sp>
                <p:nvSpPr>
                  <p:cNvPr id="224" name="Freeform: Shape 223">
                    <a:extLst>
                      <a:ext uri="{FF2B5EF4-FFF2-40B4-BE49-F238E27FC236}">
                        <a16:creationId xmlns:a16="http://schemas.microsoft.com/office/drawing/2014/main" id="{B1E73FED-5233-418B-A370-731B6A62939C}"/>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9050" cap="flat">
                    <a:solidFill>
                      <a:schemeClr val="tx1"/>
                    </a:solidFill>
                    <a:prstDash val="solid"/>
                    <a:round/>
                  </a:ln>
                </p:spPr>
                <p:txBody>
                  <a:bodyPr rtlCol="0" anchor="ctr"/>
                  <a:lstStyle/>
                  <a:p>
                    <a:endParaRPr lang="en-US" dirty="0"/>
                  </a:p>
                </p:txBody>
              </p:sp>
              <p:sp>
                <p:nvSpPr>
                  <p:cNvPr id="225" name="Freeform: Shape 224">
                    <a:extLst>
                      <a:ext uri="{FF2B5EF4-FFF2-40B4-BE49-F238E27FC236}">
                        <a16:creationId xmlns:a16="http://schemas.microsoft.com/office/drawing/2014/main" id="{B34DF7A9-A627-4812-A5C7-309168532824}"/>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dirty="0"/>
                  </a:p>
                </p:txBody>
              </p:sp>
              <p:sp>
                <p:nvSpPr>
                  <p:cNvPr id="226" name="Freeform: Shape 225">
                    <a:extLst>
                      <a:ext uri="{FF2B5EF4-FFF2-40B4-BE49-F238E27FC236}">
                        <a16:creationId xmlns:a16="http://schemas.microsoft.com/office/drawing/2014/main" id="{0AD146DE-4741-40C9-930C-4FB96E45863C}"/>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9050" cap="flat">
                    <a:solidFill>
                      <a:schemeClr val="tx1"/>
                    </a:solidFill>
                    <a:prstDash val="solid"/>
                    <a:round/>
                  </a:ln>
                </p:spPr>
                <p:txBody>
                  <a:bodyPr rtlCol="0" anchor="ctr"/>
                  <a:lstStyle/>
                  <a:p>
                    <a:endParaRPr lang="en-US" dirty="0"/>
                  </a:p>
                </p:txBody>
              </p:sp>
              <p:sp>
                <p:nvSpPr>
                  <p:cNvPr id="227" name="Freeform: Shape 226">
                    <a:extLst>
                      <a:ext uri="{FF2B5EF4-FFF2-40B4-BE49-F238E27FC236}">
                        <a16:creationId xmlns:a16="http://schemas.microsoft.com/office/drawing/2014/main" id="{D05BC0AD-E2C8-43EC-B658-AC9113B5253D}"/>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9050" cap="flat">
                    <a:solidFill>
                      <a:schemeClr val="tx1"/>
                    </a:solidFill>
                    <a:prstDash val="solid"/>
                    <a:round/>
                  </a:ln>
                </p:spPr>
                <p:txBody>
                  <a:bodyPr rtlCol="0" anchor="ctr"/>
                  <a:lstStyle/>
                  <a:p>
                    <a:endParaRPr lang="en-US" dirty="0"/>
                  </a:p>
                </p:txBody>
              </p:sp>
              <p:sp>
                <p:nvSpPr>
                  <p:cNvPr id="228" name="Freeform: Shape 227">
                    <a:extLst>
                      <a:ext uri="{FF2B5EF4-FFF2-40B4-BE49-F238E27FC236}">
                        <a16:creationId xmlns:a16="http://schemas.microsoft.com/office/drawing/2014/main" id="{4E2235D2-EDA8-4803-B40A-1B4EB3396DE2}"/>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9050" cap="flat">
                    <a:solidFill>
                      <a:schemeClr val="tx1"/>
                    </a:solidFill>
                    <a:prstDash val="solid"/>
                    <a:round/>
                  </a:ln>
                </p:spPr>
                <p:txBody>
                  <a:bodyPr rtlCol="0" anchor="ctr"/>
                  <a:lstStyle/>
                  <a:p>
                    <a:endParaRPr lang="en-US" dirty="0"/>
                  </a:p>
                </p:txBody>
              </p:sp>
              <p:sp>
                <p:nvSpPr>
                  <p:cNvPr id="229" name="Freeform: Shape 228">
                    <a:extLst>
                      <a:ext uri="{FF2B5EF4-FFF2-40B4-BE49-F238E27FC236}">
                        <a16:creationId xmlns:a16="http://schemas.microsoft.com/office/drawing/2014/main" id="{C81EE747-9C68-40A4-A230-91B49064BAE7}"/>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9050" cap="flat">
                    <a:solidFill>
                      <a:schemeClr val="tx1"/>
                    </a:solidFill>
                    <a:prstDash val="solid"/>
                    <a:round/>
                  </a:ln>
                </p:spPr>
                <p:txBody>
                  <a:bodyPr rtlCol="0" anchor="ctr"/>
                  <a:lstStyle/>
                  <a:p>
                    <a:endParaRPr lang="en-US" dirty="0"/>
                  </a:p>
                </p:txBody>
              </p:sp>
              <p:sp>
                <p:nvSpPr>
                  <p:cNvPr id="230" name="Freeform: Shape 229">
                    <a:extLst>
                      <a:ext uri="{FF2B5EF4-FFF2-40B4-BE49-F238E27FC236}">
                        <a16:creationId xmlns:a16="http://schemas.microsoft.com/office/drawing/2014/main" id="{ABD971E9-F7BE-40D5-AF03-EAF27C836B1E}"/>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9050" cap="flat">
                    <a:solidFill>
                      <a:schemeClr val="tx1"/>
                    </a:solidFill>
                    <a:prstDash val="solid"/>
                    <a:round/>
                  </a:ln>
                </p:spPr>
                <p:txBody>
                  <a:bodyPr rtlCol="0" anchor="ctr"/>
                  <a:lstStyle/>
                  <a:p>
                    <a:endParaRPr lang="en-US" dirty="0"/>
                  </a:p>
                </p:txBody>
              </p:sp>
              <p:sp>
                <p:nvSpPr>
                  <p:cNvPr id="231" name="Freeform: Shape 230">
                    <a:extLst>
                      <a:ext uri="{FF2B5EF4-FFF2-40B4-BE49-F238E27FC236}">
                        <a16:creationId xmlns:a16="http://schemas.microsoft.com/office/drawing/2014/main" id="{E5AB0693-E094-41A1-9F36-3AD1DDAF0122}"/>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9050" cap="flat">
                    <a:solidFill>
                      <a:schemeClr val="tx1"/>
                    </a:solidFill>
                    <a:prstDash val="solid"/>
                    <a:round/>
                  </a:ln>
                </p:spPr>
                <p:txBody>
                  <a:bodyPr rtlCol="0" anchor="ctr"/>
                  <a:lstStyle/>
                  <a:p>
                    <a:endParaRPr lang="en-US" dirty="0"/>
                  </a:p>
                </p:txBody>
              </p:sp>
              <p:sp>
                <p:nvSpPr>
                  <p:cNvPr id="232" name="Freeform: Shape 231">
                    <a:extLst>
                      <a:ext uri="{FF2B5EF4-FFF2-40B4-BE49-F238E27FC236}">
                        <a16:creationId xmlns:a16="http://schemas.microsoft.com/office/drawing/2014/main" id="{78A60FA5-D270-4406-A896-63F58363E81F}"/>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dirty="0"/>
                  </a:p>
                </p:txBody>
              </p:sp>
              <p:sp>
                <p:nvSpPr>
                  <p:cNvPr id="233" name="Freeform: Shape 232">
                    <a:extLst>
                      <a:ext uri="{FF2B5EF4-FFF2-40B4-BE49-F238E27FC236}">
                        <a16:creationId xmlns:a16="http://schemas.microsoft.com/office/drawing/2014/main" id="{2C4A6BE3-488E-4D9B-B8CC-1AE2208CA71C}"/>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dirty="0"/>
                  </a:p>
                </p:txBody>
              </p:sp>
              <p:sp>
                <p:nvSpPr>
                  <p:cNvPr id="234" name="Freeform: Shape 233">
                    <a:extLst>
                      <a:ext uri="{FF2B5EF4-FFF2-40B4-BE49-F238E27FC236}">
                        <a16:creationId xmlns:a16="http://schemas.microsoft.com/office/drawing/2014/main" id="{69B09758-29A9-42DE-A124-45340D2B9540}"/>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dirty="0"/>
                  </a:p>
                </p:txBody>
              </p:sp>
              <p:sp>
                <p:nvSpPr>
                  <p:cNvPr id="235" name="Freeform: Shape 234">
                    <a:extLst>
                      <a:ext uri="{FF2B5EF4-FFF2-40B4-BE49-F238E27FC236}">
                        <a16:creationId xmlns:a16="http://schemas.microsoft.com/office/drawing/2014/main" id="{4C1A8F85-DB59-4224-93B0-1DBCF530CCD7}"/>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dirty="0"/>
                  </a:p>
                </p:txBody>
              </p:sp>
              <p:sp>
                <p:nvSpPr>
                  <p:cNvPr id="236" name="Freeform: Shape 235">
                    <a:extLst>
                      <a:ext uri="{FF2B5EF4-FFF2-40B4-BE49-F238E27FC236}">
                        <a16:creationId xmlns:a16="http://schemas.microsoft.com/office/drawing/2014/main" id="{6B07FC57-A2C0-41EE-A664-1098C133AB88}"/>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9050" cap="flat">
                    <a:solidFill>
                      <a:schemeClr val="tx1"/>
                    </a:solidFill>
                    <a:prstDash val="solid"/>
                    <a:round/>
                  </a:ln>
                </p:spPr>
                <p:txBody>
                  <a:bodyPr rtlCol="0" anchor="ctr"/>
                  <a:lstStyle/>
                  <a:p>
                    <a:endParaRPr lang="en-US" dirty="0"/>
                  </a:p>
                </p:txBody>
              </p:sp>
            </p:grpSp>
          </p:grpSp>
          <p:grpSp>
            <p:nvGrpSpPr>
              <p:cNvPr id="7" name="Group 6">
                <a:extLst>
                  <a:ext uri="{FF2B5EF4-FFF2-40B4-BE49-F238E27FC236}">
                    <a16:creationId xmlns:a16="http://schemas.microsoft.com/office/drawing/2014/main" id="{A9863AFF-AE1C-45D9-B765-F8AD3FFD7A4F}"/>
                  </a:ext>
                </a:extLst>
              </p:cNvPr>
              <p:cNvGrpSpPr/>
              <p:nvPr/>
            </p:nvGrpSpPr>
            <p:grpSpPr>
              <a:xfrm>
                <a:off x="5452575" y="4918108"/>
                <a:ext cx="6114585" cy="984885"/>
                <a:chOff x="5452575" y="5178001"/>
                <a:chExt cx="6114585" cy="984885"/>
              </a:xfrm>
            </p:grpSpPr>
            <p:sp>
              <p:nvSpPr>
                <p:cNvPr id="98" name="Freeform: Shape 142">
                  <a:extLst>
                    <a:ext uri="{FF2B5EF4-FFF2-40B4-BE49-F238E27FC236}">
                      <a16:creationId xmlns:a16="http://schemas.microsoft.com/office/drawing/2014/main" id="{C7044F41-3356-4F13-B093-1D1D957E553E}"/>
                    </a:ext>
                  </a:extLst>
                </p:cNvPr>
                <p:cNvSpPr>
                  <a:spLocks noChangeAspect="1"/>
                </p:cNvSpPr>
                <p:nvPr/>
              </p:nvSpPr>
              <p:spPr>
                <a:xfrm>
                  <a:off x="5452575" y="5230917"/>
                  <a:ext cx="881419" cy="879052"/>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110" name="Rectangle 109">
                  <a:extLst>
                    <a:ext uri="{FF2B5EF4-FFF2-40B4-BE49-F238E27FC236}">
                      <a16:creationId xmlns:a16="http://schemas.microsoft.com/office/drawing/2014/main" id="{18BE270F-218D-42E5-BA3E-2DAFBF11F898}"/>
                    </a:ext>
                  </a:extLst>
                </p:cNvPr>
                <p:cNvSpPr/>
                <p:nvPr/>
              </p:nvSpPr>
              <p:spPr>
                <a:xfrm>
                  <a:off x="6979020" y="5178001"/>
                  <a:ext cx="4588140" cy="984885"/>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Support for major frameworks and toolkits</a:t>
                  </a:r>
                </a:p>
                <a:p>
                  <a:pPr defTabSz="914400">
                    <a:defRPr/>
                  </a:pPr>
                  <a:r>
                    <a:rPr lang="en-US" sz="1400" kern="0" dirty="0"/>
                    <a:t>Optimized for popular deep learning (DL) frameworks such as TensorFlow, PyTorch, Apache MXNet, and Hugging Face</a:t>
                  </a:r>
                </a:p>
              </p:txBody>
            </p:sp>
            <p:cxnSp>
              <p:nvCxnSpPr>
                <p:cNvPr id="111" name="Straight Connector 110">
                  <a:extLst>
                    <a:ext uri="{FF2B5EF4-FFF2-40B4-BE49-F238E27FC236}">
                      <a16:creationId xmlns:a16="http://schemas.microsoft.com/office/drawing/2014/main" id="{4DDC4A70-958E-4836-BE88-8A8664770317}"/>
                    </a:ext>
                  </a:extLst>
                </p:cNvPr>
                <p:cNvCxnSpPr>
                  <a:cxnSpLocks/>
                </p:cNvCxnSpPr>
                <p:nvPr/>
              </p:nvCxnSpPr>
              <p:spPr>
                <a:xfrm flipV="1">
                  <a:off x="6333994" y="5670443"/>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237" name="Graphic 5039">
                  <a:extLst>
                    <a:ext uri="{FF2B5EF4-FFF2-40B4-BE49-F238E27FC236}">
                      <a16:creationId xmlns:a16="http://schemas.microsoft.com/office/drawing/2014/main" id="{E30C0E69-155C-4618-ABD5-BCF366A73D52}"/>
                    </a:ext>
                  </a:extLst>
                </p:cNvPr>
                <p:cNvGrpSpPr/>
                <p:nvPr/>
              </p:nvGrpSpPr>
              <p:grpSpPr>
                <a:xfrm>
                  <a:off x="5573244" y="5350403"/>
                  <a:ext cx="640080" cy="640080"/>
                  <a:chOff x="16204501" y="-1333500"/>
                  <a:chExt cx="1905000" cy="1905000"/>
                </a:xfrm>
              </p:grpSpPr>
              <p:sp>
                <p:nvSpPr>
                  <p:cNvPr id="238" name="Freeform: Shape 237">
                    <a:extLst>
                      <a:ext uri="{FF2B5EF4-FFF2-40B4-BE49-F238E27FC236}">
                        <a16:creationId xmlns:a16="http://schemas.microsoft.com/office/drawing/2014/main" id="{349E1C18-F6CC-42A2-BD4B-71F3CDF09861}"/>
                      </a:ext>
                    </a:extLst>
                  </p:cNvPr>
                  <p:cNvSpPr/>
                  <p:nvPr/>
                </p:nvSpPr>
                <p:spPr>
                  <a:xfrm>
                    <a:off x="16296703" y="-678179"/>
                    <a:ext cx="873537" cy="872870"/>
                  </a:xfrm>
                  <a:custGeom>
                    <a:avLst/>
                    <a:gdLst>
                      <a:gd name="connsiteX0" fmla="*/ 82867 w 873537"/>
                      <a:gd name="connsiteY0" fmla="*/ 692753 h 872870"/>
                      <a:gd name="connsiteX1" fmla="*/ 100584 w 873537"/>
                      <a:gd name="connsiteY1" fmla="*/ 713042 h 872870"/>
                      <a:gd name="connsiteX2" fmla="*/ 118396 w 873537"/>
                      <a:gd name="connsiteY2" fmla="*/ 733330 h 872870"/>
                      <a:gd name="connsiteX3" fmla="*/ 136398 w 873537"/>
                      <a:gd name="connsiteY3" fmla="*/ 753618 h 872870"/>
                      <a:gd name="connsiteX4" fmla="*/ 257175 w 873537"/>
                      <a:gd name="connsiteY4" fmla="*/ 691705 h 872870"/>
                      <a:gd name="connsiteX5" fmla="*/ 343567 w 873537"/>
                      <a:gd name="connsiteY5" fmla="*/ 734187 h 872870"/>
                      <a:gd name="connsiteX6" fmla="*/ 367760 w 873537"/>
                      <a:gd name="connsiteY6" fmla="*/ 867537 h 872870"/>
                      <a:gd name="connsiteX7" fmla="*/ 394716 w 873537"/>
                      <a:gd name="connsiteY7" fmla="*/ 869347 h 872870"/>
                      <a:gd name="connsiteX8" fmla="*/ 421672 w 873537"/>
                      <a:gd name="connsiteY8" fmla="*/ 871156 h 872870"/>
                      <a:gd name="connsiteX9" fmla="*/ 448532 w 873537"/>
                      <a:gd name="connsiteY9" fmla="*/ 872871 h 872870"/>
                      <a:gd name="connsiteX10" fmla="*/ 490252 w 873537"/>
                      <a:gd name="connsiteY10" fmla="*/ 743331 h 872870"/>
                      <a:gd name="connsiteX11" fmla="*/ 581025 w 873537"/>
                      <a:gd name="connsiteY11" fmla="*/ 712470 h 872870"/>
                      <a:gd name="connsiteX12" fmla="*/ 693039 w 873537"/>
                      <a:gd name="connsiteY12" fmla="*/ 790099 h 872870"/>
                      <a:gd name="connsiteX13" fmla="*/ 713327 w 873537"/>
                      <a:gd name="connsiteY13" fmla="*/ 772287 h 872870"/>
                      <a:gd name="connsiteX14" fmla="*/ 733615 w 873537"/>
                      <a:gd name="connsiteY14" fmla="*/ 754571 h 872870"/>
                      <a:gd name="connsiteX15" fmla="*/ 753904 w 873537"/>
                      <a:gd name="connsiteY15" fmla="*/ 736759 h 872870"/>
                      <a:gd name="connsiteX16" fmla="*/ 691706 w 873537"/>
                      <a:gd name="connsiteY16" fmla="*/ 615505 h 872870"/>
                      <a:gd name="connsiteX17" fmla="*/ 734282 w 873537"/>
                      <a:gd name="connsiteY17" fmla="*/ 529780 h 872870"/>
                      <a:gd name="connsiteX18" fmla="*/ 868204 w 873537"/>
                      <a:gd name="connsiteY18" fmla="*/ 505492 h 872870"/>
                      <a:gd name="connsiteX19" fmla="*/ 870013 w 873537"/>
                      <a:gd name="connsiteY19" fmla="*/ 478631 h 872870"/>
                      <a:gd name="connsiteX20" fmla="*/ 871823 w 873537"/>
                      <a:gd name="connsiteY20" fmla="*/ 451675 h 872870"/>
                      <a:gd name="connsiteX21" fmla="*/ 873538 w 873537"/>
                      <a:gd name="connsiteY21" fmla="*/ 424815 h 872870"/>
                      <a:gd name="connsiteX22" fmla="*/ 743998 w 873537"/>
                      <a:gd name="connsiteY22" fmla="*/ 382905 h 872870"/>
                      <a:gd name="connsiteX23" fmla="*/ 713232 w 873537"/>
                      <a:gd name="connsiteY23" fmla="*/ 291655 h 872870"/>
                      <a:gd name="connsiteX24" fmla="*/ 790575 w 873537"/>
                      <a:gd name="connsiteY24" fmla="*/ 180118 h 872870"/>
                      <a:gd name="connsiteX25" fmla="*/ 772763 w 873537"/>
                      <a:gd name="connsiteY25" fmla="*/ 159829 h 872870"/>
                      <a:gd name="connsiteX26" fmla="*/ 754952 w 873537"/>
                      <a:gd name="connsiteY26" fmla="*/ 139541 h 872870"/>
                      <a:gd name="connsiteX27" fmla="*/ 737235 w 873537"/>
                      <a:gd name="connsiteY27" fmla="*/ 119253 h 872870"/>
                      <a:gd name="connsiteX28" fmla="*/ 616649 w 873537"/>
                      <a:gd name="connsiteY28" fmla="*/ 181451 h 872870"/>
                      <a:gd name="connsiteX29" fmla="*/ 529971 w 873537"/>
                      <a:gd name="connsiteY29" fmla="*/ 138398 h 872870"/>
                      <a:gd name="connsiteX30" fmla="*/ 505778 w 873537"/>
                      <a:gd name="connsiteY30" fmla="*/ 5048 h 872870"/>
                      <a:gd name="connsiteX31" fmla="*/ 479298 w 873537"/>
                      <a:gd name="connsiteY31" fmla="*/ 3524 h 872870"/>
                      <a:gd name="connsiteX32" fmla="*/ 451961 w 873537"/>
                      <a:gd name="connsiteY32" fmla="*/ 1905 h 872870"/>
                      <a:gd name="connsiteX33" fmla="*/ 425006 w 873537"/>
                      <a:gd name="connsiteY33" fmla="*/ 0 h 872870"/>
                      <a:gd name="connsiteX34" fmla="*/ 384048 w 873537"/>
                      <a:gd name="connsiteY34" fmla="*/ 128588 h 872870"/>
                      <a:gd name="connsiteX35" fmla="*/ 291941 w 873537"/>
                      <a:gd name="connsiteY35" fmla="*/ 159734 h 872870"/>
                      <a:gd name="connsiteX36" fmla="*/ 180594 w 873537"/>
                      <a:gd name="connsiteY36" fmla="*/ 82772 h 872870"/>
                      <a:gd name="connsiteX37" fmla="*/ 160306 w 873537"/>
                      <a:gd name="connsiteY37" fmla="*/ 100584 h 872870"/>
                      <a:gd name="connsiteX38" fmla="*/ 140017 w 873537"/>
                      <a:gd name="connsiteY38" fmla="*/ 118300 h 872870"/>
                      <a:gd name="connsiteX39" fmla="*/ 119729 w 873537"/>
                      <a:gd name="connsiteY39" fmla="*/ 136112 h 872870"/>
                      <a:gd name="connsiteX40" fmla="*/ 181356 w 873537"/>
                      <a:gd name="connsiteY40" fmla="*/ 256222 h 872870"/>
                      <a:gd name="connsiteX41" fmla="*/ 138303 w 873537"/>
                      <a:gd name="connsiteY41" fmla="*/ 343471 h 872870"/>
                      <a:gd name="connsiteX42" fmla="*/ 4953 w 873537"/>
                      <a:gd name="connsiteY42" fmla="*/ 367570 h 872870"/>
                      <a:gd name="connsiteX43" fmla="*/ 3239 w 873537"/>
                      <a:gd name="connsiteY43" fmla="*/ 394430 h 872870"/>
                      <a:gd name="connsiteX44" fmla="*/ 1810 w 873537"/>
                      <a:gd name="connsiteY44" fmla="*/ 421005 h 872870"/>
                      <a:gd name="connsiteX45" fmla="*/ 0 w 873537"/>
                      <a:gd name="connsiteY45" fmla="*/ 447961 h 872870"/>
                      <a:gd name="connsiteX46" fmla="*/ 128778 w 873537"/>
                      <a:gd name="connsiteY46" fmla="*/ 489394 h 872870"/>
                      <a:gd name="connsiteX47" fmla="*/ 160020 w 873537"/>
                      <a:gd name="connsiteY47" fmla="*/ 581025 h 8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537" h="872870">
                        <a:moveTo>
                          <a:pt x="82867" y="692753"/>
                        </a:moveTo>
                        <a:lnTo>
                          <a:pt x="100584" y="713042"/>
                        </a:lnTo>
                        <a:lnTo>
                          <a:pt x="118396" y="733330"/>
                        </a:lnTo>
                        <a:lnTo>
                          <a:pt x="136398" y="753618"/>
                        </a:lnTo>
                        <a:lnTo>
                          <a:pt x="257175" y="691705"/>
                        </a:lnTo>
                        <a:cubicBezTo>
                          <a:pt x="283565" y="710310"/>
                          <a:pt x="312719" y="724646"/>
                          <a:pt x="343567" y="734187"/>
                        </a:cubicBezTo>
                        <a:lnTo>
                          <a:pt x="367760" y="867537"/>
                        </a:lnTo>
                        <a:lnTo>
                          <a:pt x="394716" y="869347"/>
                        </a:lnTo>
                        <a:lnTo>
                          <a:pt x="421672" y="871156"/>
                        </a:lnTo>
                        <a:lnTo>
                          <a:pt x="448532" y="872871"/>
                        </a:lnTo>
                        <a:lnTo>
                          <a:pt x="490252" y="743331"/>
                        </a:lnTo>
                        <a:cubicBezTo>
                          <a:pt x="521929" y="737823"/>
                          <a:pt x="552555" y="727411"/>
                          <a:pt x="581025" y="712470"/>
                        </a:cubicBezTo>
                        <a:lnTo>
                          <a:pt x="693039" y="790099"/>
                        </a:lnTo>
                        <a:lnTo>
                          <a:pt x="713327" y="772287"/>
                        </a:lnTo>
                        <a:lnTo>
                          <a:pt x="733615" y="754571"/>
                        </a:lnTo>
                        <a:lnTo>
                          <a:pt x="753904" y="736759"/>
                        </a:lnTo>
                        <a:lnTo>
                          <a:pt x="691706" y="615505"/>
                        </a:lnTo>
                        <a:cubicBezTo>
                          <a:pt x="710279" y="589324"/>
                          <a:pt x="724645" y="560400"/>
                          <a:pt x="734282" y="529780"/>
                        </a:cubicBezTo>
                        <a:lnTo>
                          <a:pt x="868204" y="505492"/>
                        </a:lnTo>
                        <a:lnTo>
                          <a:pt x="870013" y="478631"/>
                        </a:lnTo>
                        <a:lnTo>
                          <a:pt x="871823" y="451675"/>
                        </a:lnTo>
                        <a:lnTo>
                          <a:pt x="873538" y="424815"/>
                        </a:lnTo>
                        <a:lnTo>
                          <a:pt x="743998" y="382905"/>
                        </a:lnTo>
                        <a:cubicBezTo>
                          <a:pt x="738527" y="351079"/>
                          <a:pt x="728149" y="320296"/>
                          <a:pt x="713232" y="291655"/>
                        </a:cubicBezTo>
                        <a:lnTo>
                          <a:pt x="790575" y="180118"/>
                        </a:lnTo>
                        <a:lnTo>
                          <a:pt x="772763" y="159829"/>
                        </a:lnTo>
                        <a:lnTo>
                          <a:pt x="754952" y="139541"/>
                        </a:lnTo>
                        <a:lnTo>
                          <a:pt x="737235" y="119253"/>
                        </a:lnTo>
                        <a:lnTo>
                          <a:pt x="616649" y="181451"/>
                        </a:lnTo>
                        <a:cubicBezTo>
                          <a:pt x="590179" y="162666"/>
                          <a:pt x="560933" y="148140"/>
                          <a:pt x="529971" y="138398"/>
                        </a:cubicBezTo>
                        <a:lnTo>
                          <a:pt x="505778" y="5048"/>
                        </a:lnTo>
                        <a:lnTo>
                          <a:pt x="479298" y="3524"/>
                        </a:lnTo>
                        <a:lnTo>
                          <a:pt x="451961" y="1905"/>
                        </a:lnTo>
                        <a:lnTo>
                          <a:pt x="425006" y="0"/>
                        </a:lnTo>
                        <a:lnTo>
                          <a:pt x="384048" y="128588"/>
                        </a:lnTo>
                        <a:cubicBezTo>
                          <a:pt x="351887" y="134013"/>
                          <a:pt x="320795" y="144527"/>
                          <a:pt x="291941" y="159734"/>
                        </a:cubicBezTo>
                        <a:lnTo>
                          <a:pt x="180594" y="82772"/>
                        </a:lnTo>
                        <a:lnTo>
                          <a:pt x="160306" y="100584"/>
                        </a:lnTo>
                        <a:lnTo>
                          <a:pt x="140017" y="118300"/>
                        </a:lnTo>
                        <a:lnTo>
                          <a:pt x="119729" y="136112"/>
                        </a:lnTo>
                        <a:lnTo>
                          <a:pt x="181356" y="256222"/>
                        </a:lnTo>
                        <a:cubicBezTo>
                          <a:pt x="162489" y="282850"/>
                          <a:pt x="147958" y="312298"/>
                          <a:pt x="138303" y="343471"/>
                        </a:cubicBezTo>
                        <a:lnTo>
                          <a:pt x="4953" y="367570"/>
                        </a:lnTo>
                        <a:lnTo>
                          <a:pt x="3239" y="394430"/>
                        </a:lnTo>
                        <a:lnTo>
                          <a:pt x="1810" y="421005"/>
                        </a:lnTo>
                        <a:lnTo>
                          <a:pt x="0" y="447961"/>
                        </a:lnTo>
                        <a:lnTo>
                          <a:pt x="128778" y="489394"/>
                        </a:lnTo>
                        <a:cubicBezTo>
                          <a:pt x="134371" y="521375"/>
                          <a:pt x="144911" y="552289"/>
                          <a:pt x="160020" y="581025"/>
                        </a:cubicBezTo>
                        <a:close/>
                      </a:path>
                    </a:pathLst>
                  </a:custGeom>
                  <a:noFill/>
                  <a:ln w="19050" cap="flat">
                    <a:solidFill>
                      <a:schemeClr val="tx1"/>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9340F9F7-A3C2-4F06-A09E-218D10EE7FCC}"/>
                      </a:ext>
                    </a:extLst>
                  </p:cNvPr>
                  <p:cNvSpPr/>
                  <p:nvPr/>
                </p:nvSpPr>
                <p:spPr>
                  <a:xfrm>
                    <a:off x="16559402" y="-415575"/>
                    <a:ext cx="348043" cy="348043"/>
                  </a:xfrm>
                  <a:custGeom>
                    <a:avLst/>
                    <a:gdLst>
                      <a:gd name="connsiteX0" fmla="*/ 348044 w 348043"/>
                      <a:gd name="connsiteY0" fmla="*/ 174022 h 348043"/>
                      <a:gd name="connsiteX1" fmla="*/ 174022 w 348043"/>
                      <a:gd name="connsiteY1" fmla="*/ 348044 h 348043"/>
                      <a:gd name="connsiteX2" fmla="*/ 0 w 348043"/>
                      <a:gd name="connsiteY2" fmla="*/ 174022 h 348043"/>
                      <a:gd name="connsiteX3" fmla="*/ 174022 w 348043"/>
                      <a:gd name="connsiteY3" fmla="*/ 0 h 348043"/>
                      <a:gd name="connsiteX4" fmla="*/ 348044 w 348043"/>
                      <a:gd name="connsiteY4" fmla="*/ 174022 h 34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43" h="348043">
                        <a:moveTo>
                          <a:pt x="348044" y="174022"/>
                        </a:moveTo>
                        <a:cubicBezTo>
                          <a:pt x="348044" y="270131"/>
                          <a:pt x="270131" y="348044"/>
                          <a:pt x="174022" y="348044"/>
                        </a:cubicBezTo>
                        <a:cubicBezTo>
                          <a:pt x="77912" y="348044"/>
                          <a:pt x="0" y="270131"/>
                          <a:pt x="0" y="174022"/>
                        </a:cubicBezTo>
                        <a:cubicBezTo>
                          <a:pt x="0" y="77912"/>
                          <a:pt x="77912" y="0"/>
                          <a:pt x="174022" y="0"/>
                        </a:cubicBezTo>
                        <a:cubicBezTo>
                          <a:pt x="270131" y="0"/>
                          <a:pt x="348044" y="77912"/>
                          <a:pt x="348044" y="174022"/>
                        </a:cubicBezTo>
                        <a:close/>
                      </a:path>
                    </a:pathLst>
                  </a:custGeom>
                  <a:noFill/>
                  <a:ln w="19050" cap="flat">
                    <a:solidFill>
                      <a:schemeClr val="tx1"/>
                    </a:solidFill>
                    <a:prstDash val="solid"/>
                    <a:round/>
                  </a:ln>
                </p:spPr>
                <p:txBody>
                  <a:bodyPr rtlCol="0" anchor="ctr"/>
                  <a:lstStyle/>
                  <a:p>
                    <a:endParaRPr lang="en-US" dirty="0"/>
                  </a:p>
                </p:txBody>
              </p:sp>
              <p:sp>
                <p:nvSpPr>
                  <p:cNvPr id="240" name="Freeform: Shape 239">
                    <a:extLst>
                      <a:ext uri="{FF2B5EF4-FFF2-40B4-BE49-F238E27FC236}">
                        <a16:creationId xmlns:a16="http://schemas.microsoft.com/office/drawing/2014/main" id="{2B0E6AA2-DBFF-4DC5-902C-A726B2C0420E}"/>
                      </a:ext>
                    </a:extLst>
                  </p:cNvPr>
                  <p:cNvSpPr/>
                  <p:nvPr/>
                </p:nvSpPr>
                <p:spPr>
                  <a:xfrm>
                    <a:off x="17126140" y="-957071"/>
                    <a:ext cx="558164" cy="558165"/>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9050" cap="flat">
                    <a:solidFill>
                      <a:schemeClr val="tx1"/>
                    </a:solidFill>
                    <a:prstDash val="solid"/>
                    <a:round/>
                  </a:ln>
                </p:spPr>
                <p:txBody>
                  <a:bodyPr rtlCol="0" anchor="ctr"/>
                  <a:lstStyle/>
                  <a:p>
                    <a:endParaRPr lang="en-US" dirty="0"/>
                  </a:p>
                </p:txBody>
              </p:sp>
              <p:sp>
                <p:nvSpPr>
                  <p:cNvPr id="241" name="Freeform: Shape 240">
                    <a:extLst>
                      <a:ext uri="{FF2B5EF4-FFF2-40B4-BE49-F238E27FC236}">
                        <a16:creationId xmlns:a16="http://schemas.microsoft.com/office/drawing/2014/main" id="{1BD8C9ED-BC11-4FAF-A5E9-670F0D53F572}"/>
                      </a:ext>
                    </a:extLst>
                  </p:cNvPr>
                  <p:cNvSpPr/>
                  <p:nvPr/>
                </p:nvSpPr>
                <p:spPr>
                  <a:xfrm>
                    <a:off x="17293589" y="-789336"/>
                    <a:ext cx="222313" cy="222313"/>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9050" cap="flat">
                    <a:solidFill>
                      <a:schemeClr val="tx1"/>
                    </a:solidFill>
                    <a:prstDash val="solid"/>
                    <a:round/>
                  </a:ln>
                </p:spPr>
                <p:txBody>
                  <a:bodyPr rtlCol="0" anchor="ctr"/>
                  <a:lstStyle/>
                  <a:p>
                    <a:endParaRPr lang="en-US" dirty="0"/>
                  </a:p>
                </p:txBody>
              </p:sp>
              <p:sp>
                <p:nvSpPr>
                  <p:cNvPr id="242" name="Freeform: Shape 241">
                    <a:extLst>
                      <a:ext uri="{FF2B5EF4-FFF2-40B4-BE49-F238E27FC236}">
                        <a16:creationId xmlns:a16="http://schemas.microsoft.com/office/drawing/2014/main" id="{1384D6AC-6ABA-4011-B2E0-94CA2107CF68}"/>
                      </a:ext>
                    </a:extLst>
                  </p:cNvPr>
                  <p:cNvSpPr/>
                  <p:nvPr/>
                </p:nvSpPr>
                <p:spPr>
                  <a:xfrm>
                    <a:off x="16702563" y="-476474"/>
                    <a:ext cx="1416462" cy="485999"/>
                  </a:xfrm>
                  <a:custGeom>
                    <a:avLst/>
                    <a:gdLst>
                      <a:gd name="connsiteX0" fmla="*/ 270510 w 1416462"/>
                      <a:gd name="connsiteY0" fmla="*/ 486000 h 485999"/>
                      <a:gd name="connsiteX1" fmla="*/ 41148 w 1416462"/>
                      <a:gd name="connsiteY1" fmla="*/ 321789 h 485999"/>
                      <a:gd name="connsiteX2" fmla="*/ 28575 w 1416462"/>
                      <a:gd name="connsiteY2" fmla="*/ 285118 h 485999"/>
                      <a:gd name="connsiteX3" fmla="*/ 0 w 1416462"/>
                      <a:gd name="connsiteY3" fmla="*/ 285118 h 485999"/>
                      <a:gd name="connsiteX4" fmla="*/ 14288 w 1416462"/>
                      <a:gd name="connsiteY4" fmla="*/ 243303 h 485999"/>
                      <a:gd name="connsiteX5" fmla="*/ 0 w 1416462"/>
                      <a:gd name="connsiteY5" fmla="*/ 201488 h 485999"/>
                      <a:gd name="connsiteX6" fmla="*/ 28575 w 1416462"/>
                      <a:gd name="connsiteY6" fmla="*/ 201488 h 485999"/>
                      <a:gd name="connsiteX7" fmla="*/ 41148 w 1416462"/>
                      <a:gd name="connsiteY7" fmla="*/ 164721 h 485999"/>
                      <a:gd name="connsiteX8" fmla="*/ 270415 w 1416462"/>
                      <a:gd name="connsiteY8" fmla="*/ 225 h 485999"/>
                      <a:gd name="connsiteX9" fmla="*/ 455295 w 1416462"/>
                      <a:gd name="connsiteY9" fmla="*/ 85188 h 485999"/>
                      <a:gd name="connsiteX10" fmla="*/ 960120 w 1416462"/>
                      <a:gd name="connsiteY10" fmla="*/ 85188 h 485999"/>
                      <a:gd name="connsiteX11" fmla="*/ 1302550 w 1416462"/>
                      <a:gd name="connsiteY11" fmla="*/ 58166 h 485999"/>
                      <a:gd name="connsiteX12" fmla="*/ 1374648 w 1416462"/>
                      <a:gd name="connsiteY12" fmla="*/ 164245 h 485999"/>
                      <a:gd name="connsiteX13" fmla="*/ 1387221 w 1416462"/>
                      <a:gd name="connsiteY13" fmla="*/ 201107 h 485999"/>
                      <a:gd name="connsiteX14" fmla="*/ 1416463 w 1416462"/>
                      <a:gd name="connsiteY14" fmla="*/ 201107 h 485999"/>
                      <a:gd name="connsiteX15" fmla="*/ 1401794 w 1416462"/>
                      <a:gd name="connsiteY15" fmla="*/ 243589 h 485999"/>
                      <a:gd name="connsiteX16" fmla="*/ 1415796 w 1416462"/>
                      <a:gd name="connsiteY16" fmla="*/ 284546 h 485999"/>
                      <a:gd name="connsiteX17" fmla="*/ 1387221 w 1416462"/>
                      <a:gd name="connsiteY17" fmla="*/ 284546 h 485999"/>
                      <a:gd name="connsiteX18" fmla="*/ 1374362 w 1416462"/>
                      <a:gd name="connsiteY18" fmla="*/ 321789 h 485999"/>
                      <a:gd name="connsiteX19" fmla="*/ 1065667 w 1416462"/>
                      <a:gd name="connsiteY19" fmla="*/ 472441 h 485999"/>
                      <a:gd name="connsiteX20" fmla="*/ 960120 w 1416462"/>
                      <a:gd name="connsiteY20" fmla="*/ 400656 h 485999"/>
                      <a:gd name="connsiteX21" fmla="*/ 455295 w 1416462"/>
                      <a:gd name="connsiteY21" fmla="*/ 400656 h 485999"/>
                      <a:gd name="connsiteX22" fmla="*/ 271082 w 1416462"/>
                      <a:gd name="connsiteY22" fmla="*/ 486000 h 48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16462" h="485999">
                        <a:moveTo>
                          <a:pt x="270510" y="486000"/>
                        </a:moveTo>
                        <a:cubicBezTo>
                          <a:pt x="166791" y="485991"/>
                          <a:pt x="74579" y="419972"/>
                          <a:pt x="41148" y="321789"/>
                        </a:cubicBezTo>
                        <a:lnTo>
                          <a:pt x="28575" y="285118"/>
                        </a:lnTo>
                        <a:lnTo>
                          <a:pt x="0" y="285118"/>
                        </a:lnTo>
                        <a:lnTo>
                          <a:pt x="14288" y="243303"/>
                        </a:lnTo>
                        <a:lnTo>
                          <a:pt x="0" y="201488"/>
                        </a:lnTo>
                        <a:lnTo>
                          <a:pt x="28575" y="201488"/>
                        </a:lnTo>
                        <a:lnTo>
                          <a:pt x="41148" y="164721"/>
                        </a:lnTo>
                        <a:cubicBezTo>
                          <a:pt x="74445" y="66440"/>
                          <a:pt x="166646" y="287"/>
                          <a:pt x="270415" y="225"/>
                        </a:cubicBezTo>
                        <a:cubicBezTo>
                          <a:pt x="341447" y="392"/>
                          <a:pt x="408907" y="31394"/>
                          <a:pt x="455295" y="85188"/>
                        </a:cubicBezTo>
                        <a:lnTo>
                          <a:pt x="960120" y="85188"/>
                        </a:lnTo>
                        <a:cubicBezTo>
                          <a:pt x="1047218" y="-16834"/>
                          <a:pt x="1200529" y="-28932"/>
                          <a:pt x="1302550" y="58166"/>
                        </a:cubicBezTo>
                        <a:cubicBezTo>
                          <a:pt x="1335653" y="86427"/>
                          <a:pt x="1360554" y="123064"/>
                          <a:pt x="1374648" y="164245"/>
                        </a:cubicBezTo>
                        <a:lnTo>
                          <a:pt x="1387221" y="201107"/>
                        </a:lnTo>
                        <a:lnTo>
                          <a:pt x="1416463" y="201107"/>
                        </a:lnTo>
                        <a:lnTo>
                          <a:pt x="1401794" y="243589"/>
                        </a:lnTo>
                        <a:lnTo>
                          <a:pt x="1415796" y="284546"/>
                        </a:lnTo>
                        <a:lnTo>
                          <a:pt x="1387221" y="284546"/>
                        </a:lnTo>
                        <a:lnTo>
                          <a:pt x="1374362" y="321789"/>
                        </a:lnTo>
                        <a:cubicBezTo>
                          <a:pt x="1330720" y="448634"/>
                          <a:pt x="1192513" y="516083"/>
                          <a:pt x="1065667" y="472441"/>
                        </a:cubicBezTo>
                        <a:cubicBezTo>
                          <a:pt x="1024714" y="458351"/>
                          <a:pt x="988273" y="433566"/>
                          <a:pt x="960120" y="400656"/>
                        </a:cubicBezTo>
                        <a:lnTo>
                          <a:pt x="455295" y="400656"/>
                        </a:lnTo>
                        <a:cubicBezTo>
                          <a:pt x="409193" y="454499"/>
                          <a:pt x="341964" y="485645"/>
                          <a:pt x="271082" y="486000"/>
                        </a:cubicBezTo>
                        <a:close/>
                      </a:path>
                    </a:pathLst>
                  </a:custGeom>
                  <a:solidFill>
                    <a:srgbClr val="252F3E"/>
                  </a:solidFill>
                  <a:ln w="9525" cap="flat">
                    <a:solidFill>
                      <a:schemeClr val="tx1"/>
                    </a:solid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633AE36-DB50-4CB4-86B5-06C515016CFA}"/>
                      </a:ext>
                    </a:extLst>
                  </p:cNvPr>
                  <p:cNvSpPr/>
                  <p:nvPr/>
                </p:nvSpPr>
                <p:spPr>
                  <a:xfrm>
                    <a:off x="16829436" y="-385388"/>
                    <a:ext cx="1161764" cy="303706"/>
                  </a:xfrm>
                  <a:custGeom>
                    <a:avLst/>
                    <a:gdLst>
                      <a:gd name="connsiteX0" fmla="*/ 143923 w 1161764"/>
                      <a:gd name="connsiteY0" fmla="*/ 197 h 303706"/>
                      <a:gd name="connsiteX1" fmla="*/ 280416 w 1161764"/>
                      <a:gd name="connsiteY1" fmla="*/ 85160 h 303706"/>
                      <a:gd name="connsiteX2" fmla="*/ 881634 w 1161764"/>
                      <a:gd name="connsiteY2" fmla="*/ 85160 h 303706"/>
                      <a:gd name="connsiteX3" fmla="*/ 1084883 w 1161764"/>
                      <a:gd name="connsiteY3" fmla="*/ 15507 h 303706"/>
                      <a:gd name="connsiteX4" fmla="*/ 1161764 w 1161764"/>
                      <a:gd name="connsiteY4" fmla="*/ 102591 h 303706"/>
                      <a:gd name="connsiteX5" fmla="*/ 1037939 w 1161764"/>
                      <a:gd name="connsiteY5" fmla="*/ 102591 h 303706"/>
                      <a:gd name="connsiteX6" fmla="*/ 1037939 w 1161764"/>
                      <a:gd name="connsiteY6" fmla="*/ 201079 h 303706"/>
                      <a:gd name="connsiteX7" fmla="*/ 1161764 w 1161764"/>
                      <a:gd name="connsiteY7" fmla="*/ 201079 h 303706"/>
                      <a:gd name="connsiteX8" fmla="*/ 967557 w 1161764"/>
                      <a:gd name="connsiteY8" fmla="*/ 294541 h 303706"/>
                      <a:gd name="connsiteX9" fmla="*/ 881539 w 1161764"/>
                      <a:gd name="connsiteY9" fmla="*/ 218701 h 303706"/>
                      <a:gd name="connsiteX10" fmla="*/ 279940 w 1161764"/>
                      <a:gd name="connsiteY10" fmla="*/ 218701 h 303706"/>
                      <a:gd name="connsiteX11" fmla="*/ 76767 w 1161764"/>
                      <a:gd name="connsiteY11" fmla="*/ 288160 h 303706"/>
                      <a:gd name="connsiteX12" fmla="*/ 0 w 1161764"/>
                      <a:gd name="connsiteY12" fmla="*/ 201079 h 303706"/>
                      <a:gd name="connsiteX13" fmla="*/ 123825 w 1161764"/>
                      <a:gd name="connsiteY13" fmla="*/ 201079 h 303706"/>
                      <a:gd name="connsiteX14" fmla="*/ 123825 w 1161764"/>
                      <a:gd name="connsiteY14" fmla="*/ 102877 h 303706"/>
                      <a:gd name="connsiteX15" fmla="*/ 0 w 1161764"/>
                      <a:gd name="connsiteY15" fmla="*/ 102877 h 303706"/>
                      <a:gd name="connsiteX16" fmla="*/ 143923 w 1161764"/>
                      <a:gd name="connsiteY16" fmla="*/ 197 h 3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1764" h="303706">
                        <a:moveTo>
                          <a:pt x="143923" y="197"/>
                        </a:moveTo>
                        <a:cubicBezTo>
                          <a:pt x="201919" y="105"/>
                          <a:pt x="254895" y="33081"/>
                          <a:pt x="280416" y="85160"/>
                        </a:cubicBezTo>
                        <a:lnTo>
                          <a:pt x="881634" y="85160"/>
                        </a:lnTo>
                        <a:cubicBezTo>
                          <a:pt x="918525" y="9800"/>
                          <a:pt x="1009523" y="-21384"/>
                          <a:pt x="1084883" y="15507"/>
                        </a:cubicBezTo>
                        <a:cubicBezTo>
                          <a:pt x="1121034" y="33204"/>
                          <a:pt x="1148685" y="64525"/>
                          <a:pt x="1161764" y="102591"/>
                        </a:cubicBezTo>
                        <a:lnTo>
                          <a:pt x="1037939" y="102591"/>
                        </a:lnTo>
                        <a:lnTo>
                          <a:pt x="1037939" y="201079"/>
                        </a:lnTo>
                        <a:lnTo>
                          <a:pt x="1161764" y="201079"/>
                        </a:lnTo>
                        <a:cubicBezTo>
                          <a:pt x="1133944" y="280517"/>
                          <a:pt x="1046994" y="322361"/>
                          <a:pt x="967557" y="294541"/>
                        </a:cubicBezTo>
                        <a:cubicBezTo>
                          <a:pt x="930104" y="281424"/>
                          <a:pt x="899244" y="254216"/>
                          <a:pt x="881539" y="218701"/>
                        </a:cubicBezTo>
                        <a:lnTo>
                          <a:pt x="279940" y="218701"/>
                        </a:lnTo>
                        <a:cubicBezTo>
                          <a:pt x="243016" y="293986"/>
                          <a:pt x="152052" y="325084"/>
                          <a:pt x="76767" y="288160"/>
                        </a:cubicBezTo>
                        <a:cubicBezTo>
                          <a:pt x="40653" y="270448"/>
                          <a:pt x="13044" y="239129"/>
                          <a:pt x="0" y="201079"/>
                        </a:cubicBezTo>
                        <a:lnTo>
                          <a:pt x="123825" y="201079"/>
                        </a:lnTo>
                        <a:lnTo>
                          <a:pt x="123825" y="102877"/>
                        </a:lnTo>
                        <a:lnTo>
                          <a:pt x="0" y="102877"/>
                        </a:lnTo>
                        <a:cubicBezTo>
                          <a:pt x="20970" y="41313"/>
                          <a:pt x="78885" y="-6"/>
                          <a:pt x="143923" y="197"/>
                        </a:cubicBezTo>
                        <a:close/>
                      </a:path>
                    </a:pathLst>
                  </a:custGeom>
                  <a:noFill/>
                  <a:ln w="19050" cap="flat">
                    <a:solidFill>
                      <a:schemeClr val="tx1"/>
                    </a:solidFill>
                    <a:prstDash val="solid"/>
                    <a:round/>
                  </a:ln>
                </p:spPr>
                <p:txBody>
                  <a:bodyPr rtlCol="0" anchor="ctr"/>
                  <a:lstStyle/>
                  <a:p>
                    <a:endParaRPr lang="en-US" dirty="0"/>
                  </a:p>
                </p:txBody>
              </p:sp>
              <p:sp>
                <p:nvSpPr>
                  <p:cNvPr id="244" name="Freeform: Shape 243">
                    <a:extLst>
                      <a:ext uri="{FF2B5EF4-FFF2-40B4-BE49-F238E27FC236}">
                        <a16:creationId xmlns:a16="http://schemas.microsoft.com/office/drawing/2014/main" id="{FC3D2DAC-77EF-4883-978B-6672FA6635C0}"/>
                      </a:ext>
                    </a:extLst>
                  </p:cNvPr>
                  <p:cNvSpPr/>
                  <p:nvPr/>
                </p:nvSpPr>
                <p:spPr>
                  <a:xfrm>
                    <a:off x="16676750" y="-288131"/>
                    <a:ext cx="95631" cy="95630"/>
                  </a:xfrm>
                  <a:custGeom>
                    <a:avLst/>
                    <a:gdLst>
                      <a:gd name="connsiteX0" fmla="*/ 95631 w 95631"/>
                      <a:gd name="connsiteY0" fmla="*/ 47815 h 95630"/>
                      <a:gd name="connsiteX1" fmla="*/ 47815 w 95631"/>
                      <a:gd name="connsiteY1" fmla="*/ 95631 h 95630"/>
                      <a:gd name="connsiteX2" fmla="*/ 0 w 95631"/>
                      <a:gd name="connsiteY2" fmla="*/ 47815 h 95630"/>
                      <a:gd name="connsiteX3" fmla="*/ 47815 w 95631"/>
                      <a:gd name="connsiteY3" fmla="*/ 0 h 95630"/>
                      <a:gd name="connsiteX4" fmla="*/ 95631 w 95631"/>
                      <a:gd name="connsiteY4" fmla="*/ 47815 h 95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1" h="95630">
                        <a:moveTo>
                          <a:pt x="95631" y="47815"/>
                        </a:moveTo>
                        <a:cubicBezTo>
                          <a:pt x="95631" y="74223"/>
                          <a:pt x="74223" y="95631"/>
                          <a:pt x="47815" y="95631"/>
                        </a:cubicBezTo>
                        <a:cubicBezTo>
                          <a:pt x="21408" y="95631"/>
                          <a:pt x="0" y="74223"/>
                          <a:pt x="0" y="47815"/>
                        </a:cubicBezTo>
                        <a:cubicBezTo>
                          <a:pt x="0" y="21408"/>
                          <a:pt x="21408" y="0"/>
                          <a:pt x="47815" y="0"/>
                        </a:cubicBezTo>
                        <a:cubicBezTo>
                          <a:pt x="74223" y="0"/>
                          <a:pt x="95631" y="21408"/>
                          <a:pt x="95631" y="47815"/>
                        </a:cubicBezTo>
                        <a:close/>
                      </a:path>
                    </a:pathLst>
                  </a:custGeom>
                  <a:noFill/>
                  <a:ln w="19050" cap="flat">
                    <a:solidFill>
                      <a:schemeClr val="tx1"/>
                    </a:solidFill>
                    <a:prstDash val="solid"/>
                    <a:round/>
                  </a:ln>
                </p:spPr>
                <p:txBody>
                  <a:bodyPr rtlCol="0" anchor="ctr"/>
                  <a:lstStyle/>
                  <a:p>
                    <a:endParaRPr lang="en-US" dirty="0"/>
                  </a:p>
                </p:txBody>
              </p:sp>
              <p:sp>
                <p:nvSpPr>
                  <p:cNvPr id="245" name="Freeform: Shape 244">
                    <a:extLst>
                      <a:ext uri="{FF2B5EF4-FFF2-40B4-BE49-F238E27FC236}">
                        <a16:creationId xmlns:a16="http://schemas.microsoft.com/office/drawing/2014/main" id="{AA0AA562-85EB-4602-8A81-5CCEEA5C3671}"/>
                      </a:ext>
                    </a:extLst>
                  </p:cNvPr>
                  <p:cNvSpPr/>
                  <p:nvPr/>
                </p:nvSpPr>
                <p:spPr>
                  <a:xfrm>
                    <a:off x="17370646" y="-712279"/>
                    <a:ext cx="68198" cy="68198"/>
                  </a:xfrm>
                  <a:custGeom>
                    <a:avLst/>
                    <a:gdLst>
                      <a:gd name="connsiteX0" fmla="*/ 68199 w 68198"/>
                      <a:gd name="connsiteY0" fmla="*/ 34100 h 68198"/>
                      <a:gd name="connsiteX1" fmla="*/ 34099 w 68198"/>
                      <a:gd name="connsiteY1" fmla="*/ 68199 h 68198"/>
                      <a:gd name="connsiteX2" fmla="*/ 0 w 68198"/>
                      <a:gd name="connsiteY2" fmla="*/ 34100 h 68198"/>
                      <a:gd name="connsiteX3" fmla="*/ 34099 w 68198"/>
                      <a:gd name="connsiteY3" fmla="*/ 0 h 68198"/>
                      <a:gd name="connsiteX4" fmla="*/ 68199 w 68198"/>
                      <a:gd name="connsiteY4" fmla="*/ 34100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8" h="68198">
                        <a:moveTo>
                          <a:pt x="68199" y="34100"/>
                        </a:moveTo>
                        <a:cubicBezTo>
                          <a:pt x="68199" y="52932"/>
                          <a:pt x="52932" y="68199"/>
                          <a:pt x="34099" y="68199"/>
                        </a:cubicBezTo>
                        <a:cubicBezTo>
                          <a:pt x="15267" y="68199"/>
                          <a:pt x="0" y="52932"/>
                          <a:pt x="0" y="34100"/>
                        </a:cubicBezTo>
                        <a:cubicBezTo>
                          <a:pt x="0" y="15267"/>
                          <a:pt x="15267" y="0"/>
                          <a:pt x="34099" y="0"/>
                        </a:cubicBezTo>
                        <a:cubicBezTo>
                          <a:pt x="52932" y="0"/>
                          <a:pt x="68199" y="15267"/>
                          <a:pt x="68199" y="34100"/>
                        </a:cubicBezTo>
                        <a:close/>
                      </a:path>
                    </a:pathLst>
                  </a:custGeom>
                  <a:noFill/>
                  <a:ln w="19050" cap="flat">
                    <a:solidFill>
                      <a:schemeClr val="tx1"/>
                    </a:solidFill>
                    <a:prstDash val="solid"/>
                    <a:round/>
                  </a:ln>
                </p:spPr>
                <p:txBody>
                  <a:bodyPr rtlCol="0" anchor="ctr"/>
                  <a:lstStyle/>
                  <a:p>
                    <a:endParaRPr lang="en-US" dirty="0"/>
                  </a:p>
                </p:txBody>
              </p:sp>
            </p:grpSp>
          </p:grpSp>
        </p:grpSp>
      </p:grpSp>
      <p:sp>
        <p:nvSpPr>
          <p:cNvPr id="116" name="Slide Number Placeholder 1">
            <a:extLst>
              <a:ext uri="{FF2B5EF4-FFF2-40B4-BE49-F238E27FC236}">
                <a16:creationId xmlns:a16="http://schemas.microsoft.com/office/drawing/2014/main" id="{3DBA8ACB-2F62-4589-BB74-C3389C9DFB3A}"/>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24</a:t>
            </a:fld>
            <a:endParaRPr lang="en-US" sz="900" dirty="0">
              <a:solidFill>
                <a:srgbClr val="FFFFFF"/>
              </a:solidFill>
              <a:latin typeface="Amazon Ember"/>
            </a:endParaRPr>
          </a:p>
        </p:txBody>
      </p:sp>
    </p:spTree>
    <p:extLst>
      <p:ext uri="{BB962C8B-B14F-4D97-AF65-F5344CB8AC3E}">
        <p14:creationId xmlns:p14="http://schemas.microsoft.com/office/powerpoint/2010/main" val="14004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8DE9-2A02-432D-85AC-CD721A9EB871}"/>
              </a:ext>
            </a:extLst>
          </p:cNvPr>
          <p:cNvSpPr>
            <a:spLocks noGrp="1"/>
          </p:cNvSpPr>
          <p:nvPr>
            <p:ph type="title"/>
          </p:nvPr>
        </p:nvSpPr>
        <p:spPr>
          <a:xfrm>
            <a:off x="609600" y="365533"/>
            <a:ext cx="10972800" cy="978729"/>
          </a:xfrm>
        </p:spPr>
        <p:txBody>
          <a:bodyPr/>
          <a:lstStyle/>
          <a:p>
            <a:r>
              <a:rPr lang="en-US" dirty="0">
                <a:solidFill>
                  <a:schemeClr val="accent1"/>
                </a:solidFill>
              </a:rPr>
              <a:t>Amazon </a:t>
            </a:r>
            <a:r>
              <a:rPr lang="en-US" dirty="0" err="1">
                <a:solidFill>
                  <a:schemeClr val="accent1"/>
                </a:solidFill>
              </a:rPr>
              <a:t>SageMaker</a:t>
            </a:r>
            <a:r>
              <a:rPr lang="en-US" dirty="0">
                <a:solidFill>
                  <a:schemeClr val="accent1"/>
                </a:solidFill>
              </a:rPr>
              <a:t> </a:t>
            </a:r>
            <a:r>
              <a:rPr lang="en-US" dirty="0"/>
              <a:t>has built-in algorithms </a:t>
            </a:r>
            <a:br>
              <a:rPr lang="en-US" dirty="0"/>
            </a:br>
            <a:r>
              <a:rPr lang="en-US" dirty="0"/>
              <a:t>or bring your own</a:t>
            </a:r>
          </a:p>
        </p:txBody>
      </p:sp>
      <p:grpSp>
        <p:nvGrpSpPr>
          <p:cNvPr id="8" name="Group 7">
            <a:extLst>
              <a:ext uri="{FF2B5EF4-FFF2-40B4-BE49-F238E27FC236}">
                <a16:creationId xmlns:a16="http://schemas.microsoft.com/office/drawing/2014/main" id="{E91FC581-B3CF-4FE0-817E-6B0A016F3240}"/>
              </a:ext>
            </a:extLst>
          </p:cNvPr>
          <p:cNvGrpSpPr/>
          <p:nvPr/>
        </p:nvGrpSpPr>
        <p:grpSpPr>
          <a:xfrm>
            <a:off x="607284" y="1530417"/>
            <a:ext cx="10975116" cy="4543124"/>
            <a:chOff x="607284" y="1497987"/>
            <a:chExt cx="10975116" cy="4228574"/>
          </a:xfrm>
        </p:grpSpPr>
        <p:grpSp>
          <p:nvGrpSpPr>
            <p:cNvPr id="6" name="Group 5">
              <a:extLst>
                <a:ext uri="{FF2B5EF4-FFF2-40B4-BE49-F238E27FC236}">
                  <a16:creationId xmlns:a16="http://schemas.microsoft.com/office/drawing/2014/main" id="{89C72E15-AC6A-4222-A81F-7AD81A5E498F}"/>
                </a:ext>
              </a:extLst>
            </p:cNvPr>
            <p:cNvGrpSpPr/>
            <p:nvPr/>
          </p:nvGrpSpPr>
          <p:grpSpPr>
            <a:xfrm>
              <a:off x="2467514" y="4777056"/>
              <a:ext cx="7254657" cy="949505"/>
              <a:chOff x="2511371" y="4777056"/>
              <a:chExt cx="7254657" cy="949505"/>
            </a:xfrm>
          </p:grpSpPr>
          <p:grpSp>
            <p:nvGrpSpPr>
              <p:cNvPr id="116" name="Group 115">
                <a:extLst>
                  <a:ext uri="{FF2B5EF4-FFF2-40B4-BE49-F238E27FC236}">
                    <a16:creationId xmlns:a16="http://schemas.microsoft.com/office/drawing/2014/main" id="{8FFD36E2-A5FD-420E-A13F-D613DA7BB0DC}"/>
                  </a:ext>
                </a:extLst>
              </p:cNvPr>
              <p:cNvGrpSpPr/>
              <p:nvPr/>
            </p:nvGrpSpPr>
            <p:grpSpPr>
              <a:xfrm>
                <a:off x="2511371" y="4777056"/>
                <a:ext cx="3534197" cy="949505"/>
                <a:chOff x="3249823" y="3589188"/>
                <a:chExt cx="2642616" cy="906612"/>
              </a:xfrm>
            </p:grpSpPr>
            <p:sp>
              <p:nvSpPr>
                <p:cNvPr id="103" name="Rectangle 102">
                  <a:extLst>
                    <a:ext uri="{FF2B5EF4-FFF2-40B4-BE49-F238E27FC236}">
                      <a16:creationId xmlns:a16="http://schemas.microsoft.com/office/drawing/2014/main" id="{8C48355C-EB5A-471E-855E-1536CAFF59B3}"/>
                    </a:ext>
                  </a:extLst>
                </p:cNvPr>
                <p:cNvSpPr/>
                <p:nvPr/>
              </p:nvSpPr>
              <p:spPr>
                <a:xfrm>
                  <a:off x="324982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err="1">
                    <a:solidFill>
                      <a:schemeClr val="tx1"/>
                    </a:solidFill>
                  </a:endParaRPr>
                </a:p>
              </p:txBody>
            </p:sp>
            <p:sp>
              <p:nvSpPr>
                <p:cNvPr id="75" name="TextBox 74">
                  <a:extLst>
                    <a:ext uri="{FF2B5EF4-FFF2-40B4-BE49-F238E27FC236}">
                      <a16:creationId xmlns:a16="http://schemas.microsoft.com/office/drawing/2014/main" id="{8AE54B60-E29E-4296-8F73-810BE6AA8CC8}"/>
                    </a:ext>
                  </a:extLst>
                </p:cNvPr>
                <p:cNvSpPr txBox="1"/>
                <p:nvPr/>
              </p:nvSpPr>
              <p:spPr>
                <a:xfrm>
                  <a:off x="324982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800"/>
                    </a:spcBef>
                  </a:pPr>
                  <a:r>
                    <a:rPr lang="en-US" sz="1600" b="1" dirty="0">
                      <a:solidFill>
                        <a:schemeClr val="accent1"/>
                      </a:solidFill>
                    </a:rPr>
                    <a:t>Anomaly detection</a:t>
                  </a:r>
                </a:p>
                <a:p>
                  <a:pPr algn="ctr">
                    <a:spcBef>
                      <a:spcPts val="800"/>
                    </a:spcBef>
                  </a:pPr>
                  <a:r>
                    <a:rPr lang="en-US" sz="1333" dirty="0"/>
                    <a:t>Random cut forests | IP Insights </a:t>
                  </a:r>
                </a:p>
              </p:txBody>
            </p:sp>
          </p:grpSp>
          <p:grpSp>
            <p:nvGrpSpPr>
              <p:cNvPr id="115" name="Group 114">
                <a:extLst>
                  <a:ext uri="{FF2B5EF4-FFF2-40B4-BE49-F238E27FC236}">
                    <a16:creationId xmlns:a16="http://schemas.microsoft.com/office/drawing/2014/main" id="{98DCD937-07BB-466A-A6CC-F4FA778BECA1}"/>
                  </a:ext>
                </a:extLst>
              </p:cNvPr>
              <p:cNvGrpSpPr/>
              <p:nvPr/>
            </p:nvGrpSpPr>
            <p:grpSpPr>
              <a:xfrm>
                <a:off x="6231831" y="4777056"/>
                <a:ext cx="3534197" cy="949505"/>
                <a:chOff x="6031713" y="3589188"/>
                <a:chExt cx="2642616" cy="906612"/>
              </a:xfrm>
            </p:grpSpPr>
            <p:sp>
              <p:nvSpPr>
                <p:cNvPr id="104" name="Rectangle 103">
                  <a:extLst>
                    <a:ext uri="{FF2B5EF4-FFF2-40B4-BE49-F238E27FC236}">
                      <a16:creationId xmlns:a16="http://schemas.microsoft.com/office/drawing/2014/main" id="{91AA74C3-278F-425E-AE7E-C79F27A6FFF9}"/>
                    </a:ext>
                  </a:extLst>
                </p:cNvPr>
                <p:cNvSpPr/>
                <p:nvPr/>
              </p:nvSpPr>
              <p:spPr>
                <a:xfrm>
                  <a:off x="603171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err="1">
                    <a:solidFill>
                      <a:schemeClr val="tx1"/>
                    </a:solidFill>
                  </a:endParaRPr>
                </a:p>
              </p:txBody>
            </p:sp>
            <p:sp>
              <p:nvSpPr>
                <p:cNvPr id="81" name="TextBox 80">
                  <a:extLst>
                    <a:ext uri="{FF2B5EF4-FFF2-40B4-BE49-F238E27FC236}">
                      <a16:creationId xmlns:a16="http://schemas.microsoft.com/office/drawing/2014/main" id="{748CB725-50DD-473A-8097-6884056F5F6B}"/>
                    </a:ext>
                  </a:extLst>
                </p:cNvPr>
                <p:cNvSpPr txBox="1"/>
                <p:nvPr/>
              </p:nvSpPr>
              <p:spPr>
                <a:xfrm>
                  <a:off x="603171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800"/>
                    </a:spcBef>
                  </a:pPr>
                  <a:r>
                    <a:rPr lang="en-US" sz="1600" b="1" dirty="0">
                      <a:solidFill>
                        <a:schemeClr val="accent1"/>
                      </a:solidFill>
                    </a:rPr>
                    <a:t>Feature reduction</a:t>
                  </a:r>
                </a:p>
                <a:p>
                  <a:pPr algn="ctr">
                    <a:spcBef>
                      <a:spcPts val="800"/>
                    </a:spcBef>
                  </a:pPr>
                  <a:r>
                    <a:rPr lang="en-US" sz="1333" dirty="0"/>
                    <a:t>PCA</a:t>
                  </a:r>
                </a:p>
              </p:txBody>
            </p:sp>
          </p:grpSp>
        </p:grpSp>
        <p:grpSp>
          <p:nvGrpSpPr>
            <p:cNvPr id="7" name="Group 6">
              <a:extLst>
                <a:ext uri="{FF2B5EF4-FFF2-40B4-BE49-F238E27FC236}">
                  <a16:creationId xmlns:a16="http://schemas.microsoft.com/office/drawing/2014/main" id="{2D57EE01-BE7F-4EB2-8D01-F10C7F6031BD}"/>
                </a:ext>
              </a:extLst>
            </p:cNvPr>
            <p:cNvGrpSpPr/>
            <p:nvPr/>
          </p:nvGrpSpPr>
          <p:grpSpPr>
            <a:xfrm>
              <a:off x="607284" y="1497987"/>
              <a:ext cx="10975116" cy="3604084"/>
              <a:chOff x="607284" y="1497987"/>
              <a:chExt cx="10975116" cy="3604084"/>
            </a:xfrm>
          </p:grpSpPr>
          <p:grpSp>
            <p:nvGrpSpPr>
              <p:cNvPr id="108" name="Group 107">
                <a:extLst>
                  <a:ext uri="{FF2B5EF4-FFF2-40B4-BE49-F238E27FC236}">
                    <a16:creationId xmlns:a16="http://schemas.microsoft.com/office/drawing/2014/main" id="{D0035484-41A9-4ACA-97C1-1EB033C28AE2}"/>
                  </a:ext>
                </a:extLst>
              </p:cNvPr>
              <p:cNvGrpSpPr/>
              <p:nvPr/>
            </p:nvGrpSpPr>
            <p:grpSpPr>
              <a:xfrm>
                <a:off x="607284" y="1497987"/>
                <a:ext cx="3534197" cy="949505"/>
                <a:chOff x="467933" y="1504156"/>
                <a:chExt cx="2642616" cy="906612"/>
              </a:xfrm>
            </p:grpSpPr>
            <p:sp>
              <p:nvSpPr>
                <p:cNvPr id="94" name="Rectangle 93">
                  <a:extLst>
                    <a:ext uri="{FF2B5EF4-FFF2-40B4-BE49-F238E27FC236}">
                      <a16:creationId xmlns:a16="http://schemas.microsoft.com/office/drawing/2014/main" id="{A3F853F0-DF91-4A07-97C9-D60D1A9828A2}"/>
                    </a:ext>
                  </a:extLst>
                </p:cNvPr>
                <p:cNvSpPr/>
                <p:nvPr/>
              </p:nvSpPr>
              <p:spPr>
                <a:xfrm>
                  <a:off x="46793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err="1">
                    <a:solidFill>
                      <a:schemeClr val="tx1"/>
                    </a:solidFill>
                  </a:endParaRPr>
                </a:p>
              </p:txBody>
            </p:sp>
            <p:sp>
              <p:nvSpPr>
                <p:cNvPr id="48" name="TextBox 47">
                  <a:extLst>
                    <a:ext uri="{FF2B5EF4-FFF2-40B4-BE49-F238E27FC236}">
                      <a16:creationId xmlns:a16="http://schemas.microsoft.com/office/drawing/2014/main" id="{8E13DCC1-A7C0-4DAE-BF00-876DB402606E}"/>
                    </a:ext>
                  </a:extLst>
                </p:cNvPr>
                <p:cNvSpPr txBox="1"/>
                <p:nvPr/>
              </p:nvSpPr>
              <p:spPr>
                <a:xfrm>
                  <a:off x="46793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800"/>
                    </a:spcBef>
                  </a:pPr>
                  <a:r>
                    <a:rPr lang="en-US" sz="1600" b="1" dirty="0">
                      <a:solidFill>
                        <a:schemeClr val="accent1"/>
                      </a:solidFill>
                    </a:rPr>
                    <a:t>Classification</a:t>
                  </a:r>
                </a:p>
                <a:p>
                  <a:pPr algn="ctr">
                    <a:spcBef>
                      <a:spcPts val="800"/>
                    </a:spcBef>
                  </a:pPr>
                  <a:r>
                    <a:rPr lang="en-US" sz="1333" dirty="0"/>
                    <a:t>Linear Learner | </a:t>
                  </a:r>
                  <a:r>
                    <a:rPr lang="en-US" sz="1333" dirty="0" err="1"/>
                    <a:t>XGBoost</a:t>
                  </a:r>
                  <a:r>
                    <a:rPr lang="en-US" sz="1333" dirty="0"/>
                    <a:t> | KNN</a:t>
                  </a:r>
                </a:p>
              </p:txBody>
            </p:sp>
          </p:grpSp>
          <p:grpSp>
            <p:nvGrpSpPr>
              <p:cNvPr id="111" name="Group 110">
                <a:extLst>
                  <a:ext uri="{FF2B5EF4-FFF2-40B4-BE49-F238E27FC236}">
                    <a16:creationId xmlns:a16="http://schemas.microsoft.com/office/drawing/2014/main" id="{C61B1549-2269-4103-91FA-7E7B3E58FC71}"/>
                  </a:ext>
                </a:extLst>
              </p:cNvPr>
              <p:cNvGrpSpPr/>
              <p:nvPr/>
            </p:nvGrpSpPr>
            <p:grpSpPr>
              <a:xfrm>
                <a:off x="607284" y="2589827"/>
                <a:ext cx="3534197" cy="949505"/>
                <a:chOff x="467933" y="2546673"/>
                <a:chExt cx="2642616" cy="906612"/>
              </a:xfrm>
            </p:grpSpPr>
            <p:sp>
              <p:nvSpPr>
                <p:cNvPr id="98" name="Rectangle 97">
                  <a:extLst>
                    <a:ext uri="{FF2B5EF4-FFF2-40B4-BE49-F238E27FC236}">
                      <a16:creationId xmlns:a16="http://schemas.microsoft.com/office/drawing/2014/main" id="{EF90E993-5EF7-4DD4-924D-C2976EE1D47A}"/>
                    </a:ext>
                  </a:extLst>
                </p:cNvPr>
                <p:cNvSpPr/>
                <p:nvPr/>
              </p:nvSpPr>
              <p:spPr>
                <a:xfrm>
                  <a:off x="46793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err="1">
                    <a:solidFill>
                      <a:schemeClr val="tx1"/>
                    </a:solidFill>
                  </a:endParaRPr>
                </a:p>
              </p:txBody>
            </p:sp>
            <p:sp>
              <p:nvSpPr>
                <p:cNvPr id="52" name="TextBox 51">
                  <a:extLst>
                    <a:ext uri="{FF2B5EF4-FFF2-40B4-BE49-F238E27FC236}">
                      <a16:creationId xmlns:a16="http://schemas.microsoft.com/office/drawing/2014/main" id="{5ACD9EEC-9CB5-493F-8FFD-80AA5A06D46C}"/>
                    </a:ext>
                  </a:extLst>
                </p:cNvPr>
                <p:cNvSpPr txBox="1"/>
                <p:nvPr/>
              </p:nvSpPr>
              <p:spPr>
                <a:xfrm>
                  <a:off x="46793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800"/>
                    </a:spcBef>
                  </a:pPr>
                  <a:r>
                    <a:rPr lang="en-US" sz="1600" b="1" dirty="0">
                      <a:solidFill>
                        <a:schemeClr val="accent1"/>
                      </a:solidFill>
                    </a:rPr>
                    <a:t>Working with text</a:t>
                  </a:r>
                </a:p>
                <a:p>
                  <a:pPr algn="ctr">
                    <a:spcBef>
                      <a:spcPts val="800"/>
                    </a:spcBef>
                  </a:pPr>
                  <a:r>
                    <a:rPr lang="en-US" sz="1333" dirty="0" err="1"/>
                    <a:t>BlazingText</a:t>
                  </a:r>
                  <a:r>
                    <a:rPr lang="en-US" sz="1333" dirty="0"/>
                    <a:t> | Supervised | Unsupervised</a:t>
                  </a:r>
                </a:p>
              </p:txBody>
            </p:sp>
          </p:grpSp>
          <p:grpSp>
            <p:nvGrpSpPr>
              <p:cNvPr id="117" name="Group 116">
                <a:extLst>
                  <a:ext uri="{FF2B5EF4-FFF2-40B4-BE49-F238E27FC236}">
                    <a16:creationId xmlns:a16="http://schemas.microsoft.com/office/drawing/2014/main" id="{54F29B2A-5A3F-43A1-AB7E-F949A99A4A02}"/>
                  </a:ext>
                </a:extLst>
              </p:cNvPr>
              <p:cNvGrpSpPr/>
              <p:nvPr/>
            </p:nvGrpSpPr>
            <p:grpSpPr>
              <a:xfrm>
                <a:off x="607284" y="3681664"/>
                <a:ext cx="3534197" cy="949505"/>
                <a:chOff x="467933" y="3589188"/>
                <a:chExt cx="2642616" cy="906612"/>
              </a:xfrm>
            </p:grpSpPr>
            <p:sp>
              <p:nvSpPr>
                <p:cNvPr id="102" name="Rectangle 101">
                  <a:extLst>
                    <a:ext uri="{FF2B5EF4-FFF2-40B4-BE49-F238E27FC236}">
                      <a16:creationId xmlns:a16="http://schemas.microsoft.com/office/drawing/2014/main" id="{7F4978DD-E0A6-4B3D-8A02-F425DC9AAE0A}"/>
                    </a:ext>
                  </a:extLst>
                </p:cNvPr>
                <p:cNvSpPr/>
                <p:nvPr/>
              </p:nvSpPr>
              <p:spPr>
                <a:xfrm>
                  <a:off x="46793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err="1">
                    <a:solidFill>
                      <a:schemeClr val="tx1"/>
                    </a:solidFill>
                  </a:endParaRPr>
                </a:p>
              </p:txBody>
            </p:sp>
            <p:sp>
              <p:nvSpPr>
                <p:cNvPr id="63" name="TextBox 62">
                  <a:extLst>
                    <a:ext uri="{FF2B5EF4-FFF2-40B4-BE49-F238E27FC236}">
                      <a16:creationId xmlns:a16="http://schemas.microsoft.com/office/drawing/2014/main" id="{479F89EA-07AB-4DC1-A5A5-DDEFE9662FBD}"/>
                    </a:ext>
                  </a:extLst>
                </p:cNvPr>
                <p:cNvSpPr txBox="1"/>
                <p:nvPr/>
              </p:nvSpPr>
              <p:spPr>
                <a:xfrm>
                  <a:off x="46793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800"/>
                    </a:spcBef>
                  </a:pPr>
                  <a:r>
                    <a:rPr lang="en-US" sz="1600" b="1" dirty="0">
                      <a:solidFill>
                        <a:schemeClr val="accent1"/>
                      </a:solidFill>
                    </a:rPr>
                    <a:t>Sequence translation</a:t>
                  </a:r>
                </a:p>
                <a:p>
                  <a:pPr algn="ctr">
                    <a:spcBef>
                      <a:spcPts val="800"/>
                    </a:spcBef>
                  </a:pPr>
                  <a:r>
                    <a:rPr lang="en-US" sz="1333" dirty="0"/>
                    <a:t>Seq2Seq</a:t>
                  </a:r>
                </a:p>
              </p:txBody>
            </p:sp>
          </p:grpSp>
          <p:grpSp>
            <p:nvGrpSpPr>
              <p:cNvPr id="107" name="Group 106">
                <a:extLst>
                  <a:ext uri="{FF2B5EF4-FFF2-40B4-BE49-F238E27FC236}">
                    <a16:creationId xmlns:a16="http://schemas.microsoft.com/office/drawing/2014/main" id="{7324C215-B572-47E1-9526-553D4DE5E4DE}"/>
                  </a:ext>
                </a:extLst>
              </p:cNvPr>
              <p:cNvGrpSpPr/>
              <p:nvPr/>
            </p:nvGrpSpPr>
            <p:grpSpPr>
              <a:xfrm>
                <a:off x="4327743" y="1501541"/>
                <a:ext cx="3534197" cy="949505"/>
                <a:chOff x="3249823" y="461640"/>
                <a:chExt cx="2642616" cy="906612"/>
              </a:xfrm>
            </p:grpSpPr>
            <p:sp>
              <p:nvSpPr>
                <p:cNvPr id="91" name="Rectangle 90">
                  <a:extLst>
                    <a:ext uri="{FF2B5EF4-FFF2-40B4-BE49-F238E27FC236}">
                      <a16:creationId xmlns:a16="http://schemas.microsoft.com/office/drawing/2014/main" id="{714DA011-873B-4AC6-9A80-23CC2258D265}"/>
                    </a:ext>
                  </a:extLst>
                </p:cNvPr>
                <p:cNvSpPr/>
                <p:nvPr/>
              </p:nvSpPr>
              <p:spPr>
                <a:xfrm>
                  <a:off x="3249823" y="461640"/>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err="1">
                    <a:solidFill>
                      <a:schemeClr val="tx1"/>
                    </a:solidFill>
                  </a:endParaRPr>
                </a:p>
              </p:txBody>
            </p:sp>
            <p:sp>
              <p:nvSpPr>
                <p:cNvPr id="66" name="TextBox 65">
                  <a:extLst>
                    <a:ext uri="{FF2B5EF4-FFF2-40B4-BE49-F238E27FC236}">
                      <a16:creationId xmlns:a16="http://schemas.microsoft.com/office/drawing/2014/main" id="{9AF6A43E-1B7A-4D7A-B28D-C971CBA09BF3}"/>
                    </a:ext>
                  </a:extLst>
                </p:cNvPr>
                <p:cNvSpPr txBox="1"/>
                <p:nvPr/>
              </p:nvSpPr>
              <p:spPr>
                <a:xfrm>
                  <a:off x="324982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800"/>
                    </a:spcBef>
                  </a:pPr>
                  <a:r>
                    <a:rPr lang="en-US" sz="1600" b="1" dirty="0">
                      <a:solidFill>
                        <a:schemeClr val="accent1"/>
                      </a:solidFill>
                    </a:rPr>
                    <a:t>Computer vision</a:t>
                  </a:r>
                </a:p>
                <a:p>
                  <a:pPr algn="ctr">
                    <a:spcBef>
                      <a:spcPts val="800"/>
                    </a:spcBef>
                  </a:pPr>
                  <a:r>
                    <a:rPr lang="en-US" sz="1333" dirty="0"/>
                    <a:t>Image classification | Object detection |</a:t>
                  </a:r>
                  <a:br>
                    <a:rPr lang="en-US" sz="1333" dirty="0"/>
                  </a:br>
                  <a:r>
                    <a:rPr lang="en-US" sz="1333" dirty="0"/>
                    <a:t> Semantic segmentation</a:t>
                  </a:r>
                </a:p>
              </p:txBody>
            </p:sp>
          </p:grpSp>
          <p:grpSp>
            <p:nvGrpSpPr>
              <p:cNvPr id="112" name="Group 111">
                <a:extLst>
                  <a:ext uri="{FF2B5EF4-FFF2-40B4-BE49-F238E27FC236}">
                    <a16:creationId xmlns:a16="http://schemas.microsoft.com/office/drawing/2014/main" id="{8BBAB61D-A4FF-466F-9384-4A8E97BB68F7}"/>
                  </a:ext>
                </a:extLst>
              </p:cNvPr>
              <p:cNvGrpSpPr/>
              <p:nvPr/>
            </p:nvGrpSpPr>
            <p:grpSpPr>
              <a:xfrm>
                <a:off x="4327743" y="3685219"/>
                <a:ext cx="3534197" cy="949505"/>
                <a:chOff x="3249823" y="2546673"/>
                <a:chExt cx="2642616" cy="906612"/>
              </a:xfrm>
            </p:grpSpPr>
            <p:sp>
              <p:nvSpPr>
                <p:cNvPr id="99" name="Rectangle 98">
                  <a:extLst>
                    <a:ext uri="{FF2B5EF4-FFF2-40B4-BE49-F238E27FC236}">
                      <a16:creationId xmlns:a16="http://schemas.microsoft.com/office/drawing/2014/main" id="{420EFB28-4083-40FF-BFC4-B0B8A3840F07}"/>
                    </a:ext>
                  </a:extLst>
                </p:cNvPr>
                <p:cNvSpPr/>
                <p:nvPr/>
              </p:nvSpPr>
              <p:spPr>
                <a:xfrm>
                  <a:off x="324982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err="1">
                    <a:solidFill>
                      <a:schemeClr val="tx1"/>
                    </a:solidFill>
                  </a:endParaRPr>
                </a:p>
              </p:txBody>
            </p:sp>
            <p:sp>
              <p:nvSpPr>
                <p:cNvPr id="72" name="TextBox 71">
                  <a:extLst>
                    <a:ext uri="{FF2B5EF4-FFF2-40B4-BE49-F238E27FC236}">
                      <a16:creationId xmlns:a16="http://schemas.microsoft.com/office/drawing/2014/main" id="{19FB554F-BC4C-40A0-80E9-56BF3D109D17}"/>
                    </a:ext>
                  </a:extLst>
                </p:cNvPr>
                <p:cNvSpPr txBox="1"/>
                <p:nvPr/>
              </p:nvSpPr>
              <p:spPr>
                <a:xfrm>
                  <a:off x="324982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800"/>
                    </a:spcBef>
                  </a:pPr>
                  <a:r>
                    <a:rPr lang="en-US" sz="1600" b="1" dirty="0">
                      <a:solidFill>
                        <a:schemeClr val="accent1"/>
                      </a:solidFill>
                    </a:rPr>
                    <a:t>Regression</a:t>
                  </a:r>
                </a:p>
                <a:p>
                  <a:pPr algn="ctr">
                    <a:spcBef>
                      <a:spcPts val="800"/>
                    </a:spcBef>
                  </a:pPr>
                  <a:r>
                    <a:rPr lang="en-US" sz="1333" dirty="0"/>
                    <a:t>Linear Learner | </a:t>
                  </a:r>
                  <a:r>
                    <a:rPr lang="en-US" sz="1333" dirty="0" err="1"/>
                    <a:t>XGBoost</a:t>
                  </a:r>
                  <a:r>
                    <a:rPr lang="en-US" sz="1333" dirty="0"/>
                    <a:t> | KNN</a:t>
                  </a:r>
                </a:p>
              </p:txBody>
            </p:sp>
          </p:grpSp>
          <p:grpSp>
            <p:nvGrpSpPr>
              <p:cNvPr id="113" name="Group 112">
                <a:extLst>
                  <a:ext uri="{FF2B5EF4-FFF2-40B4-BE49-F238E27FC236}">
                    <a16:creationId xmlns:a16="http://schemas.microsoft.com/office/drawing/2014/main" id="{1382A329-FA13-47BB-A85A-0C854E01F222}"/>
                  </a:ext>
                </a:extLst>
              </p:cNvPr>
              <p:cNvGrpSpPr/>
              <p:nvPr/>
            </p:nvGrpSpPr>
            <p:grpSpPr>
              <a:xfrm>
                <a:off x="8048203" y="3685219"/>
                <a:ext cx="3534197" cy="949505"/>
                <a:chOff x="6031713" y="2546673"/>
                <a:chExt cx="2642616" cy="906612"/>
              </a:xfrm>
            </p:grpSpPr>
            <p:sp>
              <p:nvSpPr>
                <p:cNvPr id="100" name="Rectangle 99">
                  <a:extLst>
                    <a:ext uri="{FF2B5EF4-FFF2-40B4-BE49-F238E27FC236}">
                      <a16:creationId xmlns:a16="http://schemas.microsoft.com/office/drawing/2014/main" id="{B3DCF403-C17A-40B7-B92A-1161F3EC8A5A}"/>
                    </a:ext>
                  </a:extLst>
                </p:cNvPr>
                <p:cNvSpPr/>
                <p:nvPr/>
              </p:nvSpPr>
              <p:spPr>
                <a:xfrm>
                  <a:off x="603171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err="1">
                    <a:solidFill>
                      <a:schemeClr val="tx1"/>
                    </a:solidFill>
                  </a:endParaRPr>
                </a:p>
              </p:txBody>
            </p:sp>
            <p:sp>
              <p:nvSpPr>
                <p:cNvPr id="78" name="TextBox 77">
                  <a:extLst>
                    <a:ext uri="{FF2B5EF4-FFF2-40B4-BE49-F238E27FC236}">
                      <a16:creationId xmlns:a16="http://schemas.microsoft.com/office/drawing/2014/main" id="{8FF6468E-C5F1-4233-825D-06AA70B14EA2}"/>
                    </a:ext>
                  </a:extLst>
                </p:cNvPr>
                <p:cNvSpPr txBox="1"/>
                <p:nvPr/>
              </p:nvSpPr>
              <p:spPr>
                <a:xfrm>
                  <a:off x="603171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800"/>
                    </a:spcBef>
                  </a:pPr>
                  <a:r>
                    <a:rPr lang="en-US" sz="1600" b="1" dirty="0">
                      <a:solidFill>
                        <a:schemeClr val="accent1"/>
                      </a:solidFill>
                    </a:rPr>
                    <a:t>Clustering</a:t>
                  </a:r>
                </a:p>
                <a:p>
                  <a:pPr algn="ctr">
                    <a:spcBef>
                      <a:spcPts val="800"/>
                    </a:spcBef>
                  </a:pPr>
                  <a:r>
                    <a:rPr lang="en-US" sz="1333" dirty="0" err="1"/>
                    <a:t>KMeans</a:t>
                  </a:r>
                  <a:endParaRPr lang="en-US" sz="1333" dirty="0"/>
                </a:p>
              </p:txBody>
            </p:sp>
          </p:grpSp>
          <p:grpSp>
            <p:nvGrpSpPr>
              <p:cNvPr id="110" name="Group 109">
                <a:extLst>
                  <a:ext uri="{FF2B5EF4-FFF2-40B4-BE49-F238E27FC236}">
                    <a16:creationId xmlns:a16="http://schemas.microsoft.com/office/drawing/2014/main" id="{1EB9EAC6-D3E6-4585-96BE-E3AE6F2770EB}"/>
                  </a:ext>
                </a:extLst>
              </p:cNvPr>
              <p:cNvGrpSpPr/>
              <p:nvPr/>
            </p:nvGrpSpPr>
            <p:grpSpPr>
              <a:xfrm>
                <a:off x="4327743" y="2593379"/>
                <a:ext cx="3534197" cy="949505"/>
                <a:chOff x="3249823" y="1504156"/>
                <a:chExt cx="2642616" cy="906612"/>
              </a:xfrm>
            </p:grpSpPr>
            <p:sp>
              <p:nvSpPr>
                <p:cNvPr id="95" name="Rectangle 94">
                  <a:extLst>
                    <a:ext uri="{FF2B5EF4-FFF2-40B4-BE49-F238E27FC236}">
                      <a16:creationId xmlns:a16="http://schemas.microsoft.com/office/drawing/2014/main" id="{28E334D8-C636-47BE-A0BE-36AC16E4F241}"/>
                    </a:ext>
                  </a:extLst>
                </p:cNvPr>
                <p:cNvSpPr/>
                <p:nvPr/>
              </p:nvSpPr>
              <p:spPr>
                <a:xfrm>
                  <a:off x="324982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err="1">
                    <a:solidFill>
                      <a:schemeClr val="tx1"/>
                    </a:solidFill>
                  </a:endParaRPr>
                </a:p>
              </p:txBody>
            </p:sp>
            <p:sp>
              <p:nvSpPr>
                <p:cNvPr id="84" name="TextBox 83">
                  <a:extLst>
                    <a:ext uri="{FF2B5EF4-FFF2-40B4-BE49-F238E27FC236}">
                      <a16:creationId xmlns:a16="http://schemas.microsoft.com/office/drawing/2014/main" id="{E572F601-6D6D-410E-AEB2-53586AE63B95}"/>
                    </a:ext>
                  </a:extLst>
                </p:cNvPr>
                <p:cNvSpPr txBox="1"/>
                <p:nvPr/>
              </p:nvSpPr>
              <p:spPr>
                <a:xfrm>
                  <a:off x="324982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800"/>
                    </a:spcBef>
                  </a:pPr>
                  <a:r>
                    <a:rPr lang="en-US" sz="1600" b="1" dirty="0">
                      <a:solidFill>
                        <a:schemeClr val="accent1"/>
                      </a:solidFill>
                    </a:rPr>
                    <a:t>Recommendation</a:t>
                  </a:r>
                </a:p>
                <a:p>
                  <a:pPr algn="ctr">
                    <a:spcBef>
                      <a:spcPts val="800"/>
                    </a:spcBef>
                  </a:pPr>
                  <a:r>
                    <a:rPr lang="en-US" sz="1333" dirty="0"/>
                    <a:t>Factorization machines</a:t>
                  </a:r>
                </a:p>
              </p:txBody>
            </p:sp>
          </p:grpSp>
          <p:grpSp>
            <p:nvGrpSpPr>
              <p:cNvPr id="109" name="Group 108">
                <a:extLst>
                  <a:ext uri="{FF2B5EF4-FFF2-40B4-BE49-F238E27FC236}">
                    <a16:creationId xmlns:a16="http://schemas.microsoft.com/office/drawing/2014/main" id="{212743CF-2EBD-4C4E-966B-659BBE8C09C8}"/>
                  </a:ext>
                </a:extLst>
              </p:cNvPr>
              <p:cNvGrpSpPr/>
              <p:nvPr/>
            </p:nvGrpSpPr>
            <p:grpSpPr>
              <a:xfrm>
                <a:off x="8048203" y="1501541"/>
                <a:ext cx="3534197" cy="949505"/>
                <a:chOff x="6031713" y="461640"/>
                <a:chExt cx="2642616" cy="906612"/>
              </a:xfrm>
            </p:grpSpPr>
            <p:sp>
              <p:nvSpPr>
                <p:cNvPr id="92" name="Rectangle 91">
                  <a:extLst>
                    <a:ext uri="{FF2B5EF4-FFF2-40B4-BE49-F238E27FC236}">
                      <a16:creationId xmlns:a16="http://schemas.microsoft.com/office/drawing/2014/main" id="{E2EABBB6-2236-4B0C-92B0-AB54E07E488E}"/>
                    </a:ext>
                  </a:extLst>
                </p:cNvPr>
                <p:cNvSpPr/>
                <p:nvPr/>
              </p:nvSpPr>
              <p:spPr>
                <a:xfrm>
                  <a:off x="6031713" y="461640"/>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err="1">
                    <a:solidFill>
                      <a:schemeClr val="tx1"/>
                    </a:solidFill>
                  </a:endParaRPr>
                </a:p>
              </p:txBody>
            </p:sp>
            <p:sp>
              <p:nvSpPr>
                <p:cNvPr id="87" name="TextBox 86">
                  <a:extLst>
                    <a:ext uri="{FF2B5EF4-FFF2-40B4-BE49-F238E27FC236}">
                      <a16:creationId xmlns:a16="http://schemas.microsoft.com/office/drawing/2014/main" id="{4AAA7571-DB87-477B-8D8E-1E3557A48699}"/>
                    </a:ext>
                  </a:extLst>
                </p:cNvPr>
                <p:cNvSpPr txBox="1"/>
                <p:nvPr/>
              </p:nvSpPr>
              <p:spPr>
                <a:xfrm>
                  <a:off x="603171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800"/>
                    </a:spcBef>
                  </a:pPr>
                  <a:r>
                    <a:rPr lang="en-US" sz="1600" b="1" dirty="0">
                      <a:solidFill>
                        <a:schemeClr val="accent1"/>
                      </a:solidFill>
                    </a:rPr>
                    <a:t>Topic modeling</a:t>
                  </a:r>
                </a:p>
                <a:p>
                  <a:pPr algn="ctr">
                    <a:spcBef>
                      <a:spcPts val="800"/>
                    </a:spcBef>
                  </a:pPr>
                  <a:r>
                    <a:rPr lang="en-US" sz="1333" dirty="0"/>
                    <a:t>LDA | NTM</a:t>
                  </a:r>
                </a:p>
              </p:txBody>
            </p:sp>
          </p:grpSp>
          <p:grpSp>
            <p:nvGrpSpPr>
              <p:cNvPr id="114" name="Group 113">
                <a:extLst>
                  <a:ext uri="{FF2B5EF4-FFF2-40B4-BE49-F238E27FC236}">
                    <a16:creationId xmlns:a16="http://schemas.microsoft.com/office/drawing/2014/main" id="{764DE832-54BA-435C-B657-18E6ECD04D5A}"/>
                  </a:ext>
                </a:extLst>
              </p:cNvPr>
              <p:cNvGrpSpPr/>
              <p:nvPr/>
            </p:nvGrpSpPr>
            <p:grpSpPr>
              <a:xfrm>
                <a:off x="8048203" y="2593379"/>
                <a:ext cx="3534197" cy="949505"/>
                <a:chOff x="6031713" y="1504156"/>
                <a:chExt cx="2642616" cy="906612"/>
              </a:xfrm>
            </p:grpSpPr>
            <p:sp>
              <p:nvSpPr>
                <p:cNvPr id="96" name="Rectangle 95">
                  <a:extLst>
                    <a:ext uri="{FF2B5EF4-FFF2-40B4-BE49-F238E27FC236}">
                      <a16:creationId xmlns:a16="http://schemas.microsoft.com/office/drawing/2014/main" id="{2B6D4EBB-DC3E-448C-92B5-78A4F25FD607}"/>
                    </a:ext>
                  </a:extLst>
                </p:cNvPr>
                <p:cNvSpPr/>
                <p:nvPr/>
              </p:nvSpPr>
              <p:spPr>
                <a:xfrm>
                  <a:off x="603171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dirty="0" err="1">
                    <a:solidFill>
                      <a:schemeClr val="tx1"/>
                    </a:solidFill>
                  </a:endParaRPr>
                </a:p>
              </p:txBody>
            </p:sp>
            <p:sp>
              <p:nvSpPr>
                <p:cNvPr id="90" name="TextBox 89">
                  <a:extLst>
                    <a:ext uri="{FF2B5EF4-FFF2-40B4-BE49-F238E27FC236}">
                      <a16:creationId xmlns:a16="http://schemas.microsoft.com/office/drawing/2014/main" id="{93F6F123-D24B-422E-8030-93B67341959B}"/>
                    </a:ext>
                  </a:extLst>
                </p:cNvPr>
                <p:cNvSpPr txBox="1"/>
                <p:nvPr/>
              </p:nvSpPr>
              <p:spPr>
                <a:xfrm>
                  <a:off x="603171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800"/>
                    </a:spcBef>
                  </a:pPr>
                  <a:r>
                    <a:rPr lang="en-US" sz="1600" b="1" dirty="0">
                      <a:solidFill>
                        <a:schemeClr val="accent1"/>
                      </a:solidFill>
                    </a:rPr>
                    <a:t>Forecasting</a:t>
                  </a:r>
                </a:p>
                <a:p>
                  <a:pPr algn="ctr">
                    <a:spcBef>
                      <a:spcPts val="800"/>
                    </a:spcBef>
                  </a:pPr>
                  <a:r>
                    <a:rPr lang="en-US" sz="1333" dirty="0" err="1"/>
                    <a:t>DeepAR</a:t>
                  </a:r>
                  <a:endParaRPr lang="en-US" sz="1333" dirty="0"/>
                </a:p>
              </p:txBody>
            </p:sp>
          </p:gr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624312-A38D-B443-B9F0-30A49BABA6D3}"/>
                      </a:ext>
                    </a:extLst>
                  </p14:cNvPr>
                  <p14:cNvContentPartPr/>
                  <p14:nvPr/>
                </p14:nvContentPartPr>
                <p14:xfrm>
                  <a:off x="3226991" y="4313697"/>
                  <a:ext cx="7639789" cy="788374"/>
                </p14:xfrm>
              </p:contentPart>
            </mc:Choice>
            <mc:Fallback xmlns="">
              <p:pic>
                <p:nvPicPr>
                  <p:cNvPr id="3" name="Ink 2">
                    <a:extLst>
                      <a:ext uri="{FF2B5EF4-FFF2-40B4-BE49-F238E27FC236}">
                        <a16:creationId xmlns:a16="http://schemas.microsoft.com/office/drawing/2014/main" id="{A4624312-A38D-B443-B9F0-30A49BABA6D3}"/>
                      </a:ext>
                    </a:extLst>
                  </p:cNvPr>
                  <p:cNvPicPr/>
                  <p:nvPr/>
                </p:nvPicPr>
                <p:blipFill>
                  <a:blip r:embed="rId4"/>
                  <a:stretch>
                    <a:fillRect/>
                  </a:stretch>
                </p:blipFill>
                <p:spPr>
                  <a:xfrm>
                    <a:off x="3217631" y="4304986"/>
                    <a:ext cx="7658510" cy="805797"/>
                  </a:xfrm>
                  <a:prstGeom prst="rect">
                    <a:avLst/>
                  </a:prstGeom>
                </p:spPr>
              </p:pic>
            </mc:Fallback>
          </mc:AlternateContent>
        </p:grpSp>
      </p:grpSp>
      <p:sp>
        <p:nvSpPr>
          <p:cNvPr id="42" name="Slide Number Placeholder 1">
            <a:extLst>
              <a:ext uri="{FF2B5EF4-FFF2-40B4-BE49-F238E27FC236}">
                <a16:creationId xmlns:a16="http://schemas.microsoft.com/office/drawing/2014/main" id="{806CDDD6-28AD-4AA9-9AB6-E4EE3EA62E82}"/>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25</a:t>
            </a:fld>
            <a:endParaRPr lang="en-US" sz="900" dirty="0">
              <a:solidFill>
                <a:srgbClr val="FFFFFF"/>
              </a:solidFill>
              <a:latin typeface="Amazon Ember"/>
            </a:endParaRPr>
          </a:p>
        </p:txBody>
      </p:sp>
    </p:spTree>
    <p:extLst>
      <p:ext uri="{BB962C8B-B14F-4D97-AF65-F5344CB8AC3E}">
        <p14:creationId xmlns:p14="http://schemas.microsoft.com/office/powerpoint/2010/main" val="335439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997AF057-F230-4A25-ABFD-298A12EC78E3}"/>
              </a:ext>
            </a:extLst>
          </p:cNvPr>
          <p:cNvSpPr txBox="1">
            <a:spLocks/>
          </p:cNvSpPr>
          <p:nvPr/>
        </p:nvSpPr>
        <p:spPr>
          <a:xfrm>
            <a:off x="596898" y="3086100"/>
            <a:ext cx="6460999" cy="14219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err="1"/>
              <a:t>SageMaker</a:t>
            </a:r>
            <a:r>
              <a:rPr lang="en-US" dirty="0"/>
              <a:t> Training Deep Dive</a:t>
            </a:r>
          </a:p>
        </p:txBody>
      </p:sp>
      <p:sp>
        <p:nvSpPr>
          <p:cNvPr id="9" name="Subtitle 1">
            <a:extLst>
              <a:ext uri="{FF2B5EF4-FFF2-40B4-BE49-F238E27FC236}">
                <a16:creationId xmlns:a16="http://schemas.microsoft.com/office/drawing/2014/main" id="{D48CF25D-5D59-4A35-BAAD-7FA4D440B736}"/>
              </a:ext>
            </a:extLst>
          </p:cNvPr>
          <p:cNvSpPr txBox="1">
            <a:spLocks/>
          </p:cNvSpPr>
          <p:nvPr/>
        </p:nvSpPr>
        <p:spPr>
          <a:xfrm>
            <a:off x="596898" y="2498725"/>
            <a:ext cx="6460998" cy="5355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3200" b="0" i="0" kern="1200" cap="none" spc="0" baseline="0">
                <a:solidFill>
                  <a:schemeClr val="tx1"/>
                </a:solidFill>
                <a:latin typeface="+mn-lt"/>
                <a:ea typeface="+mn-ea"/>
                <a:cs typeface="+mn-cs"/>
              </a:defRPr>
            </a:lvl1pPr>
            <a:lvl2pPr marL="457200" indent="0" algn="ctr" defTabSz="914400" rtl="0" eaLnBrk="1" latinLnBrk="0" hangingPunct="1">
              <a:lnSpc>
                <a:spcPct val="90000"/>
              </a:lnSpc>
              <a:spcBef>
                <a:spcPts val="0"/>
              </a:spcBef>
              <a:spcAft>
                <a:spcPts val="1200"/>
              </a:spcAft>
              <a:buSzPct val="9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Session III</a:t>
            </a:r>
          </a:p>
        </p:txBody>
      </p:sp>
    </p:spTree>
    <p:extLst>
      <p:ext uri="{BB962C8B-B14F-4D97-AF65-F5344CB8AC3E}">
        <p14:creationId xmlns:p14="http://schemas.microsoft.com/office/powerpoint/2010/main" val="176062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D88D63-772F-4600-A061-57E2BE2F025E}"/>
              </a:ext>
            </a:extLst>
          </p:cNvPr>
          <p:cNvGrpSpPr/>
          <p:nvPr/>
        </p:nvGrpSpPr>
        <p:grpSpPr>
          <a:xfrm>
            <a:off x="689648" y="483426"/>
            <a:ext cx="10639454" cy="5544639"/>
            <a:chOff x="869482" y="565331"/>
            <a:chExt cx="10639454" cy="5544639"/>
          </a:xfrm>
        </p:grpSpPr>
        <p:sp>
          <p:nvSpPr>
            <p:cNvPr id="52" name="Title 1">
              <a:extLst>
                <a:ext uri="{FF2B5EF4-FFF2-40B4-BE49-F238E27FC236}">
                  <a16:creationId xmlns:a16="http://schemas.microsoft.com/office/drawing/2014/main" id="{C91A3B27-1A1E-4693-9FC8-31B1A37A97C3}"/>
                </a:ext>
              </a:extLst>
            </p:cNvPr>
            <p:cNvSpPr txBox="1">
              <a:spLocks/>
            </p:cNvSpPr>
            <p:nvPr/>
          </p:nvSpPr>
          <p:spPr>
            <a:xfrm>
              <a:off x="869482" y="2660542"/>
              <a:ext cx="3749040" cy="1354217"/>
            </a:xfrm>
            <a:prstGeom prst="rect">
              <a:avLst/>
            </a:prstGeom>
          </p:spPr>
          <p:txBody>
            <a:bodyPr vert="horz" wrap="square" lIns="0" tIns="45720" rIns="9144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lnSpc>
                  <a:spcPct val="100000"/>
                </a:lnSpc>
              </a:pPr>
              <a:r>
                <a:rPr lang="en-US" dirty="0"/>
                <a:t>Train ML models</a:t>
              </a:r>
            </a:p>
            <a:p>
              <a:pPr algn="r">
                <a:lnSpc>
                  <a:spcPct val="100000"/>
                </a:lnSpc>
                <a:spcBef>
                  <a:spcPts val="1200"/>
                </a:spcBef>
              </a:pPr>
              <a:r>
                <a:rPr lang="en-US" sz="2000" dirty="0">
                  <a:solidFill>
                    <a:schemeClr val="accent1"/>
                  </a:solidFill>
                </a:rPr>
                <a:t>Fast and cost-effective </a:t>
              </a:r>
              <a:br>
                <a:rPr lang="en-US" sz="2000" dirty="0">
                  <a:solidFill>
                    <a:schemeClr val="accent1"/>
                  </a:solidFill>
                </a:rPr>
              </a:br>
              <a:r>
                <a:rPr lang="en-US" sz="2000" dirty="0">
                  <a:solidFill>
                    <a:schemeClr val="accent1"/>
                  </a:solidFill>
                </a:rPr>
                <a:t>ML model training</a:t>
              </a:r>
            </a:p>
          </p:txBody>
        </p:sp>
        <p:grpSp>
          <p:nvGrpSpPr>
            <p:cNvPr id="2" name="Group 1">
              <a:extLst>
                <a:ext uri="{FF2B5EF4-FFF2-40B4-BE49-F238E27FC236}">
                  <a16:creationId xmlns:a16="http://schemas.microsoft.com/office/drawing/2014/main" id="{673C44DB-5B9C-4941-BA80-AA7E7478F4E1}"/>
                </a:ext>
              </a:extLst>
            </p:cNvPr>
            <p:cNvGrpSpPr/>
            <p:nvPr/>
          </p:nvGrpSpPr>
          <p:grpSpPr>
            <a:xfrm>
              <a:off x="5452575" y="565331"/>
              <a:ext cx="6056361" cy="5544639"/>
              <a:chOff x="5452575" y="565331"/>
              <a:chExt cx="6056361" cy="5544639"/>
            </a:xfrm>
          </p:grpSpPr>
          <p:sp>
            <p:nvSpPr>
              <p:cNvPr id="53" name="Freeform: Shape 142">
                <a:extLst>
                  <a:ext uri="{FF2B5EF4-FFF2-40B4-BE49-F238E27FC236}">
                    <a16:creationId xmlns:a16="http://schemas.microsoft.com/office/drawing/2014/main" id="{3A010E83-2D6E-4802-A919-ED404847F745}"/>
                  </a:ext>
                </a:extLst>
              </p:cNvPr>
              <p:cNvSpPr>
                <a:spLocks noChangeAspect="1"/>
              </p:cNvSpPr>
              <p:nvPr/>
            </p:nvSpPr>
            <p:spPr>
              <a:xfrm>
                <a:off x="5452575" y="5230918"/>
                <a:ext cx="881419" cy="879052"/>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54" name="Oval 53">
                <a:extLst>
                  <a:ext uri="{FF2B5EF4-FFF2-40B4-BE49-F238E27FC236}">
                    <a16:creationId xmlns:a16="http://schemas.microsoft.com/office/drawing/2014/main" id="{F8C6BD20-20F3-468B-BE8D-AB6D5D6DAB22}"/>
                  </a:ext>
                </a:extLst>
              </p:cNvPr>
              <p:cNvSpPr/>
              <p:nvPr/>
            </p:nvSpPr>
            <p:spPr>
              <a:xfrm>
                <a:off x="5452575" y="4064521"/>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55" name="Oval 54">
                <a:extLst>
                  <a:ext uri="{FF2B5EF4-FFF2-40B4-BE49-F238E27FC236}">
                    <a16:creationId xmlns:a16="http://schemas.microsoft.com/office/drawing/2014/main" id="{BD198E75-A1B9-4A71-8CB7-E62C5DC4F69D}"/>
                  </a:ext>
                </a:extLst>
              </p:cNvPr>
              <p:cNvSpPr/>
              <p:nvPr/>
            </p:nvSpPr>
            <p:spPr>
              <a:xfrm>
                <a:off x="5452575" y="2898125"/>
                <a:ext cx="881419" cy="881418"/>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56" name="Oval 55">
                <a:extLst>
                  <a:ext uri="{FF2B5EF4-FFF2-40B4-BE49-F238E27FC236}">
                    <a16:creationId xmlns:a16="http://schemas.microsoft.com/office/drawing/2014/main" id="{DF6707BE-2AE7-4CC0-BF54-BFB764819A67}"/>
                  </a:ext>
                </a:extLst>
              </p:cNvPr>
              <p:cNvSpPr/>
              <p:nvPr/>
            </p:nvSpPr>
            <p:spPr>
              <a:xfrm>
                <a:off x="5452575" y="1731728"/>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57" name="Oval 56">
                <a:extLst>
                  <a:ext uri="{FF2B5EF4-FFF2-40B4-BE49-F238E27FC236}">
                    <a16:creationId xmlns:a16="http://schemas.microsoft.com/office/drawing/2014/main" id="{FB9B5F2D-FE01-4E16-A116-AADE373C55B5}"/>
                  </a:ext>
                </a:extLst>
              </p:cNvPr>
              <p:cNvSpPr/>
              <p:nvPr/>
            </p:nvSpPr>
            <p:spPr>
              <a:xfrm>
                <a:off x="5452575" y="565331"/>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58" name="Rectangle 57">
                <a:extLst>
                  <a:ext uri="{FF2B5EF4-FFF2-40B4-BE49-F238E27FC236}">
                    <a16:creationId xmlns:a16="http://schemas.microsoft.com/office/drawing/2014/main" id="{C27EE2FB-F799-4C7E-A291-B4443CEF4225}"/>
                  </a:ext>
                </a:extLst>
              </p:cNvPr>
              <p:cNvSpPr/>
              <p:nvPr/>
            </p:nvSpPr>
            <p:spPr>
              <a:xfrm>
                <a:off x="6979019" y="621319"/>
                <a:ext cx="4529917" cy="769441"/>
              </a:xfrm>
              <a:prstGeom prst="rect">
                <a:avLst/>
              </a:prstGeom>
              <a:noFill/>
              <a:ln w="28575"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Experiment management and model tuning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mn-ea"/>
                    <a:cs typeface="+mn-cs"/>
                  </a:rPr>
                  <a:t>Save weeks of effort by automatically tracking </a:t>
                </a:r>
                <a:br>
                  <a:rPr kumimoji="0" lang="en-US" sz="1400" b="0" i="0" u="none" strike="noStrike" kern="0" cap="none" spc="0" normalizeH="0" baseline="0" noProof="0" dirty="0">
                    <a:ln>
                      <a:noFill/>
                    </a:ln>
                    <a:effectLst/>
                    <a:uLnTx/>
                    <a:uFillTx/>
                    <a:ea typeface="+mn-ea"/>
                    <a:cs typeface="+mn-cs"/>
                  </a:rPr>
                </a:br>
                <a:r>
                  <a:rPr kumimoji="0" lang="en-US" sz="1400" b="0" i="0" u="none" strike="noStrike" kern="0" cap="none" spc="0" normalizeH="0" baseline="0" noProof="0" dirty="0">
                    <a:ln>
                      <a:noFill/>
                    </a:ln>
                    <a:effectLst/>
                    <a:uLnTx/>
                    <a:uFillTx/>
                    <a:ea typeface="+mn-ea"/>
                    <a:cs typeface="+mn-cs"/>
                  </a:rPr>
                  <a:t>training runs and tuning hyperparameters</a:t>
                </a:r>
              </a:p>
            </p:txBody>
          </p:sp>
          <p:sp>
            <p:nvSpPr>
              <p:cNvPr id="59" name="Rectangle 58">
                <a:extLst>
                  <a:ext uri="{FF2B5EF4-FFF2-40B4-BE49-F238E27FC236}">
                    <a16:creationId xmlns:a16="http://schemas.microsoft.com/office/drawing/2014/main" id="{DA54963B-621A-4CF0-8195-894ED71659E5}"/>
                  </a:ext>
                </a:extLst>
              </p:cNvPr>
              <p:cNvSpPr/>
              <p:nvPr/>
            </p:nvSpPr>
            <p:spPr>
              <a:xfrm>
                <a:off x="6979020" y="1787206"/>
                <a:ext cx="4167035" cy="769441"/>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Debug and profile training runs</a:t>
                </a:r>
              </a:p>
              <a:p>
                <a:pPr defTabSz="914400">
                  <a:defRPr/>
                </a:pPr>
                <a:r>
                  <a:rPr lang="en-US" sz="1400" kern="0" dirty="0"/>
                  <a:t>Use real-time metrics to correct </a:t>
                </a:r>
                <a:br>
                  <a:rPr lang="en-US" sz="1400" kern="0" dirty="0"/>
                </a:br>
                <a:r>
                  <a:rPr lang="en-US" sz="1400" kern="0" dirty="0"/>
                  <a:t>performance problems</a:t>
                </a:r>
              </a:p>
            </p:txBody>
          </p:sp>
          <p:sp>
            <p:nvSpPr>
              <p:cNvPr id="60" name="Rectangle 59">
                <a:extLst>
                  <a:ext uri="{FF2B5EF4-FFF2-40B4-BE49-F238E27FC236}">
                    <a16:creationId xmlns:a16="http://schemas.microsoft.com/office/drawing/2014/main" id="{47F243EE-697F-4F05-A0D2-AD5C5101C6AF}"/>
                  </a:ext>
                </a:extLst>
              </p:cNvPr>
              <p:cNvSpPr/>
              <p:nvPr/>
            </p:nvSpPr>
            <p:spPr>
              <a:xfrm>
                <a:off x="6979020" y="3061835"/>
                <a:ext cx="4167035" cy="553998"/>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Distributed training</a:t>
                </a:r>
              </a:p>
              <a:p>
                <a:pPr defTabSz="914400">
                  <a:defRPr/>
                </a:pPr>
                <a:r>
                  <a:rPr lang="en-US" sz="1400" kern="0" dirty="0"/>
                  <a:t>Complete distributed training up to 40% faster</a:t>
                </a:r>
              </a:p>
            </p:txBody>
          </p:sp>
          <p:sp>
            <p:nvSpPr>
              <p:cNvPr id="61" name="Rectangle 60">
                <a:extLst>
                  <a:ext uri="{FF2B5EF4-FFF2-40B4-BE49-F238E27FC236}">
                    <a16:creationId xmlns:a16="http://schemas.microsoft.com/office/drawing/2014/main" id="{59583712-2115-4DCE-8768-115F7F42934B}"/>
                  </a:ext>
                </a:extLst>
              </p:cNvPr>
              <p:cNvSpPr/>
              <p:nvPr/>
            </p:nvSpPr>
            <p:spPr>
              <a:xfrm>
                <a:off x="6979020" y="4120510"/>
                <a:ext cx="4167035" cy="769441"/>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Training compiler</a:t>
                </a:r>
              </a:p>
              <a:p>
                <a:pPr defTabSz="914400">
                  <a:defRPr/>
                </a:pPr>
                <a:r>
                  <a:rPr lang="en-US" sz="1400" kern="0" dirty="0"/>
                  <a:t>Accelerate training times by up to </a:t>
                </a:r>
                <a:br>
                  <a:rPr lang="en-US" sz="1400" kern="0" dirty="0"/>
                </a:br>
                <a:r>
                  <a:rPr lang="en-US" sz="1400" kern="0" dirty="0"/>
                  <a:t>50% through more efficient use of GPUs</a:t>
                </a:r>
              </a:p>
            </p:txBody>
          </p:sp>
          <p:sp>
            <p:nvSpPr>
              <p:cNvPr id="62" name="Rectangle 61">
                <a:extLst>
                  <a:ext uri="{FF2B5EF4-FFF2-40B4-BE49-F238E27FC236}">
                    <a16:creationId xmlns:a16="http://schemas.microsoft.com/office/drawing/2014/main" id="{33DF013B-5584-46BD-A364-7848DDBFFB20}"/>
                  </a:ext>
                </a:extLst>
              </p:cNvPr>
              <p:cNvSpPr/>
              <p:nvPr/>
            </p:nvSpPr>
            <p:spPr>
              <a:xfrm>
                <a:off x="6979020" y="5393444"/>
                <a:ext cx="4167035" cy="553998"/>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Managed spot training</a:t>
                </a:r>
              </a:p>
              <a:p>
                <a:pPr defTabSz="914400">
                  <a:defRPr/>
                </a:pPr>
                <a:r>
                  <a:rPr lang="en-US" sz="1400" kern="0" dirty="0"/>
                  <a:t>Reduce the costs of training by up to 90%</a:t>
                </a:r>
              </a:p>
            </p:txBody>
          </p:sp>
          <p:cxnSp>
            <p:nvCxnSpPr>
              <p:cNvPr id="63" name="Straight Connector 62">
                <a:extLst>
                  <a:ext uri="{FF2B5EF4-FFF2-40B4-BE49-F238E27FC236}">
                    <a16:creationId xmlns:a16="http://schemas.microsoft.com/office/drawing/2014/main" id="{EB584D41-14C8-46DA-B869-B39FCA66CC13}"/>
                  </a:ext>
                </a:extLst>
              </p:cNvPr>
              <p:cNvCxnSpPr>
                <a:cxnSpLocks/>
              </p:cNvCxnSpPr>
              <p:nvPr/>
            </p:nvCxnSpPr>
            <p:spPr>
              <a:xfrm flipV="1">
                <a:off x="6333994" y="5670444"/>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4" name="Straight Connector 63">
                <a:extLst>
                  <a:ext uri="{FF2B5EF4-FFF2-40B4-BE49-F238E27FC236}">
                    <a16:creationId xmlns:a16="http://schemas.microsoft.com/office/drawing/2014/main" id="{35F6896B-EF77-4C2C-A781-5AFBB6A836A2}"/>
                  </a:ext>
                </a:extLst>
              </p:cNvPr>
              <p:cNvCxnSpPr>
                <a:cxnSpLocks/>
              </p:cNvCxnSpPr>
              <p:nvPr/>
            </p:nvCxnSpPr>
            <p:spPr>
              <a:xfrm flipV="1">
                <a:off x="6333994" y="4505230"/>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5" name="Straight Connector 64">
                <a:extLst>
                  <a:ext uri="{FF2B5EF4-FFF2-40B4-BE49-F238E27FC236}">
                    <a16:creationId xmlns:a16="http://schemas.microsoft.com/office/drawing/2014/main" id="{3DEEADB0-B7B8-4161-A8AC-B209987018FC}"/>
                  </a:ext>
                </a:extLst>
              </p:cNvPr>
              <p:cNvCxnSpPr>
                <a:cxnSpLocks/>
              </p:cNvCxnSpPr>
              <p:nvPr/>
            </p:nvCxnSpPr>
            <p:spPr>
              <a:xfrm flipV="1">
                <a:off x="6333994" y="3338834"/>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6" name="Straight Connector 65">
                <a:extLst>
                  <a:ext uri="{FF2B5EF4-FFF2-40B4-BE49-F238E27FC236}">
                    <a16:creationId xmlns:a16="http://schemas.microsoft.com/office/drawing/2014/main" id="{CAFFC757-E7FD-470B-8E6B-17105C415ACC}"/>
                  </a:ext>
                </a:extLst>
              </p:cNvPr>
              <p:cNvCxnSpPr>
                <a:cxnSpLocks/>
              </p:cNvCxnSpPr>
              <p:nvPr/>
            </p:nvCxnSpPr>
            <p:spPr>
              <a:xfrm flipV="1">
                <a:off x="6333994" y="2172437"/>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7" name="Straight Connector 66">
                <a:extLst>
                  <a:ext uri="{FF2B5EF4-FFF2-40B4-BE49-F238E27FC236}">
                    <a16:creationId xmlns:a16="http://schemas.microsoft.com/office/drawing/2014/main" id="{3CFC0849-0D2E-4F77-8876-5E1B8D9C8902}"/>
                  </a:ext>
                </a:extLst>
              </p:cNvPr>
              <p:cNvCxnSpPr>
                <a:cxnSpLocks/>
              </p:cNvCxnSpPr>
              <p:nvPr/>
            </p:nvCxnSpPr>
            <p:spPr>
              <a:xfrm flipV="1">
                <a:off x="6333994" y="1006040"/>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69" name="Graphic 4849">
                <a:extLst>
                  <a:ext uri="{FF2B5EF4-FFF2-40B4-BE49-F238E27FC236}">
                    <a16:creationId xmlns:a16="http://schemas.microsoft.com/office/drawing/2014/main" id="{D184D660-6291-41B9-8138-76C40EF2D641}"/>
                  </a:ext>
                </a:extLst>
              </p:cNvPr>
              <p:cNvGrpSpPr/>
              <p:nvPr/>
            </p:nvGrpSpPr>
            <p:grpSpPr>
              <a:xfrm>
                <a:off x="5573244" y="686000"/>
                <a:ext cx="640080" cy="640080"/>
                <a:chOff x="-1676567" y="2476500"/>
                <a:chExt cx="1905000" cy="1905000"/>
              </a:xfrm>
            </p:grpSpPr>
            <p:sp>
              <p:nvSpPr>
                <p:cNvPr id="70" name="Freeform: Shape 69">
                  <a:extLst>
                    <a:ext uri="{FF2B5EF4-FFF2-40B4-BE49-F238E27FC236}">
                      <a16:creationId xmlns:a16="http://schemas.microsoft.com/office/drawing/2014/main" id="{D29CD0F0-8540-4E69-B7E2-C78316358EA7}"/>
                    </a:ext>
                  </a:extLst>
                </p:cNvPr>
                <p:cNvSpPr/>
                <p:nvPr/>
              </p:nvSpPr>
              <p:spPr>
                <a:xfrm>
                  <a:off x="-1500735" y="3109436"/>
                  <a:ext cx="911828" cy="960024"/>
                </a:xfrm>
                <a:custGeom>
                  <a:avLst/>
                  <a:gdLst>
                    <a:gd name="connsiteX0" fmla="*/ 782955 w 911828"/>
                    <a:gd name="connsiteY0" fmla="*/ 721519 h 960024"/>
                    <a:gd name="connsiteX1" fmla="*/ 760286 w 911828"/>
                    <a:gd name="connsiteY1" fmla="*/ 677132 h 960024"/>
                    <a:gd name="connsiteX2" fmla="*/ 807053 w 911828"/>
                    <a:gd name="connsiteY2" fmla="*/ 582644 h 960024"/>
                    <a:gd name="connsiteX3" fmla="*/ 854678 w 911828"/>
                    <a:gd name="connsiteY3" fmla="*/ 574072 h 960024"/>
                    <a:gd name="connsiteX4" fmla="*/ 911828 w 911828"/>
                    <a:gd name="connsiteY4" fmla="*/ 451580 h 960024"/>
                    <a:gd name="connsiteX5" fmla="*/ 818198 w 911828"/>
                    <a:gd name="connsiteY5" fmla="*/ 421386 h 960024"/>
                    <a:gd name="connsiteX6" fmla="*/ 784384 w 911828"/>
                    <a:gd name="connsiteY6" fmla="*/ 321088 h 960024"/>
                    <a:gd name="connsiteX7" fmla="*/ 869347 w 911828"/>
                    <a:gd name="connsiteY7" fmla="*/ 198406 h 960024"/>
                    <a:gd name="connsiteX8" fmla="*/ 850297 w 911828"/>
                    <a:gd name="connsiteY8" fmla="*/ 176117 h 960024"/>
                    <a:gd name="connsiteX9" fmla="*/ 830009 w 911828"/>
                    <a:gd name="connsiteY9" fmla="*/ 153829 h 960024"/>
                    <a:gd name="connsiteX10" fmla="*/ 810959 w 911828"/>
                    <a:gd name="connsiteY10" fmla="*/ 131445 h 960024"/>
                    <a:gd name="connsiteX11" fmla="*/ 677894 w 911828"/>
                    <a:gd name="connsiteY11" fmla="*/ 199454 h 960024"/>
                    <a:gd name="connsiteX12" fmla="*/ 582644 w 911828"/>
                    <a:gd name="connsiteY12" fmla="*/ 151829 h 960024"/>
                    <a:gd name="connsiteX13" fmla="*/ 556070 w 911828"/>
                    <a:gd name="connsiteY13" fmla="*/ 5810 h 960024"/>
                    <a:gd name="connsiteX14" fmla="*/ 526447 w 911828"/>
                    <a:gd name="connsiteY14" fmla="*/ 3905 h 960024"/>
                    <a:gd name="connsiteX15" fmla="*/ 496824 w 911828"/>
                    <a:gd name="connsiteY15" fmla="*/ 1905 h 960024"/>
                    <a:gd name="connsiteX16" fmla="*/ 467296 w 911828"/>
                    <a:gd name="connsiteY16" fmla="*/ 0 h 960024"/>
                    <a:gd name="connsiteX17" fmla="*/ 421767 w 911828"/>
                    <a:gd name="connsiteY17" fmla="*/ 141351 h 960024"/>
                    <a:gd name="connsiteX18" fmla="*/ 320516 w 911828"/>
                    <a:gd name="connsiteY18" fmla="*/ 175546 h 960024"/>
                    <a:gd name="connsiteX19" fmla="*/ 198501 w 911828"/>
                    <a:gd name="connsiteY19" fmla="*/ 90964 h 960024"/>
                    <a:gd name="connsiteX20" fmla="*/ 176213 w 911828"/>
                    <a:gd name="connsiteY20" fmla="*/ 110014 h 960024"/>
                    <a:gd name="connsiteX21" fmla="*/ 153924 w 911828"/>
                    <a:gd name="connsiteY21" fmla="*/ 129064 h 960024"/>
                    <a:gd name="connsiteX22" fmla="*/ 131540 w 911828"/>
                    <a:gd name="connsiteY22" fmla="*/ 148114 h 960024"/>
                    <a:gd name="connsiteX23" fmla="*/ 199358 w 911828"/>
                    <a:gd name="connsiteY23" fmla="*/ 281464 h 960024"/>
                    <a:gd name="connsiteX24" fmla="*/ 151733 w 911828"/>
                    <a:gd name="connsiteY24" fmla="*/ 377285 h 960024"/>
                    <a:gd name="connsiteX25" fmla="*/ 5620 w 911828"/>
                    <a:gd name="connsiteY25" fmla="*/ 403765 h 960024"/>
                    <a:gd name="connsiteX26" fmla="*/ 3905 w 911828"/>
                    <a:gd name="connsiteY26" fmla="*/ 433864 h 960024"/>
                    <a:gd name="connsiteX27" fmla="*/ 2000 w 911828"/>
                    <a:gd name="connsiteY27" fmla="*/ 463487 h 960024"/>
                    <a:gd name="connsiteX28" fmla="*/ 0 w 911828"/>
                    <a:gd name="connsiteY28" fmla="*/ 493014 h 960024"/>
                    <a:gd name="connsiteX29" fmla="*/ 141542 w 911828"/>
                    <a:gd name="connsiteY29" fmla="*/ 538639 h 960024"/>
                    <a:gd name="connsiteX30" fmla="*/ 175927 w 911828"/>
                    <a:gd name="connsiteY30" fmla="*/ 639413 h 960024"/>
                    <a:gd name="connsiteX31" fmla="*/ 90869 w 911828"/>
                    <a:gd name="connsiteY31" fmla="*/ 761619 h 960024"/>
                    <a:gd name="connsiteX32" fmla="*/ 110395 w 911828"/>
                    <a:gd name="connsiteY32" fmla="*/ 783908 h 960024"/>
                    <a:gd name="connsiteX33" fmla="*/ 129445 w 911828"/>
                    <a:gd name="connsiteY33" fmla="*/ 806196 h 960024"/>
                    <a:gd name="connsiteX34" fmla="*/ 149066 w 911828"/>
                    <a:gd name="connsiteY34" fmla="*/ 828484 h 960024"/>
                    <a:gd name="connsiteX35" fmla="*/ 281845 w 911828"/>
                    <a:gd name="connsiteY35" fmla="*/ 760381 h 960024"/>
                    <a:gd name="connsiteX36" fmla="*/ 377095 w 911828"/>
                    <a:gd name="connsiteY36" fmla="*/ 807149 h 960024"/>
                    <a:gd name="connsiteX37" fmla="*/ 403765 w 911828"/>
                    <a:gd name="connsiteY37" fmla="*/ 954215 h 960024"/>
                    <a:gd name="connsiteX38" fmla="*/ 433388 w 911828"/>
                    <a:gd name="connsiteY38" fmla="*/ 956120 h 960024"/>
                    <a:gd name="connsiteX39" fmla="*/ 462915 w 911828"/>
                    <a:gd name="connsiteY39" fmla="*/ 958120 h 960024"/>
                    <a:gd name="connsiteX40" fmla="*/ 492538 w 911828"/>
                    <a:gd name="connsiteY40" fmla="*/ 960025 h 960024"/>
                    <a:gd name="connsiteX41" fmla="*/ 538353 w 911828"/>
                    <a:gd name="connsiteY41" fmla="*/ 817150 h 960024"/>
                    <a:gd name="connsiteX42" fmla="*/ 638175 w 911828"/>
                    <a:gd name="connsiteY42" fmla="*/ 783241 h 960024"/>
                    <a:gd name="connsiteX43" fmla="*/ 761333 w 911828"/>
                    <a:gd name="connsiteY43" fmla="*/ 868966 h 960024"/>
                    <a:gd name="connsiteX44" fmla="*/ 783622 w 911828"/>
                    <a:gd name="connsiteY44" fmla="*/ 849344 h 960024"/>
                    <a:gd name="connsiteX45" fmla="*/ 795147 w 911828"/>
                    <a:gd name="connsiteY45" fmla="*/ 839248 h 96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11828" h="960024">
                      <a:moveTo>
                        <a:pt x="782955" y="721519"/>
                      </a:moveTo>
                      <a:lnTo>
                        <a:pt x="760286" y="677132"/>
                      </a:lnTo>
                      <a:cubicBezTo>
                        <a:pt x="780688" y="648257"/>
                        <a:pt x="796467" y="616378"/>
                        <a:pt x="807053" y="582644"/>
                      </a:cubicBezTo>
                      <a:lnTo>
                        <a:pt x="854678" y="574072"/>
                      </a:lnTo>
                      <a:moveTo>
                        <a:pt x="911828" y="451580"/>
                      </a:moveTo>
                      <a:lnTo>
                        <a:pt x="818198" y="421386"/>
                      </a:lnTo>
                      <a:cubicBezTo>
                        <a:pt x="812185" y="386405"/>
                        <a:pt x="800778" y="352569"/>
                        <a:pt x="784384" y="321088"/>
                      </a:cubicBezTo>
                      <a:lnTo>
                        <a:pt x="869347" y="198406"/>
                      </a:lnTo>
                      <a:lnTo>
                        <a:pt x="850297" y="176117"/>
                      </a:lnTo>
                      <a:lnTo>
                        <a:pt x="830009" y="153829"/>
                      </a:lnTo>
                      <a:lnTo>
                        <a:pt x="810959" y="131445"/>
                      </a:lnTo>
                      <a:lnTo>
                        <a:pt x="677894" y="199454"/>
                      </a:lnTo>
                      <a:cubicBezTo>
                        <a:pt x="648828" y="178699"/>
                        <a:pt x="616688" y="162629"/>
                        <a:pt x="582644" y="151829"/>
                      </a:cubicBezTo>
                      <a:lnTo>
                        <a:pt x="556070" y="5810"/>
                      </a:lnTo>
                      <a:lnTo>
                        <a:pt x="526447" y="3905"/>
                      </a:lnTo>
                      <a:lnTo>
                        <a:pt x="496824" y="1905"/>
                      </a:lnTo>
                      <a:lnTo>
                        <a:pt x="467296" y="0"/>
                      </a:lnTo>
                      <a:lnTo>
                        <a:pt x="421767" y="141351"/>
                      </a:lnTo>
                      <a:cubicBezTo>
                        <a:pt x="386430" y="147358"/>
                        <a:pt x="352260" y="158898"/>
                        <a:pt x="320516" y="175546"/>
                      </a:cubicBezTo>
                      <a:lnTo>
                        <a:pt x="198501" y="90964"/>
                      </a:lnTo>
                      <a:lnTo>
                        <a:pt x="176213" y="110014"/>
                      </a:lnTo>
                      <a:lnTo>
                        <a:pt x="153924" y="129064"/>
                      </a:lnTo>
                      <a:lnTo>
                        <a:pt x="131540" y="148114"/>
                      </a:lnTo>
                      <a:lnTo>
                        <a:pt x="199358" y="281464"/>
                      </a:lnTo>
                      <a:cubicBezTo>
                        <a:pt x="178515" y="310684"/>
                        <a:pt x="162440" y="343027"/>
                        <a:pt x="151733" y="377285"/>
                      </a:cubicBezTo>
                      <a:lnTo>
                        <a:pt x="5620" y="403765"/>
                      </a:lnTo>
                      <a:lnTo>
                        <a:pt x="3905" y="433864"/>
                      </a:lnTo>
                      <a:lnTo>
                        <a:pt x="2000" y="463487"/>
                      </a:lnTo>
                      <a:lnTo>
                        <a:pt x="0" y="493014"/>
                      </a:lnTo>
                      <a:lnTo>
                        <a:pt x="141542" y="538639"/>
                      </a:lnTo>
                      <a:cubicBezTo>
                        <a:pt x="147721" y="573807"/>
                        <a:pt x="159320" y="607803"/>
                        <a:pt x="175927" y="639413"/>
                      </a:cubicBezTo>
                      <a:lnTo>
                        <a:pt x="90869" y="761619"/>
                      </a:lnTo>
                      <a:lnTo>
                        <a:pt x="110395" y="783908"/>
                      </a:lnTo>
                      <a:lnTo>
                        <a:pt x="129445" y="806196"/>
                      </a:lnTo>
                      <a:lnTo>
                        <a:pt x="149066" y="828484"/>
                      </a:lnTo>
                      <a:lnTo>
                        <a:pt x="281845" y="760381"/>
                      </a:lnTo>
                      <a:cubicBezTo>
                        <a:pt x="310944" y="780872"/>
                        <a:pt x="343087" y="796654"/>
                        <a:pt x="377095" y="807149"/>
                      </a:cubicBezTo>
                      <a:lnTo>
                        <a:pt x="403765" y="954215"/>
                      </a:lnTo>
                      <a:lnTo>
                        <a:pt x="433388" y="956120"/>
                      </a:lnTo>
                      <a:lnTo>
                        <a:pt x="462915" y="958120"/>
                      </a:lnTo>
                      <a:lnTo>
                        <a:pt x="492538" y="960025"/>
                      </a:lnTo>
                      <a:lnTo>
                        <a:pt x="538353" y="817150"/>
                      </a:lnTo>
                      <a:cubicBezTo>
                        <a:pt x="573187" y="811103"/>
                        <a:pt x="606866" y="799663"/>
                        <a:pt x="638175" y="783241"/>
                      </a:cubicBezTo>
                      <a:lnTo>
                        <a:pt x="761333" y="868966"/>
                      </a:lnTo>
                      <a:lnTo>
                        <a:pt x="783622" y="849344"/>
                      </a:lnTo>
                      <a:lnTo>
                        <a:pt x="795147" y="839248"/>
                      </a:lnTo>
                    </a:path>
                  </a:pathLst>
                </a:custGeom>
                <a:noFill/>
                <a:ln w="19050" cap="flat">
                  <a:solidFill>
                    <a:schemeClr val="tx1"/>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8680951E-F753-47B7-B4AA-ABC5308FC840}"/>
                    </a:ext>
                  </a:extLst>
                </p:cNvPr>
                <p:cNvSpPr/>
                <p:nvPr/>
              </p:nvSpPr>
              <p:spPr>
                <a:xfrm>
                  <a:off x="-1212032" y="3398139"/>
                  <a:ext cx="382714" cy="382714"/>
                </a:xfrm>
                <a:custGeom>
                  <a:avLst/>
                  <a:gdLst>
                    <a:gd name="connsiteX0" fmla="*/ 382714 w 382714"/>
                    <a:gd name="connsiteY0" fmla="*/ 191357 h 382714"/>
                    <a:gd name="connsiteX1" fmla="*/ 191357 w 382714"/>
                    <a:gd name="connsiteY1" fmla="*/ 382715 h 382714"/>
                    <a:gd name="connsiteX2" fmla="*/ 0 w 382714"/>
                    <a:gd name="connsiteY2" fmla="*/ 191357 h 382714"/>
                    <a:gd name="connsiteX3" fmla="*/ 191357 w 382714"/>
                    <a:gd name="connsiteY3" fmla="*/ 0 h 382714"/>
                    <a:gd name="connsiteX4" fmla="*/ 382714 w 382714"/>
                    <a:gd name="connsiteY4" fmla="*/ 191357 h 3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714" h="382714">
                      <a:moveTo>
                        <a:pt x="382714" y="191357"/>
                      </a:moveTo>
                      <a:cubicBezTo>
                        <a:pt x="382714" y="297041"/>
                        <a:pt x="297041" y="382715"/>
                        <a:pt x="191357" y="382715"/>
                      </a:cubicBezTo>
                      <a:cubicBezTo>
                        <a:pt x="85674" y="382715"/>
                        <a:pt x="0" y="297041"/>
                        <a:pt x="0" y="191357"/>
                      </a:cubicBezTo>
                      <a:cubicBezTo>
                        <a:pt x="0" y="85674"/>
                        <a:pt x="85674" y="0"/>
                        <a:pt x="191357" y="0"/>
                      </a:cubicBezTo>
                      <a:cubicBezTo>
                        <a:pt x="297041" y="0"/>
                        <a:pt x="382714" y="85674"/>
                        <a:pt x="382714" y="191357"/>
                      </a:cubicBezTo>
                      <a:close/>
                    </a:path>
                  </a:pathLst>
                </a:custGeom>
                <a:noFill/>
                <a:ln w="19050" cap="flat">
                  <a:solidFill>
                    <a:schemeClr val="tx1"/>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6D6C9710-EA7D-4563-ADCB-6ED3318C54CC}"/>
                    </a:ext>
                  </a:extLst>
                </p:cNvPr>
                <p:cNvSpPr/>
                <p:nvPr/>
              </p:nvSpPr>
              <p:spPr>
                <a:xfrm>
                  <a:off x="-560427" y="2788919"/>
                  <a:ext cx="613028" cy="554355"/>
                </a:xfrm>
                <a:custGeom>
                  <a:avLst/>
                  <a:gdLst>
                    <a:gd name="connsiteX0" fmla="*/ 369761 w 613028"/>
                    <a:gd name="connsiteY0" fmla="*/ 515684 h 554355"/>
                    <a:gd name="connsiteX1" fmla="*/ 407861 w 613028"/>
                    <a:gd name="connsiteY1" fmla="*/ 500158 h 554355"/>
                    <a:gd name="connsiteX2" fmla="*/ 486251 w 613028"/>
                    <a:gd name="connsiteY2" fmla="*/ 554355 h 554355"/>
                    <a:gd name="connsiteX3" fmla="*/ 500444 w 613028"/>
                    <a:gd name="connsiteY3" fmla="*/ 541877 h 554355"/>
                    <a:gd name="connsiteX4" fmla="*/ 514731 w 613028"/>
                    <a:gd name="connsiteY4" fmla="*/ 529400 h 554355"/>
                    <a:gd name="connsiteX5" fmla="*/ 529019 w 613028"/>
                    <a:gd name="connsiteY5" fmla="*/ 516922 h 554355"/>
                    <a:gd name="connsiteX6" fmla="*/ 485299 w 613028"/>
                    <a:gd name="connsiteY6" fmla="*/ 431768 h 554355"/>
                    <a:gd name="connsiteX7" fmla="*/ 515207 w 613028"/>
                    <a:gd name="connsiteY7" fmla="*/ 371475 h 554355"/>
                    <a:gd name="connsiteX8" fmla="*/ 609219 w 613028"/>
                    <a:gd name="connsiteY8" fmla="*/ 354330 h 554355"/>
                    <a:gd name="connsiteX9" fmla="*/ 610457 w 613028"/>
                    <a:gd name="connsiteY9" fmla="*/ 335280 h 554355"/>
                    <a:gd name="connsiteX10" fmla="*/ 611791 w 613028"/>
                    <a:gd name="connsiteY10" fmla="*/ 316230 h 554355"/>
                    <a:gd name="connsiteX11" fmla="*/ 613029 w 613028"/>
                    <a:gd name="connsiteY11" fmla="*/ 297180 h 554355"/>
                    <a:gd name="connsiteX12" fmla="*/ 522161 w 613028"/>
                    <a:gd name="connsiteY12" fmla="*/ 268605 h 554355"/>
                    <a:gd name="connsiteX13" fmla="*/ 500539 w 613028"/>
                    <a:gd name="connsiteY13" fmla="*/ 204502 h 554355"/>
                    <a:gd name="connsiteX14" fmla="*/ 554831 w 613028"/>
                    <a:gd name="connsiteY14" fmla="*/ 126111 h 554355"/>
                    <a:gd name="connsiteX15" fmla="*/ 542353 w 613028"/>
                    <a:gd name="connsiteY15" fmla="*/ 111919 h 554355"/>
                    <a:gd name="connsiteX16" fmla="*/ 529876 w 613028"/>
                    <a:gd name="connsiteY16" fmla="*/ 97631 h 554355"/>
                    <a:gd name="connsiteX17" fmla="*/ 517398 w 613028"/>
                    <a:gd name="connsiteY17" fmla="*/ 83439 h 554355"/>
                    <a:gd name="connsiteX18" fmla="*/ 432721 w 613028"/>
                    <a:gd name="connsiteY18" fmla="*/ 126778 h 554355"/>
                    <a:gd name="connsiteX19" fmla="*/ 371856 w 613028"/>
                    <a:gd name="connsiteY19" fmla="*/ 97155 h 554355"/>
                    <a:gd name="connsiteX20" fmla="*/ 354902 w 613028"/>
                    <a:gd name="connsiteY20" fmla="*/ 3715 h 554355"/>
                    <a:gd name="connsiteX21" fmla="*/ 335852 w 613028"/>
                    <a:gd name="connsiteY21" fmla="*/ 2477 h 554355"/>
                    <a:gd name="connsiteX22" fmla="*/ 316802 w 613028"/>
                    <a:gd name="connsiteY22" fmla="*/ 1238 h 554355"/>
                    <a:gd name="connsiteX23" fmla="*/ 297752 w 613028"/>
                    <a:gd name="connsiteY23" fmla="*/ 0 h 554355"/>
                    <a:gd name="connsiteX24" fmla="*/ 268700 w 613028"/>
                    <a:gd name="connsiteY24" fmla="*/ 90297 h 554355"/>
                    <a:gd name="connsiteX25" fmla="*/ 204026 w 613028"/>
                    <a:gd name="connsiteY25" fmla="*/ 112109 h 554355"/>
                    <a:gd name="connsiteX26" fmla="*/ 126111 w 613028"/>
                    <a:gd name="connsiteY26" fmla="*/ 58103 h 554355"/>
                    <a:gd name="connsiteX27" fmla="*/ 112586 w 613028"/>
                    <a:gd name="connsiteY27" fmla="*/ 70199 h 554355"/>
                    <a:gd name="connsiteX28" fmla="*/ 98298 w 613028"/>
                    <a:gd name="connsiteY28" fmla="*/ 82677 h 554355"/>
                    <a:gd name="connsiteX29" fmla="*/ 84011 w 613028"/>
                    <a:gd name="connsiteY29" fmla="*/ 95155 h 554355"/>
                    <a:gd name="connsiteX30" fmla="*/ 127254 w 613028"/>
                    <a:gd name="connsiteY30" fmla="*/ 179546 h 554355"/>
                    <a:gd name="connsiteX31" fmla="*/ 97060 w 613028"/>
                    <a:gd name="connsiteY31" fmla="*/ 240792 h 554355"/>
                    <a:gd name="connsiteX32" fmla="*/ 3715 w 613028"/>
                    <a:gd name="connsiteY32" fmla="*/ 257651 h 554355"/>
                    <a:gd name="connsiteX33" fmla="*/ 2477 w 613028"/>
                    <a:gd name="connsiteY33" fmla="*/ 276701 h 554355"/>
                    <a:gd name="connsiteX34" fmla="*/ 1238 w 613028"/>
                    <a:gd name="connsiteY34" fmla="*/ 295751 h 554355"/>
                    <a:gd name="connsiteX35" fmla="*/ 0 w 613028"/>
                    <a:gd name="connsiteY35" fmla="*/ 314801 h 554355"/>
                    <a:gd name="connsiteX36" fmla="*/ 90392 w 613028"/>
                    <a:gd name="connsiteY36" fmla="*/ 343376 h 554355"/>
                    <a:gd name="connsiteX37" fmla="*/ 112300 w 613028"/>
                    <a:gd name="connsiteY37" fmla="*/ 407765 h 554355"/>
                    <a:gd name="connsiteX38" fmla="*/ 58102 w 613028"/>
                    <a:gd name="connsiteY38" fmla="*/ 485966 h 554355"/>
                    <a:gd name="connsiteX39" fmla="*/ 70580 w 613028"/>
                    <a:gd name="connsiteY39" fmla="*/ 500158 h 554355"/>
                    <a:gd name="connsiteX40" fmla="*/ 83058 w 613028"/>
                    <a:gd name="connsiteY40" fmla="*/ 514445 h 554355"/>
                    <a:gd name="connsiteX41" fmla="*/ 95536 w 613028"/>
                    <a:gd name="connsiteY41" fmla="*/ 528733 h 554355"/>
                    <a:gd name="connsiteX42" fmla="*/ 180403 w 613028"/>
                    <a:gd name="connsiteY42" fmla="*/ 485204 h 55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13028" h="554355">
                      <a:moveTo>
                        <a:pt x="369761" y="515684"/>
                      </a:moveTo>
                      <a:cubicBezTo>
                        <a:pt x="382938" y="511767"/>
                        <a:pt x="395699" y="506567"/>
                        <a:pt x="407861" y="500158"/>
                      </a:cubicBezTo>
                      <a:lnTo>
                        <a:pt x="486251" y="554355"/>
                      </a:lnTo>
                      <a:lnTo>
                        <a:pt x="500444" y="541877"/>
                      </a:lnTo>
                      <a:lnTo>
                        <a:pt x="514731" y="529400"/>
                      </a:lnTo>
                      <a:lnTo>
                        <a:pt x="529019" y="516922"/>
                      </a:lnTo>
                      <a:lnTo>
                        <a:pt x="485299" y="431768"/>
                      </a:lnTo>
                      <a:cubicBezTo>
                        <a:pt x="498356" y="413356"/>
                        <a:pt x="508448" y="393011"/>
                        <a:pt x="515207" y="371475"/>
                      </a:cubicBezTo>
                      <a:lnTo>
                        <a:pt x="609219" y="354330"/>
                      </a:lnTo>
                      <a:lnTo>
                        <a:pt x="610457" y="335280"/>
                      </a:lnTo>
                      <a:lnTo>
                        <a:pt x="611791" y="316230"/>
                      </a:lnTo>
                      <a:lnTo>
                        <a:pt x="613029" y="297180"/>
                      </a:lnTo>
                      <a:lnTo>
                        <a:pt x="522161" y="268605"/>
                      </a:lnTo>
                      <a:cubicBezTo>
                        <a:pt x="518335" y="246242"/>
                        <a:pt x="511040" y="224613"/>
                        <a:pt x="500539" y="204502"/>
                      </a:cubicBezTo>
                      <a:lnTo>
                        <a:pt x="554831" y="126111"/>
                      </a:lnTo>
                      <a:lnTo>
                        <a:pt x="542353" y="111919"/>
                      </a:lnTo>
                      <a:lnTo>
                        <a:pt x="529876" y="97631"/>
                      </a:lnTo>
                      <a:lnTo>
                        <a:pt x="517398" y="83439"/>
                      </a:lnTo>
                      <a:lnTo>
                        <a:pt x="432721" y="126778"/>
                      </a:lnTo>
                      <a:cubicBezTo>
                        <a:pt x="414080" y="113826"/>
                        <a:pt x="393550" y="103834"/>
                        <a:pt x="371856" y="97155"/>
                      </a:cubicBezTo>
                      <a:lnTo>
                        <a:pt x="354902" y="3715"/>
                      </a:lnTo>
                      <a:lnTo>
                        <a:pt x="335852" y="2477"/>
                      </a:lnTo>
                      <a:lnTo>
                        <a:pt x="316802" y="1238"/>
                      </a:lnTo>
                      <a:lnTo>
                        <a:pt x="297752" y="0"/>
                      </a:lnTo>
                      <a:lnTo>
                        <a:pt x="268700" y="90297"/>
                      </a:lnTo>
                      <a:cubicBezTo>
                        <a:pt x="246123" y="94098"/>
                        <a:pt x="224293" y="101460"/>
                        <a:pt x="204026" y="112109"/>
                      </a:cubicBezTo>
                      <a:lnTo>
                        <a:pt x="126111" y="58103"/>
                      </a:lnTo>
                      <a:lnTo>
                        <a:pt x="112586" y="70199"/>
                      </a:lnTo>
                      <a:lnTo>
                        <a:pt x="98298" y="82677"/>
                      </a:lnTo>
                      <a:lnTo>
                        <a:pt x="84011" y="95155"/>
                      </a:lnTo>
                      <a:lnTo>
                        <a:pt x="127254" y="179546"/>
                      </a:lnTo>
                      <a:cubicBezTo>
                        <a:pt x="114003" y="198230"/>
                        <a:pt x="103811" y="218904"/>
                        <a:pt x="97060" y="240792"/>
                      </a:cubicBezTo>
                      <a:lnTo>
                        <a:pt x="3715" y="257651"/>
                      </a:lnTo>
                      <a:lnTo>
                        <a:pt x="2477" y="276701"/>
                      </a:lnTo>
                      <a:lnTo>
                        <a:pt x="1238" y="295751"/>
                      </a:lnTo>
                      <a:lnTo>
                        <a:pt x="0" y="314801"/>
                      </a:lnTo>
                      <a:lnTo>
                        <a:pt x="90392" y="343376"/>
                      </a:lnTo>
                      <a:cubicBezTo>
                        <a:pt x="94272" y="365855"/>
                        <a:pt x="101665" y="387584"/>
                        <a:pt x="112300" y="407765"/>
                      </a:cubicBezTo>
                      <a:lnTo>
                        <a:pt x="58102" y="485966"/>
                      </a:lnTo>
                      <a:lnTo>
                        <a:pt x="70580" y="500158"/>
                      </a:lnTo>
                      <a:lnTo>
                        <a:pt x="83058" y="514445"/>
                      </a:lnTo>
                      <a:lnTo>
                        <a:pt x="95536" y="528733"/>
                      </a:lnTo>
                      <a:lnTo>
                        <a:pt x="180403" y="485204"/>
                      </a:lnTo>
                    </a:path>
                  </a:pathLst>
                </a:custGeom>
                <a:noFill/>
                <a:ln w="19050" cap="flat">
                  <a:solidFill>
                    <a:schemeClr val="tx1"/>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90C4C6A2-09F8-4A5B-8E52-49E0162B2BF7}"/>
                    </a:ext>
                  </a:extLst>
                </p:cNvPr>
                <p:cNvSpPr/>
                <p:nvPr/>
              </p:nvSpPr>
              <p:spPr>
                <a:xfrm>
                  <a:off x="-376214" y="2972943"/>
                  <a:ext cx="244411" cy="244411"/>
                </a:xfrm>
                <a:custGeom>
                  <a:avLst/>
                  <a:gdLst>
                    <a:gd name="connsiteX0" fmla="*/ 244411 w 244411"/>
                    <a:gd name="connsiteY0" fmla="*/ 122206 h 244411"/>
                    <a:gd name="connsiteX1" fmla="*/ 122206 w 244411"/>
                    <a:gd name="connsiteY1" fmla="*/ 244411 h 244411"/>
                    <a:gd name="connsiteX2" fmla="*/ 0 w 244411"/>
                    <a:gd name="connsiteY2" fmla="*/ 122206 h 244411"/>
                    <a:gd name="connsiteX3" fmla="*/ 122206 w 244411"/>
                    <a:gd name="connsiteY3" fmla="*/ 0 h 244411"/>
                    <a:gd name="connsiteX4" fmla="*/ 244411 w 244411"/>
                    <a:gd name="connsiteY4" fmla="*/ 122206 h 24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11" h="244411">
                      <a:moveTo>
                        <a:pt x="244411" y="122206"/>
                      </a:moveTo>
                      <a:cubicBezTo>
                        <a:pt x="244411" y="189698"/>
                        <a:pt x="189698" y="244411"/>
                        <a:pt x="122206" y="244411"/>
                      </a:cubicBezTo>
                      <a:cubicBezTo>
                        <a:pt x="54713" y="244411"/>
                        <a:pt x="0" y="189698"/>
                        <a:pt x="0" y="122206"/>
                      </a:cubicBezTo>
                      <a:cubicBezTo>
                        <a:pt x="0" y="54713"/>
                        <a:pt x="54713" y="0"/>
                        <a:pt x="122206" y="0"/>
                      </a:cubicBezTo>
                      <a:cubicBezTo>
                        <a:pt x="189698" y="0"/>
                        <a:pt x="244411" y="54713"/>
                        <a:pt x="244411" y="122206"/>
                      </a:cubicBezTo>
                      <a:close/>
                    </a:path>
                  </a:pathLst>
                </a:custGeom>
                <a:noFill/>
                <a:ln w="1905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BD743967-8C6B-4361-B2A8-37BD9DE41D0C}"/>
                    </a:ext>
                  </a:extLst>
                </p:cNvPr>
                <p:cNvSpPr/>
                <p:nvPr/>
              </p:nvSpPr>
              <p:spPr>
                <a:xfrm>
                  <a:off x="-617418" y="3361255"/>
                  <a:ext cx="645182" cy="557044"/>
                </a:xfrm>
                <a:custGeom>
                  <a:avLst/>
                  <a:gdLst>
                    <a:gd name="connsiteX0" fmla="*/ 284448 w 645182"/>
                    <a:gd name="connsiteY0" fmla="*/ 20120 h 557044"/>
                    <a:gd name="connsiteX1" fmla="*/ 5080 w 645182"/>
                    <a:gd name="connsiteY1" fmla="*/ 492655 h 557044"/>
                    <a:gd name="connsiteX2" fmla="*/ 23434 w 645182"/>
                    <a:gd name="connsiteY2" fmla="*/ 551979 h 557044"/>
                    <a:gd name="connsiteX3" fmla="*/ 43180 w 645182"/>
                    <a:gd name="connsiteY3" fmla="*/ 557044 h 557044"/>
                    <a:gd name="connsiteX4" fmla="*/ 602012 w 645182"/>
                    <a:gd name="connsiteY4" fmla="*/ 557044 h 557044"/>
                    <a:gd name="connsiteX5" fmla="*/ 645177 w 645182"/>
                    <a:gd name="connsiteY5" fmla="*/ 512401 h 557044"/>
                    <a:gd name="connsiteX6" fmla="*/ 640112 w 645182"/>
                    <a:gd name="connsiteY6" fmla="*/ 492655 h 557044"/>
                    <a:gd name="connsiteX7" fmla="*/ 360077 w 645182"/>
                    <a:gd name="connsiteY7" fmla="*/ 20120 h 557044"/>
                    <a:gd name="connsiteX8" fmla="*/ 297324 w 645182"/>
                    <a:gd name="connsiteY8" fmla="*/ 7625 h 557044"/>
                    <a:gd name="connsiteX9" fmla="*/ 284829 w 645182"/>
                    <a:gd name="connsiteY9" fmla="*/ 20120 h 55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182" h="557044">
                      <a:moveTo>
                        <a:pt x="284448" y="20120"/>
                      </a:moveTo>
                      <a:lnTo>
                        <a:pt x="5080" y="492655"/>
                      </a:lnTo>
                      <a:cubicBezTo>
                        <a:pt x="-6234" y="514105"/>
                        <a:pt x="1984" y="540666"/>
                        <a:pt x="23434" y="551979"/>
                      </a:cubicBezTo>
                      <a:cubicBezTo>
                        <a:pt x="29528" y="555193"/>
                        <a:pt x="36292" y="556928"/>
                        <a:pt x="43180" y="557044"/>
                      </a:cubicBezTo>
                      <a:lnTo>
                        <a:pt x="602012" y="557044"/>
                      </a:lnTo>
                      <a:cubicBezTo>
                        <a:pt x="626259" y="556636"/>
                        <a:pt x="645585" y="536649"/>
                        <a:pt x="645177" y="512401"/>
                      </a:cubicBezTo>
                      <a:cubicBezTo>
                        <a:pt x="645061" y="505513"/>
                        <a:pt x="643326" y="498748"/>
                        <a:pt x="640112" y="492655"/>
                      </a:cubicBezTo>
                      <a:cubicBezTo>
                        <a:pt x="360077" y="20120"/>
                        <a:pt x="639159" y="493131"/>
                        <a:pt x="360077" y="20120"/>
                      </a:cubicBezTo>
                      <a:cubicBezTo>
                        <a:pt x="346199" y="-659"/>
                        <a:pt x="318103" y="-6253"/>
                        <a:pt x="297324" y="7625"/>
                      </a:cubicBezTo>
                      <a:cubicBezTo>
                        <a:pt x="292379" y="10928"/>
                        <a:pt x="288133" y="15174"/>
                        <a:pt x="284829" y="20120"/>
                      </a:cubicBezTo>
                      <a:close/>
                    </a:path>
                  </a:pathLst>
                </a:custGeom>
                <a:noFill/>
                <a:ln w="19050" cap="flat">
                  <a:solidFill>
                    <a:schemeClr val="tx1"/>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FC87ED21-D565-474C-AA12-9B5BC8FD1A68}"/>
                    </a:ext>
                  </a:extLst>
                </p:cNvPr>
                <p:cNvSpPr/>
                <p:nvPr/>
              </p:nvSpPr>
              <p:spPr>
                <a:xfrm>
                  <a:off x="-321924" y="3544914"/>
                  <a:ext cx="52868" cy="293671"/>
                </a:xfrm>
                <a:custGeom>
                  <a:avLst/>
                  <a:gdLst>
                    <a:gd name="connsiteX0" fmla="*/ 26482 w 52868"/>
                    <a:gd name="connsiteY0" fmla="*/ 293660 h 293671"/>
                    <a:gd name="connsiteX1" fmla="*/ 7432 w 52868"/>
                    <a:gd name="connsiteY1" fmla="*/ 286040 h 293671"/>
                    <a:gd name="connsiteX2" fmla="*/ 7432 w 52868"/>
                    <a:gd name="connsiteY2" fmla="*/ 247083 h 293671"/>
                    <a:gd name="connsiteX3" fmla="*/ 45532 w 52868"/>
                    <a:gd name="connsiteY3" fmla="*/ 247083 h 293671"/>
                    <a:gd name="connsiteX4" fmla="*/ 45532 w 52868"/>
                    <a:gd name="connsiteY4" fmla="*/ 286040 h 293671"/>
                    <a:gd name="connsiteX5" fmla="*/ 26482 w 52868"/>
                    <a:gd name="connsiteY5" fmla="*/ 293660 h 293671"/>
                    <a:gd name="connsiteX6" fmla="*/ 9718 w 52868"/>
                    <a:gd name="connsiteY6" fmla="*/ 203363 h 293671"/>
                    <a:gd name="connsiteX7" fmla="*/ 4003 w 52868"/>
                    <a:gd name="connsiteY7" fmla="*/ 5338 h 293671"/>
                    <a:gd name="connsiteX8" fmla="*/ 49056 w 52868"/>
                    <a:gd name="connsiteY8" fmla="*/ 5338 h 293671"/>
                    <a:gd name="connsiteX9" fmla="*/ 43341 w 52868"/>
                    <a:gd name="connsiteY9" fmla="*/ 203363 h 29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68" h="293671">
                      <a:moveTo>
                        <a:pt x="26482" y="293660"/>
                      </a:moveTo>
                      <a:cubicBezTo>
                        <a:pt x="19350" y="293873"/>
                        <a:pt x="12450" y="291113"/>
                        <a:pt x="7432" y="286040"/>
                      </a:cubicBezTo>
                      <a:cubicBezTo>
                        <a:pt x="-2477" y="274945"/>
                        <a:pt x="-2477" y="258178"/>
                        <a:pt x="7432" y="247083"/>
                      </a:cubicBezTo>
                      <a:cubicBezTo>
                        <a:pt x="18279" y="237381"/>
                        <a:pt x="34685" y="237381"/>
                        <a:pt x="45532" y="247083"/>
                      </a:cubicBezTo>
                      <a:cubicBezTo>
                        <a:pt x="55314" y="258227"/>
                        <a:pt x="55314" y="274896"/>
                        <a:pt x="45532" y="286040"/>
                      </a:cubicBezTo>
                      <a:cubicBezTo>
                        <a:pt x="40508" y="291103"/>
                        <a:pt x="33612" y="293861"/>
                        <a:pt x="26482" y="293660"/>
                      </a:cubicBezTo>
                      <a:close/>
                      <a:moveTo>
                        <a:pt x="9718" y="203363"/>
                      </a:moveTo>
                      <a:lnTo>
                        <a:pt x="4003" y="5338"/>
                      </a:lnTo>
                      <a:cubicBezTo>
                        <a:pt x="18177" y="-1779"/>
                        <a:pt x="34882" y="-1779"/>
                        <a:pt x="49056" y="5338"/>
                      </a:cubicBezTo>
                      <a:lnTo>
                        <a:pt x="43341" y="203363"/>
                      </a:lnTo>
                      <a:close/>
                    </a:path>
                  </a:pathLst>
                </a:custGeom>
                <a:solidFill>
                  <a:schemeClr val="accent4"/>
                </a:solidFill>
                <a:ln w="9525" cap="flat">
                  <a:solidFill>
                    <a:schemeClr val="tx1"/>
                  </a:solid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1378492-5EC4-4C82-9945-66A40516E065}"/>
                    </a:ext>
                  </a:extLst>
                </p:cNvPr>
                <p:cNvSpPr/>
                <p:nvPr/>
              </p:nvSpPr>
              <p:spPr>
                <a:xfrm>
                  <a:off x="-1073253" y="3536918"/>
                  <a:ext cx="105155" cy="105155"/>
                </a:xfrm>
                <a:custGeom>
                  <a:avLst/>
                  <a:gdLst>
                    <a:gd name="connsiteX0" fmla="*/ 105156 w 105155"/>
                    <a:gd name="connsiteY0" fmla="*/ 52578 h 105155"/>
                    <a:gd name="connsiteX1" fmla="*/ 52578 w 105155"/>
                    <a:gd name="connsiteY1" fmla="*/ 105156 h 105155"/>
                    <a:gd name="connsiteX2" fmla="*/ 0 w 105155"/>
                    <a:gd name="connsiteY2" fmla="*/ 52578 h 105155"/>
                    <a:gd name="connsiteX3" fmla="*/ 52578 w 105155"/>
                    <a:gd name="connsiteY3" fmla="*/ 0 h 105155"/>
                    <a:gd name="connsiteX4" fmla="*/ 105156 w 105155"/>
                    <a:gd name="connsiteY4" fmla="*/ 52578 h 10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5" h="105155">
                      <a:moveTo>
                        <a:pt x="105156" y="52578"/>
                      </a:moveTo>
                      <a:cubicBezTo>
                        <a:pt x="105156" y="81616"/>
                        <a:pt x="81616" y="105156"/>
                        <a:pt x="52578" y="105156"/>
                      </a:cubicBezTo>
                      <a:cubicBezTo>
                        <a:pt x="23540" y="105156"/>
                        <a:pt x="0" y="81616"/>
                        <a:pt x="0" y="52578"/>
                      </a:cubicBezTo>
                      <a:cubicBezTo>
                        <a:pt x="0" y="23540"/>
                        <a:pt x="23540" y="0"/>
                        <a:pt x="52578" y="0"/>
                      </a:cubicBezTo>
                      <a:cubicBezTo>
                        <a:pt x="81616" y="0"/>
                        <a:pt x="105156" y="23540"/>
                        <a:pt x="105156" y="52578"/>
                      </a:cubicBezTo>
                      <a:close/>
                    </a:path>
                  </a:pathLst>
                </a:custGeom>
                <a:noFill/>
                <a:ln w="19050"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F7D2B1D3-DC23-4EA8-8149-DC95C6F5B337}"/>
                    </a:ext>
                  </a:extLst>
                </p:cNvPr>
                <p:cNvSpPr/>
                <p:nvPr/>
              </p:nvSpPr>
              <p:spPr>
                <a:xfrm>
                  <a:off x="-291536" y="3057620"/>
                  <a:ext cx="75056" cy="75056"/>
                </a:xfrm>
                <a:custGeom>
                  <a:avLst/>
                  <a:gdLst>
                    <a:gd name="connsiteX0" fmla="*/ 75057 w 75056"/>
                    <a:gd name="connsiteY0" fmla="*/ 37528 h 75056"/>
                    <a:gd name="connsiteX1" fmla="*/ 37528 w 75056"/>
                    <a:gd name="connsiteY1" fmla="*/ 75057 h 75056"/>
                    <a:gd name="connsiteX2" fmla="*/ 0 w 75056"/>
                    <a:gd name="connsiteY2" fmla="*/ 37528 h 75056"/>
                    <a:gd name="connsiteX3" fmla="*/ 37528 w 75056"/>
                    <a:gd name="connsiteY3" fmla="*/ 0 h 75056"/>
                    <a:gd name="connsiteX4" fmla="*/ 75057 w 75056"/>
                    <a:gd name="connsiteY4" fmla="*/ 37528 h 7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 h="75056">
                      <a:moveTo>
                        <a:pt x="75057" y="37528"/>
                      </a:moveTo>
                      <a:cubicBezTo>
                        <a:pt x="75057" y="58255"/>
                        <a:pt x="58255" y="75057"/>
                        <a:pt x="37528" y="75057"/>
                      </a:cubicBezTo>
                      <a:cubicBezTo>
                        <a:pt x="16802" y="75057"/>
                        <a:pt x="0" y="58255"/>
                        <a:pt x="0" y="37528"/>
                      </a:cubicBezTo>
                      <a:cubicBezTo>
                        <a:pt x="0" y="16802"/>
                        <a:pt x="16802" y="0"/>
                        <a:pt x="37528" y="0"/>
                      </a:cubicBezTo>
                      <a:cubicBezTo>
                        <a:pt x="58255" y="0"/>
                        <a:pt x="75057" y="16802"/>
                        <a:pt x="75057" y="37528"/>
                      </a:cubicBezTo>
                      <a:close/>
                    </a:path>
                  </a:pathLst>
                </a:custGeom>
                <a:noFill/>
                <a:ln w="19050" cap="flat">
                  <a:solidFill>
                    <a:schemeClr val="tx1"/>
                  </a:solidFill>
                  <a:prstDash val="solid"/>
                  <a:round/>
                </a:ln>
              </p:spPr>
              <p:txBody>
                <a:bodyPr rtlCol="0" anchor="ctr"/>
                <a:lstStyle/>
                <a:p>
                  <a:endParaRPr lang="en-US" dirty="0"/>
                </a:p>
              </p:txBody>
            </p:sp>
          </p:grpSp>
          <p:grpSp>
            <p:nvGrpSpPr>
              <p:cNvPr id="78" name="Graphic 4983">
                <a:extLst>
                  <a:ext uri="{FF2B5EF4-FFF2-40B4-BE49-F238E27FC236}">
                    <a16:creationId xmlns:a16="http://schemas.microsoft.com/office/drawing/2014/main" id="{61ED350F-0FBB-42DA-85E2-DFB5327EEBD4}"/>
                  </a:ext>
                </a:extLst>
              </p:cNvPr>
              <p:cNvGrpSpPr/>
              <p:nvPr/>
            </p:nvGrpSpPr>
            <p:grpSpPr>
              <a:xfrm>
                <a:off x="5573244" y="1852397"/>
                <a:ext cx="640080" cy="640080"/>
                <a:chOff x="2795021" y="-1333500"/>
                <a:chExt cx="1905000" cy="1905000"/>
              </a:xfrm>
            </p:grpSpPr>
            <p:sp>
              <p:nvSpPr>
                <p:cNvPr id="79" name="Freeform: Shape 78">
                  <a:extLst>
                    <a:ext uri="{FF2B5EF4-FFF2-40B4-BE49-F238E27FC236}">
                      <a16:creationId xmlns:a16="http://schemas.microsoft.com/office/drawing/2014/main" id="{6AAAA587-5116-48B2-8EB2-7BC71E01E6B7}"/>
                    </a:ext>
                  </a:extLst>
                </p:cNvPr>
                <p:cNvSpPr/>
                <p:nvPr/>
              </p:nvSpPr>
              <p:spPr>
                <a:xfrm>
                  <a:off x="3903921" y="-536066"/>
                  <a:ext cx="652557" cy="652748"/>
                </a:xfrm>
                <a:custGeom>
                  <a:avLst/>
                  <a:gdLst>
                    <a:gd name="connsiteX0" fmla="*/ 61531 w 652557"/>
                    <a:gd name="connsiteY0" fmla="*/ 517779 h 652748"/>
                    <a:gd name="connsiteX1" fmla="*/ 74771 w 652557"/>
                    <a:gd name="connsiteY1" fmla="*/ 532924 h 652748"/>
                    <a:gd name="connsiteX2" fmla="*/ 88106 w 652557"/>
                    <a:gd name="connsiteY2" fmla="*/ 548068 h 652748"/>
                    <a:gd name="connsiteX3" fmla="*/ 101346 w 652557"/>
                    <a:gd name="connsiteY3" fmla="*/ 563309 h 652748"/>
                    <a:gd name="connsiteX4" fmla="*/ 191738 w 652557"/>
                    <a:gd name="connsiteY4" fmla="*/ 516922 h 652748"/>
                    <a:gd name="connsiteX5" fmla="*/ 256318 w 652557"/>
                    <a:gd name="connsiteY5" fmla="*/ 548735 h 652748"/>
                    <a:gd name="connsiteX6" fmla="*/ 274415 w 652557"/>
                    <a:gd name="connsiteY6" fmla="*/ 648748 h 652748"/>
                    <a:gd name="connsiteX7" fmla="*/ 294513 w 652557"/>
                    <a:gd name="connsiteY7" fmla="*/ 650081 h 652748"/>
                    <a:gd name="connsiteX8" fmla="*/ 314706 w 652557"/>
                    <a:gd name="connsiteY8" fmla="*/ 651415 h 652748"/>
                    <a:gd name="connsiteX9" fmla="*/ 334804 w 652557"/>
                    <a:gd name="connsiteY9" fmla="*/ 652748 h 652748"/>
                    <a:gd name="connsiteX10" fmla="*/ 365950 w 652557"/>
                    <a:gd name="connsiteY10" fmla="*/ 555879 h 652748"/>
                    <a:gd name="connsiteX11" fmla="*/ 433864 w 652557"/>
                    <a:gd name="connsiteY11" fmla="*/ 532829 h 652748"/>
                    <a:gd name="connsiteX12" fmla="*/ 517588 w 652557"/>
                    <a:gd name="connsiteY12" fmla="*/ 590836 h 652748"/>
                    <a:gd name="connsiteX13" fmla="*/ 532733 w 652557"/>
                    <a:gd name="connsiteY13" fmla="*/ 577501 h 652748"/>
                    <a:gd name="connsiteX14" fmla="*/ 548450 w 652557"/>
                    <a:gd name="connsiteY14" fmla="*/ 564642 h 652748"/>
                    <a:gd name="connsiteX15" fmla="*/ 563594 w 652557"/>
                    <a:gd name="connsiteY15" fmla="*/ 551307 h 652748"/>
                    <a:gd name="connsiteX16" fmla="*/ 517112 w 652557"/>
                    <a:gd name="connsiteY16" fmla="*/ 460724 h 652748"/>
                    <a:gd name="connsiteX17" fmla="*/ 548450 w 652557"/>
                    <a:gd name="connsiteY17" fmla="*/ 396049 h 652748"/>
                    <a:gd name="connsiteX18" fmla="*/ 648557 w 652557"/>
                    <a:gd name="connsiteY18" fmla="*/ 377857 h 652748"/>
                    <a:gd name="connsiteX19" fmla="*/ 649891 w 652557"/>
                    <a:gd name="connsiteY19" fmla="*/ 357759 h 652748"/>
                    <a:gd name="connsiteX20" fmla="*/ 651224 w 652557"/>
                    <a:gd name="connsiteY20" fmla="*/ 337661 h 652748"/>
                    <a:gd name="connsiteX21" fmla="*/ 652558 w 652557"/>
                    <a:gd name="connsiteY21" fmla="*/ 317563 h 652748"/>
                    <a:gd name="connsiteX22" fmla="*/ 555879 w 652557"/>
                    <a:gd name="connsiteY22" fmla="*/ 286417 h 652748"/>
                    <a:gd name="connsiteX23" fmla="*/ 532829 w 652557"/>
                    <a:gd name="connsiteY23" fmla="*/ 218123 h 652748"/>
                    <a:gd name="connsiteX24" fmla="*/ 590645 w 652557"/>
                    <a:gd name="connsiteY24" fmla="*/ 134684 h 652748"/>
                    <a:gd name="connsiteX25" fmla="*/ 577025 w 652557"/>
                    <a:gd name="connsiteY25" fmla="*/ 119539 h 652748"/>
                    <a:gd name="connsiteX26" fmla="*/ 563690 w 652557"/>
                    <a:gd name="connsiteY26" fmla="*/ 104394 h 652748"/>
                    <a:gd name="connsiteX27" fmla="*/ 550450 w 652557"/>
                    <a:gd name="connsiteY27" fmla="*/ 89249 h 652748"/>
                    <a:gd name="connsiteX28" fmla="*/ 460248 w 652557"/>
                    <a:gd name="connsiteY28" fmla="*/ 135446 h 652748"/>
                    <a:gd name="connsiteX29" fmla="*/ 396050 w 652557"/>
                    <a:gd name="connsiteY29" fmla="*/ 103251 h 652748"/>
                    <a:gd name="connsiteX30" fmla="*/ 378047 w 652557"/>
                    <a:gd name="connsiteY30" fmla="*/ 3715 h 652748"/>
                    <a:gd name="connsiteX31" fmla="*/ 357950 w 652557"/>
                    <a:gd name="connsiteY31" fmla="*/ 2667 h 652748"/>
                    <a:gd name="connsiteX32" fmla="*/ 337757 w 652557"/>
                    <a:gd name="connsiteY32" fmla="*/ 1333 h 652748"/>
                    <a:gd name="connsiteX33" fmla="*/ 317659 w 652557"/>
                    <a:gd name="connsiteY33" fmla="*/ 0 h 652748"/>
                    <a:gd name="connsiteX34" fmla="*/ 286703 w 652557"/>
                    <a:gd name="connsiteY34" fmla="*/ 96202 h 652748"/>
                    <a:gd name="connsiteX35" fmla="*/ 217837 w 652557"/>
                    <a:gd name="connsiteY35" fmla="*/ 119444 h 652748"/>
                    <a:gd name="connsiteX36" fmla="*/ 134874 w 652557"/>
                    <a:gd name="connsiteY36" fmla="*/ 62294 h 652748"/>
                    <a:gd name="connsiteX37" fmla="*/ 119825 w 652557"/>
                    <a:gd name="connsiteY37" fmla="*/ 74962 h 652748"/>
                    <a:gd name="connsiteX38" fmla="*/ 104585 w 652557"/>
                    <a:gd name="connsiteY38" fmla="*/ 88297 h 652748"/>
                    <a:gd name="connsiteX39" fmla="*/ 89440 w 652557"/>
                    <a:gd name="connsiteY39" fmla="*/ 101536 h 652748"/>
                    <a:gd name="connsiteX40" fmla="*/ 135541 w 652557"/>
                    <a:gd name="connsiteY40" fmla="*/ 191357 h 652748"/>
                    <a:gd name="connsiteX41" fmla="*/ 103346 w 652557"/>
                    <a:gd name="connsiteY41" fmla="*/ 256603 h 652748"/>
                    <a:gd name="connsiteX42" fmla="*/ 4000 w 652557"/>
                    <a:gd name="connsiteY42" fmla="*/ 274606 h 652748"/>
                    <a:gd name="connsiteX43" fmla="*/ 2667 w 652557"/>
                    <a:gd name="connsiteY43" fmla="*/ 294704 h 652748"/>
                    <a:gd name="connsiteX44" fmla="*/ 1333 w 652557"/>
                    <a:gd name="connsiteY44" fmla="*/ 314896 h 652748"/>
                    <a:gd name="connsiteX45" fmla="*/ 0 w 652557"/>
                    <a:gd name="connsiteY45" fmla="*/ 334994 h 652748"/>
                    <a:gd name="connsiteX46" fmla="*/ 96202 w 652557"/>
                    <a:gd name="connsiteY46" fmla="*/ 365950 h 652748"/>
                    <a:gd name="connsiteX47" fmla="*/ 119634 w 652557"/>
                    <a:gd name="connsiteY47" fmla="*/ 434530 h 65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52557" h="652748">
                      <a:moveTo>
                        <a:pt x="61531" y="517779"/>
                      </a:moveTo>
                      <a:lnTo>
                        <a:pt x="74771" y="532924"/>
                      </a:lnTo>
                      <a:lnTo>
                        <a:pt x="88106" y="548068"/>
                      </a:lnTo>
                      <a:lnTo>
                        <a:pt x="101346" y="563309"/>
                      </a:lnTo>
                      <a:lnTo>
                        <a:pt x="191738" y="516922"/>
                      </a:lnTo>
                      <a:cubicBezTo>
                        <a:pt x="211465" y="530845"/>
                        <a:pt x="233257" y="541580"/>
                        <a:pt x="256318" y="548735"/>
                      </a:cubicBezTo>
                      <a:lnTo>
                        <a:pt x="274415" y="648748"/>
                      </a:lnTo>
                      <a:lnTo>
                        <a:pt x="294513" y="650081"/>
                      </a:lnTo>
                      <a:lnTo>
                        <a:pt x="314706" y="651415"/>
                      </a:lnTo>
                      <a:lnTo>
                        <a:pt x="334804" y="652748"/>
                      </a:lnTo>
                      <a:lnTo>
                        <a:pt x="365950" y="555879"/>
                      </a:lnTo>
                      <a:cubicBezTo>
                        <a:pt x="389635" y="551719"/>
                        <a:pt x="412540" y="543945"/>
                        <a:pt x="433864" y="532829"/>
                      </a:cubicBezTo>
                      <a:lnTo>
                        <a:pt x="517588" y="590836"/>
                      </a:lnTo>
                      <a:lnTo>
                        <a:pt x="532733" y="577501"/>
                      </a:lnTo>
                      <a:lnTo>
                        <a:pt x="548450" y="564642"/>
                      </a:lnTo>
                      <a:lnTo>
                        <a:pt x="563594" y="551307"/>
                      </a:lnTo>
                      <a:lnTo>
                        <a:pt x="517112" y="460724"/>
                      </a:lnTo>
                      <a:cubicBezTo>
                        <a:pt x="530863" y="440930"/>
                        <a:pt x="541436" y="419108"/>
                        <a:pt x="548450" y="396049"/>
                      </a:cubicBezTo>
                      <a:lnTo>
                        <a:pt x="648557" y="377857"/>
                      </a:lnTo>
                      <a:lnTo>
                        <a:pt x="649891" y="357759"/>
                      </a:lnTo>
                      <a:lnTo>
                        <a:pt x="651224" y="337661"/>
                      </a:lnTo>
                      <a:lnTo>
                        <a:pt x="652558" y="317563"/>
                      </a:lnTo>
                      <a:lnTo>
                        <a:pt x="555879" y="286417"/>
                      </a:lnTo>
                      <a:cubicBezTo>
                        <a:pt x="551765" y="262599"/>
                        <a:pt x="543990" y="239562"/>
                        <a:pt x="532829" y="218123"/>
                      </a:cubicBezTo>
                      <a:lnTo>
                        <a:pt x="590645" y="134684"/>
                      </a:lnTo>
                      <a:lnTo>
                        <a:pt x="577025" y="119539"/>
                      </a:lnTo>
                      <a:lnTo>
                        <a:pt x="563690" y="104394"/>
                      </a:lnTo>
                      <a:lnTo>
                        <a:pt x="550450" y="89249"/>
                      </a:lnTo>
                      <a:lnTo>
                        <a:pt x="460248" y="135446"/>
                      </a:lnTo>
                      <a:cubicBezTo>
                        <a:pt x="440640" y="121463"/>
                        <a:pt x="418983" y="110603"/>
                        <a:pt x="396050" y="103251"/>
                      </a:cubicBezTo>
                      <a:lnTo>
                        <a:pt x="378047" y="3715"/>
                      </a:lnTo>
                      <a:lnTo>
                        <a:pt x="357950" y="2667"/>
                      </a:lnTo>
                      <a:lnTo>
                        <a:pt x="337757" y="1333"/>
                      </a:lnTo>
                      <a:lnTo>
                        <a:pt x="317659" y="0"/>
                      </a:lnTo>
                      <a:lnTo>
                        <a:pt x="286703" y="96202"/>
                      </a:lnTo>
                      <a:cubicBezTo>
                        <a:pt x="262671" y="100293"/>
                        <a:pt x="239432" y="108136"/>
                        <a:pt x="217837" y="119444"/>
                      </a:cubicBezTo>
                      <a:lnTo>
                        <a:pt x="134874" y="62294"/>
                      </a:lnTo>
                      <a:lnTo>
                        <a:pt x="119825" y="74962"/>
                      </a:lnTo>
                      <a:lnTo>
                        <a:pt x="104585" y="88297"/>
                      </a:lnTo>
                      <a:lnTo>
                        <a:pt x="89440" y="101536"/>
                      </a:lnTo>
                      <a:lnTo>
                        <a:pt x="135541" y="191357"/>
                      </a:lnTo>
                      <a:cubicBezTo>
                        <a:pt x="121437" y="211273"/>
                        <a:pt x="110571" y="233293"/>
                        <a:pt x="103346" y="256603"/>
                      </a:cubicBezTo>
                      <a:lnTo>
                        <a:pt x="4000" y="274606"/>
                      </a:lnTo>
                      <a:lnTo>
                        <a:pt x="2667" y="294704"/>
                      </a:lnTo>
                      <a:lnTo>
                        <a:pt x="1333" y="314896"/>
                      </a:lnTo>
                      <a:lnTo>
                        <a:pt x="0" y="334994"/>
                      </a:lnTo>
                      <a:lnTo>
                        <a:pt x="96202" y="365950"/>
                      </a:lnTo>
                      <a:cubicBezTo>
                        <a:pt x="100360" y="389900"/>
                        <a:pt x="108268" y="413044"/>
                        <a:pt x="119634" y="434530"/>
                      </a:cubicBezTo>
                      <a:close/>
                    </a:path>
                  </a:pathLst>
                </a:custGeom>
                <a:noFill/>
                <a:ln w="19050" cap="flat">
                  <a:solidFill>
                    <a:schemeClr val="tx1"/>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06C04B5B-DD25-47A6-835B-97ABAB99C3BB}"/>
                    </a:ext>
                  </a:extLst>
                </p:cNvPr>
                <p:cNvSpPr/>
                <p:nvPr/>
              </p:nvSpPr>
              <p:spPr>
                <a:xfrm>
                  <a:off x="4099850" y="-339947"/>
                  <a:ext cx="260222" cy="260222"/>
                </a:xfrm>
                <a:custGeom>
                  <a:avLst/>
                  <a:gdLst>
                    <a:gd name="connsiteX0" fmla="*/ 260223 w 260222"/>
                    <a:gd name="connsiteY0" fmla="*/ 130112 h 260222"/>
                    <a:gd name="connsiteX1" fmla="*/ 130111 w 260222"/>
                    <a:gd name="connsiteY1" fmla="*/ 260223 h 260222"/>
                    <a:gd name="connsiteX2" fmla="*/ 0 w 260222"/>
                    <a:gd name="connsiteY2" fmla="*/ 130112 h 260222"/>
                    <a:gd name="connsiteX3" fmla="*/ 130111 w 260222"/>
                    <a:gd name="connsiteY3" fmla="*/ 0 h 260222"/>
                    <a:gd name="connsiteX4" fmla="*/ 260223 w 260222"/>
                    <a:gd name="connsiteY4" fmla="*/ 130112 h 26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222" h="260222">
                      <a:moveTo>
                        <a:pt x="260223" y="130112"/>
                      </a:moveTo>
                      <a:cubicBezTo>
                        <a:pt x="260223" y="201970"/>
                        <a:pt x="201970" y="260223"/>
                        <a:pt x="130111" y="260223"/>
                      </a:cubicBezTo>
                      <a:cubicBezTo>
                        <a:pt x="58253" y="260223"/>
                        <a:pt x="0" y="201970"/>
                        <a:pt x="0" y="130112"/>
                      </a:cubicBezTo>
                      <a:cubicBezTo>
                        <a:pt x="0" y="58253"/>
                        <a:pt x="58253" y="0"/>
                        <a:pt x="130111" y="0"/>
                      </a:cubicBezTo>
                      <a:cubicBezTo>
                        <a:pt x="201970" y="0"/>
                        <a:pt x="260223" y="58253"/>
                        <a:pt x="260223" y="130112"/>
                      </a:cubicBezTo>
                      <a:close/>
                    </a:path>
                  </a:pathLst>
                </a:custGeom>
                <a:noFill/>
                <a:ln w="19050" cap="flat">
                  <a:solidFill>
                    <a:schemeClr val="tx1"/>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79AEF87D-D45D-48E6-B0C3-80BD67FC7A5C}"/>
                    </a:ext>
                  </a:extLst>
                </p:cNvPr>
                <p:cNvSpPr/>
                <p:nvPr/>
              </p:nvSpPr>
              <p:spPr>
                <a:xfrm>
                  <a:off x="3126490" y="-814863"/>
                  <a:ext cx="980122" cy="671226"/>
                </a:xfrm>
                <a:custGeom>
                  <a:avLst/>
                  <a:gdLst>
                    <a:gd name="connsiteX0" fmla="*/ 980123 w 980122"/>
                    <a:gd name="connsiteY0" fmla="*/ 308134 h 671226"/>
                    <a:gd name="connsiteX1" fmla="*/ 980123 w 980122"/>
                    <a:gd name="connsiteY1" fmla="*/ 27242 h 671226"/>
                    <a:gd name="connsiteX2" fmla="*/ 952881 w 980122"/>
                    <a:gd name="connsiteY2" fmla="*/ 0 h 671226"/>
                    <a:gd name="connsiteX3" fmla="*/ 27146 w 980122"/>
                    <a:gd name="connsiteY3" fmla="*/ 0 h 671226"/>
                    <a:gd name="connsiteX4" fmla="*/ 0 w 980122"/>
                    <a:gd name="connsiteY4" fmla="*/ 27242 h 671226"/>
                    <a:gd name="connsiteX5" fmla="*/ 0 w 980122"/>
                    <a:gd name="connsiteY5" fmla="*/ 643985 h 671226"/>
                    <a:gd name="connsiteX6" fmla="*/ 27146 w 980122"/>
                    <a:gd name="connsiteY6" fmla="*/ 671227 h 671226"/>
                    <a:gd name="connsiteX7" fmla="*/ 763905 w 980122"/>
                    <a:gd name="connsiteY7" fmla="*/ 671227 h 6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122" h="671226">
                      <a:moveTo>
                        <a:pt x="980123" y="308134"/>
                      </a:moveTo>
                      <a:lnTo>
                        <a:pt x="980123" y="27242"/>
                      </a:lnTo>
                      <a:cubicBezTo>
                        <a:pt x="980123" y="12196"/>
                        <a:pt x="967926" y="0"/>
                        <a:pt x="952881" y="0"/>
                      </a:cubicBezTo>
                      <a:lnTo>
                        <a:pt x="27146" y="0"/>
                      </a:lnTo>
                      <a:cubicBezTo>
                        <a:pt x="12138" y="52"/>
                        <a:pt x="0" y="12234"/>
                        <a:pt x="0" y="27242"/>
                      </a:cubicBezTo>
                      <a:lnTo>
                        <a:pt x="0" y="643985"/>
                      </a:lnTo>
                      <a:cubicBezTo>
                        <a:pt x="0" y="658993"/>
                        <a:pt x="12138" y="671174"/>
                        <a:pt x="27146" y="671227"/>
                      </a:cubicBezTo>
                      <a:lnTo>
                        <a:pt x="763905" y="671227"/>
                      </a:lnTo>
                    </a:path>
                  </a:pathLst>
                </a:custGeom>
                <a:noFill/>
                <a:ln w="19050" cap="flat">
                  <a:solidFill>
                    <a:schemeClr val="tx1"/>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5CC23278-4ADA-4BFC-87A6-DD011213DE4E}"/>
                    </a:ext>
                  </a:extLst>
                </p:cNvPr>
                <p:cNvSpPr/>
                <p:nvPr/>
              </p:nvSpPr>
              <p:spPr>
                <a:xfrm>
                  <a:off x="3055910" y="-878681"/>
                  <a:ext cx="1116711" cy="813816"/>
                </a:xfrm>
                <a:custGeom>
                  <a:avLst/>
                  <a:gdLst>
                    <a:gd name="connsiteX0" fmla="*/ 1116711 w 1116711"/>
                    <a:gd name="connsiteY0" fmla="*/ 307181 h 813816"/>
                    <a:gd name="connsiteX1" fmla="*/ 1116711 w 1116711"/>
                    <a:gd name="connsiteY1" fmla="*/ 27242 h 813816"/>
                    <a:gd name="connsiteX2" fmla="*/ 1089470 w 1116711"/>
                    <a:gd name="connsiteY2" fmla="*/ 0 h 813816"/>
                    <a:gd name="connsiteX3" fmla="*/ 27242 w 1116711"/>
                    <a:gd name="connsiteY3" fmla="*/ 0 h 813816"/>
                    <a:gd name="connsiteX4" fmla="*/ 0 w 1116711"/>
                    <a:gd name="connsiteY4" fmla="*/ 27242 h 813816"/>
                    <a:gd name="connsiteX5" fmla="*/ 0 w 1116711"/>
                    <a:gd name="connsiteY5" fmla="*/ 786575 h 813816"/>
                    <a:gd name="connsiteX6" fmla="*/ 27242 w 1116711"/>
                    <a:gd name="connsiteY6" fmla="*/ 813816 h 813816"/>
                    <a:gd name="connsiteX7" fmla="*/ 866013 w 1116711"/>
                    <a:gd name="connsiteY7" fmla="*/ 813816 h 81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711" h="813816">
                      <a:moveTo>
                        <a:pt x="1116711" y="307181"/>
                      </a:moveTo>
                      <a:lnTo>
                        <a:pt x="1116711" y="27242"/>
                      </a:lnTo>
                      <a:cubicBezTo>
                        <a:pt x="1116711" y="12196"/>
                        <a:pt x="1104515" y="0"/>
                        <a:pt x="1089470" y="0"/>
                      </a:cubicBezTo>
                      <a:lnTo>
                        <a:pt x="27242" y="0"/>
                      </a:lnTo>
                      <a:cubicBezTo>
                        <a:pt x="12218" y="52"/>
                        <a:pt x="52" y="12218"/>
                        <a:pt x="0" y="27242"/>
                      </a:cubicBezTo>
                      <a:lnTo>
                        <a:pt x="0" y="786575"/>
                      </a:lnTo>
                      <a:cubicBezTo>
                        <a:pt x="52" y="801598"/>
                        <a:pt x="12218" y="813764"/>
                        <a:pt x="27242" y="813816"/>
                      </a:cubicBezTo>
                      <a:lnTo>
                        <a:pt x="866013" y="813816"/>
                      </a:lnTo>
                    </a:path>
                  </a:pathLst>
                </a:custGeom>
                <a:noFill/>
                <a:ln w="19050" cap="flat">
                  <a:solidFill>
                    <a:schemeClr val="tx1"/>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D2FBA837-3726-4206-BF54-AFB3DB45E8A0}"/>
                    </a:ext>
                  </a:extLst>
                </p:cNvPr>
                <p:cNvSpPr/>
                <p:nvPr/>
              </p:nvSpPr>
              <p:spPr>
                <a:xfrm>
                  <a:off x="2938562" y="-64865"/>
                  <a:ext cx="992409" cy="99155"/>
                </a:xfrm>
                <a:custGeom>
                  <a:avLst/>
                  <a:gdLst>
                    <a:gd name="connsiteX0" fmla="*/ 992410 w 992409"/>
                    <a:gd name="connsiteY0" fmla="*/ 99155 h 99155"/>
                    <a:gd name="connsiteX1" fmla="*/ 79820 w 992409"/>
                    <a:gd name="connsiteY1" fmla="*/ 99155 h 99155"/>
                    <a:gd name="connsiteX2" fmla="*/ 0 w 992409"/>
                    <a:gd name="connsiteY2" fmla="*/ 64579 h 99155"/>
                    <a:gd name="connsiteX3" fmla="*/ 0 w 992409"/>
                    <a:gd name="connsiteY3" fmla="*/ 0 h 99155"/>
                    <a:gd name="connsiteX4" fmla="*/ 129921 w 992409"/>
                    <a:gd name="connsiteY4" fmla="*/ 0 h 9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409" h="99155">
                      <a:moveTo>
                        <a:pt x="992410" y="99155"/>
                      </a:moveTo>
                      <a:lnTo>
                        <a:pt x="79820" y="99155"/>
                      </a:lnTo>
                      <a:cubicBezTo>
                        <a:pt x="79820" y="99155"/>
                        <a:pt x="22098" y="99727"/>
                        <a:pt x="0" y="64579"/>
                      </a:cubicBezTo>
                      <a:lnTo>
                        <a:pt x="0" y="0"/>
                      </a:lnTo>
                      <a:lnTo>
                        <a:pt x="129921" y="0"/>
                      </a:lnTo>
                    </a:path>
                  </a:pathLst>
                </a:custGeom>
                <a:noFill/>
                <a:ln w="19050" cap="flat">
                  <a:solidFill>
                    <a:schemeClr val="tx1"/>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6EB23A7F-089C-42C8-8CF8-8E262F80EE10}"/>
                    </a:ext>
                  </a:extLst>
                </p:cNvPr>
                <p:cNvSpPr/>
                <p:nvPr/>
              </p:nvSpPr>
              <p:spPr>
                <a:xfrm>
                  <a:off x="3378427" y="-711993"/>
                  <a:ext cx="191071" cy="191071"/>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19050" cap="flat">
                  <a:solidFill>
                    <a:schemeClr val="tx1"/>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6B6D43AE-8D8D-493A-965B-1C8B51E83E0C}"/>
                    </a:ext>
                  </a:extLst>
                </p:cNvPr>
                <p:cNvSpPr/>
                <p:nvPr/>
              </p:nvSpPr>
              <p:spPr>
                <a:xfrm>
                  <a:off x="3378427" y="-442817"/>
                  <a:ext cx="191071" cy="191071"/>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19050" cap="flat">
                  <a:solidFill>
                    <a:schemeClr val="tx1"/>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8ECF8F49-9D76-4101-B1F9-ADF67BC4683A}"/>
                    </a:ext>
                  </a:extLst>
                </p:cNvPr>
                <p:cNvSpPr/>
                <p:nvPr/>
              </p:nvSpPr>
              <p:spPr>
                <a:xfrm>
                  <a:off x="3650747" y="-711993"/>
                  <a:ext cx="191071" cy="191071"/>
                </a:xfrm>
                <a:custGeom>
                  <a:avLst/>
                  <a:gdLst>
                    <a:gd name="connsiteX0" fmla="*/ 0 w 191071"/>
                    <a:gd name="connsiteY0" fmla="*/ 0 h 191071"/>
                    <a:gd name="connsiteX1" fmla="*/ 191071 w 191071"/>
                    <a:gd name="connsiteY1" fmla="*/ 0 h 191071"/>
                    <a:gd name="connsiteX2" fmla="*/ 191071 w 191071"/>
                    <a:gd name="connsiteY2" fmla="*/ 191071 h 191071"/>
                    <a:gd name="connsiteX3" fmla="*/ 0 w 191071"/>
                    <a:gd name="connsiteY3" fmla="*/ 191071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1"/>
                      </a:lnTo>
                      <a:lnTo>
                        <a:pt x="0" y="191071"/>
                      </a:lnTo>
                      <a:close/>
                    </a:path>
                  </a:pathLst>
                </a:custGeom>
                <a:noFill/>
                <a:ln w="19050" cap="flat">
                  <a:solidFill>
                    <a:schemeClr val="tx1"/>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62E3B294-6F65-4C4D-98EB-8705F39F9076}"/>
                    </a:ext>
                  </a:extLst>
                </p:cNvPr>
                <p:cNvSpPr/>
                <p:nvPr/>
              </p:nvSpPr>
              <p:spPr>
                <a:xfrm>
                  <a:off x="3650747" y="-442817"/>
                  <a:ext cx="191071" cy="191071"/>
                </a:xfrm>
                <a:custGeom>
                  <a:avLst/>
                  <a:gdLst>
                    <a:gd name="connsiteX0" fmla="*/ 0 w 191071"/>
                    <a:gd name="connsiteY0" fmla="*/ 0 h 191071"/>
                    <a:gd name="connsiteX1" fmla="*/ 191071 w 191071"/>
                    <a:gd name="connsiteY1" fmla="*/ 0 h 191071"/>
                    <a:gd name="connsiteX2" fmla="*/ 191071 w 191071"/>
                    <a:gd name="connsiteY2" fmla="*/ 191072 h 191071"/>
                    <a:gd name="connsiteX3" fmla="*/ 0 w 191071"/>
                    <a:gd name="connsiteY3" fmla="*/ 191072 h 191071"/>
                  </a:gdLst>
                  <a:ahLst/>
                  <a:cxnLst>
                    <a:cxn ang="0">
                      <a:pos x="connsiteX0" y="connsiteY0"/>
                    </a:cxn>
                    <a:cxn ang="0">
                      <a:pos x="connsiteX1" y="connsiteY1"/>
                    </a:cxn>
                    <a:cxn ang="0">
                      <a:pos x="connsiteX2" y="connsiteY2"/>
                    </a:cxn>
                    <a:cxn ang="0">
                      <a:pos x="connsiteX3" y="connsiteY3"/>
                    </a:cxn>
                  </a:cxnLst>
                  <a:rect l="l" t="t" r="r" b="b"/>
                  <a:pathLst>
                    <a:path w="191071" h="191071">
                      <a:moveTo>
                        <a:pt x="0" y="0"/>
                      </a:moveTo>
                      <a:lnTo>
                        <a:pt x="191071" y="0"/>
                      </a:lnTo>
                      <a:lnTo>
                        <a:pt x="191071" y="191072"/>
                      </a:lnTo>
                      <a:lnTo>
                        <a:pt x="0" y="191072"/>
                      </a:lnTo>
                      <a:close/>
                    </a:path>
                  </a:pathLst>
                </a:custGeom>
                <a:noFill/>
                <a:ln w="19050" cap="flat">
                  <a:solidFill>
                    <a:schemeClr val="tx1"/>
                  </a:solidFill>
                  <a:prstDash val="solid"/>
                  <a:round/>
                </a:ln>
              </p:spPr>
              <p:txBody>
                <a:bodyPr rtlCol="0" anchor="ctr"/>
                <a:lstStyle/>
                <a:p>
                  <a:endParaRPr lang="en-US" dirty="0"/>
                </a:p>
              </p:txBody>
            </p:sp>
          </p:grpSp>
          <p:grpSp>
            <p:nvGrpSpPr>
              <p:cNvPr id="88" name="Graphic 4951">
                <a:extLst>
                  <a:ext uri="{FF2B5EF4-FFF2-40B4-BE49-F238E27FC236}">
                    <a16:creationId xmlns:a16="http://schemas.microsoft.com/office/drawing/2014/main" id="{D85894FE-A381-4422-904C-0B72A6144DD2}"/>
                  </a:ext>
                </a:extLst>
              </p:cNvPr>
              <p:cNvGrpSpPr/>
              <p:nvPr/>
            </p:nvGrpSpPr>
            <p:grpSpPr>
              <a:xfrm>
                <a:off x="5599352" y="3044902"/>
                <a:ext cx="587865" cy="587865"/>
                <a:chOff x="19281832" y="2476500"/>
                <a:chExt cx="1905000" cy="1905000"/>
              </a:xfrm>
            </p:grpSpPr>
            <p:sp>
              <p:nvSpPr>
                <p:cNvPr id="89" name="Freeform: Shape 88">
                  <a:extLst>
                    <a:ext uri="{FF2B5EF4-FFF2-40B4-BE49-F238E27FC236}">
                      <a16:creationId xmlns:a16="http://schemas.microsoft.com/office/drawing/2014/main" id="{1DFA8A59-113F-43F0-9390-D3732D5EB8FA}"/>
                    </a:ext>
                  </a:extLst>
                </p:cNvPr>
                <p:cNvSpPr/>
                <p:nvPr/>
              </p:nvSpPr>
              <p:spPr>
                <a:xfrm>
                  <a:off x="19638829" y="3447859"/>
                  <a:ext cx="41147" cy="41147"/>
                </a:xfrm>
                <a:custGeom>
                  <a:avLst/>
                  <a:gdLst>
                    <a:gd name="connsiteX0" fmla="*/ 41148 w 41147"/>
                    <a:gd name="connsiteY0" fmla="*/ 20574 h 41147"/>
                    <a:gd name="connsiteX1" fmla="*/ 20574 w 41147"/>
                    <a:gd name="connsiteY1" fmla="*/ 41148 h 41147"/>
                    <a:gd name="connsiteX2" fmla="*/ 0 w 41147"/>
                    <a:gd name="connsiteY2" fmla="*/ 20574 h 41147"/>
                    <a:gd name="connsiteX3" fmla="*/ 20574 w 41147"/>
                    <a:gd name="connsiteY3" fmla="*/ 0 h 41147"/>
                    <a:gd name="connsiteX4" fmla="*/ 41148 w 41147"/>
                    <a:gd name="connsiteY4" fmla="*/ 20574 h 4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7" h="41147">
                      <a:moveTo>
                        <a:pt x="41148" y="20574"/>
                      </a:moveTo>
                      <a:cubicBezTo>
                        <a:pt x="41148" y="31937"/>
                        <a:pt x="31937" y="41148"/>
                        <a:pt x="20574" y="41148"/>
                      </a:cubicBezTo>
                      <a:cubicBezTo>
                        <a:pt x="9211" y="41148"/>
                        <a:pt x="0" y="31937"/>
                        <a:pt x="0" y="20574"/>
                      </a:cubicBezTo>
                      <a:cubicBezTo>
                        <a:pt x="0" y="9211"/>
                        <a:pt x="9211" y="0"/>
                        <a:pt x="20574" y="0"/>
                      </a:cubicBezTo>
                      <a:cubicBezTo>
                        <a:pt x="31937" y="0"/>
                        <a:pt x="41148" y="9211"/>
                        <a:pt x="41148" y="20574"/>
                      </a:cubicBezTo>
                      <a:close/>
                    </a:path>
                  </a:pathLst>
                </a:custGeom>
                <a:solidFill>
                  <a:srgbClr val="FFFFFF"/>
                </a:solidFill>
                <a:ln w="9525" cap="flat">
                  <a:solidFill>
                    <a:schemeClr val="tx1"/>
                  </a:solid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A8EB74A5-C964-42B4-A64A-A0F397EE3554}"/>
                    </a:ext>
                  </a:extLst>
                </p:cNvPr>
                <p:cNvSpPr/>
                <p:nvPr/>
              </p:nvSpPr>
              <p:spPr>
                <a:xfrm>
                  <a:off x="19638829" y="3307746"/>
                  <a:ext cx="41147" cy="41147"/>
                </a:xfrm>
                <a:custGeom>
                  <a:avLst/>
                  <a:gdLst>
                    <a:gd name="connsiteX0" fmla="*/ 41148 w 41147"/>
                    <a:gd name="connsiteY0" fmla="*/ 20574 h 41147"/>
                    <a:gd name="connsiteX1" fmla="*/ 20574 w 41147"/>
                    <a:gd name="connsiteY1" fmla="*/ 41148 h 41147"/>
                    <a:gd name="connsiteX2" fmla="*/ 0 w 41147"/>
                    <a:gd name="connsiteY2" fmla="*/ 20574 h 41147"/>
                    <a:gd name="connsiteX3" fmla="*/ 20574 w 41147"/>
                    <a:gd name="connsiteY3" fmla="*/ 0 h 41147"/>
                    <a:gd name="connsiteX4" fmla="*/ 41148 w 41147"/>
                    <a:gd name="connsiteY4" fmla="*/ 20574 h 4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7" h="41147">
                      <a:moveTo>
                        <a:pt x="41148" y="20574"/>
                      </a:moveTo>
                      <a:cubicBezTo>
                        <a:pt x="41148" y="31937"/>
                        <a:pt x="31937" y="41148"/>
                        <a:pt x="20574" y="41148"/>
                      </a:cubicBezTo>
                      <a:cubicBezTo>
                        <a:pt x="9211" y="41148"/>
                        <a:pt x="0" y="31937"/>
                        <a:pt x="0" y="20574"/>
                      </a:cubicBezTo>
                      <a:cubicBezTo>
                        <a:pt x="0" y="9211"/>
                        <a:pt x="9211" y="0"/>
                        <a:pt x="20574" y="0"/>
                      </a:cubicBezTo>
                      <a:cubicBezTo>
                        <a:pt x="31937" y="0"/>
                        <a:pt x="41148" y="9211"/>
                        <a:pt x="41148" y="20574"/>
                      </a:cubicBezTo>
                      <a:close/>
                    </a:path>
                  </a:pathLst>
                </a:custGeom>
                <a:solidFill>
                  <a:srgbClr val="FFFFFF"/>
                </a:solidFill>
                <a:ln w="9525" cap="flat">
                  <a:solidFill>
                    <a:schemeClr val="tx1"/>
                  </a:solid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0C7B472-D5AE-4DC9-8D62-1EA48E5D4790}"/>
                    </a:ext>
                  </a:extLst>
                </p:cNvPr>
                <p:cNvSpPr/>
                <p:nvPr/>
              </p:nvSpPr>
              <p:spPr>
                <a:xfrm>
                  <a:off x="19638829" y="3578352"/>
                  <a:ext cx="41147" cy="41147"/>
                </a:xfrm>
                <a:custGeom>
                  <a:avLst/>
                  <a:gdLst>
                    <a:gd name="connsiteX0" fmla="*/ 41148 w 41147"/>
                    <a:gd name="connsiteY0" fmla="*/ 20574 h 41147"/>
                    <a:gd name="connsiteX1" fmla="*/ 20574 w 41147"/>
                    <a:gd name="connsiteY1" fmla="*/ 41148 h 41147"/>
                    <a:gd name="connsiteX2" fmla="*/ 0 w 41147"/>
                    <a:gd name="connsiteY2" fmla="*/ 20574 h 41147"/>
                    <a:gd name="connsiteX3" fmla="*/ 20574 w 41147"/>
                    <a:gd name="connsiteY3" fmla="*/ 0 h 41147"/>
                    <a:gd name="connsiteX4" fmla="*/ 41148 w 41147"/>
                    <a:gd name="connsiteY4" fmla="*/ 20574 h 41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7" h="41147">
                      <a:moveTo>
                        <a:pt x="41148" y="20574"/>
                      </a:moveTo>
                      <a:cubicBezTo>
                        <a:pt x="41148" y="31937"/>
                        <a:pt x="31937" y="41148"/>
                        <a:pt x="20574" y="41148"/>
                      </a:cubicBezTo>
                      <a:cubicBezTo>
                        <a:pt x="9211" y="41148"/>
                        <a:pt x="0" y="31937"/>
                        <a:pt x="0" y="20574"/>
                      </a:cubicBezTo>
                      <a:cubicBezTo>
                        <a:pt x="0" y="9211"/>
                        <a:pt x="9211" y="0"/>
                        <a:pt x="20574" y="0"/>
                      </a:cubicBezTo>
                      <a:cubicBezTo>
                        <a:pt x="31937" y="0"/>
                        <a:pt x="41148" y="9211"/>
                        <a:pt x="41148" y="20574"/>
                      </a:cubicBezTo>
                      <a:close/>
                    </a:path>
                  </a:pathLst>
                </a:custGeom>
                <a:solidFill>
                  <a:srgbClr val="FFFFFF"/>
                </a:solidFill>
                <a:ln w="9525" cap="flat">
                  <a:solidFill>
                    <a:schemeClr val="tx1"/>
                  </a:solid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03F291DF-6C5B-41B6-9061-3DE1BEAFDA55}"/>
                    </a:ext>
                  </a:extLst>
                </p:cNvPr>
                <p:cNvSpPr/>
                <p:nvPr/>
              </p:nvSpPr>
              <p:spPr>
                <a:xfrm>
                  <a:off x="19617683" y="3141249"/>
                  <a:ext cx="345090" cy="82867"/>
                </a:xfrm>
                <a:custGeom>
                  <a:avLst/>
                  <a:gdLst>
                    <a:gd name="connsiteX0" fmla="*/ 0 w 345090"/>
                    <a:gd name="connsiteY0" fmla="*/ 0 h 82867"/>
                    <a:gd name="connsiteX1" fmla="*/ 345091 w 345090"/>
                    <a:gd name="connsiteY1" fmla="*/ 0 h 82867"/>
                    <a:gd name="connsiteX2" fmla="*/ 345091 w 345090"/>
                    <a:gd name="connsiteY2" fmla="*/ 82867 h 82867"/>
                    <a:gd name="connsiteX3" fmla="*/ 0 w 345090"/>
                    <a:gd name="connsiteY3" fmla="*/ 82867 h 82867"/>
                  </a:gdLst>
                  <a:ahLst/>
                  <a:cxnLst>
                    <a:cxn ang="0">
                      <a:pos x="connsiteX0" y="connsiteY0"/>
                    </a:cxn>
                    <a:cxn ang="0">
                      <a:pos x="connsiteX1" y="connsiteY1"/>
                    </a:cxn>
                    <a:cxn ang="0">
                      <a:pos x="connsiteX2" y="connsiteY2"/>
                    </a:cxn>
                    <a:cxn ang="0">
                      <a:pos x="connsiteX3" y="connsiteY3"/>
                    </a:cxn>
                  </a:cxnLst>
                  <a:rect l="l" t="t" r="r" b="b"/>
                  <a:pathLst>
                    <a:path w="345090" h="82867">
                      <a:moveTo>
                        <a:pt x="0" y="0"/>
                      </a:moveTo>
                      <a:lnTo>
                        <a:pt x="345091" y="0"/>
                      </a:lnTo>
                      <a:lnTo>
                        <a:pt x="345091" y="82867"/>
                      </a:lnTo>
                      <a:lnTo>
                        <a:pt x="0" y="82867"/>
                      </a:lnTo>
                      <a:close/>
                    </a:path>
                  </a:pathLst>
                </a:custGeom>
                <a:noFill/>
                <a:ln w="19050" cap="flat">
                  <a:solidFill>
                    <a:schemeClr val="tx1"/>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236B5523-E45A-45A9-8BDC-CEA79E55A721}"/>
                    </a:ext>
                  </a:extLst>
                </p:cNvPr>
                <p:cNvSpPr/>
                <p:nvPr/>
              </p:nvSpPr>
              <p:spPr>
                <a:xfrm>
                  <a:off x="20234802" y="3567980"/>
                  <a:ext cx="405302" cy="216396"/>
                </a:xfrm>
                <a:custGeom>
                  <a:avLst/>
                  <a:gdLst>
                    <a:gd name="connsiteX0" fmla="*/ 1244 w 405302"/>
                    <a:gd name="connsiteY0" fmla="*/ 206681 h 216396"/>
                    <a:gd name="connsiteX1" fmla="*/ 6 w 405302"/>
                    <a:gd name="connsiteY1" fmla="*/ 198299 h 216396"/>
                    <a:gd name="connsiteX2" fmla="*/ 207044 w 405302"/>
                    <a:gd name="connsiteY2" fmla="*/ 49 h 216396"/>
                    <a:gd name="connsiteX3" fmla="*/ 405295 w 405302"/>
                    <a:gd name="connsiteY3" fmla="*/ 198299 h 216396"/>
                    <a:gd name="connsiteX4" fmla="*/ 404057 w 405302"/>
                    <a:gd name="connsiteY4" fmla="*/ 206967 h 216396"/>
                    <a:gd name="connsiteX5" fmla="*/ 402056 w 405302"/>
                    <a:gd name="connsiteY5" fmla="*/ 213063 h 216396"/>
                    <a:gd name="connsiteX6" fmla="*/ 4102 w 405302"/>
                    <a:gd name="connsiteY6" fmla="*/ 216397 h 21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302" h="216396">
                      <a:moveTo>
                        <a:pt x="1244" y="206681"/>
                      </a:moveTo>
                      <a:cubicBezTo>
                        <a:pt x="362" y="203977"/>
                        <a:pt x="-56" y="201143"/>
                        <a:pt x="6" y="198299"/>
                      </a:cubicBezTo>
                      <a:cubicBezTo>
                        <a:pt x="2433" y="86382"/>
                        <a:pt x="95127" y="-2378"/>
                        <a:pt x="207044" y="49"/>
                      </a:cubicBezTo>
                      <a:cubicBezTo>
                        <a:pt x="315546" y="2401"/>
                        <a:pt x="402942" y="89798"/>
                        <a:pt x="405295" y="198299"/>
                      </a:cubicBezTo>
                      <a:cubicBezTo>
                        <a:pt x="405364" y="201237"/>
                        <a:pt x="404946" y="204166"/>
                        <a:pt x="404057" y="206967"/>
                      </a:cubicBezTo>
                      <a:lnTo>
                        <a:pt x="402056" y="213063"/>
                      </a:lnTo>
                      <a:lnTo>
                        <a:pt x="4102" y="216397"/>
                      </a:lnTo>
                      <a:close/>
                    </a:path>
                  </a:pathLst>
                </a:custGeom>
                <a:noFill/>
                <a:ln w="19050" cap="flat">
                  <a:solidFill>
                    <a:schemeClr val="tx1"/>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F5EEFE7A-DB5B-497C-B20A-B1AE3824DC0B}"/>
                    </a:ext>
                  </a:extLst>
                </p:cNvPr>
                <p:cNvSpPr/>
                <p:nvPr/>
              </p:nvSpPr>
              <p:spPr>
                <a:xfrm>
                  <a:off x="20321390" y="3330321"/>
                  <a:ext cx="232981" cy="232981"/>
                </a:xfrm>
                <a:custGeom>
                  <a:avLst/>
                  <a:gdLst>
                    <a:gd name="connsiteX0" fmla="*/ 232982 w 232981"/>
                    <a:gd name="connsiteY0" fmla="*/ 116491 h 232981"/>
                    <a:gd name="connsiteX1" fmla="*/ 116491 w 232981"/>
                    <a:gd name="connsiteY1" fmla="*/ 232982 h 232981"/>
                    <a:gd name="connsiteX2" fmla="*/ 0 w 232981"/>
                    <a:gd name="connsiteY2" fmla="*/ 116491 h 232981"/>
                    <a:gd name="connsiteX3" fmla="*/ 116491 w 232981"/>
                    <a:gd name="connsiteY3" fmla="*/ 0 h 232981"/>
                    <a:gd name="connsiteX4" fmla="*/ 232982 w 232981"/>
                    <a:gd name="connsiteY4" fmla="*/ 116491 h 23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1" h="232981">
                      <a:moveTo>
                        <a:pt x="232982" y="116491"/>
                      </a:moveTo>
                      <a:cubicBezTo>
                        <a:pt x="232982" y="180827"/>
                        <a:pt x="180827" y="232982"/>
                        <a:pt x="116491" y="232982"/>
                      </a:cubicBezTo>
                      <a:cubicBezTo>
                        <a:pt x="52155" y="232982"/>
                        <a:pt x="0" y="180827"/>
                        <a:pt x="0" y="116491"/>
                      </a:cubicBezTo>
                      <a:cubicBezTo>
                        <a:pt x="0" y="52155"/>
                        <a:pt x="52155" y="0"/>
                        <a:pt x="116491" y="0"/>
                      </a:cubicBezTo>
                      <a:cubicBezTo>
                        <a:pt x="180827" y="0"/>
                        <a:pt x="232982" y="52155"/>
                        <a:pt x="232982" y="116491"/>
                      </a:cubicBezTo>
                      <a:close/>
                    </a:path>
                  </a:pathLst>
                </a:custGeom>
                <a:noFill/>
                <a:ln w="19050" cap="flat">
                  <a:solidFill>
                    <a:schemeClr val="tx1"/>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38DC060A-4774-4A53-93ED-A4A49845F30E}"/>
                    </a:ext>
                  </a:extLst>
                </p:cNvPr>
                <p:cNvSpPr/>
                <p:nvPr/>
              </p:nvSpPr>
              <p:spPr>
                <a:xfrm>
                  <a:off x="20269003" y="3409473"/>
                  <a:ext cx="50863" cy="83629"/>
                </a:xfrm>
                <a:custGeom>
                  <a:avLst/>
                  <a:gdLst>
                    <a:gd name="connsiteX0" fmla="*/ 46768 w 50863"/>
                    <a:gd name="connsiteY0" fmla="*/ 0 h 83629"/>
                    <a:gd name="connsiteX1" fmla="*/ 50864 w 50863"/>
                    <a:gd name="connsiteY1" fmla="*/ 0 h 83629"/>
                    <a:gd name="connsiteX2" fmla="*/ 50864 w 50863"/>
                    <a:gd name="connsiteY2" fmla="*/ 83629 h 83629"/>
                    <a:gd name="connsiteX3" fmla="*/ 46768 w 50863"/>
                    <a:gd name="connsiteY3" fmla="*/ 83629 h 83629"/>
                    <a:gd name="connsiteX4" fmla="*/ 4096 w 50863"/>
                    <a:gd name="connsiteY4" fmla="*/ 83629 h 83629"/>
                    <a:gd name="connsiteX5" fmla="*/ 4096 w 50863"/>
                    <a:gd name="connsiteY5" fmla="*/ 0 h 83629"/>
                    <a:gd name="connsiteX6" fmla="*/ 0 w 50863"/>
                    <a:gd name="connsiteY6" fmla="*/ 0 h 83629"/>
                    <a:gd name="connsiteX7" fmla="*/ 4096 w 50863"/>
                    <a:gd name="connsiteY7" fmla="*/ 0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3" h="83629">
                      <a:moveTo>
                        <a:pt x="46768" y="0"/>
                      </a:moveTo>
                      <a:cubicBezTo>
                        <a:pt x="49030" y="0"/>
                        <a:pt x="50864" y="0"/>
                        <a:pt x="50864" y="0"/>
                      </a:cubicBezTo>
                      <a:lnTo>
                        <a:pt x="50864" y="83629"/>
                      </a:lnTo>
                      <a:cubicBezTo>
                        <a:pt x="50864" y="83629"/>
                        <a:pt x="49030" y="83629"/>
                        <a:pt x="46768" y="83629"/>
                      </a:cubicBezTo>
                      <a:lnTo>
                        <a:pt x="4096" y="83629"/>
                      </a:lnTo>
                      <a:lnTo>
                        <a:pt x="4096" y="0"/>
                      </a:lnTo>
                      <a:cubicBezTo>
                        <a:pt x="1834" y="0"/>
                        <a:pt x="0" y="0"/>
                        <a:pt x="0" y="0"/>
                      </a:cubicBezTo>
                      <a:cubicBezTo>
                        <a:pt x="0" y="0"/>
                        <a:pt x="1834" y="0"/>
                        <a:pt x="4096" y="0"/>
                      </a:cubicBezTo>
                      <a:close/>
                    </a:path>
                  </a:pathLst>
                </a:custGeom>
                <a:noFill/>
                <a:ln w="19050" cap="flat">
                  <a:solidFill>
                    <a:schemeClr val="tx1"/>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DC1B5124-AF2D-44C9-B03B-F0302165E936}"/>
                    </a:ext>
                  </a:extLst>
                </p:cNvPr>
                <p:cNvSpPr/>
                <p:nvPr/>
              </p:nvSpPr>
              <p:spPr>
                <a:xfrm>
                  <a:off x="20323676" y="3469862"/>
                  <a:ext cx="85725" cy="36861"/>
                </a:xfrm>
                <a:custGeom>
                  <a:avLst/>
                  <a:gdLst>
                    <a:gd name="connsiteX0" fmla="*/ 0 w 85725"/>
                    <a:gd name="connsiteY0" fmla="*/ 0 h 36861"/>
                    <a:gd name="connsiteX1" fmla="*/ 85725 w 85725"/>
                    <a:gd name="connsiteY1" fmla="*/ 36862 h 36861"/>
                  </a:gdLst>
                  <a:ahLst/>
                  <a:cxnLst>
                    <a:cxn ang="0">
                      <a:pos x="connsiteX0" y="connsiteY0"/>
                    </a:cxn>
                    <a:cxn ang="0">
                      <a:pos x="connsiteX1" y="connsiteY1"/>
                    </a:cxn>
                  </a:cxnLst>
                  <a:rect l="l" t="t" r="r" b="b"/>
                  <a:pathLst>
                    <a:path w="85725" h="36861">
                      <a:moveTo>
                        <a:pt x="0" y="0"/>
                      </a:moveTo>
                      <a:cubicBezTo>
                        <a:pt x="25044" y="19260"/>
                        <a:pt x="54518" y="31934"/>
                        <a:pt x="85725" y="36862"/>
                      </a:cubicBezTo>
                    </a:path>
                  </a:pathLst>
                </a:custGeom>
                <a:noFill/>
                <a:ln w="19050" cap="flat">
                  <a:solidFill>
                    <a:schemeClr val="tx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198BAEB9-EA5A-45BA-80BD-A14794FE940F}"/>
                    </a:ext>
                  </a:extLst>
                </p:cNvPr>
                <p:cNvSpPr/>
                <p:nvPr/>
              </p:nvSpPr>
              <p:spPr>
                <a:xfrm>
                  <a:off x="20398257" y="3480720"/>
                  <a:ext cx="48958" cy="48958"/>
                </a:xfrm>
                <a:custGeom>
                  <a:avLst/>
                  <a:gdLst>
                    <a:gd name="connsiteX0" fmla="*/ 48958 w 48958"/>
                    <a:gd name="connsiteY0" fmla="*/ 24479 h 48958"/>
                    <a:gd name="connsiteX1" fmla="*/ 24479 w 48958"/>
                    <a:gd name="connsiteY1" fmla="*/ 48958 h 48958"/>
                    <a:gd name="connsiteX2" fmla="*/ 0 w 48958"/>
                    <a:gd name="connsiteY2" fmla="*/ 24479 h 48958"/>
                    <a:gd name="connsiteX3" fmla="*/ 24479 w 48958"/>
                    <a:gd name="connsiteY3" fmla="*/ 0 h 48958"/>
                    <a:gd name="connsiteX4" fmla="*/ 48958 w 48958"/>
                    <a:gd name="connsiteY4" fmla="*/ 24479 h 4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8" h="48958">
                      <a:moveTo>
                        <a:pt x="48958" y="24479"/>
                      </a:moveTo>
                      <a:cubicBezTo>
                        <a:pt x="48958" y="37999"/>
                        <a:pt x="37999" y="48958"/>
                        <a:pt x="24479" y="48958"/>
                      </a:cubicBezTo>
                      <a:cubicBezTo>
                        <a:pt x="10960" y="48958"/>
                        <a:pt x="0" y="37999"/>
                        <a:pt x="0" y="24479"/>
                      </a:cubicBezTo>
                      <a:cubicBezTo>
                        <a:pt x="0" y="10960"/>
                        <a:pt x="10960" y="0"/>
                        <a:pt x="24479" y="0"/>
                      </a:cubicBezTo>
                      <a:cubicBezTo>
                        <a:pt x="37999" y="0"/>
                        <a:pt x="48958" y="10960"/>
                        <a:pt x="48958" y="24479"/>
                      </a:cubicBezTo>
                      <a:close/>
                    </a:path>
                  </a:pathLst>
                </a:custGeom>
                <a:solidFill>
                  <a:srgbClr val="232F3E"/>
                </a:solidFill>
                <a:ln w="9525" cap="flat">
                  <a:solidFill>
                    <a:schemeClr val="tx1"/>
                  </a:solid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7DA86DC-0957-4A3D-BFBF-68530714627F}"/>
                    </a:ext>
                  </a:extLst>
                </p:cNvPr>
                <p:cNvSpPr/>
                <p:nvPr/>
              </p:nvSpPr>
              <p:spPr>
                <a:xfrm>
                  <a:off x="20172895" y="2831877"/>
                  <a:ext cx="903255" cy="459581"/>
                </a:xfrm>
                <a:custGeom>
                  <a:avLst/>
                  <a:gdLst>
                    <a:gd name="connsiteX0" fmla="*/ 855059 w 903255"/>
                    <a:gd name="connsiteY0" fmla="*/ 0 h 459581"/>
                    <a:gd name="connsiteX1" fmla="*/ 48197 w 903255"/>
                    <a:gd name="connsiteY1" fmla="*/ 0 h 459581"/>
                    <a:gd name="connsiteX2" fmla="*/ 0 w 903255"/>
                    <a:gd name="connsiteY2" fmla="*/ 48006 h 459581"/>
                    <a:gd name="connsiteX3" fmla="*/ 0 w 903255"/>
                    <a:gd name="connsiteY3" fmla="*/ 48197 h 459581"/>
                    <a:gd name="connsiteX4" fmla="*/ 0 w 903255"/>
                    <a:gd name="connsiteY4" fmla="*/ 317945 h 459581"/>
                    <a:gd name="connsiteX5" fmla="*/ 48006 w 903255"/>
                    <a:gd name="connsiteY5" fmla="*/ 366141 h 459581"/>
                    <a:gd name="connsiteX6" fmla="*/ 48197 w 903255"/>
                    <a:gd name="connsiteY6" fmla="*/ 366141 h 459581"/>
                    <a:gd name="connsiteX7" fmla="*/ 117634 w 903255"/>
                    <a:gd name="connsiteY7" fmla="*/ 366141 h 459581"/>
                    <a:gd name="connsiteX8" fmla="*/ 117634 w 903255"/>
                    <a:gd name="connsiteY8" fmla="*/ 459581 h 459581"/>
                    <a:gd name="connsiteX9" fmla="*/ 252413 w 903255"/>
                    <a:gd name="connsiteY9" fmla="*/ 366141 h 459581"/>
                    <a:gd name="connsiteX10" fmla="*/ 855059 w 903255"/>
                    <a:gd name="connsiteY10" fmla="*/ 366141 h 459581"/>
                    <a:gd name="connsiteX11" fmla="*/ 903256 w 903255"/>
                    <a:gd name="connsiteY11" fmla="*/ 318135 h 459581"/>
                    <a:gd name="connsiteX12" fmla="*/ 903256 w 903255"/>
                    <a:gd name="connsiteY12" fmla="*/ 317945 h 459581"/>
                    <a:gd name="connsiteX13" fmla="*/ 903256 w 903255"/>
                    <a:gd name="connsiteY13" fmla="*/ 48197 h 459581"/>
                    <a:gd name="connsiteX14" fmla="*/ 855250 w 903255"/>
                    <a:gd name="connsiteY14" fmla="*/ 0 h 459581"/>
                    <a:gd name="connsiteX15" fmla="*/ 855059 w 903255"/>
                    <a:gd name="connsiteY15" fmla="*/ 0 h 45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3255" h="459581">
                      <a:moveTo>
                        <a:pt x="855059" y="0"/>
                      </a:moveTo>
                      <a:lnTo>
                        <a:pt x="48197" y="0"/>
                      </a:lnTo>
                      <a:cubicBezTo>
                        <a:pt x="21631" y="-53"/>
                        <a:pt x="53" y="21440"/>
                        <a:pt x="0" y="48006"/>
                      </a:cubicBezTo>
                      <a:cubicBezTo>
                        <a:pt x="0" y="48069"/>
                        <a:pt x="0" y="48133"/>
                        <a:pt x="0" y="48197"/>
                      </a:cubicBezTo>
                      <a:lnTo>
                        <a:pt x="0" y="317945"/>
                      </a:lnTo>
                      <a:cubicBezTo>
                        <a:pt x="-53" y="344510"/>
                        <a:pt x="21440" y="366089"/>
                        <a:pt x="48006" y="366141"/>
                      </a:cubicBezTo>
                      <a:cubicBezTo>
                        <a:pt x="48069" y="366141"/>
                        <a:pt x="48133" y="366141"/>
                        <a:pt x="48197" y="366141"/>
                      </a:cubicBezTo>
                      <a:lnTo>
                        <a:pt x="117634" y="366141"/>
                      </a:lnTo>
                      <a:lnTo>
                        <a:pt x="117634" y="459581"/>
                      </a:lnTo>
                      <a:lnTo>
                        <a:pt x="252413" y="366141"/>
                      </a:lnTo>
                      <a:lnTo>
                        <a:pt x="855059" y="366141"/>
                      </a:lnTo>
                      <a:cubicBezTo>
                        <a:pt x="881625" y="366194"/>
                        <a:pt x="903203" y="344701"/>
                        <a:pt x="903256" y="318135"/>
                      </a:cubicBezTo>
                      <a:cubicBezTo>
                        <a:pt x="903256" y="318072"/>
                        <a:pt x="903256" y="318008"/>
                        <a:pt x="903256" y="317945"/>
                      </a:cubicBezTo>
                      <a:lnTo>
                        <a:pt x="903256" y="48197"/>
                      </a:lnTo>
                      <a:cubicBezTo>
                        <a:pt x="903309" y="21631"/>
                        <a:pt x="881816" y="53"/>
                        <a:pt x="855250" y="0"/>
                      </a:cubicBezTo>
                      <a:cubicBezTo>
                        <a:pt x="855187" y="0"/>
                        <a:pt x="855123" y="0"/>
                        <a:pt x="855059" y="0"/>
                      </a:cubicBezTo>
                      <a:close/>
                    </a:path>
                  </a:pathLst>
                </a:custGeom>
                <a:noFill/>
                <a:ln w="19050" cap="flat">
                  <a:solidFill>
                    <a:schemeClr val="tx1"/>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E2551503-2D4B-4C36-96E4-2ADCA1C2043F}"/>
                    </a:ext>
                  </a:extLst>
                </p:cNvPr>
                <p:cNvSpPr/>
                <p:nvPr/>
              </p:nvSpPr>
              <p:spPr>
                <a:xfrm>
                  <a:off x="19392512" y="3918489"/>
                  <a:ext cx="9525" cy="75342"/>
                </a:xfrm>
                <a:custGeom>
                  <a:avLst/>
                  <a:gdLst>
                    <a:gd name="connsiteX0" fmla="*/ 0 w 9525"/>
                    <a:gd name="connsiteY0" fmla="*/ 0 h 75342"/>
                    <a:gd name="connsiteX1" fmla="*/ 0 w 9525"/>
                    <a:gd name="connsiteY1" fmla="*/ 75343 h 75342"/>
                  </a:gdLst>
                  <a:ahLst/>
                  <a:cxnLst>
                    <a:cxn ang="0">
                      <a:pos x="connsiteX0" y="connsiteY0"/>
                    </a:cxn>
                    <a:cxn ang="0">
                      <a:pos x="connsiteX1" y="connsiteY1"/>
                    </a:cxn>
                  </a:cxnLst>
                  <a:rect l="l" t="t" r="r" b="b"/>
                  <a:pathLst>
                    <a:path w="9525" h="75342">
                      <a:moveTo>
                        <a:pt x="0" y="0"/>
                      </a:moveTo>
                      <a:lnTo>
                        <a:pt x="0" y="75343"/>
                      </a:lnTo>
                    </a:path>
                  </a:pathLst>
                </a:custGeom>
                <a:ln w="19050" cap="flat">
                  <a:solidFill>
                    <a:schemeClr val="tx1"/>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7DFACEE8-1B35-48A6-A7CA-A9A4F5090B09}"/>
                    </a:ext>
                  </a:extLst>
                </p:cNvPr>
                <p:cNvSpPr/>
                <p:nvPr/>
              </p:nvSpPr>
              <p:spPr>
                <a:xfrm>
                  <a:off x="20912607" y="3918489"/>
                  <a:ext cx="9525" cy="75342"/>
                </a:xfrm>
                <a:custGeom>
                  <a:avLst/>
                  <a:gdLst>
                    <a:gd name="connsiteX0" fmla="*/ 0 w 9525"/>
                    <a:gd name="connsiteY0" fmla="*/ 75343 h 75342"/>
                    <a:gd name="connsiteX1" fmla="*/ 0 w 9525"/>
                    <a:gd name="connsiteY1" fmla="*/ 0 h 75342"/>
                  </a:gdLst>
                  <a:ahLst/>
                  <a:cxnLst>
                    <a:cxn ang="0">
                      <a:pos x="connsiteX0" y="connsiteY0"/>
                    </a:cxn>
                    <a:cxn ang="0">
                      <a:pos x="connsiteX1" y="connsiteY1"/>
                    </a:cxn>
                  </a:cxnLst>
                  <a:rect l="l" t="t" r="r" b="b"/>
                  <a:pathLst>
                    <a:path w="9525" h="75342">
                      <a:moveTo>
                        <a:pt x="0" y="75343"/>
                      </a:moveTo>
                      <a:lnTo>
                        <a:pt x="0" y="0"/>
                      </a:lnTo>
                    </a:path>
                  </a:pathLst>
                </a:custGeom>
                <a:ln w="19050" cap="flat">
                  <a:solidFill>
                    <a:schemeClr val="tx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825A87F2-2B51-40C8-91C2-8C5919B95833}"/>
                    </a:ext>
                  </a:extLst>
                </p:cNvPr>
                <p:cNvSpPr/>
                <p:nvPr/>
              </p:nvSpPr>
              <p:spPr>
                <a:xfrm>
                  <a:off x="19392512" y="3918489"/>
                  <a:ext cx="134397" cy="9525"/>
                </a:xfrm>
                <a:custGeom>
                  <a:avLst/>
                  <a:gdLst>
                    <a:gd name="connsiteX0" fmla="*/ 0 w 134397"/>
                    <a:gd name="connsiteY0" fmla="*/ 0 h 9525"/>
                    <a:gd name="connsiteX1" fmla="*/ 0 w 134397"/>
                    <a:gd name="connsiteY1" fmla="*/ 0 h 9525"/>
                    <a:gd name="connsiteX2" fmla="*/ 134398 w 134397"/>
                    <a:gd name="connsiteY2" fmla="*/ 0 h 9525"/>
                  </a:gdLst>
                  <a:ahLst/>
                  <a:cxnLst>
                    <a:cxn ang="0">
                      <a:pos x="connsiteX0" y="connsiteY0"/>
                    </a:cxn>
                    <a:cxn ang="0">
                      <a:pos x="connsiteX1" y="connsiteY1"/>
                    </a:cxn>
                    <a:cxn ang="0">
                      <a:pos x="connsiteX2" y="connsiteY2"/>
                    </a:cxn>
                  </a:cxnLst>
                  <a:rect l="l" t="t" r="r" b="b"/>
                  <a:pathLst>
                    <a:path w="134397" h="9525">
                      <a:moveTo>
                        <a:pt x="0" y="0"/>
                      </a:moveTo>
                      <a:lnTo>
                        <a:pt x="0" y="0"/>
                      </a:lnTo>
                      <a:lnTo>
                        <a:pt x="134398" y="0"/>
                      </a:lnTo>
                    </a:path>
                  </a:pathLst>
                </a:custGeom>
                <a:noFill/>
                <a:ln w="19050" cap="flat">
                  <a:solidFill>
                    <a:schemeClr val="tx1"/>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9D158996-AB2E-4011-A269-46C8BAC2E6A9}"/>
                    </a:ext>
                  </a:extLst>
                </p:cNvPr>
                <p:cNvSpPr/>
                <p:nvPr/>
              </p:nvSpPr>
              <p:spPr>
                <a:xfrm>
                  <a:off x="20788401" y="3918489"/>
                  <a:ext cx="124206" cy="9525"/>
                </a:xfrm>
                <a:custGeom>
                  <a:avLst/>
                  <a:gdLst>
                    <a:gd name="connsiteX0" fmla="*/ 124206 w 124206"/>
                    <a:gd name="connsiteY0" fmla="*/ 0 h 9525"/>
                    <a:gd name="connsiteX1" fmla="*/ 124206 w 124206"/>
                    <a:gd name="connsiteY1" fmla="*/ 0 h 9525"/>
                    <a:gd name="connsiteX2" fmla="*/ 0 w 124206"/>
                    <a:gd name="connsiteY2" fmla="*/ 0 h 9525"/>
                  </a:gdLst>
                  <a:ahLst/>
                  <a:cxnLst>
                    <a:cxn ang="0">
                      <a:pos x="connsiteX0" y="connsiteY0"/>
                    </a:cxn>
                    <a:cxn ang="0">
                      <a:pos x="connsiteX1" y="connsiteY1"/>
                    </a:cxn>
                    <a:cxn ang="0">
                      <a:pos x="connsiteX2" y="connsiteY2"/>
                    </a:cxn>
                  </a:cxnLst>
                  <a:rect l="l" t="t" r="r" b="b"/>
                  <a:pathLst>
                    <a:path w="124206" h="9525">
                      <a:moveTo>
                        <a:pt x="124206" y="0"/>
                      </a:moveTo>
                      <a:lnTo>
                        <a:pt x="124206" y="0"/>
                      </a:lnTo>
                      <a:lnTo>
                        <a:pt x="0" y="0"/>
                      </a:lnTo>
                    </a:path>
                  </a:pathLst>
                </a:custGeom>
                <a:noFill/>
                <a:ln w="19050" cap="flat">
                  <a:solidFill>
                    <a:schemeClr val="tx1"/>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6EB18446-BDE5-4664-8D89-4BB3260B4621}"/>
                    </a:ext>
                  </a:extLst>
                </p:cNvPr>
                <p:cNvSpPr/>
                <p:nvPr/>
              </p:nvSpPr>
              <p:spPr>
                <a:xfrm>
                  <a:off x="19526910" y="3918489"/>
                  <a:ext cx="1261491" cy="9525"/>
                </a:xfrm>
                <a:custGeom>
                  <a:avLst/>
                  <a:gdLst>
                    <a:gd name="connsiteX0" fmla="*/ 1261491 w 1261491"/>
                    <a:gd name="connsiteY0" fmla="*/ 0 h 9525"/>
                    <a:gd name="connsiteX1" fmla="*/ 0 w 1261491"/>
                    <a:gd name="connsiteY1" fmla="*/ 0 h 9525"/>
                  </a:gdLst>
                  <a:ahLst/>
                  <a:cxnLst>
                    <a:cxn ang="0">
                      <a:pos x="connsiteX0" y="connsiteY0"/>
                    </a:cxn>
                    <a:cxn ang="0">
                      <a:pos x="connsiteX1" y="connsiteY1"/>
                    </a:cxn>
                  </a:cxnLst>
                  <a:rect l="l" t="t" r="r" b="b"/>
                  <a:pathLst>
                    <a:path w="1261491" h="9525">
                      <a:moveTo>
                        <a:pt x="1261491" y="0"/>
                      </a:moveTo>
                      <a:lnTo>
                        <a:pt x="0" y="0"/>
                      </a:lnTo>
                    </a:path>
                  </a:pathLst>
                </a:custGeom>
                <a:ln w="19050" cap="flat">
                  <a:solidFill>
                    <a:schemeClr val="tx1"/>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E58BF386-26CC-47B3-8255-3EDAFE7C7A20}"/>
                    </a:ext>
                  </a:extLst>
                </p:cNvPr>
                <p:cNvSpPr/>
                <p:nvPr/>
              </p:nvSpPr>
              <p:spPr>
                <a:xfrm>
                  <a:off x="19407085" y="4004214"/>
                  <a:ext cx="20097" cy="10572"/>
                </a:xfrm>
                <a:custGeom>
                  <a:avLst/>
                  <a:gdLst>
                    <a:gd name="connsiteX0" fmla="*/ 0 w 20097"/>
                    <a:gd name="connsiteY0" fmla="*/ 0 h 10572"/>
                    <a:gd name="connsiteX1" fmla="*/ 20098 w 20097"/>
                    <a:gd name="connsiteY1" fmla="*/ 10573 h 10572"/>
                  </a:gdLst>
                  <a:ahLst/>
                  <a:cxnLst>
                    <a:cxn ang="0">
                      <a:pos x="connsiteX0" y="connsiteY0"/>
                    </a:cxn>
                    <a:cxn ang="0">
                      <a:pos x="connsiteX1" y="connsiteY1"/>
                    </a:cxn>
                  </a:cxnLst>
                  <a:rect l="l" t="t" r="r" b="b"/>
                  <a:pathLst>
                    <a:path w="20097" h="10572">
                      <a:moveTo>
                        <a:pt x="0" y="0"/>
                      </a:moveTo>
                      <a:cubicBezTo>
                        <a:pt x="6390" y="4083"/>
                        <a:pt x="13113" y="7620"/>
                        <a:pt x="20098" y="10573"/>
                      </a:cubicBezTo>
                    </a:path>
                  </a:pathLst>
                </a:custGeom>
                <a:noFill/>
                <a:ln w="19050" cap="flat">
                  <a:solidFill>
                    <a:schemeClr val="tx1"/>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B264C994-B68D-4395-8B01-B780152EDE5B}"/>
                    </a:ext>
                  </a:extLst>
                </p:cNvPr>
                <p:cNvSpPr/>
                <p:nvPr/>
              </p:nvSpPr>
              <p:spPr>
                <a:xfrm>
                  <a:off x="20832692" y="3997737"/>
                  <a:ext cx="75056" cy="28384"/>
                </a:xfrm>
                <a:custGeom>
                  <a:avLst/>
                  <a:gdLst>
                    <a:gd name="connsiteX0" fmla="*/ 75057 w 75056"/>
                    <a:gd name="connsiteY0" fmla="*/ 0 h 28384"/>
                    <a:gd name="connsiteX1" fmla="*/ 70199 w 75056"/>
                    <a:gd name="connsiteY1" fmla="*/ 3810 h 28384"/>
                    <a:gd name="connsiteX2" fmla="*/ 0 w 75056"/>
                    <a:gd name="connsiteY2" fmla="*/ 28384 h 28384"/>
                  </a:gdLst>
                  <a:ahLst/>
                  <a:cxnLst>
                    <a:cxn ang="0">
                      <a:pos x="connsiteX0" y="connsiteY0"/>
                    </a:cxn>
                    <a:cxn ang="0">
                      <a:pos x="connsiteX1" y="connsiteY1"/>
                    </a:cxn>
                    <a:cxn ang="0">
                      <a:pos x="connsiteX2" y="connsiteY2"/>
                    </a:cxn>
                  </a:cxnLst>
                  <a:rect l="l" t="t" r="r" b="b"/>
                  <a:pathLst>
                    <a:path w="75056" h="28384">
                      <a:moveTo>
                        <a:pt x="75057" y="0"/>
                      </a:moveTo>
                      <a:lnTo>
                        <a:pt x="70199" y="3810"/>
                      </a:lnTo>
                      <a:cubicBezTo>
                        <a:pt x="50248" y="19697"/>
                        <a:pt x="25504" y="28359"/>
                        <a:pt x="0" y="28384"/>
                      </a:cubicBezTo>
                    </a:path>
                  </a:pathLst>
                </a:custGeom>
                <a:noFill/>
                <a:ln w="19050"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0E6D54FF-BBC4-4B21-ADFD-BD3D82EA8151}"/>
                    </a:ext>
                  </a:extLst>
                </p:cNvPr>
                <p:cNvSpPr/>
                <p:nvPr/>
              </p:nvSpPr>
              <p:spPr>
                <a:xfrm>
                  <a:off x="20907749" y="3993832"/>
                  <a:ext cx="4857" cy="3905"/>
                </a:xfrm>
                <a:custGeom>
                  <a:avLst/>
                  <a:gdLst>
                    <a:gd name="connsiteX0" fmla="*/ 4858 w 4857"/>
                    <a:gd name="connsiteY0" fmla="*/ 0 h 3905"/>
                    <a:gd name="connsiteX1" fmla="*/ 0 w 4857"/>
                    <a:gd name="connsiteY1" fmla="*/ 3905 h 3905"/>
                  </a:gdLst>
                  <a:ahLst/>
                  <a:cxnLst>
                    <a:cxn ang="0">
                      <a:pos x="connsiteX0" y="connsiteY0"/>
                    </a:cxn>
                    <a:cxn ang="0">
                      <a:pos x="connsiteX1" y="connsiteY1"/>
                    </a:cxn>
                  </a:cxnLst>
                  <a:rect l="l" t="t" r="r" b="b"/>
                  <a:pathLst>
                    <a:path w="4857" h="3905">
                      <a:moveTo>
                        <a:pt x="4858" y="0"/>
                      </a:moveTo>
                      <a:lnTo>
                        <a:pt x="0" y="3905"/>
                      </a:lnTo>
                    </a:path>
                  </a:pathLst>
                </a:custGeom>
                <a:ln w="19050"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DC65307A-64B7-47B6-B88F-8E0A381A0DDB}"/>
                    </a:ext>
                  </a:extLst>
                </p:cNvPr>
                <p:cNvSpPr/>
                <p:nvPr/>
              </p:nvSpPr>
              <p:spPr>
                <a:xfrm>
                  <a:off x="19459759" y="4024312"/>
                  <a:ext cx="22764" cy="1809"/>
                </a:xfrm>
                <a:custGeom>
                  <a:avLst/>
                  <a:gdLst>
                    <a:gd name="connsiteX0" fmla="*/ 22765 w 22764"/>
                    <a:gd name="connsiteY0" fmla="*/ 1810 h 1809"/>
                    <a:gd name="connsiteX1" fmla="*/ 22765 w 22764"/>
                    <a:gd name="connsiteY1" fmla="*/ 1810 h 1809"/>
                    <a:gd name="connsiteX2" fmla="*/ 0 w 22764"/>
                    <a:gd name="connsiteY2" fmla="*/ 0 h 1809"/>
                  </a:gdLst>
                  <a:ahLst/>
                  <a:cxnLst>
                    <a:cxn ang="0">
                      <a:pos x="connsiteX0" y="connsiteY0"/>
                    </a:cxn>
                    <a:cxn ang="0">
                      <a:pos x="connsiteX1" y="connsiteY1"/>
                    </a:cxn>
                    <a:cxn ang="0">
                      <a:pos x="connsiteX2" y="connsiteY2"/>
                    </a:cxn>
                  </a:cxnLst>
                  <a:rect l="l" t="t" r="r" b="b"/>
                  <a:pathLst>
                    <a:path w="22764" h="1809">
                      <a:moveTo>
                        <a:pt x="22765" y="1810"/>
                      </a:moveTo>
                      <a:lnTo>
                        <a:pt x="22765" y="1810"/>
                      </a:lnTo>
                      <a:cubicBezTo>
                        <a:pt x="15141" y="1787"/>
                        <a:pt x="7531" y="1181"/>
                        <a:pt x="0" y="0"/>
                      </a:cubicBezTo>
                    </a:path>
                  </a:pathLst>
                </a:custGeom>
                <a:noFill/>
                <a:ln w="19050" cap="flat">
                  <a:solidFill>
                    <a:schemeClr val="tx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F9E07967-5A14-480E-8D77-42F8DC1F0294}"/>
                    </a:ext>
                  </a:extLst>
                </p:cNvPr>
                <p:cNvSpPr/>
                <p:nvPr/>
              </p:nvSpPr>
              <p:spPr>
                <a:xfrm>
                  <a:off x="19392512" y="3993832"/>
                  <a:ext cx="14668" cy="10382"/>
                </a:xfrm>
                <a:custGeom>
                  <a:avLst/>
                  <a:gdLst>
                    <a:gd name="connsiteX0" fmla="*/ 0 w 14668"/>
                    <a:gd name="connsiteY0" fmla="*/ 0 h 10382"/>
                    <a:gd name="connsiteX1" fmla="*/ 5143 w 14668"/>
                    <a:gd name="connsiteY1" fmla="*/ 3905 h 10382"/>
                    <a:gd name="connsiteX2" fmla="*/ 14669 w 14668"/>
                    <a:gd name="connsiteY2" fmla="*/ 10382 h 10382"/>
                  </a:gdLst>
                  <a:ahLst/>
                  <a:cxnLst>
                    <a:cxn ang="0">
                      <a:pos x="connsiteX0" y="connsiteY0"/>
                    </a:cxn>
                    <a:cxn ang="0">
                      <a:pos x="connsiteX1" y="connsiteY1"/>
                    </a:cxn>
                    <a:cxn ang="0">
                      <a:pos x="connsiteX2" y="connsiteY2"/>
                    </a:cxn>
                  </a:cxnLst>
                  <a:rect l="l" t="t" r="r" b="b"/>
                  <a:pathLst>
                    <a:path w="14668" h="10382">
                      <a:moveTo>
                        <a:pt x="0" y="0"/>
                      </a:moveTo>
                      <a:lnTo>
                        <a:pt x="5143" y="3905"/>
                      </a:lnTo>
                      <a:cubicBezTo>
                        <a:pt x="8191" y="6191"/>
                        <a:pt x="11335" y="8382"/>
                        <a:pt x="14669" y="10382"/>
                      </a:cubicBezTo>
                    </a:path>
                  </a:pathLst>
                </a:custGeom>
                <a:noFill/>
                <a:ln w="19050" cap="flat">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EDFAFE96-C1EA-4A5D-9B24-334AC38EA052}"/>
                    </a:ext>
                  </a:extLst>
                </p:cNvPr>
                <p:cNvSpPr/>
                <p:nvPr/>
              </p:nvSpPr>
              <p:spPr>
                <a:xfrm>
                  <a:off x="19407085" y="4004214"/>
                  <a:ext cx="20097" cy="10572"/>
                </a:xfrm>
                <a:custGeom>
                  <a:avLst/>
                  <a:gdLst>
                    <a:gd name="connsiteX0" fmla="*/ 0 w 20097"/>
                    <a:gd name="connsiteY0" fmla="*/ 0 h 10572"/>
                    <a:gd name="connsiteX1" fmla="*/ 20098 w 20097"/>
                    <a:gd name="connsiteY1" fmla="*/ 10573 h 10572"/>
                  </a:gdLst>
                  <a:ahLst/>
                  <a:cxnLst>
                    <a:cxn ang="0">
                      <a:pos x="connsiteX0" y="connsiteY0"/>
                    </a:cxn>
                    <a:cxn ang="0">
                      <a:pos x="connsiteX1" y="connsiteY1"/>
                    </a:cxn>
                  </a:cxnLst>
                  <a:rect l="l" t="t" r="r" b="b"/>
                  <a:pathLst>
                    <a:path w="20097" h="10572">
                      <a:moveTo>
                        <a:pt x="0" y="0"/>
                      </a:moveTo>
                      <a:cubicBezTo>
                        <a:pt x="6390" y="4083"/>
                        <a:pt x="13113" y="7620"/>
                        <a:pt x="20098" y="10573"/>
                      </a:cubicBezTo>
                    </a:path>
                  </a:pathLst>
                </a:custGeom>
                <a:noFill/>
                <a:ln w="19050" cap="flat">
                  <a:solidFill>
                    <a:schemeClr val="tx1"/>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AD2C6F42-D05F-446D-A370-9CB6C27C7E3E}"/>
                    </a:ext>
                  </a:extLst>
                </p:cNvPr>
                <p:cNvSpPr/>
                <p:nvPr/>
              </p:nvSpPr>
              <p:spPr>
                <a:xfrm>
                  <a:off x="19392512" y="3918489"/>
                  <a:ext cx="1520094" cy="9525"/>
                </a:xfrm>
                <a:custGeom>
                  <a:avLst/>
                  <a:gdLst>
                    <a:gd name="connsiteX0" fmla="*/ 1520095 w 1520094"/>
                    <a:gd name="connsiteY0" fmla="*/ 0 h 9525"/>
                    <a:gd name="connsiteX1" fmla="*/ 0 w 1520094"/>
                    <a:gd name="connsiteY1" fmla="*/ 0 h 9525"/>
                  </a:gdLst>
                  <a:ahLst/>
                  <a:cxnLst>
                    <a:cxn ang="0">
                      <a:pos x="connsiteX0" y="connsiteY0"/>
                    </a:cxn>
                    <a:cxn ang="0">
                      <a:pos x="connsiteX1" y="connsiteY1"/>
                    </a:cxn>
                  </a:cxnLst>
                  <a:rect l="l" t="t" r="r" b="b"/>
                  <a:pathLst>
                    <a:path w="1520094" h="9525">
                      <a:moveTo>
                        <a:pt x="1520095" y="0"/>
                      </a:moveTo>
                      <a:lnTo>
                        <a:pt x="0" y="0"/>
                      </a:lnTo>
                    </a:path>
                  </a:pathLst>
                </a:custGeom>
                <a:ln w="19050" cap="flat">
                  <a:solidFill>
                    <a:schemeClr val="tx1"/>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EEBC01D4-DC91-4F2B-9623-24FA9A3AA97D}"/>
                    </a:ext>
                  </a:extLst>
                </p:cNvPr>
                <p:cNvSpPr/>
                <p:nvPr/>
              </p:nvSpPr>
              <p:spPr>
                <a:xfrm>
                  <a:off x="19392512" y="3918489"/>
                  <a:ext cx="14668" cy="85725"/>
                </a:xfrm>
                <a:custGeom>
                  <a:avLst/>
                  <a:gdLst>
                    <a:gd name="connsiteX0" fmla="*/ 0 w 14668"/>
                    <a:gd name="connsiteY0" fmla="*/ 0 h 85725"/>
                    <a:gd name="connsiteX1" fmla="*/ 0 w 14668"/>
                    <a:gd name="connsiteY1" fmla="*/ 0 h 85725"/>
                    <a:gd name="connsiteX2" fmla="*/ 0 w 14668"/>
                    <a:gd name="connsiteY2" fmla="*/ 75343 h 85725"/>
                    <a:gd name="connsiteX3" fmla="*/ 5143 w 14668"/>
                    <a:gd name="connsiteY3" fmla="*/ 79248 h 85725"/>
                    <a:gd name="connsiteX4" fmla="*/ 14669 w 14668"/>
                    <a:gd name="connsiteY4" fmla="*/ 85725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 h="85725">
                      <a:moveTo>
                        <a:pt x="0" y="0"/>
                      </a:moveTo>
                      <a:lnTo>
                        <a:pt x="0" y="0"/>
                      </a:lnTo>
                      <a:lnTo>
                        <a:pt x="0" y="75343"/>
                      </a:lnTo>
                      <a:lnTo>
                        <a:pt x="5143" y="79248"/>
                      </a:lnTo>
                      <a:cubicBezTo>
                        <a:pt x="8191" y="81534"/>
                        <a:pt x="11335" y="83725"/>
                        <a:pt x="14669" y="85725"/>
                      </a:cubicBezTo>
                    </a:path>
                  </a:pathLst>
                </a:custGeom>
                <a:noFill/>
                <a:ln w="19050" cap="flat">
                  <a:solidFill>
                    <a:schemeClr val="tx1"/>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D16C371B-CD46-46EE-8AE0-C58B496BEF67}"/>
                    </a:ext>
                  </a:extLst>
                </p:cNvPr>
                <p:cNvSpPr/>
                <p:nvPr/>
              </p:nvSpPr>
              <p:spPr>
                <a:xfrm>
                  <a:off x="20907749" y="3904202"/>
                  <a:ext cx="4857" cy="93535"/>
                </a:xfrm>
                <a:custGeom>
                  <a:avLst/>
                  <a:gdLst>
                    <a:gd name="connsiteX0" fmla="*/ 4858 w 4857"/>
                    <a:gd name="connsiteY0" fmla="*/ 0 h 93535"/>
                    <a:gd name="connsiteX1" fmla="*/ 4858 w 4857"/>
                    <a:gd name="connsiteY1" fmla="*/ 14288 h 93535"/>
                    <a:gd name="connsiteX2" fmla="*/ 4858 w 4857"/>
                    <a:gd name="connsiteY2" fmla="*/ 89630 h 93535"/>
                    <a:gd name="connsiteX3" fmla="*/ 0 w 4857"/>
                    <a:gd name="connsiteY3" fmla="*/ 93536 h 93535"/>
                  </a:gdLst>
                  <a:ahLst/>
                  <a:cxnLst>
                    <a:cxn ang="0">
                      <a:pos x="connsiteX0" y="connsiteY0"/>
                    </a:cxn>
                    <a:cxn ang="0">
                      <a:pos x="connsiteX1" y="connsiteY1"/>
                    </a:cxn>
                    <a:cxn ang="0">
                      <a:pos x="connsiteX2" y="connsiteY2"/>
                    </a:cxn>
                    <a:cxn ang="0">
                      <a:pos x="connsiteX3" y="connsiteY3"/>
                    </a:cxn>
                  </a:cxnLst>
                  <a:rect l="l" t="t" r="r" b="b"/>
                  <a:pathLst>
                    <a:path w="4857" h="93535">
                      <a:moveTo>
                        <a:pt x="4858" y="0"/>
                      </a:moveTo>
                      <a:lnTo>
                        <a:pt x="4858" y="14288"/>
                      </a:lnTo>
                      <a:lnTo>
                        <a:pt x="4858" y="89630"/>
                      </a:lnTo>
                      <a:lnTo>
                        <a:pt x="0" y="93536"/>
                      </a:lnTo>
                    </a:path>
                  </a:pathLst>
                </a:custGeom>
                <a:noFill/>
                <a:ln w="19050" cap="flat">
                  <a:solidFill>
                    <a:schemeClr val="tx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61CC45F1-59C9-498C-8A30-AE2032F0A676}"/>
                    </a:ext>
                  </a:extLst>
                </p:cNvPr>
                <p:cNvSpPr/>
                <p:nvPr/>
              </p:nvSpPr>
              <p:spPr>
                <a:xfrm>
                  <a:off x="20832692" y="3997737"/>
                  <a:ext cx="75056" cy="28384"/>
                </a:xfrm>
                <a:custGeom>
                  <a:avLst/>
                  <a:gdLst>
                    <a:gd name="connsiteX0" fmla="*/ 75057 w 75056"/>
                    <a:gd name="connsiteY0" fmla="*/ 0 h 28384"/>
                    <a:gd name="connsiteX1" fmla="*/ 70199 w 75056"/>
                    <a:gd name="connsiteY1" fmla="*/ 3810 h 28384"/>
                    <a:gd name="connsiteX2" fmla="*/ 0 w 75056"/>
                    <a:gd name="connsiteY2" fmla="*/ 28384 h 28384"/>
                  </a:gdLst>
                  <a:ahLst/>
                  <a:cxnLst>
                    <a:cxn ang="0">
                      <a:pos x="connsiteX0" y="connsiteY0"/>
                    </a:cxn>
                    <a:cxn ang="0">
                      <a:pos x="connsiteX1" y="connsiteY1"/>
                    </a:cxn>
                    <a:cxn ang="0">
                      <a:pos x="connsiteX2" y="connsiteY2"/>
                    </a:cxn>
                  </a:cxnLst>
                  <a:rect l="l" t="t" r="r" b="b"/>
                  <a:pathLst>
                    <a:path w="75056" h="28384">
                      <a:moveTo>
                        <a:pt x="75057" y="0"/>
                      </a:moveTo>
                      <a:lnTo>
                        <a:pt x="70199" y="3810"/>
                      </a:lnTo>
                      <a:cubicBezTo>
                        <a:pt x="50248" y="19697"/>
                        <a:pt x="25504" y="28359"/>
                        <a:pt x="0" y="28384"/>
                      </a:cubicBezTo>
                    </a:path>
                  </a:pathLst>
                </a:custGeom>
                <a:noFill/>
                <a:ln w="19050" cap="flat">
                  <a:solidFill>
                    <a:schemeClr val="tx1"/>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D1737BF9-929B-4FA0-8422-FED7DE220F8C}"/>
                    </a:ext>
                  </a:extLst>
                </p:cNvPr>
                <p:cNvSpPr/>
                <p:nvPr/>
              </p:nvSpPr>
              <p:spPr>
                <a:xfrm>
                  <a:off x="19459759" y="4024312"/>
                  <a:ext cx="22764" cy="1809"/>
                </a:xfrm>
                <a:custGeom>
                  <a:avLst/>
                  <a:gdLst>
                    <a:gd name="connsiteX0" fmla="*/ 22765 w 22764"/>
                    <a:gd name="connsiteY0" fmla="*/ 1810 h 1809"/>
                    <a:gd name="connsiteX1" fmla="*/ 0 w 22764"/>
                    <a:gd name="connsiteY1" fmla="*/ 0 h 1809"/>
                  </a:gdLst>
                  <a:ahLst/>
                  <a:cxnLst>
                    <a:cxn ang="0">
                      <a:pos x="connsiteX0" y="connsiteY0"/>
                    </a:cxn>
                    <a:cxn ang="0">
                      <a:pos x="connsiteX1" y="connsiteY1"/>
                    </a:cxn>
                  </a:cxnLst>
                  <a:rect l="l" t="t" r="r" b="b"/>
                  <a:pathLst>
                    <a:path w="22764" h="1809">
                      <a:moveTo>
                        <a:pt x="22765" y="1810"/>
                      </a:moveTo>
                      <a:cubicBezTo>
                        <a:pt x="15141" y="1787"/>
                        <a:pt x="7531" y="1181"/>
                        <a:pt x="0" y="0"/>
                      </a:cubicBezTo>
                    </a:path>
                  </a:pathLst>
                </a:custGeom>
                <a:noFill/>
                <a:ln w="19050"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2D5193F8-6D69-4E23-ADB5-636F4DD5ECCE}"/>
                    </a:ext>
                  </a:extLst>
                </p:cNvPr>
                <p:cNvSpPr/>
                <p:nvPr/>
              </p:nvSpPr>
              <p:spPr>
                <a:xfrm>
                  <a:off x="19482523" y="4026122"/>
                  <a:ext cx="1350168" cy="9525"/>
                </a:xfrm>
                <a:custGeom>
                  <a:avLst/>
                  <a:gdLst>
                    <a:gd name="connsiteX0" fmla="*/ 1350169 w 1350168"/>
                    <a:gd name="connsiteY0" fmla="*/ 0 h 9525"/>
                    <a:gd name="connsiteX1" fmla="*/ 0 w 1350168"/>
                    <a:gd name="connsiteY1" fmla="*/ 0 h 9525"/>
                  </a:gdLst>
                  <a:ahLst/>
                  <a:cxnLst>
                    <a:cxn ang="0">
                      <a:pos x="connsiteX0" y="connsiteY0"/>
                    </a:cxn>
                    <a:cxn ang="0">
                      <a:pos x="connsiteX1" y="connsiteY1"/>
                    </a:cxn>
                  </a:cxnLst>
                  <a:rect l="l" t="t" r="r" b="b"/>
                  <a:pathLst>
                    <a:path w="1350168" h="9525">
                      <a:moveTo>
                        <a:pt x="1350169" y="0"/>
                      </a:moveTo>
                      <a:lnTo>
                        <a:pt x="0" y="0"/>
                      </a:lnTo>
                    </a:path>
                  </a:pathLst>
                </a:custGeom>
                <a:ln w="19050" cap="flat">
                  <a:solidFill>
                    <a:schemeClr val="tx1"/>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97C37A55-5587-467B-82B1-6FB35E6B7FE3}"/>
                    </a:ext>
                  </a:extLst>
                </p:cNvPr>
                <p:cNvSpPr/>
                <p:nvPr/>
              </p:nvSpPr>
              <p:spPr>
                <a:xfrm>
                  <a:off x="19427183" y="4014787"/>
                  <a:ext cx="32575" cy="9525"/>
                </a:xfrm>
                <a:custGeom>
                  <a:avLst/>
                  <a:gdLst>
                    <a:gd name="connsiteX0" fmla="*/ 32576 w 32575"/>
                    <a:gd name="connsiteY0" fmla="*/ 9525 h 9525"/>
                    <a:gd name="connsiteX1" fmla="*/ 0 w 32575"/>
                    <a:gd name="connsiteY1" fmla="*/ 0 h 9525"/>
                  </a:gdLst>
                  <a:ahLst/>
                  <a:cxnLst>
                    <a:cxn ang="0">
                      <a:pos x="connsiteX0" y="connsiteY0"/>
                    </a:cxn>
                    <a:cxn ang="0">
                      <a:pos x="connsiteX1" y="connsiteY1"/>
                    </a:cxn>
                  </a:cxnLst>
                  <a:rect l="l" t="t" r="r" b="b"/>
                  <a:pathLst>
                    <a:path w="32575" h="9525">
                      <a:moveTo>
                        <a:pt x="32576" y="9525"/>
                      </a:moveTo>
                      <a:cubicBezTo>
                        <a:pt x="21376" y="7662"/>
                        <a:pt x="10439" y="4464"/>
                        <a:pt x="0" y="0"/>
                      </a:cubicBezTo>
                    </a:path>
                  </a:pathLst>
                </a:custGeom>
                <a:noFill/>
                <a:ln w="19050" cap="flat">
                  <a:solidFill>
                    <a:schemeClr val="tx1"/>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312224B4-DC7C-41E5-8F1C-94EBC0CB8BA8}"/>
                    </a:ext>
                  </a:extLst>
                </p:cNvPr>
                <p:cNvSpPr/>
                <p:nvPr/>
              </p:nvSpPr>
              <p:spPr>
                <a:xfrm>
                  <a:off x="19741889" y="3334512"/>
                  <a:ext cx="207073" cy="9525"/>
                </a:xfrm>
                <a:custGeom>
                  <a:avLst/>
                  <a:gdLst>
                    <a:gd name="connsiteX0" fmla="*/ 0 w 207073"/>
                    <a:gd name="connsiteY0" fmla="*/ 0 h 9525"/>
                    <a:gd name="connsiteX1" fmla="*/ 207074 w 207073"/>
                    <a:gd name="connsiteY1" fmla="*/ 0 h 9525"/>
                  </a:gdLst>
                  <a:ahLst/>
                  <a:cxnLst>
                    <a:cxn ang="0">
                      <a:pos x="connsiteX0" y="connsiteY0"/>
                    </a:cxn>
                    <a:cxn ang="0">
                      <a:pos x="connsiteX1" y="connsiteY1"/>
                    </a:cxn>
                  </a:cxnLst>
                  <a:rect l="l" t="t" r="r" b="b"/>
                  <a:pathLst>
                    <a:path w="207073" h="9525">
                      <a:moveTo>
                        <a:pt x="0" y="0"/>
                      </a:moveTo>
                      <a:lnTo>
                        <a:pt x="207074" y="0"/>
                      </a:lnTo>
                    </a:path>
                  </a:pathLst>
                </a:custGeom>
                <a:ln w="19050" cap="flat">
                  <a:solidFill>
                    <a:schemeClr val="tx1"/>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0EFCB7AC-D7F1-4038-B6BE-8FE8DA0DBA82}"/>
                    </a:ext>
                  </a:extLst>
                </p:cNvPr>
                <p:cNvSpPr/>
                <p:nvPr/>
              </p:nvSpPr>
              <p:spPr>
                <a:xfrm>
                  <a:off x="19741889" y="3458241"/>
                  <a:ext cx="207073" cy="9525"/>
                </a:xfrm>
                <a:custGeom>
                  <a:avLst/>
                  <a:gdLst>
                    <a:gd name="connsiteX0" fmla="*/ 0 w 207073"/>
                    <a:gd name="connsiteY0" fmla="*/ 0 h 9525"/>
                    <a:gd name="connsiteX1" fmla="*/ 207074 w 207073"/>
                    <a:gd name="connsiteY1" fmla="*/ 0 h 9525"/>
                  </a:gdLst>
                  <a:ahLst/>
                  <a:cxnLst>
                    <a:cxn ang="0">
                      <a:pos x="connsiteX0" y="connsiteY0"/>
                    </a:cxn>
                    <a:cxn ang="0">
                      <a:pos x="connsiteX1" y="connsiteY1"/>
                    </a:cxn>
                  </a:cxnLst>
                  <a:rect l="l" t="t" r="r" b="b"/>
                  <a:pathLst>
                    <a:path w="207073" h="9525">
                      <a:moveTo>
                        <a:pt x="0" y="0"/>
                      </a:moveTo>
                      <a:lnTo>
                        <a:pt x="207074" y="0"/>
                      </a:lnTo>
                    </a:path>
                  </a:pathLst>
                </a:custGeom>
                <a:ln w="19050" cap="flat">
                  <a:solidFill>
                    <a:schemeClr val="tx1"/>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47F4C23D-4341-484B-A4CF-AD08AAEF17AF}"/>
                    </a:ext>
                  </a:extLst>
                </p:cNvPr>
                <p:cNvSpPr/>
                <p:nvPr/>
              </p:nvSpPr>
              <p:spPr>
                <a:xfrm>
                  <a:off x="19741889" y="3596830"/>
                  <a:ext cx="207073" cy="9525"/>
                </a:xfrm>
                <a:custGeom>
                  <a:avLst/>
                  <a:gdLst>
                    <a:gd name="connsiteX0" fmla="*/ 0 w 207073"/>
                    <a:gd name="connsiteY0" fmla="*/ 0 h 9525"/>
                    <a:gd name="connsiteX1" fmla="*/ 207074 w 207073"/>
                    <a:gd name="connsiteY1" fmla="*/ 0 h 9525"/>
                  </a:gdLst>
                  <a:ahLst/>
                  <a:cxnLst>
                    <a:cxn ang="0">
                      <a:pos x="connsiteX0" y="connsiteY0"/>
                    </a:cxn>
                    <a:cxn ang="0">
                      <a:pos x="connsiteX1" y="connsiteY1"/>
                    </a:cxn>
                  </a:cxnLst>
                  <a:rect l="l" t="t" r="r" b="b"/>
                  <a:pathLst>
                    <a:path w="207073" h="9525">
                      <a:moveTo>
                        <a:pt x="0" y="0"/>
                      </a:moveTo>
                      <a:lnTo>
                        <a:pt x="207074" y="0"/>
                      </a:lnTo>
                    </a:path>
                  </a:pathLst>
                </a:custGeom>
                <a:ln w="19050" cap="flat">
                  <a:solidFill>
                    <a:schemeClr val="tx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F4984FFE-E4F1-4785-8770-5C45E8DF562D}"/>
                    </a:ext>
                  </a:extLst>
                </p:cNvPr>
                <p:cNvSpPr/>
                <p:nvPr/>
              </p:nvSpPr>
              <p:spPr>
                <a:xfrm>
                  <a:off x="20568183" y="2950749"/>
                  <a:ext cx="110870" cy="110871"/>
                </a:xfrm>
                <a:custGeom>
                  <a:avLst/>
                  <a:gdLst>
                    <a:gd name="connsiteX0" fmla="*/ 110871 w 110870"/>
                    <a:gd name="connsiteY0" fmla="*/ 55436 h 110871"/>
                    <a:gd name="connsiteX1" fmla="*/ 55435 w 110870"/>
                    <a:gd name="connsiteY1" fmla="*/ 110871 h 110871"/>
                    <a:gd name="connsiteX2" fmla="*/ 0 w 110870"/>
                    <a:gd name="connsiteY2" fmla="*/ 55436 h 110871"/>
                    <a:gd name="connsiteX3" fmla="*/ 55435 w 110870"/>
                    <a:gd name="connsiteY3" fmla="*/ 0 h 110871"/>
                    <a:gd name="connsiteX4" fmla="*/ 110871 w 110870"/>
                    <a:gd name="connsiteY4" fmla="*/ 55436 h 1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0" h="110871">
                      <a:moveTo>
                        <a:pt x="110871" y="55436"/>
                      </a:moveTo>
                      <a:cubicBezTo>
                        <a:pt x="110871" y="86052"/>
                        <a:pt x="86052" y="110871"/>
                        <a:pt x="55435" y="110871"/>
                      </a:cubicBezTo>
                      <a:cubicBezTo>
                        <a:pt x="24819" y="110871"/>
                        <a:pt x="0" y="86052"/>
                        <a:pt x="0" y="55436"/>
                      </a:cubicBezTo>
                      <a:cubicBezTo>
                        <a:pt x="0" y="24819"/>
                        <a:pt x="24819" y="0"/>
                        <a:pt x="55435" y="0"/>
                      </a:cubicBezTo>
                      <a:cubicBezTo>
                        <a:pt x="86052" y="0"/>
                        <a:pt x="110871" y="24819"/>
                        <a:pt x="110871" y="55436"/>
                      </a:cubicBezTo>
                      <a:close/>
                    </a:path>
                  </a:pathLst>
                </a:custGeom>
                <a:noFill/>
                <a:ln w="19050" cap="flat">
                  <a:solidFill>
                    <a:schemeClr val="tx1"/>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583636A6-D914-4580-814C-881F9D537EFF}"/>
                    </a:ext>
                  </a:extLst>
                </p:cNvPr>
                <p:cNvSpPr/>
                <p:nvPr/>
              </p:nvSpPr>
              <p:spPr>
                <a:xfrm>
                  <a:off x="20361586" y="2950749"/>
                  <a:ext cx="110870" cy="110871"/>
                </a:xfrm>
                <a:custGeom>
                  <a:avLst/>
                  <a:gdLst>
                    <a:gd name="connsiteX0" fmla="*/ 110871 w 110870"/>
                    <a:gd name="connsiteY0" fmla="*/ 55436 h 110871"/>
                    <a:gd name="connsiteX1" fmla="*/ 55436 w 110870"/>
                    <a:gd name="connsiteY1" fmla="*/ 110871 h 110871"/>
                    <a:gd name="connsiteX2" fmla="*/ 0 w 110870"/>
                    <a:gd name="connsiteY2" fmla="*/ 55436 h 110871"/>
                    <a:gd name="connsiteX3" fmla="*/ 55436 w 110870"/>
                    <a:gd name="connsiteY3" fmla="*/ 0 h 110871"/>
                    <a:gd name="connsiteX4" fmla="*/ 110871 w 110870"/>
                    <a:gd name="connsiteY4" fmla="*/ 55436 h 1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0" h="110871">
                      <a:moveTo>
                        <a:pt x="110871" y="55436"/>
                      </a:moveTo>
                      <a:cubicBezTo>
                        <a:pt x="110871" y="86052"/>
                        <a:pt x="86052" y="110871"/>
                        <a:pt x="55436" y="110871"/>
                      </a:cubicBezTo>
                      <a:cubicBezTo>
                        <a:pt x="24819" y="110871"/>
                        <a:pt x="0" y="86052"/>
                        <a:pt x="0" y="55436"/>
                      </a:cubicBezTo>
                      <a:cubicBezTo>
                        <a:pt x="0" y="24819"/>
                        <a:pt x="24819" y="0"/>
                        <a:pt x="55436" y="0"/>
                      </a:cubicBezTo>
                      <a:cubicBezTo>
                        <a:pt x="86052" y="0"/>
                        <a:pt x="110871" y="24819"/>
                        <a:pt x="110871" y="55436"/>
                      </a:cubicBezTo>
                      <a:close/>
                    </a:path>
                  </a:pathLst>
                </a:custGeom>
                <a:noFill/>
                <a:ln w="19050" cap="flat">
                  <a:solidFill>
                    <a:schemeClr val="tx1"/>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DBC259A7-618B-4692-80EB-FA0ADF9E5ACD}"/>
                    </a:ext>
                  </a:extLst>
                </p:cNvPr>
                <p:cNvSpPr/>
                <p:nvPr/>
              </p:nvSpPr>
              <p:spPr>
                <a:xfrm>
                  <a:off x="20776114" y="2950749"/>
                  <a:ext cx="110870" cy="110871"/>
                </a:xfrm>
                <a:custGeom>
                  <a:avLst/>
                  <a:gdLst>
                    <a:gd name="connsiteX0" fmla="*/ 110871 w 110870"/>
                    <a:gd name="connsiteY0" fmla="*/ 55436 h 110871"/>
                    <a:gd name="connsiteX1" fmla="*/ 55435 w 110870"/>
                    <a:gd name="connsiteY1" fmla="*/ 110871 h 110871"/>
                    <a:gd name="connsiteX2" fmla="*/ 0 w 110870"/>
                    <a:gd name="connsiteY2" fmla="*/ 55436 h 110871"/>
                    <a:gd name="connsiteX3" fmla="*/ 55435 w 110870"/>
                    <a:gd name="connsiteY3" fmla="*/ 0 h 110871"/>
                    <a:gd name="connsiteX4" fmla="*/ 110871 w 110870"/>
                    <a:gd name="connsiteY4" fmla="*/ 55436 h 11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0" h="110871">
                      <a:moveTo>
                        <a:pt x="110871" y="55436"/>
                      </a:moveTo>
                      <a:cubicBezTo>
                        <a:pt x="110871" y="86052"/>
                        <a:pt x="86052" y="110871"/>
                        <a:pt x="55435" y="110871"/>
                      </a:cubicBezTo>
                      <a:cubicBezTo>
                        <a:pt x="24819" y="110871"/>
                        <a:pt x="0" y="86052"/>
                        <a:pt x="0" y="55436"/>
                      </a:cubicBezTo>
                      <a:cubicBezTo>
                        <a:pt x="0" y="24819"/>
                        <a:pt x="24819" y="0"/>
                        <a:pt x="55435" y="0"/>
                      </a:cubicBezTo>
                      <a:cubicBezTo>
                        <a:pt x="86052" y="0"/>
                        <a:pt x="110871" y="24819"/>
                        <a:pt x="110871" y="55436"/>
                      </a:cubicBezTo>
                      <a:close/>
                    </a:path>
                  </a:pathLst>
                </a:custGeom>
                <a:noFill/>
                <a:ln w="19050" cap="flat">
                  <a:solidFill>
                    <a:schemeClr val="tx1"/>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2463A44B-1ABE-40E6-AF47-8836B22594AA}"/>
                    </a:ext>
                  </a:extLst>
                </p:cNvPr>
                <p:cNvSpPr/>
                <p:nvPr/>
              </p:nvSpPr>
              <p:spPr>
                <a:xfrm>
                  <a:off x="19526910" y="3013710"/>
                  <a:ext cx="511873" cy="904779"/>
                </a:xfrm>
                <a:custGeom>
                  <a:avLst/>
                  <a:gdLst>
                    <a:gd name="connsiteX0" fmla="*/ 511874 w 511873"/>
                    <a:gd name="connsiteY0" fmla="*/ 0 h 904779"/>
                    <a:gd name="connsiteX1" fmla="*/ 0 w 511873"/>
                    <a:gd name="connsiteY1" fmla="*/ 0 h 904779"/>
                    <a:gd name="connsiteX2" fmla="*/ 0 w 511873"/>
                    <a:gd name="connsiteY2" fmla="*/ 904780 h 904779"/>
                  </a:gdLst>
                  <a:ahLst/>
                  <a:cxnLst>
                    <a:cxn ang="0">
                      <a:pos x="connsiteX0" y="connsiteY0"/>
                    </a:cxn>
                    <a:cxn ang="0">
                      <a:pos x="connsiteX1" y="connsiteY1"/>
                    </a:cxn>
                    <a:cxn ang="0">
                      <a:pos x="connsiteX2" y="connsiteY2"/>
                    </a:cxn>
                  </a:cxnLst>
                  <a:rect l="l" t="t" r="r" b="b"/>
                  <a:pathLst>
                    <a:path w="511873" h="904779">
                      <a:moveTo>
                        <a:pt x="511874" y="0"/>
                      </a:moveTo>
                      <a:lnTo>
                        <a:pt x="0" y="0"/>
                      </a:lnTo>
                      <a:lnTo>
                        <a:pt x="0" y="904780"/>
                      </a:lnTo>
                    </a:path>
                  </a:pathLst>
                </a:custGeom>
                <a:noFill/>
                <a:ln w="19050" cap="flat">
                  <a:solidFill>
                    <a:schemeClr val="tx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B9CC6833-4DEA-42D0-B70D-7EC43214973B}"/>
                    </a:ext>
                  </a:extLst>
                </p:cNvPr>
                <p:cNvSpPr/>
                <p:nvPr/>
              </p:nvSpPr>
              <p:spPr>
                <a:xfrm>
                  <a:off x="20788401" y="3281267"/>
                  <a:ext cx="285" cy="637222"/>
                </a:xfrm>
                <a:custGeom>
                  <a:avLst/>
                  <a:gdLst>
                    <a:gd name="connsiteX0" fmla="*/ 0 w 285"/>
                    <a:gd name="connsiteY0" fmla="*/ 637223 h 637222"/>
                    <a:gd name="connsiteX1" fmla="*/ 286 w 285"/>
                    <a:gd name="connsiteY1" fmla="*/ 0 h 637222"/>
                  </a:gdLst>
                  <a:ahLst/>
                  <a:cxnLst>
                    <a:cxn ang="0">
                      <a:pos x="connsiteX0" y="connsiteY0"/>
                    </a:cxn>
                    <a:cxn ang="0">
                      <a:pos x="connsiteX1" y="connsiteY1"/>
                    </a:cxn>
                  </a:cxnLst>
                  <a:rect l="l" t="t" r="r" b="b"/>
                  <a:pathLst>
                    <a:path w="285" h="637222">
                      <a:moveTo>
                        <a:pt x="0" y="637223"/>
                      </a:moveTo>
                      <a:lnTo>
                        <a:pt x="286" y="0"/>
                      </a:lnTo>
                    </a:path>
                  </a:pathLst>
                </a:custGeom>
                <a:ln w="19050" cap="flat">
                  <a:solidFill>
                    <a:schemeClr val="tx1"/>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D2308978-DB16-425E-8E4D-1F825E4D8C10}"/>
                    </a:ext>
                  </a:extLst>
                </p:cNvPr>
                <p:cNvSpPr/>
                <p:nvPr/>
              </p:nvSpPr>
              <p:spPr>
                <a:xfrm>
                  <a:off x="20059357" y="3127438"/>
                  <a:ext cx="648843" cy="662654"/>
                </a:xfrm>
                <a:custGeom>
                  <a:avLst/>
                  <a:gdLst>
                    <a:gd name="connsiteX0" fmla="*/ 648843 w 648843"/>
                    <a:gd name="connsiteY0" fmla="*/ 153829 h 662654"/>
                    <a:gd name="connsiteX1" fmla="*/ 648843 w 648843"/>
                    <a:gd name="connsiteY1" fmla="*/ 662654 h 662654"/>
                    <a:gd name="connsiteX2" fmla="*/ 0 w 648843"/>
                    <a:gd name="connsiteY2" fmla="*/ 662654 h 662654"/>
                    <a:gd name="connsiteX3" fmla="*/ 0 w 648843"/>
                    <a:gd name="connsiteY3" fmla="*/ 0 h 662654"/>
                    <a:gd name="connsiteX4" fmla="*/ 50864 w 648843"/>
                    <a:gd name="connsiteY4" fmla="*/ 0 h 662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3" h="662654">
                      <a:moveTo>
                        <a:pt x="648843" y="153829"/>
                      </a:moveTo>
                      <a:lnTo>
                        <a:pt x="648843" y="662654"/>
                      </a:lnTo>
                      <a:lnTo>
                        <a:pt x="0" y="662654"/>
                      </a:lnTo>
                      <a:lnTo>
                        <a:pt x="0" y="0"/>
                      </a:lnTo>
                      <a:lnTo>
                        <a:pt x="50864" y="0"/>
                      </a:lnTo>
                    </a:path>
                  </a:pathLst>
                </a:custGeom>
                <a:noFill/>
                <a:ln w="19050" cap="flat">
                  <a:solidFill>
                    <a:schemeClr val="tx1"/>
                  </a:solidFill>
                  <a:prstDash val="solid"/>
                  <a:round/>
                </a:ln>
              </p:spPr>
              <p:txBody>
                <a:bodyPr rtlCol="0" anchor="ctr"/>
                <a:lstStyle/>
                <a:p>
                  <a:endParaRPr lang="en-US" dirty="0"/>
                </a:p>
              </p:txBody>
            </p:sp>
          </p:grpSp>
          <p:grpSp>
            <p:nvGrpSpPr>
              <p:cNvPr id="126" name="Graphic 5185">
                <a:extLst>
                  <a:ext uri="{FF2B5EF4-FFF2-40B4-BE49-F238E27FC236}">
                    <a16:creationId xmlns:a16="http://schemas.microsoft.com/office/drawing/2014/main" id="{D56D1846-D147-4044-A4FD-22BA716C7630}"/>
                  </a:ext>
                </a:extLst>
              </p:cNvPr>
              <p:cNvGrpSpPr/>
              <p:nvPr/>
            </p:nvGrpSpPr>
            <p:grpSpPr>
              <a:xfrm>
                <a:off x="5573244" y="4185190"/>
                <a:ext cx="640080" cy="640080"/>
                <a:chOff x="-5079" y="9334500"/>
                <a:chExt cx="1905000" cy="1905000"/>
              </a:xfrm>
            </p:grpSpPr>
            <p:sp>
              <p:nvSpPr>
                <p:cNvPr id="127" name="Freeform: Shape 126">
                  <a:extLst>
                    <a:ext uri="{FF2B5EF4-FFF2-40B4-BE49-F238E27FC236}">
                      <a16:creationId xmlns:a16="http://schemas.microsoft.com/office/drawing/2014/main" id="{827B33E7-B4DF-4D0B-91C0-DE77B0F855E9}"/>
                    </a:ext>
                  </a:extLst>
                </p:cNvPr>
                <p:cNvSpPr/>
                <p:nvPr/>
              </p:nvSpPr>
              <p:spPr>
                <a:xfrm>
                  <a:off x="651764" y="10171175"/>
                  <a:ext cx="215931" cy="419576"/>
                </a:xfrm>
                <a:custGeom>
                  <a:avLst/>
                  <a:gdLst>
                    <a:gd name="connsiteX0" fmla="*/ 0 w 215931"/>
                    <a:gd name="connsiteY0" fmla="*/ 419576 h 419576"/>
                    <a:gd name="connsiteX1" fmla="*/ 215932 w 215931"/>
                    <a:gd name="connsiteY1" fmla="*/ 244126 h 419576"/>
                    <a:gd name="connsiteX2" fmla="*/ 215932 w 215931"/>
                    <a:gd name="connsiteY2" fmla="*/ 0 h 419576"/>
                  </a:gdLst>
                  <a:ahLst/>
                  <a:cxnLst>
                    <a:cxn ang="0">
                      <a:pos x="connsiteX0" y="connsiteY0"/>
                    </a:cxn>
                    <a:cxn ang="0">
                      <a:pos x="connsiteX1" y="connsiteY1"/>
                    </a:cxn>
                    <a:cxn ang="0">
                      <a:pos x="connsiteX2" y="connsiteY2"/>
                    </a:cxn>
                  </a:cxnLst>
                  <a:rect l="l" t="t" r="r" b="b"/>
                  <a:pathLst>
                    <a:path w="215931" h="419576">
                      <a:moveTo>
                        <a:pt x="0" y="419576"/>
                      </a:moveTo>
                      <a:lnTo>
                        <a:pt x="215932" y="244126"/>
                      </a:lnTo>
                      <a:lnTo>
                        <a:pt x="215932" y="0"/>
                      </a:lnTo>
                    </a:path>
                  </a:pathLst>
                </a:custGeom>
                <a:noFill/>
                <a:ln w="19050" cap="flat">
                  <a:solidFill>
                    <a:schemeClr val="tx1"/>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2CE970B9-A52E-4CA7-9E41-15474DAB3AF4}"/>
                    </a:ext>
                  </a:extLst>
                </p:cNvPr>
                <p:cNvSpPr/>
                <p:nvPr/>
              </p:nvSpPr>
              <p:spPr>
                <a:xfrm>
                  <a:off x="996189" y="9629775"/>
                  <a:ext cx="590645" cy="590550"/>
                </a:xfrm>
                <a:custGeom>
                  <a:avLst/>
                  <a:gdLst>
                    <a:gd name="connsiteX0" fmla="*/ 56007 w 590645"/>
                    <a:gd name="connsiteY0" fmla="*/ 468630 h 590550"/>
                    <a:gd name="connsiteX1" fmla="*/ 68008 w 590645"/>
                    <a:gd name="connsiteY1" fmla="*/ 482346 h 590550"/>
                    <a:gd name="connsiteX2" fmla="*/ 80010 w 590645"/>
                    <a:gd name="connsiteY2" fmla="*/ 496062 h 590550"/>
                    <a:gd name="connsiteX3" fmla="*/ 92107 w 590645"/>
                    <a:gd name="connsiteY3" fmla="*/ 509778 h 590550"/>
                    <a:gd name="connsiteX4" fmla="*/ 173736 w 590645"/>
                    <a:gd name="connsiteY4" fmla="*/ 467963 h 590550"/>
                    <a:gd name="connsiteX5" fmla="*/ 232219 w 590645"/>
                    <a:gd name="connsiteY5" fmla="*/ 496538 h 590550"/>
                    <a:gd name="connsiteX6" fmla="*/ 248602 w 590645"/>
                    <a:gd name="connsiteY6" fmla="*/ 586931 h 590550"/>
                    <a:gd name="connsiteX7" fmla="*/ 266795 w 590645"/>
                    <a:gd name="connsiteY7" fmla="*/ 588169 h 590550"/>
                    <a:gd name="connsiteX8" fmla="*/ 284988 w 590645"/>
                    <a:gd name="connsiteY8" fmla="*/ 589407 h 590550"/>
                    <a:gd name="connsiteX9" fmla="*/ 303657 w 590645"/>
                    <a:gd name="connsiteY9" fmla="*/ 590550 h 590550"/>
                    <a:gd name="connsiteX10" fmla="*/ 332232 w 590645"/>
                    <a:gd name="connsiteY10" fmla="*/ 502920 h 590550"/>
                    <a:gd name="connsiteX11" fmla="*/ 393573 w 590645"/>
                    <a:gd name="connsiteY11" fmla="*/ 482060 h 590550"/>
                    <a:gd name="connsiteX12" fmla="*/ 469773 w 590645"/>
                    <a:gd name="connsiteY12" fmla="*/ 534543 h 590550"/>
                    <a:gd name="connsiteX13" fmla="*/ 483489 w 590645"/>
                    <a:gd name="connsiteY13" fmla="*/ 522542 h 590550"/>
                    <a:gd name="connsiteX14" fmla="*/ 497205 w 590645"/>
                    <a:gd name="connsiteY14" fmla="*/ 510540 h 590550"/>
                    <a:gd name="connsiteX15" fmla="*/ 510921 w 590645"/>
                    <a:gd name="connsiteY15" fmla="*/ 498443 h 590550"/>
                    <a:gd name="connsiteX16" fmla="*/ 468916 w 590645"/>
                    <a:gd name="connsiteY16" fmla="*/ 416528 h 590550"/>
                    <a:gd name="connsiteX17" fmla="*/ 497491 w 590645"/>
                    <a:gd name="connsiteY17" fmla="*/ 358331 h 590550"/>
                    <a:gd name="connsiteX18" fmla="*/ 588074 w 590645"/>
                    <a:gd name="connsiteY18" fmla="*/ 341948 h 590550"/>
                    <a:gd name="connsiteX19" fmla="*/ 589216 w 590645"/>
                    <a:gd name="connsiteY19" fmla="*/ 323755 h 590550"/>
                    <a:gd name="connsiteX20" fmla="*/ 589407 w 590645"/>
                    <a:gd name="connsiteY20" fmla="*/ 305753 h 590550"/>
                    <a:gd name="connsiteX21" fmla="*/ 590645 w 590645"/>
                    <a:gd name="connsiteY21" fmla="*/ 287465 h 590550"/>
                    <a:gd name="connsiteX22" fmla="*/ 503111 w 590645"/>
                    <a:gd name="connsiteY22" fmla="*/ 258890 h 590550"/>
                    <a:gd name="connsiteX23" fmla="*/ 482251 w 590645"/>
                    <a:gd name="connsiteY23" fmla="*/ 197168 h 590550"/>
                    <a:gd name="connsiteX24" fmla="*/ 534638 w 590645"/>
                    <a:gd name="connsiteY24" fmla="*/ 121634 h 590550"/>
                    <a:gd name="connsiteX25" fmla="*/ 522732 w 590645"/>
                    <a:gd name="connsiteY25" fmla="*/ 108395 h 590550"/>
                    <a:gd name="connsiteX26" fmla="*/ 510731 w 590645"/>
                    <a:gd name="connsiteY26" fmla="*/ 94678 h 590550"/>
                    <a:gd name="connsiteX27" fmla="*/ 498729 w 590645"/>
                    <a:gd name="connsiteY27" fmla="*/ 80963 h 590550"/>
                    <a:gd name="connsiteX28" fmla="*/ 417195 w 590645"/>
                    <a:gd name="connsiteY28" fmla="*/ 122777 h 590550"/>
                    <a:gd name="connsiteX29" fmla="*/ 358521 w 590645"/>
                    <a:gd name="connsiteY29" fmla="*/ 93631 h 590550"/>
                    <a:gd name="connsiteX30" fmla="*/ 341757 w 590645"/>
                    <a:gd name="connsiteY30" fmla="*/ 3619 h 590550"/>
                    <a:gd name="connsiteX31" fmla="*/ 323564 w 590645"/>
                    <a:gd name="connsiteY31" fmla="*/ 2477 h 590550"/>
                    <a:gd name="connsiteX32" fmla="*/ 305371 w 590645"/>
                    <a:gd name="connsiteY32" fmla="*/ 1238 h 590550"/>
                    <a:gd name="connsiteX33" fmla="*/ 287465 w 590645"/>
                    <a:gd name="connsiteY33" fmla="*/ 0 h 590550"/>
                    <a:gd name="connsiteX34" fmla="*/ 259461 w 590645"/>
                    <a:gd name="connsiteY34" fmla="*/ 87058 h 590550"/>
                    <a:gd name="connsiteX35" fmla="*/ 197167 w 590645"/>
                    <a:gd name="connsiteY35" fmla="*/ 108109 h 590550"/>
                    <a:gd name="connsiteX36" fmla="*/ 122111 w 590645"/>
                    <a:gd name="connsiteY36" fmla="*/ 56102 h 590550"/>
                    <a:gd name="connsiteX37" fmla="*/ 108394 w 590645"/>
                    <a:gd name="connsiteY37" fmla="*/ 68104 h 590550"/>
                    <a:gd name="connsiteX38" fmla="*/ 94678 w 590645"/>
                    <a:gd name="connsiteY38" fmla="*/ 80105 h 590550"/>
                    <a:gd name="connsiteX39" fmla="*/ 80963 w 590645"/>
                    <a:gd name="connsiteY39" fmla="*/ 92107 h 590550"/>
                    <a:gd name="connsiteX40" fmla="*/ 122682 w 590645"/>
                    <a:gd name="connsiteY40" fmla="*/ 173355 h 590550"/>
                    <a:gd name="connsiteX41" fmla="*/ 94107 w 590645"/>
                    <a:gd name="connsiteY41" fmla="*/ 232410 h 590550"/>
                    <a:gd name="connsiteX42" fmla="*/ 4191 w 590645"/>
                    <a:gd name="connsiteY42" fmla="*/ 248698 h 590550"/>
                    <a:gd name="connsiteX43" fmla="*/ 2381 w 590645"/>
                    <a:gd name="connsiteY43" fmla="*/ 266700 h 590550"/>
                    <a:gd name="connsiteX44" fmla="*/ 1238 w 590645"/>
                    <a:gd name="connsiteY44" fmla="*/ 284893 h 590550"/>
                    <a:gd name="connsiteX45" fmla="*/ 0 w 590645"/>
                    <a:gd name="connsiteY45" fmla="*/ 303086 h 590550"/>
                    <a:gd name="connsiteX46" fmla="*/ 87058 w 590645"/>
                    <a:gd name="connsiteY46" fmla="*/ 331661 h 590550"/>
                    <a:gd name="connsiteX47" fmla="*/ 108204 w 590645"/>
                    <a:gd name="connsiteY47" fmla="*/ 393573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0645" h="590550">
                      <a:moveTo>
                        <a:pt x="56007" y="468630"/>
                      </a:moveTo>
                      <a:lnTo>
                        <a:pt x="68008" y="482346"/>
                      </a:lnTo>
                      <a:lnTo>
                        <a:pt x="80010" y="496062"/>
                      </a:lnTo>
                      <a:lnTo>
                        <a:pt x="92107" y="509778"/>
                      </a:lnTo>
                      <a:lnTo>
                        <a:pt x="173736" y="467963"/>
                      </a:lnTo>
                      <a:cubicBezTo>
                        <a:pt x="191672" y="480394"/>
                        <a:pt x="211391" y="490029"/>
                        <a:pt x="232219" y="496538"/>
                      </a:cubicBezTo>
                      <a:lnTo>
                        <a:pt x="248602" y="586931"/>
                      </a:lnTo>
                      <a:lnTo>
                        <a:pt x="266795" y="588169"/>
                      </a:lnTo>
                      <a:lnTo>
                        <a:pt x="284988" y="589407"/>
                      </a:lnTo>
                      <a:lnTo>
                        <a:pt x="303657" y="590550"/>
                      </a:lnTo>
                      <a:lnTo>
                        <a:pt x="332232" y="502920"/>
                      </a:lnTo>
                      <a:cubicBezTo>
                        <a:pt x="353651" y="499245"/>
                        <a:pt x="374354" y="492205"/>
                        <a:pt x="393573" y="482060"/>
                      </a:cubicBezTo>
                      <a:lnTo>
                        <a:pt x="469773" y="534543"/>
                      </a:lnTo>
                      <a:lnTo>
                        <a:pt x="483489" y="522542"/>
                      </a:lnTo>
                      <a:lnTo>
                        <a:pt x="497205" y="510540"/>
                      </a:lnTo>
                      <a:lnTo>
                        <a:pt x="510921" y="498443"/>
                      </a:lnTo>
                      <a:lnTo>
                        <a:pt x="468916" y="416528"/>
                      </a:lnTo>
                      <a:cubicBezTo>
                        <a:pt x="481342" y="398693"/>
                        <a:pt x="490978" y="379069"/>
                        <a:pt x="497491" y="358331"/>
                      </a:cubicBezTo>
                      <a:lnTo>
                        <a:pt x="588074" y="341948"/>
                      </a:lnTo>
                      <a:lnTo>
                        <a:pt x="589216" y="323755"/>
                      </a:lnTo>
                      <a:lnTo>
                        <a:pt x="589407" y="305753"/>
                      </a:lnTo>
                      <a:lnTo>
                        <a:pt x="590645" y="287465"/>
                      </a:lnTo>
                      <a:lnTo>
                        <a:pt x="503111" y="258890"/>
                      </a:lnTo>
                      <a:cubicBezTo>
                        <a:pt x="499453" y="237345"/>
                        <a:pt x="492413" y="216514"/>
                        <a:pt x="482251" y="197168"/>
                      </a:cubicBezTo>
                      <a:lnTo>
                        <a:pt x="534638" y="121634"/>
                      </a:lnTo>
                      <a:lnTo>
                        <a:pt x="522732" y="108395"/>
                      </a:lnTo>
                      <a:lnTo>
                        <a:pt x="510731" y="94678"/>
                      </a:lnTo>
                      <a:lnTo>
                        <a:pt x="498729" y="80963"/>
                      </a:lnTo>
                      <a:lnTo>
                        <a:pt x="417195" y="122777"/>
                      </a:lnTo>
                      <a:cubicBezTo>
                        <a:pt x="399272" y="110069"/>
                        <a:pt x="379476" y="100235"/>
                        <a:pt x="358521" y="93631"/>
                      </a:cubicBezTo>
                      <a:lnTo>
                        <a:pt x="341757" y="3619"/>
                      </a:lnTo>
                      <a:lnTo>
                        <a:pt x="323564" y="2477"/>
                      </a:lnTo>
                      <a:lnTo>
                        <a:pt x="305371" y="1238"/>
                      </a:lnTo>
                      <a:lnTo>
                        <a:pt x="287465" y="0"/>
                      </a:lnTo>
                      <a:lnTo>
                        <a:pt x="259461" y="87058"/>
                      </a:lnTo>
                      <a:cubicBezTo>
                        <a:pt x="237718" y="90753"/>
                        <a:pt x="216695" y="97858"/>
                        <a:pt x="197167" y="108109"/>
                      </a:cubicBezTo>
                      <a:lnTo>
                        <a:pt x="122111" y="56102"/>
                      </a:lnTo>
                      <a:lnTo>
                        <a:pt x="108394" y="68104"/>
                      </a:lnTo>
                      <a:lnTo>
                        <a:pt x="94678" y="80105"/>
                      </a:lnTo>
                      <a:lnTo>
                        <a:pt x="80963" y="92107"/>
                      </a:lnTo>
                      <a:lnTo>
                        <a:pt x="122682" y="173355"/>
                      </a:lnTo>
                      <a:cubicBezTo>
                        <a:pt x="110116" y="191418"/>
                        <a:pt x="100472" y="211347"/>
                        <a:pt x="94107" y="232410"/>
                      </a:cubicBezTo>
                      <a:lnTo>
                        <a:pt x="4191" y="248698"/>
                      </a:lnTo>
                      <a:lnTo>
                        <a:pt x="2381" y="266700"/>
                      </a:lnTo>
                      <a:lnTo>
                        <a:pt x="1238" y="284893"/>
                      </a:lnTo>
                      <a:lnTo>
                        <a:pt x="0" y="303086"/>
                      </a:lnTo>
                      <a:lnTo>
                        <a:pt x="87058" y="331661"/>
                      </a:lnTo>
                      <a:cubicBezTo>
                        <a:pt x="90822" y="353278"/>
                        <a:pt x="97957" y="374170"/>
                        <a:pt x="108204" y="393573"/>
                      </a:cubicBezTo>
                      <a:close/>
                    </a:path>
                  </a:pathLst>
                </a:custGeom>
                <a:noFill/>
                <a:ln w="19050" cap="flat">
                  <a:solidFill>
                    <a:schemeClr val="tx1"/>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88743825-26F8-4F4A-8C7D-80C5CB3C4839}"/>
                    </a:ext>
                  </a:extLst>
                </p:cNvPr>
                <p:cNvSpPr/>
                <p:nvPr/>
              </p:nvSpPr>
              <p:spPr>
                <a:xfrm>
                  <a:off x="1173830" y="9807416"/>
                  <a:ext cx="235458" cy="235458"/>
                </a:xfrm>
                <a:custGeom>
                  <a:avLst/>
                  <a:gdLst>
                    <a:gd name="connsiteX0" fmla="*/ 235458 w 235458"/>
                    <a:gd name="connsiteY0" fmla="*/ 117729 h 235458"/>
                    <a:gd name="connsiteX1" fmla="*/ 117729 w 235458"/>
                    <a:gd name="connsiteY1" fmla="*/ 235458 h 235458"/>
                    <a:gd name="connsiteX2" fmla="*/ 0 w 235458"/>
                    <a:gd name="connsiteY2" fmla="*/ 117729 h 235458"/>
                    <a:gd name="connsiteX3" fmla="*/ 117729 w 235458"/>
                    <a:gd name="connsiteY3" fmla="*/ 0 h 235458"/>
                    <a:gd name="connsiteX4" fmla="*/ 235458 w 235458"/>
                    <a:gd name="connsiteY4" fmla="*/ 117729 h 23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8" h="235458">
                      <a:moveTo>
                        <a:pt x="235458" y="117729"/>
                      </a:moveTo>
                      <a:cubicBezTo>
                        <a:pt x="235458" y="182749"/>
                        <a:pt x="182749" y="235458"/>
                        <a:pt x="117729" y="235458"/>
                      </a:cubicBezTo>
                      <a:cubicBezTo>
                        <a:pt x="52709" y="235458"/>
                        <a:pt x="0" y="182749"/>
                        <a:pt x="0" y="117729"/>
                      </a:cubicBezTo>
                      <a:cubicBezTo>
                        <a:pt x="0" y="52709"/>
                        <a:pt x="52709" y="0"/>
                        <a:pt x="117729" y="0"/>
                      </a:cubicBezTo>
                      <a:cubicBezTo>
                        <a:pt x="182749" y="0"/>
                        <a:pt x="235458" y="52709"/>
                        <a:pt x="235458" y="117729"/>
                      </a:cubicBezTo>
                      <a:close/>
                    </a:path>
                  </a:pathLst>
                </a:custGeom>
                <a:noFill/>
                <a:ln w="19050" cap="flat">
                  <a:solidFill>
                    <a:schemeClr val="tx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5913D0A7-974C-4B25-986C-FAD284492F20}"/>
                    </a:ext>
                  </a:extLst>
                </p:cNvPr>
                <p:cNvSpPr/>
                <p:nvPr/>
              </p:nvSpPr>
              <p:spPr>
                <a:xfrm>
                  <a:off x="307932" y="9872562"/>
                  <a:ext cx="1071732" cy="1071594"/>
                </a:xfrm>
                <a:custGeom>
                  <a:avLst/>
                  <a:gdLst>
                    <a:gd name="connsiteX0" fmla="*/ 589673 w 1071732"/>
                    <a:gd name="connsiteY0" fmla="*/ 2672 h 1071594"/>
                    <a:gd name="connsiteX1" fmla="*/ 117805 w 1071732"/>
                    <a:gd name="connsiteY1" fmla="*/ 200506 h 1071594"/>
                    <a:gd name="connsiteX2" fmla="*/ 171 w 1071732"/>
                    <a:gd name="connsiteY2" fmla="*/ 521975 h 1071594"/>
                    <a:gd name="connsiteX3" fmla="*/ 294874 w 1071732"/>
                    <a:gd name="connsiteY3" fmla="*/ 1013560 h 1071594"/>
                    <a:gd name="connsiteX4" fmla="*/ 947432 w 1071732"/>
                    <a:gd name="connsiteY4" fmla="*/ 877258 h 1071594"/>
                    <a:gd name="connsiteX5" fmla="*/ 1059065 w 1071732"/>
                    <a:gd name="connsiteY5" fmla="*/ 422915 h 107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32" h="1071594">
                      <a:moveTo>
                        <a:pt x="589673" y="2672"/>
                      </a:moveTo>
                      <a:cubicBezTo>
                        <a:pt x="589673" y="2672"/>
                        <a:pt x="304971" y="-38285"/>
                        <a:pt x="117805" y="200506"/>
                      </a:cubicBezTo>
                      <a:cubicBezTo>
                        <a:pt x="65036" y="267943"/>
                        <a:pt x="-20" y="384053"/>
                        <a:pt x="171" y="521975"/>
                      </a:cubicBezTo>
                      <a:cubicBezTo>
                        <a:pt x="171" y="521975"/>
                        <a:pt x="-17069" y="862303"/>
                        <a:pt x="294874" y="1013560"/>
                      </a:cubicBezTo>
                      <a:cubicBezTo>
                        <a:pt x="294874" y="1013560"/>
                        <a:pt x="643775" y="1211109"/>
                        <a:pt x="947432" y="877258"/>
                      </a:cubicBezTo>
                      <a:cubicBezTo>
                        <a:pt x="947432" y="877258"/>
                        <a:pt x="1118882" y="690187"/>
                        <a:pt x="1059065" y="422915"/>
                      </a:cubicBezTo>
                    </a:path>
                  </a:pathLst>
                </a:custGeom>
                <a:noFill/>
                <a:ln w="19050" cap="flat">
                  <a:solidFill>
                    <a:schemeClr val="tx1"/>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2B39A022-61DD-4A1B-9144-65403095073E}"/>
                    </a:ext>
                  </a:extLst>
                </p:cNvPr>
                <p:cNvSpPr/>
                <p:nvPr/>
              </p:nvSpPr>
              <p:spPr>
                <a:xfrm>
                  <a:off x="454492" y="10030165"/>
                  <a:ext cx="764292" cy="762508"/>
                </a:xfrm>
                <a:custGeom>
                  <a:avLst/>
                  <a:gdLst>
                    <a:gd name="connsiteX0" fmla="*/ 753056 w 764292"/>
                    <a:gd name="connsiteY0" fmla="*/ 281409 h 762508"/>
                    <a:gd name="connsiteX1" fmla="*/ 524456 w 764292"/>
                    <a:gd name="connsiteY1" fmla="*/ 737466 h 762508"/>
                    <a:gd name="connsiteX2" fmla="*/ 89164 w 764292"/>
                    <a:gd name="connsiteY2" fmla="*/ 623166 h 762508"/>
                    <a:gd name="connsiteX3" fmla="*/ 43253 w 764292"/>
                    <a:gd name="connsiteY3" fmla="*/ 210924 h 762508"/>
                    <a:gd name="connsiteX4" fmla="*/ 496548 w 764292"/>
                    <a:gd name="connsiteY4" fmla="*/ 16329 h 762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292" h="762508">
                      <a:moveTo>
                        <a:pt x="753056" y="281409"/>
                      </a:moveTo>
                      <a:cubicBezTo>
                        <a:pt x="753056" y="281409"/>
                        <a:pt x="841067" y="594210"/>
                        <a:pt x="524456" y="737466"/>
                      </a:cubicBezTo>
                      <a:cubicBezTo>
                        <a:pt x="524456" y="737466"/>
                        <a:pt x="275187" y="842241"/>
                        <a:pt x="89164" y="623166"/>
                      </a:cubicBezTo>
                      <a:cubicBezTo>
                        <a:pt x="89164" y="623166"/>
                        <a:pt x="-76000" y="429047"/>
                        <a:pt x="43253" y="210924"/>
                      </a:cubicBezTo>
                      <a:cubicBezTo>
                        <a:pt x="43253" y="210924"/>
                        <a:pt x="171555" y="-69492"/>
                        <a:pt x="496548" y="16329"/>
                      </a:cubicBezTo>
                    </a:path>
                  </a:pathLst>
                </a:custGeom>
                <a:noFill/>
                <a:ln w="19050" cap="flat">
                  <a:solidFill>
                    <a:schemeClr val="tx1"/>
                  </a:solidFill>
                  <a:prstDash val="solid"/>
                  <a:round/>
                </a:ln>
              </p:spPr>
              <p:txBody>
                <a:bodyPr rtlCol="0" anchor="ctr"/>
                <a:lstStyle/>
                <a:p>
                  <a:endParaRPr lang="en-US" dirty="0"/>
                </a:p>
              </p:txBody>
            </p:sp>
          </p:grpSp>
          <p:grpSp>
            <p:nvGrpSpPr>
              <p:cNvPr id="132" name="Graphic 5115">
                <a:extLst>
                  <a:ext uri="{FF2B5EF4-FFF2-40B4-BE49-F238E27FC236}">
                    <a16:creationId xmlns:a16="http://schemas.microsoft.com/office/drawing/2014/main" id="{0AC36D97-FFAE-4CA1-95E4-B12A3496794D}"/>
                  </a:ext>
                </a:extLst>
              </p:cNvPr>
              <p:cNvGrpSpPr/>
              <p:nvPr/>
            </p:nvGrpSpPr>
            <p:grpSpPr>
              <a:xfrm>
                <a:off x="5653740" y="5424720"/>
                <a:ext cx="479089" cy="491449"/>
                <a:chOff x="9086757" y="7093374"/>
                <a:chExt cx="1425860" cy="1462647"/>
              </a:xfrm>
            </p:grpSpPr>
            <p:sp>
              <p:nvSpPr>
                <p:cNvPr id="133" name="Freeform: Shape 132">
                  <a:extLst>
                    <a:ext uri="{FF2B5EF4-FFF2-40B4-BE49-F238E27FC236}">
                      <a16:creationId xmlns:a16="http://schemas.microsoft.com/office/drawing/2014/main" id="{B9BAF57E-CDC1-42C2-ACA4-08E0EC977EFE}"/>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9050" cap="flat">
                  <a:solidFill>
                    <a:schemeClr val="tx1"/>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7562359E-8110-4ADA-8005-BAD2C2B349D5}"/>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9050" cap="flat">
                  <a:solidFill>
                    <a:schemeClr val="tx1"/>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0512C1F6-314D-4890-A513-03CFAACFB626}"/>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9050" cap="flat">
                  <a:solidFill>
                    <a:schemeClr val="tx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9C920AA4-D558-4CA3-BFB6-1F285A3867C7}"/>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9525" cap="flat">
                  <a:solidFill>
                    <a:schemeClr val="tx1"/>
                  </a:solid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F84EB84C-D608-408F-AA15-3643C7F74DEE}"/>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9050" cap="flat">
                  <a:solidFill>
                    <a:schemeClr val="tx1"/>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298ABF71-7A7F-47FD-BC79-7C05C75CD728}"/>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9050" cap="flat">
                  <a:solidFill>
                    <a:schemeClr val="tx1"/>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05E6CF44-AF08-4D72-AA15-C104A057307B}"/>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9050" cap="flat">
                  <a:solidFill>
                    <a:schemeClr val="tx1"/>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3F8EF70D-257F-4EAA-AF0C-125F034806CD}"/>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9525" cap="flat">
                  <a:solidFill>
                    <a:schemeClr val="tx1"/>
                  </a:solid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02A548B5-34FC-4EC6-B864-DC5B70579BF9}"/>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chemeClr val="tx1"/>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5A57A38D-D168-4434-BF47-703CB3066CC8}"/>
                    </a:ext>
                  </a:extLst>
                </p:cNvPr>
                <p:cNvSpPr/>
                <p:nvPr/>
              </p:nvSpPr>
              <p:spPr>
                <a:xfrm>
                  <a:off x="9798227" y="7377112"/>
                  <a:ext cx="9524"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chemeClr val="tx1"/>
                  </a:solidFill>
                  <a:prstDash val="solid"/>
                  <a:round/>
                </a:ln>
              </p:spPr>
              <p:txBody>
                <a:bodyPr rtlCol="0" anchor="ctr"/>
                <a:lstStyle/>
                <a:p>
                  <a:endParaRPr lang="en-US" dirty="0"/>
                </a:p>
              </p:txBody>
            </p:sp>
          </p:grpSp>
        </p:grpSp>
      </p:grpSp>
      <p:sp>
        <p:nvSpPr>
          <p:cNvPr id="143" name="Slide Number Placeholder 1">
            <a:extLst>
              <a:ext uri="{FF2B5EF4-FFF2-40B4-BE49-F238E27FC236}">
                <a16:creationId xmlns:a16="http://schemas.microsoft.com/office/drawing/2014/main" id="{83E12066-0248-4C78-B7A7-508F5CE0DDF2}"/>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27</a:t>
            </a:fld>
            <a:endParaRPr lang="en-US" noProof="0" dirty="0"/>
          </a:p>
        </p:txBody>
      </p:sp>
    </p:spTree>
    <p:extLst>
      <p:ext uri="{BB962C8B-B14F-4D97-AF65-F5344CB8AC3E}">
        <p14:creationId xmlns:p14="http://schemas.microsoft.com/office/powerpoint/2010/main" val="376849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497698-D95E-49F3-9EB9-1237E9E8CCA6}"/>
              </a:ext>
            </a:extLst>
          </p:cNvPr>
          <p:cNvSpPr>
            <a:spLocks noGrp="1"/>
          </p:cNvSpPr>
          <p:nvPr>
            <p:ph type="title"/>
          </p:nvPr>
        </p:nvSpPr>
        <p:spPr/>
        <p:txBody>
          <a:bodyPr/>
          <a:lstStyle/>
          <a:p>
            <a:r>
              <a:rPr lang="en-US"/>
              <a:t>Training on Amazon SageMaker</a:t>
            </a:r>
            <a:endParaRPr lang="en-US" dirty="0"/>
          </a:p>
        </p:txBody>
      </p:sp>
      <p:sp>
        <p:nvSpPr>
          <p:cNvPr id="2" name="Slide Number Placeholder 1">
            <a:extLst>
              <a:ext uri="{FF2B5EF4-FFF2-40B4-BE49-F238E27FC236}">
                <a16:creationId xmlns:a16="http://schemas.microsoft.com/office/drawing/2014/main" id="{F9F080C9-E211-B643-B478-DAAC0D2EFC98}"/>
              </a:ext>
            </a:extLst>
          </p:cNvPr>
          <p:cNvSpPr>
            <a:spLocks noGrp="1"/>
          </p:cNvSpPr>
          <p:nvPr>
            <p:ph type="sldNum" sz="quarter" idx="12"/>
          </p:nvPr>
        </p:nvSpPr>
        <p:spPr/>
        <p:txBody>
          <a:bodyPr/>
          <a:lstStyle/>
          <a:p>
            <a:pPr lvl="0"/>
            <a:fld id="{7834CDD4-D76F-4459-B025-0310E913C243}" type="slidenum">
              <a:rPr lang="en-US" noProof="0" smtClean="0"/>
              <a:pPr lvl="0"/>
              <a:t>28</a:t>
            </a:fld>
            <a:endParaRPr lang="en-US" noProof="0" dirty="0"/>
          </a:p>
        </p:txBody>
      </p:sp>
      <p:pic>
        <p:nvPicPr>
          <p:cNvPr id="57" name="Picture 56">
            <a:extLst>
              <a:ext uri="{FF2B5EF4-FFF2-40B4-BE49-F238E27FC236}">
                <a16:creationId xmlns:a16="http://schemas.microsoft.com/office/drawing/2014/main" id="{F67F6E17-D2CE-1C43-89E9-C6BB247E4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7379" y="331916"/>
            <a:ext cx="2589987" cy="2212915"/>
          </a:xfrm>
          <a:prstGeom prst="rect">
            <a:avLst/>
          </a:prstGeom>
        </p:spPr>
      </p:pic>
      <p:grpSp>
        <p:nvGrpSpPr>
          <p:cNvPr id="99" name="Group 98">
            <a:extLst>
              <a:ext uri="{FF2B5EF4-FFF2-40B4-BE49-F238E27FC236}">
                <a16:creationId xmlns:a16="http://schemas.microsoft.com/office/drawing/2014/main" id="{FB35CD02-B6DD-4AC3-A942-4826BCDB2131}"/>
              </a:ext>
            </a:extLst>
          </p:cNvPr>
          <p:cNvGrpSpPr/>
          <p:nvPr/>
        </p:nvGrpSpPr>
        <p:grpSpPr>
          <a:xfrm>
            <a:off x="1301388" y="1343591"/>
            <a:ext cx="9589224" cy="4617747"/>
            <a:chOff x="610522" y="1343591"/>
            <a:chExt cx="9589224" cy="4617747"/>
          </a:xfrm>
        </p:grpSpPr>
        <p:grpSp>
          <p:nvGrpSpPr>
            <p:cNvPr id="59" name="Group 58">
              <a:extLst>
                <a:ext uri="{FF2B5EF4-FFF2-40B4-BE49-F238E27FC236}">
                  <a16:creationId xmlns:a16="http://schemas.microsoft.com/office/drawing/2014/main" id="{DF686BFE-B8C4-4D4C-BE20-ECDB855A792A}"/>
                </a:ext>
              </a:extLst>
            </p:cNvPr>
            <p:cNvGrpSpPr/>
            <p:nvPr/>
          </p:nvGrpSpPr>
          <p:grpSpPr>
            <a:xfrm>
              <a:off x="1650999" y="1343591"/>
              <a:ext cx="6026150" cy="1654126"/>
              <a:chOff x="1650999" y="1343591"/>
              <a:chExt cx="6026150" cy="1654126"/>
            </a:xfrm>
          </p:grpSpPr>
          <p:sp>
            <p:nvSpPr>
              <p:cNvPr id="23" name="Right Arrow 22">
                <a:extLst>
                  <a:ext uri="{FF2B5EF4-FFF2-40B4-BE49-F238E27FC236}">
                    <a16:creationId xmlns:a16="http://schemas.microsoft.com/office/drawing/2014/main" id="{CDB296DF-0514-1743-98CD-BACE5C0A63D3}"/>
                  </a:ext>
                </a:extLst>
              </p:cNvPr>
              <p:cNvSpPr/>
              <p:nvPr/>
            </p:nvSpPr>
            <p:spPr bwMode="auto">
              <a:xfrm rot="5400000">
                <a:off x="5720020" y="2562048"/>
                <a:ext cx="736331" cy="135008"/>
              </a:xfrm>
              <a:prstGeom prst="rightArrow">
                <a:avLst>
                  <a:gd name="adj1" fmla="val 56951"/>
                  <a:gd name="adj2" fmla="val 725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endParaRPr lang="en-US" sz="1200" dirty="0">
                  <a:solidFill>
                    <a:schemeClr val="accent1"/>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0C5EF0A4-6861-414B-8885-EE968609FE32}"/>
                  </a:ext>
                </a:extLst>
              </p:cNvPr>
              <p:cNvSpPr txBox="1"/>
              <p:nvPr/>
            </p:nvSpPr>
            <p:spPr>
              <a:xfrm>
                <a:off x="6199762" y="2212045"/>
                <a:ext cx="1477387" cy="461665"/>
              </a:xfrm>
              <a:prstGeom prst="rect">
                <a:avLst/>
              </a:prstGeom>
              <a:noFill/>
            </p:spPr>
            <p:txBody>
              <a:bodyPr wrap="square" rtlCol="0">
                <a:spAutoFit/>
              </a:bodyPr>
              <a:lstStyle/>
              <a:p>
                <a:r>
                  <a:rPr lang="en-US" sz="1200" dirty="0">
                    <a:solidFill>
                      <a:schemeClr val="accent1"/>
                    </a:solidFill>
                  </a:rPr>
                  <a:t>Provision/stop/</a:t>
                </a:r>
                <a:br>
                  <a:rPr lang="en-US" sz="1200" dirty="0">
                    <a:solidFill>
                      <a:schemeClr val="accent1"/>
                    </a:solidFill>
                  </a:rPr>
                </a:br>
                <a:r>
                  <a:rPr lang="en-US" sz="1200" dirty="0">
                    <a:solidFill>
                      <a:schemeClr val="accent1"/>
                    </a:solidFill>
                  </a:rPr>
                  <a:t>monitor instances</a:t>
                </a:r>
                <a:endParaRPr lang="en-US" sz="1200" b="1" dirty="0">
                  <a:solidFill>
                    <a:schemeClr val="accent1"/>
                  </a:solidFill>
                </a:endParaRPr>
              </a:p>
            </p:txBody>
          </p:sp>
          <p:grpSp>
            <p:nvGrpSpPr>
              <p:cNvPr id="58" name="Group 57">
                <a:extLst>
                  <a:ext uri="{FF2B5EF4-FFF2-40B4-BE49-F238E27FC236}">
                    <a16:creationId xmlns:a16="http://schemas.microsoft.com/office/drawing/2014/main" id="{BB3D04A4-2FFC-4142-9F5B-D00237B41D3D}"/>
                  </a:ext>
                </a:extLst>
              </p:cNvPr>
              <p:cNvGrpSpPr/>
              <p:nvPr/>
            </p:nvGrpSpPr>
            <p:grpSpPr>
              <a:xfrm>
                <a:off x="1650999" y="1343591"/>
                <a:ext cx="5267384" cy="783863"/>
                <a:chOff x="1650999" y="1343591"/>
                <a:chExt cx="5267384" cy="783863"/>
              </a:xfrm>
            </p:grpSpPr>
            <p:sp>
              <p:nvSpPr>
                <p:cNvPr id="19" name="Right Arrow 18">
                  <a:extLst>
                    <a:ext uri="{FF2B5EF4-FFF2-40B4-BE49-F238E27FC236}">
                      <a16:creationId xmlns:a16="http://schemas.microsoft.com/office/drawing/2014/main" id="{87436129-07F4-C44B-9132-50C192E8959E}"/>
                    </a:ext>
                  </a:extLst>
                </p:cNvPr>
                <p:cNvSpPr/>
                <p:nvPr/>
              </p:nvSpPr>
              <p:spPr bwMode="auto">
                <a:xfrm>
                  <a:off x="2879424" y="1654797"/>
                  <a:ext cx="2359628" cy="16145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3000" dirty="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6875446-8F56-1D4F-8209-7165A135416A}"/>
                    </a:ext>
                  </a:extLst>
                </p:cNvPr>
                <p:cNvSpPr/>
                <p:nvPr/>
              </p:nvSpPr>
              <p:spPr>
                <a:xfrm>
                  <a:off x="5296615" y="1343591"/>
                  <a:ext cx="1621768" cy="783863"/>
                </a:xfrm>
                <a:prstGeom prst="rect">
                  <a:avLst/>
                </a:prstGeom>
                <a:solidFill>
                  <a:schemeClr val="bg2">
                    <a:lumMod val="90000"/>
                    <a:lumOff val="10000"/>
                    <a:alpha val="9804"/>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719" tIns="35719" rIns="35719" bIns="17860" numCol="1" spcCol="0" rtlCol="0" fromWordArt="0" anchor="ctr" anchorCtr="0" forceAA="0" compatLnSpc="1">
                  <a:prstTxWarp prst="textNoShape">
                    <a:avLst/>
                  </a:prstTxWarp>
                  <a:noAutofit/>
                </a:bodyPr>
                <a:lstStyle/>
                <a:p>
                  <a:pPr algn="ctr"/>
                  <a:r>
                    <a:rPr lang="en-US" sz="1200" dirty="0">
                      <a:solidFill>
                        <a:schemeClr val="tx1"/>
                      </a:solidFill>
                    </a:rPr>
                    <a:t>Amazon </a:t>
                  </a:r>
                  <a:br>
                    <a:rPr lang="en-US" sz="1200" dirty="0">
                      <a:solidFill>
                        <a:schemeClr val="tx1"/>
                      </a:solidFill>
                    </a:rPr>
                  </a:br>
                  <a:r>
                    <a:rPr lang="en-US" sz="1200" dirty="0" err="1">
                      <a:solidFill>
                        <a:schemeClr val="tx1"/>
                      </a:solidFill>
                    </a:rPr>
                    <a:t>SageMaker</a:t>
                  </a:r>
                  <a:r>
                    <a:rPr lang="en-US" sz="1200" dirty="0">
                      <a:solidFill>
                        <a:schemeClr val="tx1"/>
                      </a:solidFill>
                    </a:rPr>
                    <a:t> control plain</a:t>
                  </a:r>
                </a:p>
              </p:txBody>
            </p:sp>
            <p:sp>
              <p:nvSpPr>
                <p:cNvPr id="22" name="TextBox 21">
                  <a:extLst>
                    <a:ext uri="{FF2B5EF4-FFF2-40B4-BE49-F238E27FC236}">
                      <a16:creationId xmlns:a16="http://schemas.microsoft.com/office/drawing/2014/main" id="{71EF180F-9155-B54E-A995-4D47487159CC}"/>
                    </a:ext>
                  </a:extLst>
                </p:cNvPr>
                <p:cNvSpPr txBox="1"/>
                <p:nvPr/>
              </p:nvSpPr>
              <p:spPr>
                <a:xfrm>
                  <a:off x="2767100" y="1793233"/>
                  <a:ext cx="2292868" cy="276999"/>
                </a:xfrm>
                <a:prstGeom prst="rect">
                  <a:avLst/>
                </a:prstGeom>
                <a:noFill/>
              </p:spPr>
              <p:txBody>
                <a:bodyPr wrap="square" rtlCol="0">
                  <a:spAutoFit/>
                </a:bodyPr>
                <a:lstStyle/>
                <a:p>
                  <a:pPr algn="ctr"/>
                  <a:r>
                    <a:rPr lang="en-US" sz="1200" dirty="0">
                      <a:solidFill>
                        <a:schemeClr val="accent1"/>
                      </a:solidFill>
                    </a:rPr>
                    <a:t>Create training job API call</a:t>
                  </a:r>
                  <a:endParaRPr lang="en-US" sz="1200" b="1" dirty="0">
                    <a:solidFill>
                      <a:schemeClr val="accent1"/>
                    </a:solidFill>
                  </a:endParaRPr>
                </a:p>
              </p:txBody>
            </p:sp>
            <p:sp>
              <p:nvSpPr>
                <p:cNvPr id="55" name="TextBox 54">
                  <a:extLst>
                    <a:ext uri="{FF2B5EF4-FFF2-40B4-BE49-F238E27FC236}">
                      <a16:creationId xmlns:a16="http://schemas.microsoft.com/office/drawing/2014/main" id="{C9F2B5AB-B899-3347-8B69-A376E05775BF}"/>
                    </a:ext>
                  </a:extLst>
                </p:cNvPr>
                <p:cNvSpPr txBox="1"/>
                <p:nvPr/>
              </p:nvSpPr>
              <p:spPr>
                <a:xfrm>
                  <a:off x="1650999" y="1597023"/>
                  <a:ext cx="1170861" cy="276999"/>
                </a:xfrm>
                <a:prstGeom prst="rect">
                  <a:avLst/>
                </a:prstGeom>
                <a:noFill/>
              </p:spPr>
              <p:txBody>
                <a:bodyPr wrap="square" rtlCol="0">
                  <a:spAutoFit/>
                </a:bodyPr>
                <a:lstStyle/>
                <a:p>
                  <a:pPr algn="r"/>
                  <a:r>
                    <a:rPr lang="en-US" sz="1200" dirty="0"/>
                    <a:t>Data Scientist</a:t>
                  </a:r>
                </a:p>
              </p:txBody>
            </p:sp>
          </p:grpSp>
        </p:grpSp>
        <p:grpSp>
          <p:nvGrpSpPr>
            <p:cNvPr id="71" name="Group 70">
              <a:extLst>
                <a:ext uri="{FF2B5EF4-FFF2-40B4-BE49-F238E27FC236}">
                  <a16:creationId xmlns:a16="http://schemas.microsoft.com/office/drawing/2014/main" id="{43813023-BC3D-43A4-B90C-A2C9175C2158}"/>
                </a:ext>
              </a:extLst>
            </p:cNvPr>
            <p:cNvGrpSpPr/>
            <p:nvPr/>
          </p:nvGrpSpPr>
          <p:grpSpPr>
            <a:xfrm>
              <a:off x="610522" y="2980107"/>
              <a:ext cx="4226866" cy="2683949"/>
              <a:chOff x="661708" y="2639956"/>
              <a:chExt cx="4226866" cy="2683949"/>
            </a:xfrm>
          </p:grpSpPr>
          <p:grpSp>
            <p:nvGrpSpPr>
              <p:cNvPr id="69" name="Group 68">
                <a:extLst>
                  <a:ext uri="{FF2B5EF4-FFF2-40B4-BE49-F238E27FC236}">
                    <a16:creationId xmlns:a16="http://schemas.microsoft.com/office/drawing/2014/main" id="{8C0C1DC2-7B5B-4E50-83C7-77ADB571D81C}"/>
                  </a:ext>
                </a:extLst>
              </p:cNvPr>
              <p:cNvGrpSpPr/>
              <p:nvPr/>
            </p:nvGrpSpPr>
            <p:grpSpPr>
              <a:xfrm>
                <a:off x="1876741" y="4595796"/>
                <a:ext cx="3011833" cy="728109"/>
                <a:chOff x="1876741" y="4927126"/>
                <a:chExt cx="3011833" cy="728109"/>
              </a:xfrm>
            </p:grpSpPr>
            <p:grpSp>
              <p:nvGrpSpPr>
                <p:cNvPr id="42" name="Group 41">
                  <a:extLst>
                    <a:ext uri="{FF2B5EF4-FFF2-40B4-BE49-F238E27FC236}">
                      <a16:creationId xmlns:a16="http://schemas.microsoft.com/office/drawing/2014/main" id="{FD011EE0-90D5-D14A-A143-CD66D3457906}"/>
                    </a:ext>
                  </a:extLst>
                </p:cNvPr>
                <p:cNvGrpSpPr/>
                <p:nvPr/>
              </p:nvGrpSpPr>
              <p:grpSpPr>
                <a:xfrm>
                  <a:off x="1876741" y="4927126"/>
                  <a:ext cx="1631836" cy="728109"/>
                  <a:chOff x="2034105" y="4715644"/>
                  <a:chExt cx="1443431" cy="613988"/>
                </a:xfrm>
              </p:grpSpPr>
              <p:sp>
                <p:nvSpPr>
                  <p:cNvPr id="52" name="Rectangle 51">
                    <a:extLst>
                      <a:ext uri="{FF2B5EF4-FFF2-40B4-BE49-F238E27FC236}">
                        <a16:creationId xmlns:a16="http://schemas.microsoft.com/office/drawing/2014/main" id="{41C6CE12-CA6F-444A-BB1B-1BC98FDA0521}"/>
                      </a:ext>
                    </a:extLst>
                  </p:cNvPr>
                  <p:cNvSpPr/>
                  <p:nvPr/>
                </p:nvSpPr>
                <p:spPr>
                  <a:xfrm>
                    <a:off x="2034105" y="4715644"/>
                    <a:ext cx="1443431" cy="6139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594" tIns="35719" rIns="35719" bIns="17860" numCol="1" spcCol="0" rtlCol="0" fromWordArt="0" anchor="t" anchorCtr="0" forceAA="0" compatLnSpc="1">
                    <a:prstTxWarp prst="textNoShape">
                      <a:avLst/>
                    </a:prstTxWarp>
                    <a:noAutofit/>
                  </a:bodyPr>
                  <a:lstStyle/>
                  <a:p>
                    <a:pPr algn="l"/>
                    <a:r>
                      <a:rPr lang="en-US" sz="900" dirty="0">
                        <a:solidFill>
                          <a:srgbClr val="D86613"/>
                        </a:solidFill>
                      </a:rPr>
                      <a:t> ECR</a:t>
                    </a:r>
                  </a:p>
                </p:txBody>
              </p:sp>
              <p:pic>
                <p:nvPicPr>
                  <p:cNvPr id="53" name="Graphic 52">
                    <a:extLst>
                      <a:ext uri="{FF2B5EF4-FFF2-40B4-BE49-F238E27FC236}">
                        <a16:creationId xmlns:a16="http://schemas.microsoft.com/office/drawing/2014/main" id="{1FD4E5FE-691C-E349-B581-555712DB53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4105" y="4716009"/>
                    <a:ext cx="161765" cy="156662"/>
                  </a:xfrm>
                  <a:prstGeom prst="rect">
                    <a:avLst/>
                  </a:prstGeom>
                </p:spPr>
              </p:pic>
              <p:sp>
                <p:nvSpPr>
                  <p:cNvPr id="54" name="Rectangle 53">
                    <a:extLst>
                      <a:ext uri="{FF2B5EF4-FFF2-40B4-BE49-F238E27FC236}">
                        <a16:creationId xmlns:a16="http://schemas.microsoft.com/office/drawing/2014/main" id="{100CD793-ED9C-EC46-921B-4BF61CE167D0}"/>
                      </a:ext>
                    </a:extLst>
                  </p:cNvPr>
                  <p:cNvSpPr/>
                  <p:nvPr/>
                </p:nvSpPr>
                <p:spPr>
                  <a:xfrm>
                    <a:off x="2249966" y="4887538"/>
                    <a:ext cx="1099573" cy="327532"/>
                  </a:xfrm>
                  <a:prstGeom prst="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28608"/>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DL container: TF/PT/custom</a:t>
                    </a:r>
                  </a:p>
                </p:txBody>
              </p:sp>
            </p:grpSp>
            <p:sp>
              <p:nvSpPr>
                <p:cNvPr id="43" name="Right Arrow 42">
                  <a:extLst>
                    <a:ext uri="{FF2B5EF4-FFF2-40B4-BE49-F238E27FC236}">
                      <a16:creationId xmlns:a16="http://schemas.microsoft.com/office/drawing/2014/main" id="{9F9411EE-4911-774C-A513-3CC6E55EB966}"/>
                    </a:ext>
                  </a:extLst>
                </p:cNvPr>
                <p:cNvSpPr/>
                <p:nvPr/>
              </p:nvSpPr>
              <p:spPr bwMode="auto">
                <a:xfrm>
                  <a:off x="3588339" y="5224891"/>
                  <a:ext cx="1300235" cy="200431"/>
                </a:xfrm>
                <a:prstGeom prst="rightArrow">
                  <a:avLst>
                    <a:gd name="adj1" fmla="val 43402"/>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3000" dirty="0">
                    <a:solidFill>
                      <a:schemeClr val="tx1"/>
                    </a:soli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FDF3DA89-05AA-48E6-8ED9-04A75B9B28C2}"/>
                  </a:ext>
                </a:extLst>
              </p:cNvPr>
              <p:cNvGrpSpPr/>
              <p:nvPr/>
            </p:nvGrpSpPr>
            <p:grpSpPr>
              <a:xfrm>
                <a:off x="661708" y="2639956"/>
                <a:ext cx="4226866" cy="1682516"/>
                <a:chOff x="659182" y="2639956"/>
                <a:chExt cx="4226866" cy="1682516"/>
              </a:xfrm>
            </p:grpSpPr>
            <p:grpSp>
              <p:nvGrpSpPr>
                <p:cNvPr id="68" name="Group 67">
                  <a:extLst>
                    <a:ext uri="{FF2B5EF4-FFF2-40B4-BE49-F238E27FC236}">
                      <a16:creationId xmlns:a16="http://schemas.microsoft.com/office/drawing/2014/main" id="{08D026A0-9105-4B0A-8DFA-6C6F11C3138E}"/>
                    </a:ext>
                  </a:extLst>
                </p:cNvPr>
                <p:cNvGrpSpPr/>
                <p:nvPr/>
              </p:nvGrpSpPr>
              <p:grpSpPr>
                <a:xfrm>
                  <a:off x="3416909" y="3538037"/>
                  <a:ext cx="1469139" cy="432708"/>
                  <a:chOff x="3450777" y="3782436"/>
                  <a:chExt cx="1469139" cy="432708"/>
                </a:xfrm>
              </p:grpSpPr>
              <p:sp>
                <p:nvSpPr>
                  <p:cNvPr id="40" name="Right Arrow 39">
                    <a:extLst>
                      <a:ext uri="{FF2B5EF4-FFF2-40B4-BE49-F238E27FC236}">
                        <a16:creationId xmlns:a16="http://schemas.microsoft.com/office/drawing/2014/main" id="{EF017786-CFB3-9544-91BE-9A9EB23A190E}"/>
                      </a:ext>
                    </a:extLst>
                  </p:cNvPr>
                  <p:cNvSpPr/>
                  <p:nvPr/>
                </p:nvSpPr>
                <p:spPr bwMode="auto">
                  <a:xfrm>
                    <a:off x="3568669" y="3782436"/>
                    <a:ext cx="1351247" cy="2004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400" dirty="0">
                      <a:solidFill>
                        <a:schemeClr val="tx1"/>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67A08BF0-5D3E-CB43-BA8A-067B2A58AC4D}"/>
                      </a:ext>
                    </a:extLst>
                  </p:cNvPr>
                  <p:cNvSpPr txBox="1"/>
                  <p:nvPr/>
                </p:nvSpPr>
                <p:spPr>
                  <a:xfrm>
                    <a:off x="3450777" y="3938145"/>
                    <a:ext cx="1463188" cy="276999"/>
                  </a:xfrm>
                  <a:prstGeom prst="rect">
                    <a:avLst/>
                  </a:prstGeom>
                  <a:noFill/>
                </p:spPr>
                <p:txBody>
                  <a:bodyPr wrap="square" rtlCol="0">
                    <a:spAutoFit/>
                  </a:bodyPr>
                  <a:lstStyle/>
                  <a:p>
                    <a:pPr algn="ctr"/>
                    <a:r>
                      <a:rPr lang="en-US" sz="1200" dirty="0">
                        <a:solidFill>
                          <a:schemeClr val="accent1"/>
                        </a:solidFill>
                      </a:rPr>
                      <a:t>Copy/stream data</a:t>
                    </a:r>
                    <a:endParaRPr lang="en-US" sz="1200" b="1" dirty="0">
                      <a:solidFill>
                        <a:schemeClr val="accent1"/>
                      </a:solidFill>
                    </a:endParaRPr>
                  </a:p>
                </p:txBody>
              </p:sp>
            </p:grpSp>
            <p:grpSp>
              <p:nvGrpSpPr>
                <p:cNvPr id="66" name="Group 65">
                  <a:extLst>
                    <a:ext uri="{FF2B5EF4-FFF2-40B4-BE49-F238E27FC236}">
                      <a16:creationId xmlns:a16="http://schemas.microsoft.com/office/drawing/2014/main" id="{6F63B747-E30A-494E-AD83-3CDA91C95236}"/>
                    </a:ext>
                  </a:extLst>
                </p:cNvPr>
                <p:cNvGrpSpPr/>
                <p:nvPr/>
              </p:nvGrpSpPr>
              <p:grpSpPr>
                <a:xfrm>
                  <a:off x="659182" y="2639956"/>
                  <a:ext cx="2776685" cy="1682516"/>
                  <a:chOff x="903022" y="2787158"/>
                  <a:chExt cx="2776685" cy="1682516"/>
                </a:xfrm>
              </p:grpSpPr>
              <p:sp>
                <p:nvSpPr>
                  <p:cNvPr id="51" name="Rectangle 50">
                    <a:extLst>
                      <a:ext uri="{FF2B5EF4-FFF2-40B4-BE49-F238E27FC236}">
                        <a16:creationId xmlns:a16="http://schemas.microsoft.com/office/drawing/2014/main" id="{75BC1DC4-BCE5-1C41-9878-3E51273662EF}"/>
                      </a:ext>
                    </a:extLst>
                  </p:cNvPr>
                  <p:cNvSpPr/>
                  <p:nvPr/>
                </p:nvSpPr>
                <p:spPr>
                  <a:xfrm>
                    <a:off x="903022" y="3125787"/>
                    <a:ext cx="2751284" cy="1343887"/>
                  </a:xfrm>
                  <a:prstGeom prst="rect">
                    <a:avLst/>
                  </a:prstGeom>
                  <a:solidFill>
                    <a:schemeClr val="bg2">
                      <a:lumMod val="90000"/>
                      <a:lumOff val="10000"/>
                      <a:alpha val="9804"/>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719" tIns="35719" rIns="35719" bIns="17860" numCol="1" spcCol="0" rtlCol="0" fromWordArt="0" anchor="t" anchorCtr="0" forceAA="0" compatLnSpc="1">
                    <a:prstTxWarp prst="textNoShape">
                      <a:avLst/>
                    </a:prstTxWarp>
                    <a:noAutofit/>
                  </a:bodyPr>
                  <a:lstStyle/>
                  <a:p>
                    <a:pPr algn="ctr"/>
                    <a:endParaRPr lang="en-US" sz="900" dirty="0">
                      <a:solidFill>
                        <a:schemeClr val="tx1"/>
                      </a:solidFill>
                    </a:endParaRPr>
                  </a:p>
                </p:txBody>
              </p:sp>
              <p:sp>
                <p:nvSpPr>
                  <p:cNvPr id="60" name="Rectangle 59">
                    <a:extLst>
                      <a:ext uri="{FF2B5EF4-FFF2-40B4-BE49-F238E27FC236}">
                        <a16:creationId xmlns:a16="http://schemas.microsoft.com/office/drawing/2014/main" id="{CF73B5E4-7523-40AF-B60D-F92E77559D7E}"/>
                      </a:ext>
                    </a:extLst>
                  </p:cNvPr>
                  <p:cNvSpPr/>
                  <p:nvPr/>
                </p:nvSpPr>
                <p:spPr>
                  <a:xfrm>
                    <a:off x="1912218" y="2787158"/>
                    <a:ext cx="732893" cy="276999"/>
                  </a:xfrm>
                  <a:prstGeom prst="rect">
                    <a:avLst/>
                  </a:prstGeom>
                </p:spPr>
                <p:txBody>
                  <a:bodyPr wrap="none">
                    <a:spAutoFit/>
                  </a:bodyPr>
                  <a:lstStyle/>
                  <a:p>
                    <a:r>
                      <a:rPr lang="en-US" sz="1200" dirty="0"/>
                      <a:t>Storage</a:t>
                    </a:r>
                  </a:p>
                </p:txBody>
              </p:sp>
              <p:grpSp>
                <p:nvGrpSpPr>
                  <p:cNvPr id="65" name="Group 64">
                    <a:extLst>
                      <a:ext uri="{FF2B5EF4-FFF2-40B4-BE49-F238E27FC236}">
                        <a16:creationId xmlns:a16="http://schemas.microsoft.com/office/drawing/2014/main" id="{CB693153-F52A-4D40-8154-89B01A4455D4}"/>
                      </a:ext>
                    </a:extLst>
                  </p:cNvPr>
                  <p:cNvGrpSpPr/>
                  <p:nvPr/>
                </p:nvGrpSpPr>
                <p:grpSpPr>
                  <a:xfrm>
                    <a:off x="928424" y="3329669"/>
                    <a:ext cx="2751283" cy="997493"/>
                    <a:chOff x="965771" y="3428317"/>
                    <a:chExt cx="2751283" cy="997493"/>
                  </a:xfrm>
                </p:grpSpPr>
                <p:grpSp>
                  <p:nvGrpSpPr>
                    <p:cNvPr id="64" name="Group 63">
                      <a:extLst>
                        <a:ext uri="{FF2B5EF4-FFF2-40B4-BE49-F238E27FC236}">
                          <a16:creationId xmlns:a16="http://schemas.microsoft.com/office/drawing/2014/main" id="{1A6890DA-D0B9-4ACA-98AD-BFC302A3E7EE}"/>
                        </a:ext>
                      </a:extLst>
                    </p:cNvPr>
                    <p:cNvGrpSpPr/>
                    <p:nvPr/>
                  </p:nvGrpSpPr>
                  <p:grpSpPr>
                    <a:xfrm>
                      <a:off x="2746477" y="3429000"/>
                      <a:ext cx="970577" cy="996810"/>
                      <a:chOff x="2746477" y="3429000"/>
                      <a:chExt cx="970577" cy="996810"/>
                    </a:xfrm>
                  </p:grpSpPr>
                  <p:sp>
                    <p:nvSpPr>
                      <p:cNvPr id="38" name="TextBox 37">
                        <a:extLst>
                          <a:ext uri="{FF2B5EF4-FFF2-40B4-BE49-F238E27FC236}">
                            <a16:creationId xmlns:a16="http://schemas.microsoft.com/office/drawing/2014/main" id="{41A46533-4E13-4448-9101-B33663C3669F}"/>
                          </a:ext>
                        </a:extLst>
                      </p:cNvPr>
                      <p:cNvSpPr txBox="1"/>
                      <p:nvPr/>
                    </p:nvSpPr>
                    <p:spPr>
                      <a:xfrm>
                        <a:off x="2746477" y="3994923"/>
                        <a:ext cx="970577" cy="430887"/>
                      </a:xfrm>
                      <a:prstGeom prst="rect">
                        <a:avLst/>
                      </a:prstGeom>
                      <a:noFill/>
                    </p:spPr>
                    <p:txBody>
                      <a:bodyPr wrap="square" rtlCol="0">
                        <a:spAutoFit/>
                      </a:bodyPr>
                      <a:lstStyle/>
                      <a:p>
                        <a:pPr algn="ctr"/>
                        <a:r>
                          <a:rPr lang="en-US" sz="1100" dirty="0"/>
                          <a:t>Amazon </a:t>
                        </a:r>
                        <a:br>
                          <a:rPr lang="en-US" sz="1100" dirty="0"/>
                        </a:br>
                        <a:r>
                          <a:rPr lang="en-US" sz="1100" dirty="0"/>
                          <a:t>S3</a:t>
                        </a:r>
                        <a:endParaRPr lang="en-US" sz="1100" b="1" dirty="0"/>
                      </a:p>
                    </p:txBody>
                  </p:sp>
                  <p:pic>
                    <p:nvPicPr>
                      <p:cNvPr id="45" name="Graphic 44">
                        <a:extLst>
                          <a:ext uri="{FF2B5EF4-FFF2-40B4-BE49-F238E27FC236}">
                            <a16:creationId xmlns:a16="http://schemas.microsoft.com/office/drawing/2014/main" id="{F9BD778D-C58A-1E40-BB8F-34F80517F9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5990" y="3429000"/>
                        <a:ext cx="511550" cy="511550"/>
                      </a:xfrm>
                      <a:prstGeom prst="rect">
                        <a:avLst/>
                      </a:prstGeom>
                    </p:spPr>
                  </p:pic>
                </p:grpSp>
                <p:grpSp>
                  <p:nvGrpSpPr>
                    <p:cNvPr id="63" name="Group 62">
                      <a:extLst>
                        <a:ext uri="{FF2B5EF4-FFF2-40B4-BE49-F238E27FC236}">
                          <a16:creationId xmlns:a16="http://schemas.microsoft.com/office/drawing/2014/main" id="{5D82C793-A42F-481D-B822-7793B8642CAD}"/>
                        </a:ext>
                      </a:extLst>
                    </p:cNvPr>
                    <p:cNvGrpSpPr/>
                    <p:nvPr/>
                  </p:nvGrpSpPr>
                  <p:grpSpPr>
                    <a:xfrm>
                      <a:off x="1856124" y="3435898"/>
                      <a:ext cx="970577" cy="989912"/>
                      <a:chOff x="1905824" y="3435898"/>
                      <a:chExt cx="970577" cy="989912"/>
                    </a:xfrm>
                  </p:grpSpPr>
                  <p:sp>
                    <p:nvSpPr>
                      <p:cNvPr id="46" name="TextBox 45">
                        <a:extLst>
                          <a:ext uri="{FF2B5EF4-FFF2-40B4-BE49-F238E27FC236}">
                            <a16:creationId xmlns:a16="http://schemas.microsoft.com/office/drawing/2014/main" id="{F8E1EAC6-A396-D94B-B9F9-71E75160C167}"/>
                          </a:ext>
                        </a:extLst>
                      </p:cNvPr>
                      <p:cNvSpPr txBox="1"/>
                      <p:nvPr/>
                    </p:nvSpPr>
                    <p:spPr>
                      <a:xfrm>
                        <a:off x="1905824" y="3994923"/>
                        <a:ext cx="970577" cy="430887"/>
                      </a:xfrm>
                      <a:prstGeom prst="rect">
                        <a:avLst/>
                      </a:prstGeom>
                      <a:noFill/>
                    </p:spPr>
                    <p:txBody>
                      <a:bodyPr wrap="square" rtlCol="0">
                        <a:spAutoFit/>
                      </a:bodyPr>
                      <a:lstStyle/>
                      <a:p>
                        <a:pPr algn="ctr"/>
                        <a:r>
                          <a:rPr lang="en-US" sz="1100" dirty="0"/>
                          <a:t>Amazon </a:t>
                        </a:r>
                        <a:br>
                          <a:rPr lang="en-US" sz="1100" dirty="0"/>
                        </a:br>
                        <a:r>
                          <a:rPr lang="en-US" sz="1100" dirty="0"/>
                          <a:t>EFS</a:t>
                        </a:r>
                        <a:endParaRPr lang="en-US" sz="1100" b="1" dirty="0"/>
                      </a:p>
                    </p:txBody>
                  </p:sp>
                  <p:pic>
                    <p:nvPicPr>
                      <p:cNvPr id="48" name="Graphic 47">
                        <a:extLst>
                          <a:ext uri="{FF2B5EF4-FFF2-40B4-BE49-F238E27FC236}">
                            <a16:creationId xmlns:a16="http://schemas.microsoft.com/office/drawing/2014/main" id="{54EA57AC-2B93-804F-9F63-89204D27AF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28466" y="3435898"/>
                        <a:ext cx="525292" cy="525292"/>
                      </a:xfrm>
                      <a:prstGeom prst="rect">
                        <a:avLst/>
                      </a:prstGeom>
                    </p:spPr>
                  </p:pic>
                </p:grpSp>
                <p:grpSp>
                  <p:nvGrpSpPr>
                    <p:cNvPr id="62" name="Group 61">
                      <a:extLst>
                        <a:ext uri="{FF2B5EF4-FFF2-40B4-BE49-F238E27FC236}">
                          <a16:creationId xmlns:a16="http://schemas.microsoft.com/office/drawing/2014/main" id="{3BCEB8CE-38CE-4E74-BC8C-3CABA31310C7}"/>
                        </a:ext>
                      </a:extLst>
                    </p:cNvPr>
                    <p:cNvGrpSpPr/>
                    <p:nvPr/>
                  </p:nvGrpSpPr>
                  <p:grpSpPr>
                    <a:xfrm>
                      <a:off x="965771" y="3428317"/>
                      <a:ext cx="970577" cy="997493"/>
                      <a:chOff x="1062291" y="3428317"/>
                      <a:chExt cx="970577" cy="997493"/>
                    </a:xfrm>
                  </p:grpSpPr>
                  <p:sp>
                    <p:nvSpPr>
                      <p:cNvPr id="47" name="TextBox 46">
                        <a:extLst>
                          <a:ext uri="{FF2B5EF4-FFF2-40B4-BE49-F238E27FC236}">
                            <a16:creationId xmlns:a16="http://schemas.microsoft.com/office/drawing/2014/main" id="{96F1BEC7-B586-B74D-8D4C-BB2508D01C0B}"/>
                          </a:ext>
                        </a:extLst>
                      </p:cNvPr>
                      <p:cNvSpPr txBox="1"/>
                      <p:nvPr/>
                    </p:nvSpPr>
                    <p:spPr>
                      <a:xfrm>
                        <a:off x="1062291" y="3994923"/>
                        <a:ext cx="970577" cy="430887"/>
                      </a:xfrm>
                      <a:prstGeom prst="rect">
                        <a:avLst/>
                      </a:prstGeom>
                      <a:noFill/>
                    </p:spPr>
                    <p:txBody>
                      <a:bodyPr wrap="square" rtlCol="0">
                        <a:spAutoFit/>
                      </a:bodyPr>
                      <a:lstStyle/>
                      <a:p>
                        <a:pPr algn="ctr"/>
                        <a:r>
                          <a:rPr lang="en-US" sz="1100" dirty="0"/>
                          <a:t>Amazon FSx for Lustre</a:t>
                        </a:r>
                        <a:endParaRPr lang="en-US" sz="1100" b="1" dirty="0"/>
                      </a:p>
                    </p:txBody>
                  </p:sp>
                  <p:pic>
                    <p:nvPicPr>
                      <p:cNvPr id="49" name="Graphic 48">
                        <a:extLst>
                          <a:ext uri="{FF2B5EF4-FFF2-40B4-BE49-F238E27FC236}">
                            <a16:creationId xmlns:a16="http://schemas.microsoft.com/office/drawing/2014/main" id="{05549141-ADF0-4745-ADBB-840BC22220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88368" y="3428317"/>
                        <a:ext cx="518422" cy="518422"/>
                      </a:xfrm>
                      <a:prstGeom prst="rect">
                        <a:avLst/>
                      </a:prstGeom>
                    </p:spPr>
                  </p:pic>
                </p:grpSp>
              </p:grpSp>
            </p:grpSp>
          </p:grpSp>
        </p:grpSp>
        <p:grpSp>
          <p:nvGrpSpPr>
            <p:cNvPr id="75" name="Group 74">
              <a:extLst>
                <a:ext uri="{FF2B5EF4-FFF2-40B4-BE49-F238E27FC236}">
                  <a16:creationId xmlns:a16="http://schemas.microsoft.com/office/drawing/2014/main" id="{9D6D108D-5F97-4BEB-90BE-AE9CDB8D3900}"/>
                </a:ext>
              </a:extLst>
            </p:cNvPr>
            <p:cNvGrpSpPr/>
            <p:nvPr/>
          </p:nvGrpSpPr>
          <p:grpSpPr>
            <a:xfrm>
              <a:off x="7390028" y="3766253"/>
              <a:ext cx="2809718" cy="1955313"/>
              <a:chOff x="7915620" y="3792845"/>
              <a:chExt cx="2809718" cy="1955313"/>
            </a:xfrm>
          </p:grpSpPr>
          <p:pic>
            <p:nvPicPr>
              <p:cNvPr id="33" name="Graphic 32">
                <a:extLst>
                  <a:ext uri="{FF2B5EF4-FFF2-40B4-BE49-F238E27FC236}">
                    <a16:creationId xmlns:a16="http://schemas.microsoft.com/office/drawing/2014/main" id="{EA20CA65-7062-3941-ACDE-CA871DFED3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65699" y="3792845"/>
                <a:ext cx="558004" cy="558004"/>
              </a:xfrm>
              <a:prstGeom prst="rect">
                <a:avLst/>
              </a:prstGeom>
            </p:spPr>
          </p:pic>
          <p:sp>
            <p:nvSpPr>
              <p:cNvPr id="34" name="Rectangle 33">
                <a:extLst>
                  <a:ext uri="{FF2B5EF4-FFF2-40B4-BE49-F238E27FC236}">
                    <a16:creationId xmlns:a16="http://schemas.microsoft.com/office/drawing/2014/main" id="{E6596520-37BB-1245-A8F2-3F8B627E5496}"/>
                  </a:ext>
                </a:extLst>
              </p:cNvPr>
              <p:cNvSpPr/>
              <p:nvPr/>
            </p:nvSpPr>
            <p:spPr>
              <a:xfrm>
                <a:off x="9478399" y="4851019"/>
                <a:ext cx="1246939" cy="897139"/>
              </a:xfrm>
              <a:prstGeom prst="rect">
                <a:avLst/>
              </a:prstGeom>
              <a:solidFill>
                <a:schemeClr val="accent3">
                  <a:lumMod val="60000"/>
                  <a:lumOff val="40000"/>
                  <a:alpha val="9804"/>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719" tIns="35719" rIns="35719" bIns="17860" numCol="1" spcCol="0" rtlCol="0" fromWordArt="0" anchor="ctr" anchorCtr="0" forceAA="0" compatLnSpc="1">
                <a:prstTxWarp prst="textNoShape">
                  <a:avLst/>
                </a:prstTxWarp>
                <a:noAutofit/>
              </a:bodyPr>
              <a:lstStyle/>
              <a:p>
                <a:pPr algn="ctr"/>
                <a:r>
                  <a:rPr lang="en-US" sz="1200" dirty="0">
                    <a:solidFill>
                      <a:schemeClr val="tx1"/>
                    </a:solidFill>
                  </a:rPr>
                  <a:t>Amazon </a:t>
                </a:r>
                <a:br>
                  <a:rPr lang="en-US" sz="1200" dirty="0">
                    <a:solidFill>
                      <a:schemeClr val="tx1"/>
                    </a:solidFill>
                  </a:rPr>
                </a:br>
                <a:r>
                  <a:rPr lang="en-US" sz="1200" dirty="0">
                    <a:solidFill>
                      <a:schemeClr val="tx1"/>
                    </a:solidFill>
                  </a:rPr>
                  <a:t>CloudWatch</a:t>
                </a:r>
              </a:p>
            </p:txBody>
          </p:sp>
          <p:sp>
            <p:nvSpPr>
              <p:cNvPr id="29" name="TextBox 28">
                <a:extLst>
                  <a:ext uri="{FF2B5EF4-FFF2-40B4-BE49-F238E27FC236}">
                    <a16:creationId xmlns:a16="http://schemas.microsoft.com/office/drawing/2014/main" id="{4CE31A4D-A288-4C4C-AE8E-313941A4F447}"/>
                  </a:ext>
                </a:extLst>
              </p:cNvPr>
              <p:cNvSpPr txBox="1"/>
              <p:nvPr/>
            </p:nvSpPr>
            <p:spPr>
              <a:xfrm>
                <a:off x="9265902" y="4348551"/>
                <a:ext cx="957598" cy="230832"/>
              </a:xfrm>
              <a:prstGeom prst="rect">
                <a:avLst/>
              </a:prstGeom>
              <a:noFill/>
            </p:spPr>
            <p:txBody>
              <a:bodyPr wrap="square" rtlCol="0">
                <a:spAutoFit/>
              </a:bodyPr>
              <a:lstStyle/>
              <a:p>
                <a:pPr algn="ctr"/>
                <a:r>
                  <a:rPr lang="en-US" sz="900" b="1" dirty="0"/>
                  <a:t>Models in S3</a:t>
                </a:r>
              </a:p>
            </p:txBody>
          </p:sp>
          <p:sp>
            <p:nvSpPr>
              <p:cNvPr id="32" name="Right Arrow 31">
                <a:extLst>
                  <a:ext uri="{FF2B5EF4-FFF2-40B4-BE49-F238E27FC236}">
                    <a16:creationId xmlns:a16="http://schemas.microsoft.com/office/drawing/2014/main" id="{B7AAA26B-425F-A64F-A06E-011071529C9C}"/>
                  </a:ext>
                </a:extLst>
              </p:cNvPr>
              <p:cNvSpPr/>
              <p:nvPr/>
            </p:nvSpPr>
            <p:spPr bwMode="auto">
              <a:xfrm>
                <a:off x="7915620" y="3904190"/>
                <a:ext cx="1479065" cy="298287"/>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3000" dirty="0">
                  <a:solidFill>
                    <a:schemeClr val="tx1"/>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67BD1E92-B698-F24C-A268-FF79CD68251B}"/>
                  </a:ext>
                </a:extLst>
              </p:cNvPr>
              <p:cNvSpPr txBox="1"/>
              <p:nvPr/>
            </p:nvSpPr>
            <p:spPr>
              <a:xfrm>
                <a:off x="7976233" y="4171527"/>
                <a:ext cx="1357838" cy="276999"/>
              </a:xfrm>
              <a:prstGeom prst="rect">
                <a:avLst/>
              </a:prstGeom>
              <a:noFill/>
            </p:spPr>
            <p:txBody>
              <a:bodyPr wrap="square" rtlCol="0">
                <a:spAutoFit/>
              </a:bodyPr>
              <a:lstStyle/>
              <a:p>
                <a:pPr algn="ctr"/>
                <a:r>
                  <a:rPr lang="en-CA" sz="12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Model artifacts</a:t>
                </a:r>
                <a:endParaRPr lang="en-IL" sz="12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3" name="Right Arrow 31">
                <a:extLst>
                  <a:ext uri="{FF2B5EF4-FFF2-40B4-BE49-F238E27FC236}">
                    <a16:creationId xmlns:a16="http://schemas.microsoft.com/office/drawing/2014/main" id="{334459FB-6F1A-444F-8F1B-18B0254DB97B}"/>
                  </a:ext>
                </a:extLst>
              </p:cNvPr>
              <p:cNvSpPr/>
              <p:nvPr/>
            </p:nvSpPr>
            <p:spPr bwMode="auto">
              <a:xfrm>
                <a:off x="7915620" y="5167820"/>
                <a:ext cx="1479065" cy="298287"/>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3000" dirty="0">
                  <a:solidFill>
                    <a:schemeClr val="tx1"/>
                  </a:solidFill>
                  <a:ea typeface="Segoe UI" pitchFamily="34" charset="0"/>
                  <a:cs typeface="Segoe UI" pitchFamily="34" charset="0"/>
                </a:endParaRPr>
              </a:p>
            </p:txBody>
          </p:sp>
          <p:sp>
            <p:nvSpPr>
              <p:cNvPr id="74" name="TextBox 73">
                <a:extLst>
                  <a:ext uri="{FF2B5EF4-FFF2-40B4-BE49-F238E27FC236}">
                    <a16:creationId xmlns:a16="http://schemas.microsoft.com/office/drawing/2014/main" id="{676FCCEE-1C60-48C8-B993-A4D7ECA7F88D}"/>
                  </a:ext>
                </a:extLst>
              </p:cNvPr>
              <p:cNvSpPr txBox="1"/>
              <p:nvPr/>
            </p:nvSpPr>
            <p:spPr>
              <a:xfrm>
                <a:off x="7976233" y="5435157"/>
                <a:ext cx="1357838" cy="276999"/>
              </a:xfrm>
              <a:prstGeom prst="rect">
                <a:avLst/>
              </a:prstGeom>
              <a:noFill/>
            </p:spPr>
            <p:txBody>
              <a:bodyPr wrap="square" rtlCol="0">
                <a:spAutoFit/>
              </a:bodyPr>
              <a:lstStyle/>
              <a:p>
                <a:pPr algn="ctr"/>
                <a:r>
                  <a:rPr lang="en-US" sz="12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L</a:t>
                </a:r>
                <a:r>
                  <a:rPr lang="en-IL" sz="12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ogs &amp; metrics</a:t>
                </a:r>
              </a:p>
            </p:txBody>
          </p:sp>
        </p:grpSp>
        <p:grpSp>
          <p:nvGrpSpPr>
            <p:cNvPr id="98" name="Group 97">
              <a:extLst>
                <a:ext uri="{FF2B5EF4-FFF2-40B4-BE49-F238E27FC236}">
                  <a16:creationId xmlns:a16="http://schemas.microsoft.com/office/drawing/2014/main" id="{AEA33398-A3CA-40D3-A68B-3865758BB170}"/>
                </a:ext>
              </a:extLst>
            </p:cNvPr>
            <p:cNvGrpSpPr/>
            <p:nvPr/>
          </p:nvGrpSpPr>
          <p:grpSpPr>
            <a:xfrm>
              <a:off x="4903202" y="3078883"/>
              <a:ext cx="2385596" cy="2882455"/>
              <a:chOff x="5210806" y="2933766"/>
              <a:chExt cx="2385596" cy="2882455"/>
            </a:xfrm>
          </p:grpSpPr>
          <p:grpSp>
            <p:nvGrpSpPr>
              <p:cNvPr id="97" name="Group 96">
                <a:extLst>
                  <a:ext uri="{FF2B5EF4-FFF2-40B4-BE49-F238E27FC236}">
                    <a16:creationId xmlns:a16="http://schemas.microsoft.com/office/drawing/2014/main" id="{4BC66B85-BEB5-406F-8405-FE22EAC6169A}"/>
                  </a:ext>
                </a:extLst>
              </p:cNvPr>
              <p:cNvGrpSpPr/>
              <p:nvPr/>
            </p:nvGrpSpPr>
            <p:grpSpPr>
              <a:xfrm>
                <a:off x="5210806" y="2933766"/>
                <a:ext cx="2385596" cy="2882455"/>
                <a:chOff x="5210806" y="2933766"/>
                <a:chExt cx="2385596" cy="2882455"/>
              </a:xfrm>
            </p:grpSpPr>
            <p:grpSp>
              <p:nvGrpSpPr>
                <p:cNvPr id="96" name="Group 95">
                  <a:extLst>
                    <a:ext uri="{FF2B5EF4-FFF2-40B4-BE49-F238E27FC236}">
                      <a16:creationId xmlns:a16="http://schemas.microsoft.com/office/drawing/2014/main" id="{0B4F4A22-F5F9-469D-ABAB-A17EF6B3FE8F}"/>
                    </a:ext>
                  </a:extLst>
                </p:cNvPr>
                <p:cNvGrpSpPr/>
                <p:nvPr/>
              </p:nvGrpSpPr>
              <p:grpSpPr>
                <a:xfrm>
                  <a:off x="5210806" y="3281779"/>
                  <a:ext cx="2385596" cy="2534442"/>
                  <a:chOff x="4946385" y="3281779"/>
                  <a:chExt cx="2385596" cy="2534442"/>
                </a:xfrm>
              </p:grpSpPr>
              <p:sp>
                <p:nvSpPr>
                  <p:cNvPr id="6" name="Rectangle 5">
                    <a:extLst>
                      <a:ext uri="{FF2B5EF4-FFF2-40B4-BE49-F238E27FC236}">
                        <a16:creationId xmlns:a16="http://schemas.microsoft.com/office/drawing/2014/main" id="{4214D1EB-01B4-FF48-8C87-F1BFE46009BB}"/>
                      </a:ext>
                    </a:extLst>
                  </p:cNvPr>
                  <p:cNvSpPr/>
                  <p:nvPr/>
                </p:nvSpPr>
                <p:spPr>
                  <a:xfrm>
                    <a:off x="4946385" y="3281779"/>
                    <a:ext cx="2385596" cy="2534442"/>
                  </a:xfrm>
                  <a:prstGeom prst="rect">
                    <a:avLst/>
                  </a:prstGeom>
                  <a:solidFill>
                    <a:schemeClr val="accent3">
                      <a:lumMod val="60000"/>
                      <a:lumOff val="40000"/>
                      <a:alpha val="9804"/>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719" tIns="35719" rIns="35719" bIns="17860" numCol="1" spcCol="0" rtlCol="0" fromWordArt="0" anchor="t" anchorCtr="0" forceAA="0" compatLnSpc="1">
                    <a:prstTxWarp prst="textNoShape">
                      <a:avLst/>
                    </a:prstTxWarp>
                    <a:noAutofit/>
                  </a:bodyPr>
                  <a:lstStyle/>
                  <a:p>
                    <a:r>
                      <a:rPr lang="en-US" sz="900" dirty="0">
                        <a:solidFill>
                          <a:schemeClr val="tx1"/>
                        </a:solidFill>
                      </a:rPr>
                      <a:t>             Amazon SageMaker Training job</a:t>
                    </a:r>
                  </a:p>
                </p:txBody>
              </p:sp>
              <p:pic>
                <p:nvPicPr>
                  <p:cNvPr id="15" name="Graphic 14">
                    <a:extLst>
                      <a:ext uri="{FF2B5EF4-FFF2-40B4-BE49-F238E27FC236}">
                        <a16:creationId xmlns:a16="http://schemas.microsoft.com/office/drawing/2014/main" id="{9DF2BADB-C36B-A74A-A65F-E009551F1E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79808" y="3318737"/>
                    <a:ext cx="316807" cy="302399"/>
                  </a:xfrm>
                  <a:prstGeom prst="rect">
                    <a:avLst/>
                  </a:prstGeom>
                </p:spPr>
              </p:pic>
            </p:grpSp>
            <p:sp>
              <p:nvSpPr>
                <p:cNvPr id="16" name="TextBox 15">
                  <a:extLst>
                    <a:ext uri="{FF2B5EF4-FFF2-40B4-BE49-F238E27FC236}">
                      <a16:creationId xmlns:a16="http://schemas.microsoft.com/office/drawing/2014/main" id="{C0685FBF-09D5-C545-AD52-5340AE76187C}"/>
                    </a:ext>
                  </a:extLst>
                </p:cNvPr>
                <p:cNvSpPr txBox="1"/>
                <p:nvPr/>
              </p:nvSpPr>
              <p:spPr>
                <a:xfrm>
                  <a:off x="5568208" y="2933766"/>
                  <a:ext cx="1670792" cy="277000"/>
                </a:xfrm>
                <a:prstGeom prst="rect">
                  <a:avLst/>
                </a:prstGeom>
                <a:noFill/>
              </p:spPr>
              <p:txBody>
                <a:bodyPr wrap="square" rtlCol="0">
                  <a:spAutoFit/>
                </a:bodyPr>
                <a:lstStyle/>
                <a:p>
                  <a:pPr algn="ctr"/>
                  <a:r>
                    <a:rPr lang="en-US" sz="1200" dirty="0"/>
                    <a:t>VPC</a:t>
                  </a:r>
                  <a:endParaRPr lang="en-US" sz="1200" b="1" dirty="0"/>
                </a:p>
              </p:txBody>
            </p:sp>
          </p:grpSp>
          <p:grpSp>
            <p:nvGrpSpPr>
              <p:cNvPr id="95" name="Group 94">
                <a:extLst>
                  <a:ext uri="{FF2B5EF4-FFF2-40B4-BE49-F238E27FC236}">
                    <a16:creationId xmlns:a16="http://schemas.microsoft.com/office/drawing/2014/main" id="{36BE4FE4-708D-4200-95C6-C6E74CDD0023}"/>
                  </a:ext>
                </a:extLst>
              </p:cNvPr>
              <p:cNvGrpSpPr/>
              <p:nvPr/>
            </p:nvGrpSpPr>
            <p:grpSpPr>
              <a:xfrm>
                <a:off x="5696072" y="3651045"/>
                <a:ext cx="1516666" cy="2008310"/>
                <a:chOff x="5516607" y="3574848"/>
                <a:chExt cx="1516666" cy="2008310"/>
              </a:xfrm>
            </p:grpSpPr>
            <p:grpSp>
              <p:nvGrpSpPr>
                <p:cNvPr id="89" name="Group 88">
                  <a:extLst>
                    <a:ext uri="{FF2B5EF4-FFF2-40B4-BE49-F238E27FC236}">
                      <a16:creationId xmlns:a16="http://schemas.microsoft.com/office/drawing/2014/main" id="{31127BF4-74B8-4582-A346-1080FB532FAC}"/>
                    </a:ext>
                  </a:extLst>
                </p:cNvPr>
                <p:cNvGrpSpPr/>
                <p:nvPr/>
              </p:nvGrpSpPr>
              <p:grpSpPr>
                <a:xfrm>
                  <a:off x="5516607" y="3574848"/>
                  <a:ext cx="1516666" cy="1276171"/>
                  <a:chOff x="5516607" y="3574848"/>
                  <a:chExt cx="1516666" cy="1276171"/>
                </a:xfrm>
              </p:grpSpPr>
              <p:cxnSp>
                <p:nvCxnSpPr>
                  <p:cNvPr id="7" name="Straight Arrow Connector 6">
                    <a:extLst>
                      <a:ext uri="{FF2B5EF4-FFF2-40B4-BE49-F238E27FC236}">
                        <a16:creationId xmlns:a16="http://schemas.microsoft.com/office/drawing/2014/main" id="{E6A6EE4E-A9D5-3C46-8CB0-E0DF35876967}"/>
                      </a:ext>
                    </a:extLst>
                  </p:cNvPr>
                  <p:cNvCxnSpPr>
                    <a:cxnSpLocks/>
                  </p:cNvCxnSpPr>
                  <p:nvPr/>
                </p:nvCxnSpPr>
                <p:spPr>
                  <a:xfrm>
                    <a:off x="6274940" y="4621194"/>
                    <a:ext cx="0" cy="229825"/>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DBEE41C7-A2DB-4913-8C8B-419030DC99CC}"/>
                      </a:ext>
                    </a:extLst>
                  </p:cNvPr>
                  <p:cNvGrpSpPr/>
                  <p:nvPr/>
                </p:nvGrpSpPr>
                <p:grpSpPr>
                  <a:xfrm>
                    <a:off x="5516607" y="3574848"/>
                    <a:ext cx="1516666" cy="1049184"/>
                    <a:chOff x="5701166" y="3530199"/>
                    <a:chExt cx="1516666" cy="1049184"/>
                  </a:xfrm>
                </p:grpSpPr>
                <p:pic>
                  <p:nvPicPr>
                    <p:cNvPr id="9" name="Graphic 8">
                      <a:extLst>
                        <a:ext uri="{FF2B5EF4-FFF2-40B4-BE49-F238E27FC236}">
                          <a16:creationId xmlns:a16="http://schemas.microsoft.com/office/drawing/2014/main" id="{5FF59BDB-91F5-F746-93FA-DBC61E1593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7558" y="3530199"/>
                      <a:ext cx="190288" cy="190288"/>
                    </a:xfrm>
                    <a:prstGeom prst="rect">
                      <a:avLst/>
                    </a:prstGeom>
                  </p:spPr>
                </p:pic>
                <p:sp>
                  <p:nvSpPr>
                    <p:cNvPr id="10" name="Rectangle 9">
                      <a:extLst>
                        <a:ext uri="{FF2B5EF4-FFF2-40B4-BE49-F238E27FC236}">
                          <a16:creationId xmlns:a16="http://schemas.microsoft.com/office/drawing/2014/main" id="{2AEF0999-2C41-1040-8A60-AB3B4ABEDB22}"/>
                        </a:ext>
                      </a:extLst>
                    </p:cNvPr>
                    <p:cNvSpPr/>
                    <p:nvPr/>
                  </p:nvSpPr>
                  <p:spPr>
                    <a:xfrm>
                      <a:off x="5701166" y="3537448"/>
                      <a:ext cx="1516666" cy="1041935"/>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594" tIns="35719" rIns="35719" bIns="17860" numCol="1" spcCol="0" rtlCol="0" fromWordArt="0" anchor="t" anchorCtr="0" forceAA="0" compatLnSpc="1">
                      <a:prstTxWarp prst="textNoShape">
                        <a:avLst/>
                      </a:prstTxWarp>
                      <a:noAutofit/>
                    </a:bodyPr>
                    <a:lstStyle/>
                    <a:p>
                      <a:pPr algn="l"/>
                      <a:r>
                        <a:rPr lang="en-US" sz="900" dirty="0">
                          <a:ln w="0"/>
                          <a:solidFill>
                            <a:srgbClr val="D86613"/>
                          </a:solidFill>
                        </a:rPr>
                        <a:t>  Instance</a:t>
                      </a:r>
                    </a:p>
                  </p:txBody>
                </p:sp>
                <p:grpSp>
                  <p:nvGrpSpPr>
                    <p:cNvPr id="86" name="Group 85">
                      <a:extLst>
                        <a:ext uri="{FF2B5EF4-FFF2-40B4-BE49-F238E27FC236}">
                          <a16:creationId xmlns:a16="http://schemas.microsoft.com/office/drawing/2014/main" id="{1BDF7166-657D-48D2-A788-2B71CC569084}"/>
                        </a:ext>
                      </a:extLst>
                    </p:cNvPr>
                    <p:cNvGrpSpPr/>
                    <p:nvPr/>
                  </p:nvGrpSpPr>
                  <p:grpSpPr>
                    <a:xfrm>
                      <a:off x="5852117" y="3764639"/>
                      <a:ext cx="1214765" cy="724766"/>
                      <a:chOff x="5783232" y="3759305"/>
                      <a:chExt cx="1214765" cy="724766"/>
                    </a:xfrm>
                  </p:grpSpPr>
                  <p:sp>
                    <p:nvSpPr>
                      <p:cNvPr id="8" name="TextBox 7">
                        <a:extLst>
                          <a:ext uri="{FF2B5EF4-FFF2-40B4-BE49-F238E27FC236}">
                            <a16:creationId xmlns:a16="http://schemas.microsoft.com/office/drawing/2014/main" id="{41BA5C1C-4D12-3D49-9734-146A02035BF5}"/>
                          </a:ext>
                        </a:extLst>
                      </p:cNvPr>
                      <p:cNvSpPr txBox="1"/>
                      <p:nvPr/>
                    </p:nvSpPr>
                    <p:spPr>
                      <a:xfrm>
                        <a:off x="5783232" y="4207071"/>
                        <a:ext cx="1214765" cy="277000"/>
                      </a:xfrm>
                      <a:prstGeom prst="rect">
                        <a:avLst/>
                      </a:prstGeom>
                      <a:noFill/>
                    </p:spPr>
                    <p:txBody>
                      <a:bodyPr wrap="square" rtlCol="0">
                        <a:spAutoFit/>
                      </a:bodyPr>
                      <a:lstStyle/>
                      <a:p>
                        <a:pPr algn="l"/>
                        <a:r>
                          <a:rPr lang="en-US" sz="1200" dirty="0">
                            <a:latin typeface="Amazon Ember" panose="020B0603020204020204" pitchFamily="34" charset="0"/>
                            <a:ea typeface="Amazon Ember" panose="020B0603020204020204" pitchFamily="34" charset="0"/>
                            <a:cs typeface="Amazon Ember" panose="020B0603020204020204" pitchFamily="34" charset="0"/>
                          </a:rPr>
                          <a:t>Training Code</a:t>
                        </a:r>
                      </a:p>
                    </p:txBody>
                  </p:sp>
                  <p:grpSp>
                    <p:nvGrpSpPr>
                      <p:cNvPr id="76" name="Graphic 10">
                        <a:extLst>
                          <a:ext uri="{FF2B5EF4-FFF2-40B4-BE49-F238E27FC236}">
                            <a16:creationId xmlns:a16="http://schemas.microsoft.com/office/drawing/2014/main" id="{BB2A88B2-4769-A14D-A100-C7BDBD738A18}"/>
                          </a:ext>
                        </a:extLst>
                      </p:cNvPr>
                      <p:cNvGrpSpPr/>
                      <p:nvPr/>
                    </p:nvGrpSpPr>
                    <p:grpSpPr>
                      <a:xfrm>
                        <a:off x="6057986" y="3759305"/>
                        <a:ext cx="665257" cy="434454"/>
                        <a:chOff x="6032840" y="3759305"/>
                        <a:chExt cx="665257" cy="434454"/>
                      </a:xfrm>
                      <a:solidFill>
                        <a:schemeClr val="tx1"/>
                      </a:solidFill>
                    </p:grpSpPr>
                    <p:sp>
                      <p:nvSpPr>
                        <p:cNvPr id="77" name="Freeform: Shape 76">
                          <a:extLst>
                            <a:ext uri="{FF2B5EF4-FFF2-40B4-BE49-F238E27FC236}">
                              <a16:creationId xmlns:a16="http://schemas.microsoft.com/office/drawing/2014/main" id="{94B1CCC9-2812-4DCA-A12D-24DBF41C8B2C}"/>
                            </a:ext>
                          </a:extLst>
                        </p:cNvPr>
                        <p:cNvSpPr/>
                        <p:nvPr/>
                      </p:nvSpPr>
                      <p:spPr>
                        <a:xfrm>
                          <a:off x="6032840" y="3759305"/>
                          <a:ext cx="665257" cy="434454"/>
                        </a:xfrm>
                        <a:custGeom>
                          <a:avLst/>
                          <a:gdLst>
                            <a:gd name="connsiteX0" fmla="*/ 641634 w 665257"/>
                            <a:gd name="connsiteY0" fmla="*/ 426036 h 434453"/>
                            <a:gd name="connsiteX1" fmla="*/ 30683 w 665257"/>
                            <a:gd name="connsiteY1" fmla="*/ 426036 h 434453"/>
                            <a:gd name="connsiteX2" fmla="*/ 17107 w 665257"/>
                            <a:gd name="connsiteY2" fmla="*/ 412460 h 434453"/>
                            <a:gd name="connsiteX3" fmla="*/ 17107 w 665257"/>
                            <a:gd name="connsiteY3" fmla="*/ 30683 h 434453"/>
                            <a:gd name="connsiteX4" fmla="*/ 30683 w 665257"/>
                            <a:gd name="connsiteY4" fmla="*/ 17107 h 434453"/>
                            <a:gd name="connsiteX5" fmla="*/ 641634 w 665257"/>
                            <a:gd name="connsiteY5" fmla="*/ 17107 h 434453"/>
                            <a:gd name="connsiteX6" fmla="*/ 655211 w 665257"/>
                            <a:gd name="connsiteY6" fmla="*/ 30683 h 434453"/>
                            <a:gd name="connsiteX7" fmla="*/ 655211 w 665257"/>
                            <a:gd name="connsiteY7" fmla="*/ 412460 h 434453"/>
                            <a:gd name="connsiteX8" fmla="*/ 641634 w 665257"/>
                            <a:gd name="connsiteY8" fmla="*/ 426036 h 434453"/>
                            <a:gd name="connsiteX9" fmla="*/ 44260 w 665257"/>
                            <a:gd name="connsiteY9" fmla="*/ 398883 h 434453"/>
                            <a:gd name="connsiteX10" fmla="*/ 628057 w 665257"/>
                            <a:gd name="connsiteY10" fmla="*/ 398883 h 434453"/>
                            <a:gd name="connsiteX11" fmla="*/ 628057 w 665257"/>
                            <a:gd name="connsiteY11" fmla="*/ 44260 h 434453"/>
                            <a:gd name="connsiteX12" fmla="*/ 44260 w 665257"/>
                            <a:gd name="connsiteY12" fmla="*/ 44260 h 43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257" h="434453">
                              <a:moveTo>
                                <a:pt x="641634" y="426036"/>
                              </a:moveTo>
                              <a:lnTo>
                                <a:pt x="30683" y="426036"/>
                              </a:lnTo>
                              <a:cubicBezTo>
                                <a:pt x="23185" y="426036"/>
                                <a:pt x="17107" y="419958"/>
                                <a:pt x="17107" y="412460"/>
                              </a:cubicBezTo>
                              <a:lnTo>
                                <a:pt x="17107" y="30683"/>
                              </a:lnTo>
                              <a:cubicBezTo>
                                <a:pt x="17107" y="23185"/>
                                <a:pt x="23185" y="17107"/>
                                <a:pt x="30683" y="17107"/>
                              </a:cubicBezTo>
                              <a:lnTo>
                                <a:pt x="641634" y="17107"/>
                              </a:lnTo>
                              <a:cubicBezTo>
                                <a:pt x="649132" y="17107"/>
                                <a:pt x="655211" y="23185"/>
                                <a:pt x="655211" y="30683"/>
                              </a:cubicBezTo>
                              <a:lnTo>
                                <a:pt x="655211" y="412460"/>
                              </a:lnTo>
                              <a:cubicBezTo>
                                <a:pt x="655211" y="419958"/>
                                <a:pt x="649132" y="426036"/>
                                <a:pt x="641634" y="426036"/>
                              </a:cubicBezTo>
                              <a:close/>
                              <a:moveTo>
                                <a:pt x="44260" y="398883"/>
                              </a:moveTo>
                              <a:lnTo>
                                <a:pt x="628057" y="398883"/>
                              </a:lnTo>
                              <a:lnTo>
                                <a:pt x="628057" y="44260"/>
                              </a:lnTo>
                              <a:lnTo>
                                <a:pt x="44260" y="44260"/>
                              </a:lnTo>
                              <a:close/>
                            </a:path>
                          </a:pathLst>
                        </a:custGeom>
                        <a:grpFill/>
                        <a:ln w="16002"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AC9BE47-8BDE-4038-B460-86DCF7538CE2}"/>
                            </a:ext>
                          </a:extLst>
                        </p:cNvPr>
                        <p:cNvSpPr/>
                        <p:nvPr/>
                      </p:nvSpPr>
                      <p:spPr>
                        <a:xfrm>
                          <a:off x="6109277" y="3823794"/>
                          <a:ext cx="54307" cy="312264"/>
                        </a:xfrm>
                        <a:custGeom>
                          <a:avLst/>
                          <a:gdLst>
                            <a:gd name="connsiteX0" fmla="*/ 17107 w 54306"/>
                            <a:gd name="connsiteY0" fmla="*/ 17107 h 312263"/>
                            <a:gd name="connsiteX1" fmla="*/ 44260 w 54306"/>
                            <a:gd name="connsiteY1" fmla="*/ 17107 h 312263"/>
                            <a:gd name="connsiteX2" fmla="*/ 44260 w 54306"/>
                            <a:gd name="connsiteY2" fmla="*/ 297194 h 312263"/>
                            <a:gd name="connsiteX3" fmla="*/ 17107 w 54306"/>
                            <a:gd name="connsiteY3" fmla="*/ 297194 h 312263"/>
                          </a:gdLst>
                          <a:ahLst/>
                          <a:cxnLst>
                            <a:cxn ang="0">
                              <a:pos x="connsiteX0" y="connsiteY0"/>
                            </a:cxn>
                            <a:cxn ang="0">
                              <a:pos x="connsiteX1" y="connsiteY1"/>
                            </a:cxn>
                            <a:cxn ang="0">
                              <a:pos x="connsiteX2" y="connsiteY2"/>
                            </a:cxn>
                            <a:cxn ang="0">
                              <a:pos x="connsiteX3" y="connsiteY3"/>
                            </a:cxn>
                          </a:cxnLst>
                          <a:rect l="l" t="t" r="r" b="b"/>
                          <a:pathLst>
                            <a:path w="54306" h="312263">
                              <a:moveTo>
                                <a:pt x="17107" y="17107"/>
                              </a:moveTo>
                              <a:lnTo>
                                <a:pt x="44260" y="17107"/>
                              </a:lnTo>
                              <a:lnTo>
                                <a:pt x="44260" y="297194"/>
                              </a:lnTo>
                              <a:lnTo>
                                <a:pt x="17107" y="297194"/>
                              </a:lnTo>
                              <a:close/>
                            </a:path>
                          </a:pathLst>
                        </a:custGeom>
                        <a:grpFill/>
                        <a:ln w="1600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526A5C6-E7AA-427C-9941-632B0AB087CE}"/>
                            </a:ext>
                          </a:extLst>
                        </p:cNvPr>
                        <p:cNvSpPr/>
                        <p:nvPr/>
                      </p:nvSpPr>
                      <p:spPr>
                        <a:xfrm>
                          <a:off x="6185578" y="3823794"/>
                          <a:ext cx="54307" cy="312264"/>
                        </a:xfrm>
                        <a:custGeom>
                          <a:avLst/>
                          <a:gdLst>
                            <a:gd name="connsiteX0" fmla="*/ 17107 w 54306"/>
                            <a:gd name="connsiteY0" fmla="*/ 17107 h 312263"/>
                            <a:gd name="connsiteX1" fmla="*/ 44260 w 54306"/>
                            <a:gd name="connsiteY1" fmla="*/ 17107 h 312263"/>
                            <a:gd name="connsiteX2" fmla="*/ 44260 w 54306"/>
                            <a:gd name="connsiteY2" fmla="*/ 297194 h 312263"/>
                            <a:gd name="connsiteX3" fmla="*/ 17107 w 54306"/>
                            <a:gd name="connsiteY3" fmla="*/ 297194 h 312263"/>
                          </a:gdLst>
                          <a:ahLst/>
                          <a:cxnLst>
                            <a:cxn ang="0">
                              <a:pos x="connsiteX0" y="connsiteY0"/>
                            </a:cxn>
                            <a:cxn ang="0">
                              <a:pos x="connsiteX1" y="connsiteY1"/>
                            </a:cxn>
                            <a:cxn ang="0">
                              <a:pos x="connsiteX2" y="connsiteY2"/>
                            </a:cxn>
                            <a:cxn ang="0">
                              <a:pos x="connsiteX3" y="connsiteY3"/>
                            </a:cxn>
                          </a:cxnLst>
                          <a:rect l="l" t="t" r="r" b="b"/>
                          <a:pathLst>
                            <a:path w="54306" h="312263">
                              <a:moveTo>
                                <a:pt x="17107" y="17107"/>
                              </a:moveTo>
                              <a:lnTo>
                                <a:pt x="44260" y="17107"/>
                              </a:lnTo>
                              <a:lnTo>
                                <a:pt x="44260" y="297194"/>
                              </a:lnTo>
                              <a:lnTo>
                                <a:pt x="17107" y="297194"/>
                              </a:lnTo>
                              <a:close/>
                            </a:path>
                          </a:pathLst>
                        </a:custGeom>
                        <a:grpFill/>
                        <a:ln w="1600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F24DFBC-DBDA-4A6A-BE28-350F18ABB632}"/>
                            </a:ext>
                          </a:extLst>
                        </p:cNvPr>
                        <p:cNvSpPr/>
                        <p:nvPr/>
                      </p:nvSpPr>
                      <p:spPr>
                        <a:xfrm>
                          <a:off x="6262015" y="3823794"/>
                          <a:ext cx="54307" cy="312264"/>
                        </a:xfrm>
                        <a:custGeom>
                          <a:avLst/>
                          <a:gdLst>
                            <a:gd name="connsiteX0" fmla="*/ 17107 w 54306"/>
                            <a:gd name="connsiteY0" fmla="*/ 17107 h 312263"/>
                            <a:gd name="connsiteX1" fmla="*/ 44260 w 54306"/>
                            <a:gd name="connsiteY1" fmla="*/ 17107 h 312263"/>
                            <a:gd name="connsiteX2" fmla="*/ 44260 w 54306"/>
                            <a:gd name="connsiteY2" fmla="*/ 297194 h 312263"/>
                            <a:gd name="connsiteX3" fmla="*/ 17107 w 54306"/>
                            <a:gd name="connsiteY3" fmla="*/ 297194 h 312263"/>
                          </a:gdLst>
                          <a:ahLst/>
                          <a:cxnLst>
                            <a:cxn ang="0">
                              <a:pos x="connsiteX0" y="connsiteY0"/>
                            </a:cxn>
                            <a:cxn ang="0">
                              <a:pos x="connsiteX1" y="connsiteY1"/>
                            </a:cxn>
                            <a:cxn ang="0">
                              <a:pos x="connsiteX2" y="connsiteY2"/>
                            </a:cxn>
                            <a:cxn ang="0">
                              <a:pos x="connsiteX3" y="connsiteY3"/>
                            </a:cxn>
                          </a:cxnLst>
                          <a:rect l="l" t="t" r="r" b="b"/>
                          <a:pathLst>
                            <a:path w="54306" h="312263">
                              <a:moveTo>
                                <a:pt x="17107" y="17107"/>
                              </a:moveTo>
                              <a:lnTo>
                                <a:pt x="44260" y="17107"/>
                              </a:lnTo>
                              <a:lnTo>
                                <a:pt x="44260" y="297194"/>
                              </a:lnTo>
                              <a:lnTo>
                                <a:pt x="17107" y="297194"/>
                              </a:lnTo>
                              <a:close/>
                            </a:path>
                          </a:pathLst>
                        </a:custGeom>
                        <a:grpFill/>
                        <a:ln w="16002"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C75EFAD-CC76-499D-9A5A-2ABA5260DE7B}"/>
                            </a:ext>
                          </a:extLst>
                        </p:cNvPr>
                        <p:cNvSpPr/>
                        <p:nvPr/>
                      </p:nvSpPr>
                      <p:spPr>
                        <a:xfrm>
                          <a:off x="6338316" y="3823794"/>
                          <a:ext cx="54307" cy="312264"/>
                        </a:xfrm>
                        <a:custGeom>
                          <a:avLst/>
                          <a:gdLst>
                            <a:gd name="connsiteX0" fmla="*/ 17107 w 54306"/>
                            <a:gd name="connsiteY0" fmla="*/ 17107 h 312263"/>
                            <a:gd name="connsiteX1" fmla="*/ 44260 w 54306"/>
                            <a:gd name="connsiteY1" fmla="*/ 17107 h 312263"/>
                            <a:gd name="connsiteX2" fmla="*/ 44260 w 54306"/>
                            <a:gd name="connsiteY2" fmla="*/ 297194 h 312263"/>
                            <a:gd name="connsiteX3" fmla="*/ 17107 w 54306"/>
                            <a:gd name="connsiteY3" fmla="*/ 297194 h 312263"/>
                          </a:gdLst>
                          <a:ahLst/>
                          <a:cxnLst>
                            <a:cxn ang="0">
                              <a:pos x="connsiteX0" y="connsiteY0"/>
                            </a:cxn>
                            <a:cxn ang="0">
                              <a:pos x="connsiteX1" y="connsiteY1"/>
                            </a:cxn>
                            <a:cxn ang="0">
                              <a:pos x="connsiteX2" y="connsiteY2"/>
                            </a:cxn>
                            <a:cxn ang="0">
                              <a:pos x="connsiteX3" y="connsiteY3"/>
                            </a:cxn>
                          </a:cxnLst>
                          <a:rect l="l" t="t" r="r" b="b"/>
                          <a:pathLst>
                            <a:path w="54306" h="312263">
                              <a:moveTo>
                                <a:pt x="17107" y="17107"/>
                              </a:moveTo>
                              <a:lnTo>
                                <a:pt x="44260" y="17107"/>
                              </a:lnTo>
                              <a:lnTo>
                                <a:pt x="44260" y="297194"/>
                              </a:lnTo>
                              <a:lnTo>
                                <a:pt x="17107" y="297194"/>
                              </a:lnTo>
                              <a:close/>
                            </a:path>
                          </a:pathLst>
                        </a:custGeom>
                        <a:grpFill/>
                        <a:ln w="1600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30A8006-CF2C-45DD-9BAF-88459BE0FCB8}"/>
                            </a:ext>
                          </a:extLst>
                        </p:cNvPr>
                        <p:cNvSpPr/>
                        <p:nvPr/>
                      </p:nvSpPr>
                      <p:spPr>
                        <a:xfrm>
                          <a:off x="6414752" y="3823794"/>
                          <a:ext cx="54307" cy="312264"/>
                        </a:xfrm>
                        <a:custGeom>
                          <a:avLst/>
                          <a:gdLst>
                            <a:gd name="connsiteX0" fmla="*/ 17107 w 54306"/>
                            <a:gd name="connsiteY0" fmla="*/ 17107 h 312263"/>
                            <a:gd name="connsiteX1" fmla="*/ 44260 w 54306"/>
                            <a:gd name="connsiteY1" fmla="*/ 17107 h 312263"/>
                            <a:gd name="connsiteX2" fmla="*/ 44260 w 54306"/>
                            <a:gd name="connsiteY2" fmla="*/ 297194 h 312263"/>
                            <a:gd name="connsiteX3" fmla="*/ 17107 w 54306"/>
                            <a:gd name="connsiteY3" fmla="*/ 297194 h 312263"/>
                          </a:gdLst>
                          <a:ahLst/>
                          <a:cxnLst>
                            <a:cxn ang="0">
                              <a:pos x="connsiteX0" y="connsiteY0"/>
                            </a:cxn>
                            <a:cxn ang="0">
                              <a:pos x="connsiteX1" y="connsiteY1"/>
                            </a:cxn>
                            <a:cxn ang="0">
                              <a:pos x="connsiteX2" y="connsiteY2"/>
                            </a:cxn>
                            <a:cxn ang="0">
                              <a:pos x="connsiteX3" y="connsiteY3"/>
                            </a:cxn>
                          </a:cxnLst>
                          <a:rect l="l" t="t" r="r" b="b"/>
                          <a:pathLst>
                            <a:path w="54306" h="312263">
                              <a:moveTo>
                                <a:pt x="17107" y="17107"/>
                              </a:moveTo>
                              <a:lnTo>
                                <a:pt x="44260" y="17107"/>
                              </a:lnTo>
                              <a:lnTo>
                                <a:pt x="44260" y="297194"/>
                              </a:lnTo>
                              <a:lnTo>
                                <a:pt x="17107" y="297194"/>
                              </a:lnTo>
                              <a:close/>
                            </a:path>
                          </a:pathLst>
                        </a:custGeom>
                        <a:grpFill/>
                        <a:ln w="1600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CE71878-5D2C-4942-BA6A-E9170677CAEF}"/>
                            </a:ext>
                          </a:extLst>
                        </p:cNvPr>
                        <p:cNvSpPr/>
                        <p:nvPr/>
                      </p:nvSpPr>
                      <p:spPr>
                        <a:xfrm>
                          <a:off x="6491053" y="3823794"/>
                          <a:ext cx="54307" cy="312264"/>
                        </a:xfrm>
                        <a:custGeom>
                          <a:avLst/>
                          <a:gdLst>
                            <a:gd name="connsiteX0" fmla="*/ 17107 w 54306"/>
                            <a:gd name="connsiteY0" fmla="*/ 17107 h 312263"/>
                            <a:gd name="connsiteX1" fmla="*/ 44260 w 54306"/>
                            <a:gd name="connsiteY1" fmla="*/ 17107 h 312263"/>
                            <a:gd name="connsiteX2" fmla="*/ 44260 w 54306"/>
                            <a:gd name="connsiteY2" fmla="*/ 297194 h 312263"/>
                            <a:gd name="connsiteX3" fmla="*/ 17107 w 54306"/>
                            <a:gd name="connsiteY3" fmla="*/ 297194 h 312263"/>
                          </a:gdLst>
                          <a:ahLst/>
                          <a:cxnLst>
                            <a:cxn ang="0">
                              <a:pos x="connsiteX0" y="connsiteY0"/>
                            </a:cxn>
                            <a:cxn ang="0">
                              <a:pos x="connsiteX1" y="connsiteY1"/>
                            </a:cxn>
                            <a:cxn ang="0">
                              <a:pos x="connsiteX2" y="connsiteY2"/>
                            </a:cxn>
                            <a:cxn ang="0">
                              <a:pos x="connsiteX3" y="connsiteY3"/>
                            </a:cxn>
                          </a:cxnLst>
                          <a:rect l="l" t="t" r="r" b="b"/>
                          <a:pathLst>
                            <a:path w="54306" h="312263">
                              <a:moveTo>
                                <a:pt x="17107" y="17107"/>
                              </a:moveTo>
                              <a:lnTo>
                                <a:pt x="44260" y="17107"/>
                              </a:lnTo>
                              <a:lnTo>
                                <a:pt x="44260" y="297194"/>
                              </a:lnTo>
                              <a:lnTo>
                                <a:pt x="17107" y="297194"/>
                              </a:lnTo>
                              <a:close/>
                            </a:path>
                          </a:pathLst>
                        </a:custGeom>
                        <a:grpFill/>
                        <a:ln w="16002"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9725BF0-A3F4-4F9D-8766-17DCD62F87A7}"/>
                            </a:ext>
                          </a:extLst>
                        </p:cNvPr>
                        <p:cNvSpPr/>
                        <p:nvPr/>
                      </p:nvSpPr>
                      <p:spPr>
                        <a:xfrm>
                          <a:off x="6567490" y="3823794"/>
                          <a:ext cx="54307" cy="312264"/>
                        </a:xfrm>
                        <a:custGeom>
                          <a:avLst/>
                          <a:gdLst>
                            <a:gd name="connsiteX0" fmla="*/ 17107 w 54306"/>
                            <a:gd name="connsiteY0" fmla="*/ 17107 h 312263"/>
                            <a:gd name="connsiteX1" fmla="*/ 44260 w 54306"/>
                            <a:gd name="connsiteY1" fmla="*/ 17107 h 312263"/>
                            <a:gd name="connsiteX2" fmla="*/ 44260 w 54306"/>
                            <a:gd name="connsiteY2" fmla="*/ 297194 h 312263"/>
                            <a:gd name="connsiteX3" fmla="*/ 17107 w 54306"/>
                            <a:gd name="connsiteY3" fmla="*/ 297194 h 312263"/>
                          </a:gdLst>
                          <a:ahLst/>
                          <a:cxnLst>
                            <a:cxn ang="0">
                              <a:pos x="connsiteX0" y="connsiteY0"/>
                            </a:cxn>
                            <a:cxn ang="0">
                              <a:pos x="connsiteX1" y="connsiteY1"/>
                            </a:cxn>
                            <a:cxn ang="0">
                              <a:pos x="connsiteX2" y="connsiteY2"/>
                            </a:cxn>
                            <a:cxn ang="0">
                              <a:pos x="connsiteX3" y="connsiteY3"/>
                            </a:cxn>
                          </a:cxnLst>
                          <a:rect l="l" t="t" r="r" b="b"/>
                          <a:pathLst>
                            <a:path w="54306" h="312263">
                              <a:moveTo>
                                <a:pt x="17107" y="17107"/>
                              </a:moveTo>
                              <a:lnTo>
                                <a:pt x="44260" y="17107"/>
                              </a:lnTo>
                              <a:lnTo>
                                <a:pt x="44260" y="297194"/>
                              </a:lnTo>
                              <a:lnTo>
                                <a:pt x="17107" y="297194"/>
                              </a:lnTo>
                              <a:close/>
                            </a:path>
                          </a:pathLst>
                        </a:custGeom>
                        <a:grpFill/>
                        <a:ln w="16002" cap="flat">
                          <a:noFill/>
                          <a:prstDash val="solid"/>
                          <a:miter/>
                        </a:ln>
                      </p:spPr>
                      <p:txBody>
                        <a:bodyPr rtlCol="0" anchor="ctr"/>
                        <a:lstStyle/>
                        <a:p>
                          <a:endParaRPr lang="en-US"/>
                        </a:p>
                      </p:txBody>
                    </p:sp>
                  </p:grpSp>
                </p:grpSp>
              </p:grpSp>
            </p:grpSp>
            <p:grpSp>
              <p:nvGrpSpPr>
                <p:cNvPr id="94" name="Group 93">
                  <a:extLst>
                    <a:ext uri="{FF2B5EF4-FFF2-40B4-BE49-F238E27FC236}">
                      <a16:creationId xmlns:a16="http://schemas.microsoft.com/office/drawing/2014/main" id="{C4D124D3-A26E-4F56-BBCA-6CC4FCCC18F0}"/>
                    </a:ext>
                  </a:extLst>
                </p:cNvPr>
                <p:cNvGrpSpPr/>
                <p:nvPr/>
              </p:nvGrpSpPr>
              <p:grpSpPr>
                <a:xfrm>
                  <a:off x="5726012" y="4923947"/>
                  <a:ext cx="1097857" cy="659211"/>
                  <a:chOff x="5809282" y="4923947"/>
                  <a:chExt cx="1097857" cy="659211"/>
                </a:xfrm>
              </p:grpSpPr>
              <p:sp>
                <p:nvSpPr>
                  <p:cNvPr id="14" name="TextBox 13">
                    <a:extLst>
                      <a:ext uri="{FF2B5EF4-FFF2-40B4-BE49-F238E27FC236}">
                        <a16:creationId xmlns:a16="http://schemas.microsoft.com/office/drawing/2014/main" id="{2EB85166-D638-F644-A9D8-C45293FAB2E4}"/>
                      </a:ext>
                    </a:extLst>
                  </p:cNvPr>
                  <p:cNvSpPr txBox="1"/>
                  <p:nvPr/>
                </p:nvSpPr>
                <p:spPr>
                  <a:xfrm>
                    <a:off x="5809282" y="5306159"/>
                    <a:ext cx="1097857"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EBS/ </a:t>
                    </a:r>
                    <a:r>
                      <a:rPr lang="en-US" sz="1200" dirty="0" err="1">
                        <a:latin typeface="Amazon Ember" panose="020B0603020204020204" pitchFamily="34" charset="0"/>
                        <a:ea typeface="Amazon Ember" panose="020B0603020204020204" pitchFamily="34" charset="0"/>
                        <a:cs typeface="Amazon Ember" panose="020B0603020204020204" pitchFamily="34" charset="0"/>
                      </a:rPr>
                      <a:t>NVMe</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0" name="Graphic 12">
                    <a:extLst>
                      <a:ext uri="{FF2B5EF4-FFF2-40B4-BE49-F238E27FC236}">
                        <a16:creationId xmlns:a16="http://schemas.microsoft.com/office/drawing/2014/main" id="{0FB65207-0295-E24D-9517-3173F34921C8}"/>
                      </a:ext>
                    </a:extLst>
                  </p:cNvPr>
                  <p:cNvGrpSpPr/>
                  <p:nvPr/>
                </p:nvGrpSpPr>
                <p:grpSpPr>
                  <a:xfrm>
                    <a:off x="6215874" y="4923947"/>
                    <a:ext cx="284672" cy="353055"/>
                    <a:chOff x="6221203" y="4923947"/>
                    <a:chExt cx="284672" cy="353055"/>
                  </a:xfrm>
                </p:grpSpPr>
                <p:sp>
                  <p:nvSpPr>
                    <p:cNvPr id="91" name="Freeform: Shape 90">
                      <a:extLst>
                        <a:ext uri="{FF2B5EF4-FFF2-40B4-BE49-F238E27FC236}">
                          <a16:creationId xmlns:a16="http://schemas.microsoft.com/office/drawing/2014/main" id="{EACFD833-7431-45A5-A297-DE3E4944D727}"/>
                        </a:ext>
                      </a:extLst>
                    </p:cNvPr>
                    <p:cNvSpPr/>
                    <p:nvPr/>
                  </p:nvSpPr>
                  <p:spPr>
                    <a:xfrm>
                      <a:off x="6221575" y="5015147"/>
                      <a:ext cx="284300" cy="261855"/>
                    </a:xfrm>
                    <a:custGeom>
                      <a:avLst/>
                      <a:gdLst>
                        <a:gd name="connsiteX0" fmla="*/ 278352 w 284300"/>
                        <a:gd name="connsiteY0" fmla="*/ 264811 h 261855"/>
                        <a:gd name="connsiteX1" fmla="*/ 11858 w 284300"/>
                        <a:gd name="connsiteY1" fmla="*/ 264811 h 261855"/>
                        <a:gd name="connsiteX2" fmla="*/ 4377 w 284300"/>
                        <a:gd name="connsiteY2" fmla="*/ 257329 h 261855"/>
                        <a:gd name="connsiteX3" fmla="*/ 4377 w 284300"/>
                        <a:gd name="connsiteY3" fmla="*/ 11858 h 261855"/>
                        <a:gd name="connsiteX4" fmla="*/ 11858 w 284300"/>
                        <a:gd name="connsiteY4" fmla="*/ 4377 h 261855"/>
                        <a:gd name="connsiteX5" fmla="*/ 278352 w 284300"/>
                        <a:gd name="connsiteY5" fmla="*/ 4377 h 261855"/>
                        <a:gd name="connsiteX6" fmla="*/ 285834 w 284300"/>
                        <a:gd name="connsiteY6" fmla="*/ 11858 h 261855"/>
                        <a:gd name="connsiteX7" fmla="*/ 285834 w 284300"/>
                        <a:gd name="connsiteY7" fmla="*/ 257329 h 261855"/>
                        <a:gd name="connsiteX8" fmla="*/ 278352 w 284300"/>
                        <a:gd name="connsiteY8" fmla="*/ 264811 h 261855"/>
                        <a:gd name="connsiteX9" fmla="*/ 19340 w 284300"/>
                        <a:gd name="connsiteY9" fmla="*/ 249847 h 261855"/>
                        <a:gd name="connsiteX10" fmla="*/ 270871 w 284300"/>
                        <a:gd name="connsiteY10" fmla="*/ 249847 h 261855"/>
                        <a:gd name="connsiteX11" fmla="*/ 270871 w 284300"/>
                        <a:gd name="connsiteY11" fmla="*/ 19340 h 261855"/>
                        <a:gd name="connsiteX12" fmla="*/ 19340 w 284300"/>
                        <a:gd name="connsiteY12" fmla="*/ 19340 h 26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300" h="261855">
                          <a:moveTo>
                            <a:pt x="278352" y="264811"/>
                          </a:moveTo>
                          <a:lnTo>
                            <a:pt x="11858" y="264811"/>
                          </a:lnTo>
                          <a:cubicBezTo>
                            <a:pt x="7726" y="264811"/>
                            <a:pt x="4377" y="261461"/>
                            <a:pt x="4377" y="257329"/>
                          </a:cubicBezTo>
                          <a:lnTo>
                            <a:pt x="4377" y="11858"/>
                          </a:lnTo>
                          <a:cubicBezTo>
                            <a:pt x="4377" y="7726"/>
                            <a:pt x="7726" y="4377"/>
                            <a:pt x="11858" y="4377"/>
                          </a:cubicBezTo>
                          <a:lnTo>
                            <a:pt x="278352" y="4377"/>
                          </a:lnTo>
                          <a:cubicBezTo>
                            <a:pt x="282484" y="4377"/>
                            <a:pt x="285834" y="7726"/>
                            <a:pt x="285834" y="11858"/>
                          </a:cubicBezTo>
                          <a:lnTo>
                            <a:pt x="285834" y="257329"/>
                          </a:lnTo>
                          <a:cubicBezTo>
                            <a:pt x="285834" y="261461"/>
                            <a:pt x="282484" y="264811"/>
                            <a:pt x="278352" y="264811"/>
                          </a:cubicBezTo>
                          <a:close/>
                          <a:moveTo>
                            <a:pt x="19340" y="249847"/>
                          </a:moveTo>
                          <a:lnTo>
                            <a:pt x="270871" y="249847"/>
                          </a:lnTo>
                          <a:lnTo>
                            <a:pt x="270871" y="19340"/>
                          </a:lnTo>
                          <a:lnTo>
                            <a:pt x="19340" y="19340"/>
                          </a:lnTo>
                          <a:close/>
                        </a:path>
                      </a:pathLst>
                    </a:custGeom>
                    <a:solidFill>
                      <a:schemeClr val="tx1"/>
                    </a:solidFill>
                    <a:ln w="7429"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F418AE8-29C3-42D3-B51E-77DA86C59422}"/>
                        </a:ext>
                      </a:extLst>
                    </p:cNvPr>
                    <p:cNvSpPr/>
                    <p:nvPr/>
                  </p:nvSpPr>
                  <p:spPr>
                    <a:xfrm>
                      <a:off x="6221203" y="4923947"/>
                      <a:ext cx="284300" cy="82297"/>
                    </a:xfrm>
                    <a:custGeom>
                      <a:avLst/>
                      <a:gdLst>
                        <a:gd name="connsiteX0" fmla="*/ 278724 w 284300"/>
                        <a:gd name="connsiteY0" fmla="*/ 82484 h 82297"/>
                        <a:gd name="connsiteX1" fmla="*/ 11781 w 284300"/>
                        <a:gd name="connsiteY1" fmla="*/ 82484 h 82297"/>
                        <a:gd name="connsiteX2" fmla="*/ 5048 w 284300"/>
                        <a:gd name="connsiteY2" fmla="*/ 78295 h 82297"/>
                        <a:gd name="connsiteX3" fmla="*/ 5796 w 284300"/>
                        <a:gd name="connsiteY3" fmla="*/ 70813 h 82297"/>
                        <a:gd name="connsiteX4" fmla="*/ 53229 w 284300"/>
                        <a:gd name="connsiteY4" fmla="*/ 7369 h 82297"/>
                        <a:gd name="connsiteX5" fmla="*/ 59215 w 284300"/>
                        <a:gd name="connsiteY5" fmla="*/ 4377 h 82297"/>
                        <a:gd name="connsiteX6" fmla="*/ 231291 w 284300"/>
                        <a:gd name="connsiteY6" fmla="*/ 4377 h 82297"/>
                        <a:gd name="connsiteX7" fmla="*/ 237276 w 284300"/>
                        <a:gd name="connsiteY7" fmla="*/ 7369 h 82297"/>
                        <a:gd name="connsiteX8" fmla="*/ 284709 w 284300"/>
                        <a:gd name="connsiteY8" fmla="*/ 70514 h 82297"/>
                        <a:gd name="connsiteX9" fmla="*/ 285458 w 284300"/>
                        <a:gd name="connsiteY9" fmla="*/ 77995 h 82297"/>
                        <a:gd name="connsiteX10" fmla="*/ 278724 w 284300"/>
                        <a:gd name="connsiteY10" fmla="*/ 82484 h 82297"/>
                        <a:gd name="connsiteX11" fmla="*/ 26745 w 284300"/>
                        <a:gd name="connsiteY11" fmla="*/ 67521 h 82297"/>
                        <a:gd name="connsiteX12" fmla="*/ 263761 w 284300"/>
                        <a:gd name="connsiteY12" fmla="*/ 67521 h 82297"/>
                        <a:gd name="connsiteX13" fmla="*/ 227550 w 284300"/>
                        <a:gd name="connsiteY13" fmla="*/ 19340 h 82297"/>
                        <a:gd name="connsiteX14" fmla="*/ 62955 w 284300"/>
                        <a:gd name="connsiteY14" fmla="*/ 19340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00" h="82297">
                          <a:moveTo>
                            <a:pt x="278724" y="82484"/>
                          </a:moveTo>
                          <a:lnTo>
                            <a:pt x="11781" y="82484"/>
                          </a:lnTo>
                          <a:cubicBezTo>
                            <a:pt x="8920" y="82490"/>
                            <a:pt x="6307" y="80864"/>
                            <a:pt x="5048" y="78295"/>
                          </a:cubicBezTo>
                          <a:cubicBezTo>
                            <a:pt x="3935" y="75848"/>
                            <a:pt x="4221" y="72991"/>
                            <a:pt x="5796" y="70813"/>
                          </a:cubicBezTo>
                          <a:lnTo>
                            <a:pt x="53229" y="7369"/>
                          </a:lnTo>
                          <a:cubicBezTo>
                            <a:pt x="54642" y="5485"/>
                            <a:pt x="56860" y="4377"/>
                            <a:pt x="59215" y="4377"/>
                          </a:cubicBezTo>
                          <a:lnTo>
                            <a:pt x="231291" y="4377"/>
                          </a:lnTo>
                          <a:cubicBezTo>
                            <a:pt x="233646" y="4377"/>
                            <a:pt x="235863" y="5485"/>
                            <a:pt x="237276" y="7369"/>
                          </a:cubicBezTo>
                          <a:lnTo>
                            <a:pt x="284709" y="70514"/>
                          </a:lnTo>
                          <a:cubicBezTo>
                            <a:pt x="286285" y="72692"/>
                            <a:pt x="286570" y="75548"/>
                            <a:pt x="285458" y="77995"/>
                          </a:cubicBezTo>
                          <a:cubicBezTo>
                            <a:pt x="284286" y="80681"/>
                            <a:pt x="281654" y="82436"/>
                            <a:pt x="278724" y="82484"/>
                          </a:cubicBezTo>
                          <a:close/>
                          <a:moveTo>
                            <a:pt x="26745" y="67521"/>
                          </a:moveTo>
                          <a:lnTo>
                            <a:pt x="263761" y="67521"/>
                          </a:lnTo>
                          <a:lnTo>
                            <a:pt x="227550" y="19340"/>
                          </a:lnTo>
                          <a:lnTo>
                            <a:pt x="62955" y="19340"/>
                          </a:lnTo>
                          <a:close/>
                        </a:path>
                      </a:pathLst>
                    </a:custGeom>
                    <a:solidFill>
                      <a:schemeClr val="tx1"/>
                    </a:solidFill>
                    <a:ln w="7429" cap="flat">
                      <a:noFill/>
                      <a:prstDash val="solid"/>
                      <a:miter/>
                    </a:ln>
                  </p:spPr>
                  <p:txBody>
                    <a:bodyPr rtlCol="0" anchor="ctr"/>
                    <a:lstStyle/>
                    <a:p>
                      <a:endParaRPr lang="en-US"/>
                    </a:p>
                  </p:txBody>
                </p:sp>
              </p:grpSp>
            </p:grpSp>
          </p:grpSp>
        </p:grpSp>
      </p:grpSp>
    </p:spTree>
    <p:extLst>
      <p:ext uri="{BB962C8B-B14F-4D97-AF65-F5344CB8AC3E}">
        <p14:creationId xmlns:p14="http://schemas.microsoft.com/office/powerpoint/2010/main" val="91701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1A8BB-DFE4-411E-AC8D-199A793BED73}"/>
              </a:ext>
            </a:extLst>
          </p:cNvPr>
          <p:cNvSpPr>
            <a:spLocks noGrp="1"/>
          </p:cNvSpPr>
          <p:nvPr>
            <p:ph type="title"/>
          </p:nvPr>
        </p:nvSpPr>
        <p:spPr/>
        <p:txBody>
          <a:bodyPr/>
          <a:lstStyle/>
          <a:p>
            <a:r>
              <a:rPr lang="en-US"/>
              <a:t>Training Estimator</a:t>
            </a:r>
            <a:endParaRPr lang="en-US" dirty="0"/>
          </a:p>
        </p:txBody>
      </p:sp>
      <p:sp>
        <p:nvSpPr>
          <p:cNvPr id="2" name="Slide Number Placeholder 1">
            <a:extLst>
              <a:ext uri="{FF2B5EF4-FFF2-40B4-BE49-F238E27FC236}">
                <a16:creationId xmlns:a16="http://schemas.microsoft.com/office/drawing/2014/main" id="{8C6C66A3-4A7B-5A4B-B152-9492E502F435}"/>
              </a:ext>
            </a:extLst>
          </p:cNvPr>
          <p:cNvSpPr>
            <a:spLocks noGrp="1"/>
          </p:cNvSpPr>
          <p:nvPr>
            <p:ph type="sldNum" sz="quarter" idx="12"/>
          </p:nvPr>
        </p:nvSpPr>
        <p:spPr/>
        <p:txBody>
          <a:bodyPr/>
          <a:lstStyle/>
          <a:p>
            <a:pPr lvl="0"/>
            <a:fld id="{7834CDD4-D76F-4459-B025-0310E913C243}" type="slidenum">
              <a:rPr lang="en-US" noProof="0" smtClean="0"/>
              <a:pPr lvl="0"/>
              <a:t>29</a:t>
            </a:fld>
            <a:endParaRPr lang="en-US" noProof="0" dirty="0"/>
          </a:p>
        </p:txBody>
      </p:sp>
      <p:pic>
        <p:nvPicPr>
          <p:cNvPr id="6" name="Picture 5">
            <a:extLst>
              <a:ext uri="{FF2B5EF4-FFF2-40B4-BE49-F238E27FC236}">
                <a16:creationId xmlns:a16="http://schemas.microsoft.com/office/drawing/2014/main" id="{7A006104-7347-DE4E-B76F-C5E01267D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696" y="945491"/>
            <a:ext cx="6202608" cy="5299582"/>
          </a:xfrm>
          <a:prstGeom prst="rect">
            <a:avLst/>
          </a:prstGeom>
        </p:spPr>
      </p:pic>
    </p:spTree>
    <p:extLst>
      <p:ext uri="{BB962C8B-B14F-4D97-AF65-F5344CB8AC3E}">
        <p14:creationId xmlns:p14="http://schemas.microsoft.com/office/powerpoint/2010/main" val="382164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5966C4D-7729-49CD-A640-67DA2BC8322A}"/>
              </a:ext>
            </a:extLst>
          </p:cNvPr>
          <p:cNvSpPr>
            <a:spLocks noGrp="1"/>
          </p:cNvSpPr>
          <p:nvPr>
            <p:ph type="ctrTitle"/>
          </p:nvPr>
        </p:nvSpPr>
        <p:spPr>
          <a:xfrm>
            <a:off x="609598" y="2902478"/>
            <a:ext cx="6460999" cy="1421928"/>
          </a:xfrm>
        </p:spPr>
        <p:txBody>
          <a:bodyPr/>
          <a:lstStyle/>
          <a:p>
            <a:r>
              <a:rPr lang="en-US" dirty="0"/>
              <a:t>Overview of </a:t>
            </a:r>
            <a:br>
              <a:rPr lang="en-US" dirty="0"/>
            </a:br>
            <a:r>
              <a:rPr lang="en-US" dirty="0"/>
              <a:t>Amazon </a:t>
            </a:r>
            <a:r>
              <a:rPr lang="en-US" dirty="0" err="1"/>
              <a:t>SageMaker</a:t>
            </a:r>
            <a:endParaRPr lang="en-US" dirty="0"/>
          </a:p>
        </p:txBody>
      </p:sp>
    </p:spTree>
    <p:extLst>
      <p:ext uri="{BB962C8B-B14F-4D97-AF65-F5344CB8AC3E}">
        <p14:creationId xmlns:p14="http://schemas.microsoft.com/office/powerpoint/2010/main" val="339052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9C3780-4759-1745-A776-72A6C5F59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64" name="Group 163">
            <a:extLst>
              <a:ext uri="{FF2B5EF4-FFF2-40B4-BE49-F238E27FC236}">
                <a16:creationId xmlns:a16="http://schemas.microsoft.com/office/drawing/2014/main" id="{60086672-1D18-4336-A512-41C006866BEE}"/>
              </a:ext>
            </a:extLst>
          </p:cNvPr>
          <p:cNvGrpSpPr/>
          <p:nvPr/>
        </p:nvGrpSpPr>
        <p:grpSpPr>
          <a:xfrm>
            <a:off x="311209" y="707341"/>
            <a:ext cx="11279612" cy="5083798"/>
            <a:chOff x="417087" y="890221"/>
            <a:chExt cx="11279612" cy="5083798"/>
          </a:xfrm>
        </p:grpSpPr>
        <p:sp>
          <p:nvSpPr>
            <p:cNvPr id="4" name="Title 1">
              <a:extLst>
                <a:ext uri="{FF2B5EF4-FFF2-40B4-BE49-F238E27FC236}">
                  <a16:creationId xmlns:a16="http://schemas.microsoft.com/office/drawing/2014/main" id="{5B4E01D2-0711-304B-AE77-B22A38B3805E}"/>
                </a:ext>
              </a:extLst>
            </p:cNvPr>
            <p:cNvSpPr txBox="1">
              <a:spLocks/>
            </p:cNvSpPr>
            <p:nvPr/>
          </p:nvSpPr>
          <p:spPr>
            <a:xfrm>
              <a:off x="417087" y="2047820"/>
              <a:ext cx="4218764" cy="2768600"/>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r"/>
              <a:r>
                <a:rPr lang="en-US" sz="3200" b="1" dirty="0"/>
                <a:t>Amazon </a:t>
              </a:r>
              <a:r>
                <a:rPr lang="en-US" sz="3200" b="1" dirty="0" err="1"/>
                <a:t>SageMaker</a:t>
              </a:r>
              <a:r>
                <a:rPr lang="en-US" sz="3200" b="1" dirty="0"/>
                <a:t> Automatic</a:t>
              </a:r>
              <a:br>
                <a:rPr lang="en-US" sz="3200" b="1" dirty="0"/>
              </a:br>
              <a:r>
                <a:rPr lang="en-US" sz="3200" b="1" dirty="0"/>
                <a:t>Model Tuning</a:t>
              </a:r>
            </a:p>
            <a:p>
              <a:pPr algn="r">
                <a:spcBef>
                  <a:spcPts val="800"/>
                </a:spcBef>
              </a:pPr>
              <a:r>
                <a:rPr lang="en-US" sz="2000" dirty="0">
                  <a:solidFill>
                    <a:schemeClr val="accent1"/>
                  </a:solidFill>
                  <a:cs typeface="+mj-cs"/>
                </a:rPr>
                <a:t>Automatically tune hyperparameters </a:t>
              </a:r>
              <a:br>
                <a:rPr lang="en-US" sz="2000" dirty="0">
                  <a:solidFill>
                    <a:schemeClr val="accent1"/>
                  </a:solidFill>
                  <a:cs typeface="+mj-cs"/>
                </a:rPr>
              </a:br>
              <a:r>
                <a:rPr lang="en-US" sz="2000" dirty="0">
                  <a:solidFill>
                    <a:schemeClr val="accent1"/>
                  </a:solidFill>
                  <a:cs typeface="+mj-cs"/>
                </a:rPr>
                <a:t>in your algorithms </a:t>
              </a:r>
            </a:p>
          </p:txBody>
        </p:sp>
        <p:grpSp>
          <p:nvGrpSpPr>
            <p:cNvPr id="163" name="Group 162">
              <a:extLst>
                <a:ext uri="{FF2B5EF4-FFF2-40B4-BE49-F238E27FC236}">
                  <a16:creationId xmlns:a16="http://schemas.microsoft.com/office/drawing/2014/main" id="{BF052511-CBD2-47D9-9F8D-9CC66A25A42A}"/>
                </a:ext>
              </a:extLst>
            </p:cNvPr>
            <p:cNvGrpSpPr/>
            <p:nvPr/>
          </p:nvGrpSpPr>
          <p:grpSpPr>
            <a:xfrm>
              <a:off x="5255186" y="890221"/>
              <a:ext cx="6441513" cy="5083798"/>
              <a:chOff x="5255186" y="890221"/>
              <a:chExt cx="6441513" cy="5083798"/>
            </a:xfrm>
          </p:grpSpPr>
          <p:grpSp>
            <p:nvGrpSpPr>
              <p:cNvPr id="158" name="Group 157">
                <a:extLst>
                  <a:ext uri="{FF2B5EF4-FFF2-40B4-BE49-F238E27FC236}">
                    <a16:creationId xmlns:a16="http://schemas.microsoft.com/office/drawing/2014/main" id="{7786542D-2B07-45AA-B9C3-D03DF13D2BA1}"/>
                  </a:ext>
                </a:extLst>
              </p:cNvPr>
              <p:cNvGrpSpPr/>
              <p:nvPr/>
            </p:nvGrpSpPr>
            <p:grpSpPr>
              <a:xfrm>
                <a:off x="5255186" y="890221"/>
                <a:ext cx="6327214" cy="822476"/>
                <a:chOff x="5255186" y="890221"/>
                <a:chExt cx="6327214" cy="822476"/>
              </a:xfrm>
            </p:grpSpPr>
            <p:sp>
              <p:nvSpPr>
                <p:cNvPr id="6" name="TextBox 5">
                  <a:extLst>
                    <a:ext uri="{FF2B5EF4-FFF2-40B4-BE49-F238E27FC236}">
                      <a16:creationId xmlns:a16="http://schemas.microsoft.com/office/drawing/2014/main" id="{CA59C25E-8B3E-0E4F-973E-85C2ED57BE78}"/>
                    </a:ext>
                  </a:extLst>
                </p:cNvPr>
                <p:cNvSpPr txBox="1"/>
                <p:nvPr/>
              </p:nvSpPr>
              <p:spPr>
                <a:xfrm>
                  <a:off x="6310856" y="890221"/>
                  <a:ext cx="5271544" cy="822476"/>
                </a:xfrm>
                <a:prstGeom prst="rect">
                  <a:avLst/>
                </a:prstGeom>
              </p:spPr>
              <p:txBody>
                <a:bodyPr vert="horz" lIns="24384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800"/>
                    </a:spcBef>
                  </a:pPr>
                  <a:r>
                    <a:rPr lang="en-US" sz="1867" b="1" dirty="0">
                      <a:solidFill>
                        <a:schemeClr val="accent1"/>
                      </a:solidFill>
                    </a:rPr>
                    <a:t>Tuning at scale</a:t>
                  </a:r>
                </a:p>
                <a:p>
                  <a:pPr>
                    <a:spcBef>
                      <a:spcPts val="0"/>
                    </a:spcBef>
                  </a:pPr>
                  <a:r>
                    <a:rPr lang="en-US" sz="1467" dirty="0"/>
                    <a:t>Adjust thousands of different</a:t>
                  </a:r>
                  <a:br>
                    <a:rPr lang="en-US" sz="1467" dirty="0"/>
                  </a:br>
                  <a:r>
                    <a:rPr lang="en-US" sz="1467" dirty="0"/>
                    <a:t>combinations of algorithm parameters </a:t>
                  </a:r>
                </a:p>
              </p:txBody>
            </p:sp>
            <p:grpSp>
              <p:nvGrpSpPr>
                <p:cNvPr id="14" name="Group 13">
                  <a:extLst>
                    <a:ext uri="{FF2B5EF4-FFF2-40B4-BE49-F238E27FC236}">
                      <a16:creationId xmlns:a16="http://schemas.microsoft.com/office/drawing/2014/main" id="{187EBB85-2F70-9747-AB65-8320B518CEA4}"/>
                    </a:ext>
                  </a:extLst>
                </p:cNvPr>
                <p:cNvGrpSpPr/>
                <p:nvPr/>
              </p:nvGrpSpPr>
              <p:grpSpPr>
                <a:xfrm>
                  <a:off x="5255186" y="890221"/>
                  <a:ext cx="822476" cy="822476"/>
                  <a:chOff x="3941388" y="667665"/>
                  <a:chExt cx="616857" cy="616857"/>
                </a:xfrm>
              </p:grpSpPr>
              <p:sp>
                <p:nvSpPr>
                  <p:cNvPr id="15" name="Oval 14">
                    <a:extLst>
                      <a:ext uri="{FF2B5EF4-FFF2-40B4-BE49-F238E27FC236}">
                        <a16:creationId xmlns:a16="http://schemas.microsoft.com/office/drawing/2014/main" id="{CEAD5152-2C9D-FA42-9E4B-EBF19C47ACC5}"/>
                      </a:ext>
                    </a:extLst>
                  </p:cNvPr>
                  <p:cNvSpPr/>
                  <p:nvPr/>
                </p:nvSpPr>
                <p:spPr>
                  <a:xfrm>
                    <a:off x="3941388" y="667665"/>
                    <a:ext cx="616857" cy="616857"/>
                  </a:xfrm>
                  <a:prstGeom prst="ellipse">
                    <a:avLst/>
                  </a:prstGeom>
                  <a:solidFill>
                    <a:schemeClr val="bg2"/>
                  </a:solidFill>
                  <a:ln w="19050">
                    <a:solidFill>
                      <a:schemeClr val="tx2"/>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grpSp>
                <p:nvGrpSpPr>
                  <p:cNvPr id="16" name="Group 15">
                    <a:extLst>
                      <a:ext uri="{FF2B5EF4-FFF2-40B4-BE49-F238E27FC236}">
                        <a16:creationId xmlns:a16="http://schemas.microsoft.com/office/drawing/2014/main" id="{E62AD7B9-4308-0248-8BA1-64BF344A53D6}"/>
                      </a:ext>
                    </a:extLst>
                  </p:cNvPr>
                  <p:cNvGrpSpPr/>
                  <p:nvPr/>
                </p:nvGrpSpPr>
                <p:grpSpPr>
                  <a:xfrm>
                    <a:off x="4115964" y="802256"/>
                    <a:ext cx="267704" cy="347674"/>
                    <a:chOff x="4103528" y="818763"/>
                    <a:chExt cx="242333" cy="314724"/>
                  </a:xfrm>
                </p:grpSpPr>
                <p:sp>
                  <p:nvSpPr>
                    <p:cNvPr id="17" name="Freeform: Shape 181">
                      <a:extLst>
                        <a:ext uri="{FF2B5EF4-FFF2-40B4-BE49-F238E27FC236}">
                          <a16:creationId xmlns:a16="http://schemas.microsoft.com/office/drawing/2014/main" id="{56A4244A-E762-EF4A-91D1-D27621514C36}"/>
                        </a:ext>
                      </a:extLst>
                    </p:cNvPr>
                    <p:cNvSpPr/>
                    <p:nvPr/>
                  </p:nvSpPr>
                  <p:spPr>
                    <a:xfrm rot="10800000">
                      <a:off x="4191527" y="869049"/>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2"/>
                      </a:solidFill>
                      <a:prstDash val="solid"/>
                      <a:round/>
                    </a:ln>
                  </p:spPr>
                  <p:txBody>
                    <a:bodyPr rtlCol="0" anchor="ctr"/>
                    <a:lstStyle/>
                    <a:p>
                      <a:endParaRPr lang="en-US" sz="2400" dirty="0"/>
                    </a:p>
                  </p:txBody>
                </p:sp>
                <p:sp>
                  <p:nvSpPr>
                    <p:cNvPr id="18" name="Freeform: Shape 182">
                      <a:extLst>
                        <a:ext uri="{FF2B5EF4-FFF2-40B4-BE49-F238E27FC236}">
                          <a16:creationId xmlns:a16="http://schemas.microsoft.com/office/drawing/2014/main" id="{7D13672B-D1A6-A245-8CED-3730CC4DE660}"/>
                        </a:ext>
                      </a:extLst>
                    </p:cNvPr>
                    <p:cNvSpPr/>
                    <p:nvPr/>
                  </p:nvSpPr>
                  <p:spPr>
                    <a:xfrm rot="10800000">
                      <a:off x="4222956" y="834477"/>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2"/>
                      </a:solidFill>
                      <a:prstDash val="solid"/>
                      <a:round/>
                    </a:ln>
                  </p:spPr>
                  <p:txBody>
                    <a:bodyPr rtlCol="0" anchor="ctr"/>
                    <a:lstStyle/>
                    <a:p>
                      <a:endParaRPr lang="en-US" sz="2400" dirty="0"/>
                    </a:p>
                  </p:txBody>
                </p:sp>
                <p:sp>
                  <p:nvSpPr>
                    <p:cNvPr id="19" name="Freeform: Shape 183">
                      <a:extLst>
                        <a:ext uri="{FF2B5EF4-FFF2-40B4-BE49-F238E27FC236}">
                          <a16:creationId xmlns:a16="http://schemas.microsoft.com/office/drawing/2014/main" id="{BFCA539B-D3A0-BA4B-B91D-8257407B6CD4}"/>
                        </a:ext>
                      </a:extLst>
                    </p:cNvPr>
                    <p:cNvSpPr/>
                    <p:nvPr/>
                  </p:nvSpPr>
                  <p:spPr>
                    <a:xfrm rot="10800000">
                      <a:off x="4103528" y="818763"/>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2"/>
                      </a:solidFill>
                      <a:prstDash val="solid"/>
                      <a:round/>
                    </a:ln>
                  </p:spPr>
                  <p:txBody>
                    <a:bodyPr rtlCol="0" anchor="ctr"/>
                    <a:lstStyle/>
                    <a:p>
                      <a:endParaRPr lang="en-US" sz="2400" dirty="0"/>
                    </a:p>
                  </p:txBody>
                </p:sp>
                <p:sp>
                  <p:nvSpPr>
                    <p:cNvPr id="20" name="Freeform: Shape 184">
                      <a:extLst>
                        <a:ext uri="{FF2B5EF4-FFF2-40B4-BE49-F238E27FC236}">
                          <a16:creationId xmlns:a16="http://schemas.microsoft.com/office/drawing/2014/main" id="{66F4C1D5-EA0C-C144-A7DB-AB013E758E9B}"/>
                        </a:ext>
                      </a:extLst>
                    </p:cNvPr>
                    <p:cNvSpPr/>
                    <p:nvPr/>
                  </p:nvSpPr>
                  <p:spPr>
                    <a:xfrm rot="10800000">
                      <a:off x="4248245" y="887088"/>
                      <a:ext cx="16091" cy="16091"/>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19050" cap="flat">
                      <a:solidFill>
                        <a:schemeClr val="tx2"/>
                      </a:solidFill>
                      <a:prstDash val="solid"/>
                      <a:round/>
                    </a:ln>
                  </p:spPr>
                  <p:txBody>
                    <a:bodyPr rtlCol="0" anchor="ctr"/>
                    <a:lstStyle/>
                    <a:p>
                      <a:endParaRPr lang="en-US" sz="2400" dirty="0"/>
                    </a:p>
                  </p:txBody>
                </p:sp>
                <p:sp>
                  <p:nvSpPr>
                    <p:cNvPr id="21" name="Freeform: Shape 185">
                      <a:extLst>
                        <a:ext uri="{FF2B5EF4-FFF2-40B4-BE49-F238E27FC236}">
                          <a16:creationId xmlns:a16="http://schemas.microsoft.com/office/drawing/2014/main" id="{46BCB7CD-1FF6-224A-B42B-8DAAF63579C9}"/>
                        </a:ext>
                      </a:extLst>
                    </p:cNvPr>
                    <p:cNvSpPr/>
                    <p:nvPr/>
                  </p:nvSpPr>
                  <p:spPr>
                    <a:xfrm rot="10800000">
                      <a:off x="4170009" y="903976"/>
                      <a:ext cx="16091" cy="1609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19050" cap="flat">
                      <a:solidFill>
                        <a:schemeClr val="tx2"/>
                      </a:solidFill>
                      <a:prstDash val="solid"/>
                      <a:round/>
                    </a:ln>
                  </p:spPr>
                  <p:txBody>
                    <a:bodyPr rtlCol="0" anchor="ctr"/>
                    <a:lstStyle/>
                    <a:p>
                      <a:endParaRPr lang="en-US" sz="2400" dirty="0"/>
                    </a:p>
                  </p:txBody>
                </p:sp>
                <p:sp>
                  <p:nvSpPr>
                    <p:cNvPr id="22" name="Freeform: Shape 186">
                      <a:extLst>
                        <a:ext uri="{FF2B5EF4-FFF2-40B4-BE49-F238E27FC236}">
                          <a16:creationId xmlns:a16="http://schemas.microsoft.com/office/drawing/2014/main" id="{0FEDA849-4933-A841-A769-BCF7A075A6F9}"/>
                        </a:ext>
                      </a:extLst>
                    </p:cNvPr>
                    <p:cNvSpPr/>
                    <p:nvPr/>
                  </p:nvSpPr>
                  <p:spPr>
                    <a:xfrm rot="10800000">
                      <a:off x="4214072" y="900728"/>
                      <a:ext cx="16091" cy="1609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19050" cap="flat">
                      <a:solidFill>
                        <a:schemeClr val="tx2"/>
                      </a:solidFill>
                      <a:prstDash val="solid"/>
                      <a:round/>
                    </a:ln>
                  </p:spPr>
                  <p:txBody>
                    <a:bodyPr rtlCol="0" anchor="ctr"/>
                    <a:lstStyle/>
                    <a:p>
                      <a:endParaRPr lang="en-US" sz="2400" dirty="0"/>
                    </a:p>
                  </p:txBody>
                </p:sp>
                <p:sp>
                  <p:nvSpPr>
                    <p:cNvPr id="23" name="Freeform: Shape 187">
                      <a:extLst>
                        <a:ext uri="{FF2B5EF4-FFF2-40B4-BE49-F238E27FC236}">
                          <a16:creationId xmlns:a16="http://schemas.microsoft.com/office/drawing/2014/main" id="{3B9D0631-9C6B-794E-9E86-C8160F4CB28D}"/>
                        </a:ext>
                      </a:extLst>
                    </p:cNvPr>
                    <p:cNvSpPr/>
                    <p:nvPr/>
                  </p:nvSpPr>
                  <p:spPr>
                    <a:xfrm rot="10800000">
                      <a:off x="4164751" y="956461"/>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2"/>
                      </a:solidFill>
                      <a:prstDash val="solid"/>
                      <a:round/>
                    </a:ln>
                  </p:spPr>
                  <p:txBody>
                    <a:bodyPr rtlCol="0" anchor="ctr"/>
                    <a:lstStyle/>
                    <a:p>
                      <a:endParaRPr lang="en-US" sz="2400" dirty="0"/>
                    </a:p>
                  </p:txBody>
                </p:sp>
                <p:sp>
                  <p:nvSpPr>
                    <p:cNvPr id="24" name="Freeform: Shape 188">
                      <a:extLst>
                        <a:ext uri="{FF2B5EF4-FFF2-40B4-BE49-F238E27FC236}">
                          <a16:creationId xmlns:a16="http://schemas.microsoft.com/office/drawing/2014/main" id="{D9B8516D-C14D-CD49-86AC-58DF4EBA36F0}"/>
                        </a:ext>
                      </a:extLst>
                    </p:cNvPr>
                    <p:cNvSpPr/>
                    <p:nvPr/>
                  </p:nvSpPr>
                  <p:spPr>
                    <a:xfrm rot="10800000">
                      <a:off x="4130179" y="925033"/>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2"/>
                      </a:solidFill>
                      <a:prstDash val="solid"/>
                      <a:round/>
                    </a:ln>
                  </p:spPr>
                  <p:txBody>
                    <a:bodyPr rtlCol="0" anchor="ctr"/>
                    <a:lstStyle/>
                    <a:p>
                      <a:endParaRPr lang="en-US" sz="2400" dirty="0"/>
                    </a:p>
                  </p:txBody>
                </p:sp>
                <p:sp>
                  <p:nvSpPr>
                    <p:cNvPr id="25" name="Freeform: Shape 189">
                      <a:extLst>
                        <a:ext uri="{FF2B5EF4-FFF2-40B4-BE49-F238E27FC236}">
                          <a16:creationId xmlns:a16="http://schemas.microsoft.com/office/drawing/2014/main" id="{BCFA6533-8D64-6048-88F5-FAA6749841DC}"/>
                        </a:ext>
                      </a:extLst>
                    </p:cNvPr>
                    <p:cNvSpPr/>
                    <p:nvPr/>
                  </p:nvSpPr>
                  <p:spPr>
                    <a:xfrm rot="10800000">
                      <a:off x="4148659" y="865948"/>
                      <a:ext cx="16091" cy="16091"/>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2"/>
                      </a:solidFill>
                      <a:prstDash val="solid"/>
                      <a:round/>
                    </a:ln>
                  </p:spPr>
                  <p:txBody>
                    <a:bodyPr rtlCol="0" anchor="ctr"/>
                    <a:lstStyle/>
                    <a:p>
                      <a:endParaRPr lang="en-US" sz="2400" dirty="0"/>
                    </a:p>
                  </p:txBody>
                </p:sp>
                <p:sp>
                  <p:nvSpPr>
                    <p:cNvPr id="26" name="Freeform: Shape 190">
                      <a:extLst>
                        <a:ext uri="{FF2B5EF4-FFF2-40B4-BE49-F238E27FC236}">
                          <a16:creationId xmlns:a16="http://schemas.microsoft.com/office/drawing/2014/main" id="{68261417-081E-F043-9452-BC1DD07BEEF5}"/>
                        </a:ext>
                      </a:extLst>
                    </p:cNvPr>
                    <p:cNvSpPr/>
                    <p:nvPr/>
                  </p:nvSpPr>
                  <p:spPr>
                    <a:xfrm>
                      <a:off x="4195340" y="917427"/>
                      <a:ext cx="150521" cy="216060"/>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9050" cap="flat">
                      <a:solidFill>
                        <a:schemeClr val="tx2"/>
                      </a:solidFill>
                      <a:prstDash val="solid"/>
                      <a:round/>
                    </a:ln>
                  </p:spPr>
                  <p:txBody>
                    <a:bodyPr rtlCol="0" anchor="ctr"/>
                    <a:lstStyle/>
                    <a:p>
                      <a:endParaRPr lang="en-US" sz="2400" dirty="0"/>
                    </a:p>
                  </p:txBody>
                </p:sp>
                <p:sp>
                  <p:nvSpPr>
                    <p:cNvPr id="27" name="Freeform: Shape 191">
                      <a:extLst>
                        <a:ext uri="{FF2B5EF4-FFF2-40B4-BE49-F238E27FC236}">
                          <a16:creationId xmlns:a16="http://schemas.microsoft.com/office/drawing/2014/main" id="{AA9585DD-5F62-E94B-AE3B-FB3F7858CECC}"/>
                        </a:ext>
                      </a:extLst>
                    </p:cNvPr>
                    <p:cNvSpPr/>
                    <p:nvPr/>
                  </p:nvSpPr>
                  <p:spPr>
                    <a:xfrm>
                      <a:off x="4295618" y="917406"/>
                      <a:ext cx="50243" cy="50243"/>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9050" cap="flat">
                      <a:solidFill>
                        <a:schemeClr val="tx2"/>
                      </a:solidFill>
                      <a:prstDash val="solid"/>
                      <a:round/>
                    </a:ln>
                  </p:spPr>
                  <p:txBody>
                    <a:bodyPr rtlCol="0" anchor="ctr"/>
                    <a:lstStyle/>
                    <a:p>
                      <a:endParaRPr lang="en-US" sz="2400" dirty="0"/>
                    </a:p>
                  </p:txBody>
                </p:sp>
                <p:sp>
                  <p:nvSpPr>
                    <p:cNvPr id="28" name="Freeform: Shape 192">
                      <a:extLst>
                        <a:ext uri="{FF2B5EF4-FFF2-40B4-BE49-F238E27FC236}">
                          <a16:creationId xmlns:a16="http://schemas.microsoft.com/office/drawing/2014/main" id="{F3AB4907-66D7-9F4E-A39D-CA4652B1C07B}"/>
                        </a:ext>
                      </a:extLst>
                    </p:cNvPr>
                    <p:cNvSpPr/>
                    <p:nvPr/>
                  </p:nvSpPr>
                  <p:spPr>
                    <a:xfrm>
                      <a:off x="4261194" y="1037630"/>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2"/>
                      </a:solidFill>
                      <a:prstDash val="solid"/>
                      <a:round/>
                    </a:ln>
                  </p:spPr>
                  <p:txBody>
                    <a:bodyPr rtlCol="0" anchor="ctr"/>
                    <a:lstStyle/>
                    <a:p>
                      <a:endParaRPr lang="en-US" sz="2400" dirty="0"/>
                    </a:p>
                  </p:txBody>
                </p:sp>
                <p:sp>
                  <p:nvSpPr>
                    <p:cNvPr id="29" name="Freeform: Shape 193">
                      <a:extLst>
                        <a:ext uri="{FF2B5EF4-FFF2-40B4-BE49-F238E27FC236}">
                          <a16:creationId xmlns:a16="http://schemas.microsoft.com/office/drawing/2014/main" id="{809C2665-AB99-1C4D-A318-56E1DAC1BCEB}"/>
                        </a:ext>
                      </a:extLst>
                    </p:cNvPr>
                    <p:cNvSpPr/>
                    <p:nvPr/>
                  </p:nvSpPr>
                  <p:spPr>
                    <a:xfrm>
                      <a:off x="4261194" y="1096506"/>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2"/>
                      </a:solidFill>
                      <a:prstDash val="solid"/>
                      <a:round/>
                    </a:ln>
                  </p:spPr>
                  <p:txBody>
                    <a:bodyPr rtlCol="0" anchor="ctr"/>
                    <a:lstStyle/>
                    <a:p>
                      <a:endParaRPr lang="en-US" sz="2400" dirty="0"/>
                    </a:p>
                  </p:txBody>
                </p:sp>
                <p:sp>
                  <p:nvSpPr>
                    <p:cNvPr id="30" name="Freeform: Shape 194">
                      <a:extLst>
                        <a:ext uri="{FF2B5EF4-FFF2-40B4-BE49-F238E27FC236}">
                          <a16:creationId xmlns:a16="http://schemas.microsoft.com/office/drawing/2014/main" id="{B97BB8C2-CA80-7D4A-921D-AB9D88527B19}"/>
                        </a:ext>
                      </a:extLst>
                    </p:cNvPr>
                    <p:cNvSpPr/>
                    <p:nvPr/>
                  </p:nvSpPr>
                  <p:spPr>
                    <a:xfrm>
                      <a:off x="4261194" y="1009345"/>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2"/>
                      </a:solidFill>
                      <a:prstDash val="solid"/>
                      <a:round/>
                    </a:ln>
                  </p:spPr>
                  <p:txBody>
                    <a:bodyPr rtlCol="0" anchor="ctr"/>
                    <a:lstStyle/>
                    <a:p>
                      <a:endParaRPr lang="en-US" sz="2400" dirty="0"/>
                    </a:p>
                  </p:txBody>
                </p:sp>
                <p:sp>
                  <p:nvSpPr>
                    <p:cNvPr id="31" name="Freeform: Shape 195">
                      <a:extLst>
                        <a:ext uri="{FF2B5EF4-FFF2-40B4-BE49-F238E27FC236}">
                          <a16:creationId xmlns:a16="http://schemas.microsoft.com/office/drawing/2014/main" id="{EE51DB85-25AE-0540-B1C6-2935AC04ACC3}"/>
                        </a:ext>
                      </a:extLst>
                    </p:cNvPr>
                    <p:cNvSpPr/>
                    <p:nvPr/>
                  </p:nvSpPr>
                  <p:spPr>
                    <a:xfrm>
                      <a:off x="4261194" y="1068220"/>
                      <a:ext cx="62626" cy="209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2"/>
                      </a:solidFill>
                      <a:prstDash val="solid"/>
                      <a:round/>
                    </a:ln>
                  </p:spPr>
                  <p:txBody>
                    <a:bodyPr rtlCol="0" anchor="ctr"/>
                    <a:lstStyle/>
                    <a:p>
                      <a:endParaRPr lang="en-US" sz="2400" dirty="0"/>
                    </a:p>
                  </p:txBody>
                </p:sp>
                <p:sp>
                  <p:nvSpPr>
                    <p:cNvPr id="32" name="Freeform: Shape 196">
                      <a:extLst>
                        <a:ext uri="{FF2B5EF4-FFF2-40B4-BE49-F238E27FC236}">
                          <a16:creationId xmlns:a16="http://schemas.microsoft.com/office/drawing/2014/main" id="{CD675BC0-E2C4-C444-A559-42F5929D4DA1}"/>
                        </a:ext>
                      </a:extLst>
                    </p:cNvPr>
                    <p:cNvSpPr/>
                    <p:nvPr/>
                  </p:nvSpPr>
                  <p:spPr>
                    <a:xfrm>
                      <a:off x="4261194" y="978734"/>
                      <a:ext cx="20491" cy="209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9050" cap="flat">
                      <a:solidFill>
                        <a:schemeClr val="tx2"/>
                      </a:solidFill>
                      <a:prstDash val="solid"/>
                      <a:round/>
                    </a:ln>
                  </p:spPr>
                  <p:txBody>
                    <a:bodyPr rtlCol="0" anchor="ctr"/>
                    <a:lstStyle/>
                    <a:p>
                      <a:endParaRPr lang="en-US" sz="2400" dirty="0"/>
                    </a:p>
                  </p:txBody>
                </p:sp>
                <p:sp>
                  <p:nvSpPr>
                    <p:cNvPr id="33" name="Freeform: Shape 197">
                      <a:extLst>
                        <a:ext uri="{FF2B5EF4-FFF2-40B4-BE49-F238E27FC236}">
                          <a16:creationId xmlns:a16="http://schemas.microsoft.com/office/drawing/2014/main" id="{90D7718D-79F0-0E4E-9D13-8204C539107E}"/>
                        </a:ext>
                      </a:extLst>
                    </p:cNvPr>
                    <p:cNvSpPr/>
                    <p:nvPr/>
                  </p:nvSpPr>
                  <p:spPr>
                    <a:xfrm>
                      <a:off x="4216817" y="967650"/>
                      <a:ext cx="32748" cy="23278"/>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chemeClr val="tx2"/>
                      </a:solidFill>
                      <a:prstDash val="solid"/>
                      <a:round/>
                    </a:ln>
                  </p:spPr>
                  <p:txBody>
                    <a:bodyPr rtlCol="0" anchor="ctr"/>
                    <a:lstStyle/>
                    <a:p>
                      <a:endParaRPr lang="en-US" sz="2400" dirty="0"/>
                    </a:p>
                  </p:txBody>
                </p:sp>
                <p:sp>
                  <p:nvSpPr>
                    <p:cNvPr id="34" name="Freeform: Shape 198">
                      <a:extLst>
                        <a:ext uri="{FF2B5EF4-FFF2-40B4-BE49-F238E27FC236}">
                          <a16:creationId xmlns:a16="http://schemas.microsoft.com/office/drawing/2014/main" id="{827C14CB-6BB5-1446-AA98-ECEA099B2A1C}"/>
                        </a:ext>
                      </a:extLst>
                    </p:cNvPr>
                    <p:cNvSpPr/>
                    <p:nvPr/>
                  </p:nvSpPr>
                  <p:spPr>
                    <a:xfrm>
                      <a:off x="4216817" y="1083935"/>
                      <a:ext cx="32748" cy="23278"/>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chemeClr val="tx2"/>
                      </a:solidFill>
                      <a:prstDash val="solid"/>
                      <a:round/>
                    </a:ln>
                  </p:spPr>
                  <p:txBody>
                    <a:bodyPr rtlCol="0" anchor="ctr"/>
                    <a:lstStyle/>
                    <a:p>
                      <a:endParaRPr lang="en-US" sz="2400" dirty="0"/>
                    </a:p>
                  </p:txBody>
                </p:sp>
                <p:sp>
                  <p:nvSpPr>
                    <p:cNvPr id="35" name="Freeform: Shape 199">
                      <a:extLst>
                        <a:ext uri="{FF2B5EF4-FFF2-40B4-BE49-F238E27FC236}">
                          <a16:creationId xmlns:a16="http://schemas.microsoft.com/office/drawing/2014/main" id="{926A8138-50CF-AF4C-B740-EDF2118834B6}"/>
                        </a:ext>
                      </a:extLst>
                    </p:cNvPr>
                    <p:cNvSpPr/>
                    <p:nvPr/>
                  </p:nvSpPr>
                  <p:spPr>
                    <a:xfrm>
                      <a:off x="4221447" y="1025813"/>
                      <a:ext cx="23487" cy="23508"/>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9050" cap="flat">
                      <a:solidFill>
                        <a:schemeClr val="tx2"/>
                      </a:solidFill>
                      <a:prstDash val="solid"/>
                      <a:round/>
                    </a:ln>
                  </p:spPr>
                  <p:txBody>
                    <a:bodyPr rtlCol="0" anchor="ctr"/>
                    <a:lstStyle/>
                    <a:p>
                      <a:endParaRPr lang="en-US" sz="2400" dirty="0"/>
                    </a:p>
                  </p:txBody>
                </p:sp>
                <p:sp>
                  <p:nvSpPr>
                    <p:cNvPr id="36" name="Freeform: Shape 200">
                      <a:extLst>
                        <a:ext uri="{FF2B5EF4-FFF2-40B4-BE49-F238E27FC236}">
                          <a16:creationId xmlns:a16="http://schemas.microsoft.com/office/drawing/2014/main" id="{AEAD0E79-8BE8-9547-8A3A-A5A48B8B5385}"/>
                        </a:ext>
                      </a:extLst>
                    </p:cNvPr>
                    <p:cNvSpPr/>
                    <p:nvPr/>
                  </p:nvSpPr>
                  <p:spPr>
                    <a:xfrm>
                      <a:off x="4221531" y="1025813"/>
                      <a:ext cx="23404" cy="23613"/>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9050" cap="flat">
                      <a:solidFill>
                        <a:schemeClr val="tx2"/>
                      </a:solidFill>
                      <a:prstDash val="solid"/>
                      <a:round/>
                    </a:ln>
                  </p:spPr>
                  <p:txBody>
                    <a:bodyPr rtlCol="0" anchor="ctr"/>
                    <a:lstStyle/>
                    <a:p>
                      <a:endParaRPr lang="en-US" sz="2400" dirty="0"/>
                    </a:p>
                  </p:txBody>
                </p:sp>
              </p:grpSp>
            </p:grpSp>
            <p:cxnSp>
              <p:nvCxnSpPr>
                <p:cNvPr id="96" name="Straight Connector 95">
                  <a:extLst>
                    <a:ext uri="{FF2B5EF4-FFF2-40B4-BE49-F238E27FC236}">
                      <a16:creationId xmlns:a16="http://schemas.microsoft.com/office/drawing/2014/main" id="{D7AD9E86-5330-4873-9332-86426D85092A}"/>
                    </a:ext>
                  </a:extLst>
                </p:cNvPr>
                <p:cNvCxnSpPr>
                  <a:cxnSpLocks/>
                </p:cNvCxnSpPr>
                <p:nvPr/>
              </p:nvCxnSpPr>
              <p:spPr>
                <a:xfrm>
                  <a:off x="6077662" y="1301459"/>
                  <a:ext cx="368000" cy="1"/>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F7197943-9B04-4403-8910-903E9E5B7828}"/>
                  </a:ext>
                </a:extLst>
              </p:cNvPr>
              <p:cNvGrpSpPr/>
              <p:nvPr/>
            </p:nvGrpSpPr>
            <p:grpSpPr>
              <a:xfrm>
                <a:off x="5255186" y="1955552"/>
                <a:ext cx="6327214" cy="822476"/>
                <a:chOff x="5255186" y="1953991"/>
                <a:chExt cx="6327214" cy="822476"/>
              </a:xfrm>
            </p:grpSpPr>
            <p:sp>
              <p:nvSpPr>
                <p:cNvPr id="7" name="TextBox 6">
                  <a:extLst>
                    <a:ext uri="{FF2B5EF4-FFF2-40B4-BE49-F238E27FC236}">
                      <a16:creationId xmlns:a16="http://schemas.microsoft.com/office/drawing/2014/main" id="{7E761541-B7AC-AE45-BA87-D5AAD8AEB2FC}"/>
                    </a:ext>
                  </a:extLst>
                </p:cNvPr>
                <p:cNvSpPr txBox="1"/>
                <p:nvPr/>
              </p:nvSpPr>
              <p:spPr>
                <a:xfrm>
                  <a:off x="6310856" y="1953991"/>
                  <a:ext cx="5271544" cy="822476"/>
                </a:xfrm>
                <a:prstGeom prst="rect">
                  <a:avLst/>
                </a:prstGeom>
              </p:spPr>
              <p:txBody>
                <a:bodyPr vert="horz" lIns="24384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800"/>
                    </a:spcBef>
                  </a:pPr>
                  <a:r>
                    <a:rPr lang="en-US" sz="1867" b="1" dirty="0">
                      <a:solidFill>
                        <a:schemeClr val="accent1"/>
                      </a:solidFill>
                    </a:rPr>
                    <a:t>Automated</a:t>
                  </a:r>
                </a:p>
                <a:p>
                  <a:pPr>
                    <a:spcBef>
                      <a:spcPts val="0"/>
                    </a:spcBef>
                  </a:pPr>
                  <a:r>
                    <a:rPr lang="en-US" sz="1467" dirty="0"/>
                    <a:t>Uses ML to find the best parameters</a:t>
                  </a:r>
                </a:p>
              </p:txBody>
            </p:sp>
            <p:grpSp>
              <p:nvGrpSpPr>
                <p:cNvPr id="37" name="Group 36">
                  <a:extLst>
                    <a:ext uri="{FF2B5EF4-FFF2-40B4-BE49-F238E27FC236}">
                      <a16:creationId xmlns:a16="http://schemas.microsoft.com/office/drawing/2014/main" id="{73979C4A-4186-9547-AB36-A8F703D46DAD}"/>
                    </a:ext>
                  </a:extLst>
                </p:cNvPr>
                <p:cNvGrpSpPr/>
                <p:nvPr/>
              </p:nvGrpSpPr>
              <p:grpSpPr>
                <a:xfrm>
                  <a:off x="5255186" y="1953991"/>
                  <a:ext cx="822476" cy="822476"/>
                  <a:chOff x="3941388" y="1465493"/>
                  <a:chExt cx="616857" cy="616857"/>
                </a:xfrm>
              </p:grpSpPr>
              <p:sp>
                <p:nvSpPr>
                  <p:cNvPr id="38" name="Oval 37">
                    <a:extLst>
                      <a:ext uri="{FF2B5EF4-FFF2-40B4-BE49-F238E27FC236}">
                        <a16:creationId xmlns:a16="http://schemas.microsoft.com/office/drawing/2014/main" id="{FEA01FEC-768A-F946-A18E-154BF335F74A}"/>
                      </a:ext>
                    </a:extLst>
                  </p:cNvPr>
                  <p:cNvSpPr/>
                  <p:nvPr/>
                </p:nvSpPr>
                <p:spPr>
                  <a:xfrm>
                    <a:off x="3941388" y="1465493"/>
                    <a:ext cx="616857" cy="616857"/>
                  </a:xfrm>
                  <a:prstGeom prst="ellipse">
                    <a:avLst/>
                  </a:prstGeom>
                  <a:solidFill>
                    <a:schemeClr val="bg2"/>
                  </a:solidFill>
                  <a:ln w="19050">
                    <a:solidFill>
                      <a:schemeClr val="tx2"/>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accent2">
                          <a:lumMod val="75000"/>
                        </a:schemeClr>
                      </a:solidFill>
                    </a:endParaRPr>
                  </a:p>
                </p:txBody>
              </p:sp>
              <p:grpSp>
                <p:nvGrpSpPr>
                  <p:cNvPr id="39" name="Group 38">
                    <a:extLst>
                      <a:ext uri="{FF2B5EF4-FFF2-40B4-BE49-F238E27FC236}">
                        <a16:creationId xmlns:a16="http://schemas.microsoft.com/office/drawing/2014/main" id="{0567A9E2-9957-4043-A0D2-2022A19C2AB1}"/>
                      </a:ext>
                    </a:extLst>
                  </p:cNvPr>
                  <p:cNvGrpSpPr/>
                  <p:nvPr/>
                </p:nvGrpSpPr>
                <p:grpSpPr>
                  <a:xfrm>
                    <a:off x="4056951" y="1641853"/>
                    <a:ext cx="385731" cy="264136"/>
                    <a:chOff x="3977031" y="1652865"/>
                    <a:chExt cx="485985" cy="332787"/>
                  </a:xfrm>
                </p:grpSpPr>
                <p:sp>
                  <p:nvSpPr>
                    <p:cNvPr id="40" name="Freeform: Shape 203">
                      <a:extLst>
                        <a:ext uri="{FF2B5EF4-FFF2-40B4-BE49-F238E27FC236}">
                          <a16:creationId xmlns:a16="http://schemas.microsoft.com/office/drawing/2014/main" id="{991763BD-4256-FD40-850D-8BB92E4E326A}"/>
                        </a:ext>
                      </a:extLst>
                    </p:cNvPr>
                    <p:cNvSpPr/>
                    <p:nvPr/>
                  </p:nvSpPr>
                  <p:spPr>
                    <a:xfrm>
                      <a:off x="3977031" y="1943812"/>
                      <a:ext cx="485985" cy="41840"/>
                    </a:xfrm>
                    <a:custGeom>
                      <a:avLst/>
                      <a:gdLst>
                        <a:gd name="connsiteX0" fmla="*/ 4828 w 485985"/>
                        <a:gd name="connsiteY0" fmla="*/ 4828 h 41839"/>
                        <a:gd name="connsiteX1" fmla="*/ 4828 w 485985"/>
                        <a:gd name="connsiteY1" fmla="*/ 28644 h 41839"/>
                        <a:gd name="connsiteX2" fmla="*/ 6437 w 485985"/>
                        <a:gd name="connsiteY2" fmla="*/ 29932 h 41839"/>
                        <a:gd name="connsiteX3" fmla="*/ 33150 w 485985"/>
                        <a:gd name="connsiteY3" fmla="*/ 38943 h 41839"/>
                        <a:gd name="connsiteX4" fmla="*/ 457663 w 485985"/>
                        <a:gd name="connsiteY4" fmla="*/ 38943 h 41839"/>
                        <a:gd name="connsiteX5" fmla="*/ 479870 w 485985"/>
                        <a:gd name="connsiteY5" fmla="*/ 31219 h 41839"/>
                        <a:gd name="connsiteX6" fmla="*/ 483089 w 485985"/>
                        <a:gd name="connsiteY6" fmla="*/ 28644 h 41839"/>
                        <a:gd name="connsiteX7" fmla="*/ 483089 w 485985"/>
                        <a:gd name="connsiteY7" fmla="*/ 4828 h 41839"/>
                        <a:gd name="connsiteX8" fmla="*/ 4828 w 485985"/>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985" h="41839">
                          <a:moveTo>
                            <a:pt x="4828" y="4828"/>
                          </a:moveTo>
                          <a:lnTo>
                            <a:pt x="4828" y="28644"/>
                          </a:lnTo>
                          <a:lnTo>
                            <a:pt x="6437" y="29932"/>
                          </a:lnTo>
                          <a:cubicBezTo>
                            <a:pt x="14161" y="35725"/>
                            <a:pt x="23495" y="38943"/>
                            <a:pt x="33150" y="38943"/>
                          </a:cubicBezTo>
                          <a:lnTo>
                            <a:pt x="457663" y="38943"/>
                          </a:lnTo>
                          <a:cubicBezTo>
                            <a:pt x="465709" y="38943"/>
                            <a:pt x="473433" y="36368"/>
                            <a:pt x="479870" y="31219"/>
                          </a:cubicBezTo>
                          <a:lnTo>
                            <a:pt x="483089" y="28644"/>
                          </a:lnTo>
                          <a:lnTo>
                            <a:pt x="483089" y="4828"/>
                          </a:lnTo>
                          <a:lnTo>
                            <a:pt x="4828" y="4828"/>
                          </a:lnTo>
                          <a:close/>
                        </a:path>
                      </a:pathLst>
                    </a:custGeom>
                    <a:noFill/>
                    <a:ln w="19050" cap="flat">
                      <a:solidFill>
                        <a:schemeClr val="tx2"/>
                      </a:solidFill>
                      <a:prstDash val="solid"/>
                      <a:round/>
                    </a:ln>
                  </p:spPr>
                  <p:txBody>
                    <a:bodyPr rtlCol="0" anchor="ctr"/>
                    <a:lstStyle/>
                    <a:p>
                      <a:endParaRPr lang="en-US" sz="2400" dirty="0">
                        <a:solidFill>
                          <a:schemeClr val="accent2">
                            <a:lumMod val="75000"/>
                          </a:schemeClr>
                        </a:solidFill>
                      </a:endParaRPr>
                    </a:p>
                  </p:txBody>
                </p:sp>
                <p:sp>
                  <p:nvSpPr>
                    <p:cNvPr id="41" name="Freeform: Shape 204">
                      <a:extLst>
                        <a:ext uri="{FF2B5EF4-FFF2-40B4-BE49-F238E27FC236}">
                          <a16:creationId xmlns:a16="http://schemas.microsoft.com/office/drawing/2014/main" id="{A5CE4AB3-20C8-7A41-BB6A-908172778FF5}"/>
                        </a:ext>
                      </a:extLst>
                    </p:cNvPr>
                    <p:cNvSpPr/>
                    <p:nvPr/>
                  </p:nvSpPr>
                  <p:spPr>
                    <a:xfrm>
                      <a:off x="4043653" y="1675394"/>
                      <a:ext cx="357247" cy="247820"/>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noFill/>
                    <a:ln w="19050" cap="flat">
                      <a:solidFill>
                        <a:schemeClr val="tx2"/>
                      </a:solidFill>
                      <a:prstDash val="solid"/>
                      <a:round/>
                    </a:ln>
                  </p:spPr>
                  <p:txBody>
                    <a:bodyPr rtlCol="0" anchor="ctr"/>
                    <a:lstStyle/>
                    <a:p>
                      <a:endParaRPr lang="en-US" sz="2400" dirty="0">
                        <a:solidFill>
                          <a:schemeClr val="accent2">
                            <a:lumMod val="75000"/>
                          </a:schemeClr>
                        </a:solidFill>
                      </a:endParaRPr>
                    </a:p>
                  </p:txBody>
                </p:sp>
                <p:sp>
                  <p:nvSpPr>
                    <p:cNvPr id="42" name="Freeform: Shape 205">
                      <a:extLst>
                        <a:ext uri="{FF2B5EF4-FFF2-40B4-BE49-F238E27FC236}">
                          <a16:creationId xmlns:a16="http://schemas.microsoft.com/office/drawing/2014/main" id="{B39805EA-8B7E-D743-9864-4361A1963642}"/>
                        </a:ext>
                      </a:extLst>
                    </p:cNvPr>
                    <p:cNvSpPr/>
                    <p:nvPr/>
                  </p:nvSpPr>
                  <p:spPr>
                    <a:xfrm>
                      <a:off x="4018871" y="1652865"/>
                      <a:ext cx="405524" cy="296097"/>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9050" cap="flat">
                      <a:solidFill>
                        <a:schemeClr val="tx2"/>
                      </a:solidFill>
                      <a:prstDash val="solid"/>
                      <a:round/>
                    </a:ln>
                  </p:spPr>
                  <p:txBody>
                    <a:bodyPr rtlCol="0" anchor="ctr"/>
                    <a:lstStyle/>
                    <a:p>
                      <a:endParaRPr lang="en-US" sz="2400" dirty="0"/>
                    </a:p>
                  </p:txBody>
                </p:sp>
                <p:sp>
                  <p:nvSpPr>
                    <p:cNvPr id="43" name="Freeform: Shape 206">
                      <a:extLst>
                        <a:ext uri="{FF2B5EF4-FFF2-40B4-BE49-F238E27FC236}">
                          <a16:creationId xmlns:a16="http://schemas.microsoft.com/office/drawing/2014/main" id="{0A1EF7B7-AD81-9048-85F7-5044BC7D904E}"/>
                        </a:ext>
                      </a:extLst>
                    </p:cNvPr>
                    <p:cNvSpPr/>
                    <p:nvPr/>
                  </p:nvSpPr>
                  <p:spPr>
                    <a:xfrm>
                      <a:off x="4138597" y="1715303"/>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9050" cap="flat">
                      <a:solidFill>
                        <a:schemeClr val="tx2"/>
                      </a:solidFill>
                      <a:prstDash val="solid"/>
                      <a:round/>
                    </a:ln>
                  </p:spPr>
                  <p:txBody>
                    <a:bodyPr rtlCol="0" anchor="ctr"/>
                    <a:lstStyle/>
                    <a:p>
                      <a:endParaRPr lang="en-US" sz="2400" dirty="0"/>
                    </a:p>
                  </p:txBody>
                </p:sp>
                <p:sp>
                  <p:nvSpPr>
                    <p:cNvPr id="44" name="Freeform: Shape 207">
                      <a:extLst>
                        <a:ext uri="{FF2B5EF4-FFF2-40B4-BE49-F238E27FC236}">
                          <a16:creationId xmlns:a16="http://schemas.microsoft.com/office/drawing/2014/main" id="{30ADEE81-C43A-0549-A926-50BB0DE89905}"/>
                        </a:ext>
                      </a:extLst>
                    </p:cNvPr>
                    <p:cNvSpPr/>
                    <p:nvPr/>
                  </p:nvSpPr>
                  <p:spPr>
                    <a:xfrm>
                      <a:off x="4185264" y="1761970"/>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9050" cap="flat">
                      <a:solidFill>
                        <a:schemeClr val="tx2"/>
                      </a:solidFill>
                      <a:prstDash val="solid"/>
                      <a:round/>
                    </a:ln>
                  </p:spPr>
                  <p:txBody>
                    <a:bodyPr rtlCol="0" anchor="ctr"/>
                    <a:lstStyle/>
                    <a:p>
                      <a:endParaRPr lang="en-US" sz="2400" dirty="0"/>
                    </a:p>
                  </p:txBody>
                </p:sp>
              </p:grpSp>
            </p:grpSp>
            <p:cxnSp>
              <p:nvCxnSpPr>
                <p:cNvPr id="100" name="Straight Connector 99">
                  <a:extLst>
                    <a:ext uri="{FF2B5EF4-FFF2-40B4-BE49-F238E27FC236}">
                      <a16:creationId xmlns:a16="http://schemas.microsoft.com/office/drawing/2014/main" id="{2D09BFE6-42DB-404C-80F6-5A85A1DD1F51}"/>
                    </a:ext>
                  </a:extLst>
                </p:cNvPr>
                <p:cNvCxnSpPr>
                  <a:cxnSpLocks/>
                </p:cNvCxnSpPr>
                <p:nvPr/>
              </p:nvCxnSpPr>
              <p:spPr>
                <a:xfrm>
                  <a:off x="6077662" y="2365229"/>
                  <a:ext cx="36800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3164B3C5-376A-410E-8271-D396C7171897}"/>
                  </a:ext>
                </a:extLst>
              </p:cNvPr>
              <p:cNvGrpSpPr/>
              <p:nvPr/>
            </p:nvGrpSpPr>
            <p:grpSpPr>
              <a:xfrm>
                <a:off x="5255186" y="3020883"/>
                <a:ext cx="6327214" cy="822476"/>
                <a:chOff x="5255186" y="3017762"/>
                <a:chExt cx="6327214" cy="822476"/>
              </a:xfrm>
            </p:grpSpPr>
            <p:sp>
              <p:nvSpPr>
                <p:cNvPr id="8" name="TextBox 7">
                  <a:extLst>
                    <a:ext uri="{FF2B5EF4-FFF2-40B4-BE49-F238E27FC236}">
                      <a16:creationId xmlns:a16="http://schemas.microsoft.com/office/drawing/2014/main" id="{97BD61B6-9AC0-854F-8251-E0C40CE91002}"/>
                    </a:ext>
                  </a:extLst>
                </p:cNvPr>
                <p:cNvSpPr txBox="1"/>
                <p:nvPr/>
              </p:nvSpPr>
              <p:spPr>
                <a:xfrm>
                  <a:off x="6310856" y="3017762"/>
                  <a:ext cx="5271544" cy="822476"/>
                </a:xfrm>
                <a:prstGeom prst="rect">
                  <a:avLst/>
                </a:prstGeom>
              </p:spPr>
              <p:txBody>
                <a:bodyPr vert="horz" lIns="24384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800"/>
                    </a:spcBef>
                  </a:pPr>
                  <a:r>
                    <a:rPr lang="en-US" sz="1867" b="1" dirty="0">
                      <a:solidFill>
                        <a:schemeClr val="accent1"/>
                      </a:solidFill>
                    </a:rPr>
                    <a:t>Faster</a:t>
                  </a:r>
                </a:p>
                <a:p>
                  <a:pPr>
                    <a:spcBef>
                      <a:spcPts val="0"/>
                    </a:spcBef>
                  </a:pPr>
                  <a:r>
                    <a:rPr lang="en-US" sz="1467" dirty="0"/>
                    <a:t>Eliminate days or weeks of tedious manual work</a:t>
                  </a:r>
                </a:p>
              </p:txBody>
            </p:sp>
            <p:grpSp>
              <p:nvGrpSpPr>
                <p:cNvPr id="45" name="Group 44">
                  <a:extLst>
                    <a:ext uri="{FF2B5EF4-FFF2-40B4-BE49-F238E27FC236}">
                      <a16:creationId xmlns:a16="http://schemas.microsoft.com/office/drawing/2014/main" id="{2B3448C3-3A83-6D4E-A3CB-E43F0A51256D}"/>
                    </a:ext>
                  </a:extLst>
                </p:cNvPr>
                <p:cNvGrpSpPr/>
                <p:nvPr/>
              </p:nvGrpSpPr>
              <p:grpSpPr>
                <a:xfrm>
                  <a:off x="5255186" y="3017762"/>
                  <a:ext cx="822476" cy="822476"/>
                  <a:chOff x="3941388" y="2662236"/>
                  <a:chExt cx="616857" cy="616857"/>
                </a:xfrm>
              </p:grpSpPr>
              <p:sp>
                <p:nvSpPr>
                  <p:cNvPr id="46" name="Oval 45">
                    <a:extLst>
                      <a:ext uri="{FF2B5EF4-FFF2-40B4-BE49-F238E27FC236}">
                        <a16:creationId xmlns:a16="http://schemas.microsoft.com/office/drawing/2014/main" id="{D6781771-29B7-9E41-88B7-E9EC219A0DBC}"/>
                      </a:ext>
                    </a:extLst>
                  </p:cNvPr>
                  <p:cNvSpPr/>
                  <p:nvPr/>
                </p:nvSpPr>
                <p:spPr>
                  <a:xfrm>
                    <a:off x="3941388" y="2662236"/>
                    <a:ext cx="616857" cy="616857"/>
                  </a:xfrm>
                  <a:prstGeom prst="ellipse">
                    <a:avLst/>
                  </a:prstGeom>
                  <a:solidFill>
                    <a:schemeClr val="bg2"/>
                  </a:solidFill>
                  <a:ln w="19050">
                    <a:solidFill>
                      <a:schemeClr val="tx2"/>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grpSp>
                <p:nvGrpSpPr>
                  <p:cNvPr id="47" name="Group 46">
                    <a:extLst>
                      <a:ext uri="{FF2B5EF4-FFF2-40B4-BE49-F238E27FC236}">
                        <a16:creationId xmlns:a16="http://schemas.microsoft.com/office/drawing/2014/main" id="{EAF69259-E08C-FC44-BE87-EBD425523F14}"/>
                      </a:ext>
                    </a:extLst>
                  </p:cNvPr>
                  <p:cNvGrpSpPr/>
                  <p:nvPr/>
                </p:nvGrpSpPr>
                <p:grpSpPr>
                  <a:xfrm>
                    <a:off x="4081866" y="2824164"/>
                    <a:ext cx="335900" cy="293002"/>
                    <a:chOff x="4062455" y="2845755"/>
                    <a:chExt cx="374722" cy="326867"/>
                  </a:xfrm>
                </p:grpSpPr>
                <p:sp>
                  <p:nvSpPr>
                    <p:cNvPr id="48" name="Freeform: Shape 95">
                      <a:extLst>
                        <a:ext uri="{FF2B5EF4-FFF2-40B4-BE49-F238E27FC236}">
                          <a16:creationId xmlns:a16="http://schemas.microsoft.com/office/drawing/2014/main" id="{438FEA74-923B-1244-A2F6-F68162F9AF79}"/>
                        </a:ext>
                      </a:extLst>
                    </p:cNvPr>
                    <p:cNvSpPr/>
                    <p:nvPr/>
                  </p:nvSpPr>
                  <p:spPr>
                    <a:xfrm>
                      <a:off x="4096342" y="2967713"/>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chemeClr val="tx2"/>
                      </a:solidFill>
                      <a:prstDash val="solid"/>
                      <a:round/>
                    </a:ln>
                  </p:spPr>
                  <p:txBody>
                    <a:bodyPr rtlCol="0" anchor="ctr"/>
                    <a:lstStyle/>
                    <a:p>
                      <a:endParaRPr lang="en-US" sz="2400" dirty="0"/>
                    </a:p>
                  </p:txBody>
                </p:sp>
                <p:sp>
                  <p:nvSpPr>
                    <p:cNvPr id="49" name="Freeform: Shape 96">
                      <a:extLst>
                        <a:ext uri="{FF2B5EF4-FFF2-40B4-BE49-F238E27FC236}">
                          <a16:creationId xmlns:a16="http://schemas.microsoft.com/office/drawing/2014/main" id="{9CC6F2B8-B715-6B43-B3DB-73658167752E}"/>
                        </a:ext>
                      </a:extLst>
                    </p:cNvPr>
                    <p:cNvSpPr/>
                    <p:nvPr/>
                  </p:nvSpPr>
                  <p:spPr>
                    <a:xfrm>
                      <a:off x="4159302" y="2967713"/>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chemeClr val="tx2"/>
                      </a:solidFill>
                      <a:prstDash val="solid"/>
                      <a:round/>
                    </a:ln>
                  </p:spPr>
                  <p:txBody>
                    <a:bodyPr rtlCol="0" anchor="ctr"/>
                    <a:lstStyle/>
                    <a:p>
                      <a:endParaRPr lang="en-US" sz="2400" dirty="0"/>
                    </a:p>
                  </p:txBody>
                </p:sp>
                <p:sp>
                  <p:nvSpPr>
                    <p:cNvPr id="50" name="Freeform: Shape 97">
                      <a:extLst>
                        <a:ext uri="{FF2B5EF4-FFF2-40B4-BE49-F238E27FC236}">
                          <a16:creationId xmlns:a16="http://schemas.microsoft.com/office/drawing/2014/main" id="{AD01EAF7-D1EA-1441-9DFF-6FF80B6C4FDA}"/>
                        </a:ext>
                      </a:extLst>
                    </p:cNvPr>
                    <p:cNvSpPr/>
                    <p:nvPr/>
                  </p:nvSpPr>
                  <p:spPr>
                    <a:xfrm>
                      <a:off x="4222237" y="2967713"/>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chemeClr val="tx2"/>
                      </a:solidFill>
                      <a:prstDash val="solid"/>
                      <a:round/>
                    </a:ln>
                  </p:spPr>
                  <p:txBody>
                    <a:bodyPr rtlCol="0" anchor="ctr"/>
                    <a:lstStyle/>
                    <a:p>
                      <a:endParaRPr lang="en-US" sz="2400" dirty="0"/>
                    </a:p>
                  </p:txBody>
                </p:sp>
                <p:sp>
                  <p:nvSpPr>
                    <p:cNvPr id="51" name="Freeform: Shape 98">
                      <a:extLst>
                        <a:ext uri="{FF2B5EF4-FFF2-40B4-BE49-F238E27FC236}">
                          <a16:creationId xmlns:a16="http://schemas.microsoft.com/office/drawing/2014/main" id="{D73CF25F-64F6-EC4F-B03F-82B26C8D6FD7}"/>
                        </a:ext>
                      </a:extLst>
                    </p:cNvPr>
                    <p:cNvSpPr/>
                    <p:nvPr/>
                  </p:nvSpPr>
                  <p:spPr>
                    <a:xfrm>
                      <a:off x="4285173" y="2967713"/>
                      <a:ext cx="48091" cy="2371"/>
                    </a:xfrm>
                    <a:custGeom>
                      <a:avLst/>
                      <a:gdLst>
                        <a:gd name="connsiteX0" fmla="*/ 193167 w 193166"/>
                        <a:gd name="connsiteY0" fmla="*/ 0 h 9525"/>
                        <a:gd name="connsiteX1" fmla="*/ 0 w 193166"/>
                        <a:gd name="connsiteY1" fmla="*/ 0 h 9525"/>
                      </a:gdLst>
                      <a:ahLst/>
                      <a:cxnLst>
                        <a:cxn ang="0">
                          <a:pos x="connsiteX0" y="connsiteY0"/>
                        </a:cxn>
                        <a:cxn ang="0">
                          <a:pos x="connsiteX1" y="connsiteY1"/>
                        </a:cxn>
                      </a:cxnLst>
                      <a:rect l="l" t="t" r="r" b="b"/>
                      <a:pathLst>
                        <a:path w="193166" h="9525">
                          <a:moveTo>
                            <a:pt x="193167" y="0"/>
                          </a:moveTo>
                          <a:lnTo>
                            <a:pt x="0" y="0"/>
                          </a:lnTo>
                        </a:path>
                      </a:pathLst>
                    </a:custGeom>
                    <a:ln w="19050" cap="flat">
                      <a:solidFill>
                        <a:schemeClr val="tx2"/>
                      </a:solidFill>
                      <a:prstDash val="solid"/>
                      <a:round/>
                    </a:ln>
                  </p:spPr>
                  <p:txBody>
                    <a:bodyPr rtlCol="0" anchor="ctr"/>
                    <a:lstStyle/>
                    <a:p>
                      <a:endParaRPr lang="en-US" sz="2400" dirty="0"/>
                    </a:p>
                  </p:txBody>
                </p:sp>
                <p:grpSp>
                  <p:nvGrpSpPr>
                    <p:cNvPr id="52" name="Graphic 5195">
                      <a:extLst>
                        <a:ext uri="{FF2B5EF4-FFF2-40B4-BE49-F238E27FC236}">
                          <a16:creationId xmlns:a16="http://schemas.microsoft.com/office/drawing/2014/main" id="{6E4234B4-3694-964F-9ECB-4205BA248562}"/>
                        </a:ext>
                      </a:extLst>
                    </p:cNvPr>
                    <p:cNvGrpSpPr/>
                    <p:nvPr/>
                  </p:nvGrpSpPr>
                  <p:grpSpPr>
                    <a:xfrm>
                      <a:off x="4062455" y="2845755"/>
                      <a:ext cx="304624" cy="53498"/>
                      <a:chOff x="2377901" y="9630537"/>
                      <a:chExt cx="1223581" cy="214883"/>
                    </a:xfrm>
                    <a:noFill/>
                  </p:grpSpPr>
                  <p:sp>
                    <p:nvSpPr>
                      <p:cNvPr id="86" name="Freeform: Shape 201">
                        <a:extLst>
                          <a:ext uri="{FF2B5EF4-FFF2-40B4-BE49-F238E27FC236}">
                            <a16:creationId xmlns:a16="http://schemas.microsoft.com/office/drawing/2014/main" id="{28A0C610-8536-C84E-9C0F-956BF7ED6CF7}"/>
                          </a:ext>
                        </a:extLst>
                      </p:cNvPr>
                      <p:cNvSpPr/>
                      <p:nvPr/>
                    </p:nvSpPr>
                    <p:spPr>
                      <a:xfrm>
                        <a:off x="3200480" y="9708642"/>
                        <a:ext cx="269176" cy="95"/>
                      </a:xfrm>
                      <a:custGeom>
                        <a:avLst/>
                        <a:gdLst>
                          <a:gd name="connsiteX0" fmla="*/ 269176 w 269176"/>
                          <a:gd name="connsiteY0" fmla="*/ 0 h 95"/>
                          <a:gd name="connsiteX1" fmla="*/ 0 w 269176"/>
                          <a:gd name="connsiteY1" fmla="*/ 95 h 95"/>
                        </a:gdLst>
                        <a:ahLst/>
                        <a:cxnLst>
                          <a:cxn ang="0">
                            <a:pos x="connsiteX0" y="connsiteY0"/>
                          </a:cxn>
                          <a:cxn ang="0">
                            <a:pos x="connsiteX1" y="connsiteY1"/>
                          </a:cxn>
                        </a:cxnLst>
                        <a:rect l="l" t="t" r="r" b="b"/>
                        <a:pathLst>
                          <a:path w="269176" h="95">
                            <a:moveTo>
                              <a:pt x="269176" y="0"/>
                            </a:moveTo>
                            <a:lnTo>
                              <a:pt x="0" y="95"/>
                            </a:lnTo>
                          </a:path>
                        </a:pathLst>
                      </a:custGeom>
                      <a:ln w="19050" cap="flat">
                        <a:solidFill>
                          <a:schemeClr val="tx2"/>
                        </a:solidFill>
                        <a:prstDash val="solid"/>
                        <a:round/>
                      </a:ln>
                    </p:spPr>
                    <p:txBody>
                      <a:bodyPr rtlCol="0" anchor="ctr"/>
                      <a:lstStyle/>
                      <a:p>
                        <a:endParaRPr lang="en-US" sz="2400" dirty="0"/>
                      </a:p>
                    </p:txBody>
                  </p:sp>
                  <p:sp>
                    <p:nvSpPr>
                      <p:cNvPr id="87" name="Freeform: Shape 202">
                        <a:extLst>
                          <a:ext uri="{FF2B5EF4-FFF2-40B4-BE49-F238E27FC236}">
                            <a16:creationId xmlns:a16="http://schemas.microsoft.com/office/drawing/2014/main" id="{B3BA0AA0-5E11-8549-BBDC-8FF257533505}"/>
                          </a:ext>
                        </a:extLst>
                      </p:cNvPr>
                      <p:cNvSpPr/>
                      <p:nvPr/>
                    </p:nvSpPr>
                    <p:spPr>
                      <a:xfrm>
                        <a:off x="2866343" y="9708737"/>
                        <a:ext cx="269843" cy="190"/>
                      </a:xfrm>
                      <a:custGeom>
                        <a:avLst/>
                        <a:gdLst>
                          <a:gd name="connsiteX0" fmla="*/ 269843 w 269843"/>
                          <a:gd name="connsiteY0" fmla="*/ 0 h 190"/>
                          <a:gd name="connsiteX1" fmla="*/ 0 w 269843"/>
                          <a:gd name="connsiteY1" fmla="*/ 191 h 190"/>
                        </a:gdLst>
                        <a:ahLst/>
                        <a:cxnLst>
                          <a:cxn ang="0">
                            <a:pos x="connsiteX0" y="connsiteY0"/>
                          </a:cxn>
                          <a:cxn ang="0">
                            <a:pos x="connsiteX1" y="connsiteY1"/>
                          </a:cxn>
                        </a:cxnLst>
                        <a:rect l="l" t="t" r="r" b="b"/>
                        <a:pathLst>
                          <a:path w="269843" h="190">
                            <a:moveTo>
                              <a:pt x="269843" y="0"/>
                            </a:moveTo>
                            <a:lnTo>
                              <a:pt x="0" y="191"/>
                            </a:lnTo>
                          </a:path>
                        </a:pathLst>
                      </a:custGeom>
                      <a:ln w="19050" cap="flat">
                        <a:solidFill>
                          <a:schemeClr val="tx2"/>
                        </a:solidFill>
                        <a:prstDash val="solid"/>
                        <a:round/>
                      </a:ln>
                    </p:spPr>
                    <p:txBody>
                      <a:bodyPr rtlCol="0" anchor="ctr"/>
                      <a:lstStyle/>
                      <a:p>
                        <a:endParaRPr lang="en-US" sz="2400" dirty="0"/>
                      </a:p>
                    </p:txBody>
                  </p:sp>
                  <p:sp>
                    <p:nvSpPr>
                      <p:cNvPr id="88" name="Freeform: Shape 210">
                        <a:extLst>
                          <a:ext uri="{FF2B5EF4-FFF2-40B4-BE49-F238E27FC236}">
                            <a16:creationId xmlns:a16="http://schemas.microsoft.com/office/drawing/2014/main" id="{DB257C35-BFCB-2346-AF98-567E00B13947}"/>
                          </a:ext>
                        </a:extLst>
                      </p:cNvPr>
                      <p:cNvSpPr/>
                      <p:nvPr/>
                    </p:nvSpPr>
                    <p:spPr>
                      <a:xfrm>
                        <a:off x="2377901" y="9708641"/>
                        <a:ext cx="1223581" cy="136779"/>
                      </a:xfrm>
                      <a:custGeom>
                        <a:avLst/>
                        <a:gdLst>
                          <a:gd name="connsiteX0" fmla="*/ 1155954 w 1223581"/>
                          <a:gd name="connsiteY0" fmla="*/ 0 h 136779"/>
                          <a:gd name="connsiteX1" fmla="*/ 1197769 w 1223581"/>
                          <a:gd name="connsiteY1" fmla="*/ 0 h 136779"/>
                          <a:gd name="connsiteX2" fmla="*/ 1223581 w 1223581"/>
                          <a:gd name="connsiteY2" fmla="*/ 25622 h 136779"/>
                          <a:gd name="connsiteX3" fmla="*/ 1223581 w 1223581"/>
                          <a:gd name="connsiteY3" fmla="*/ 25718 h 136779"/>
                          <a:gd name="connsiteX4" fmla="*/ 1223582 w 1223581"/>
                          <a:gd name="connsiteY4" fmla="*/ 136208 h 136779"/>
                          <a:gd name="connsiteX5" fmla="*/ 0 w 1223581"/>
                          <a:gd name="connsiteY5" fmla="*/ 136779 h 136779"/>
                          <a:gd name="connsiteX6" fmla="*/ 0 w 1223581"/>
                          <a:gd name="connsiteY6" fmla="*/ 25908 h 136779"/>
                          <a:gd name="connsiteX7" fmla="*/ 25718 w 1223581"/>
                          <a:gd name="connsiteY7" fmla="*/ 191 h 136779"/>
                          <a:gd name="connsiteX8" fmla="*/ 91345 w 1223581"/>
                          <a:gd name="connsiteY8" fmla="*/ 191 h 13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581" h="136779">
                            <a:moveTo>
                              <a:pt x="1155954" y="0"/>
                            </a:moveTo>
                            <a:lnTo>
                              <a:pt x="1197769" y="0"/>
                            </a:lnTo>
                            <a:cubicBezTo>
                              <a:pt x="1211972" y="-52"/>
                              <a:pt x="1223529" y="11419"/>
                              <a:pt x="1223581" y="25622"/>
                            </a:cubicBezTo>
                            <a:cubicBezTo>
                              <a:pt x="1223581" y="25654"/>
                              <a:pt x="1223581" y="25686"/>
                              <a:pt x="1223581" y="25718"/>
                            </a:cubicBezTo>
                            <a:lnTo>
                              <a:pt x="1223582" y="136208"/>
                            </a:lnTo>
                            <a:lnTo>
                              <a:pt x="0" y="136779"/>
                            </a:lnTo>
                            <a:lnTo>
                              <a:pt x="0" y="25908"/>
                            </a:lnTo>
                            <a:cubicBezTo>
                              <a:pt x="0" y="11705"/>
                              <a:pt x="11514" y="191"/>
                              <a:pt x="25718" y="191"/>
                            </a:cubicBezTo>
                            <a:lnTo>
                              <a:pt x="91345" y="191"/>
                            </a:lnTo>
                          </a:path>
                        </a:pathLst>
                      </a:custGeom>
                      <a:noFill/>
                      <a:ln w="19050" cap="flat">
                        <a:solidFill>
                          <a:schemeClr val="tx2"/>
                        </a:solidFill>
                        <a:prstDash val="solid"/>
                        <a:round/>
                      </a:ln>
                    </p:spPr>
                    <p:txBody>
                      <a:bodyPr rtlCol="0" anchor="ctr"/>
                      <a:lstStyle/>
                      <a:p>
                        <a:endParaRPr lang="en-US" sz="2400" dirty="0"/>
                      </a:p>
                    </p:txBody>
                  </p:sp>
                  <p:sp>
                    <p:nvSpPr>
                      <p:cNvPr id="89" name="Freeform: Shape 211">
                        <a:extLst>
                          <a:ext uri="{FF2B5EF4-FFF2-40B4-BE49-F238E27FC236}">
                            <a16:creationId xmlns:a16="http://schemas.microsoft.com/office/drawing/2014/main" id="{88EEA25F-7EE3-E341-97DD-4DBD3DC4ABF4}"/>
                          </a:ext>
                        </a:extLst>
                      </p:cNvPr>
                      <p:cNvSpPr/>
                      <p:nvPr/>
                    </p:nvSpPr>
                    <p:spPr>
                      <a:xfrm>
                        <a:off x="2532968" y="9709023"/>
                        <a:ext cx="269747" cy="95"/>
                      </a:xfrm>
                      <a:custGeom>
                        <a:avLst/>
                        <a:gdLst>
                          <a:gd name="connsiteX0" fmla="*/ 269748 w 269747"/>
                          <a:gd name="connsiteY0" fmla="*/ 0 h 95"/>
                          <a:gd name="connsiteX1" fmla="*/ 0 w 269747"/>
                          <a:gd name="connsiteY1" fmla="*/ 95 h 95"/>
                        </a:gdLst>
                        <a:ahLst/>
                        <a:cxnLst>
                          <a:cxn ang="0">
                            <a:pos x="connsiteX0" y="connsiteY0"/>
                          </a:cxn>
                          <a:cxn ang="0">
                            <a:pos x="connsiteX1" y="connsiteY1"/>
                          </a:cxn>
                        </a:cxnLst>
                        <a:rect l="l" t="t" r="r" b="b"/>
                        <a:pathLst>
                          <a:path w="269747" h="95">
                            <a:moveTo>
                              <a:pt x="269748" y="0"/>
                            </a:moveTo>
                            <a:lnTo>
                              <a:pt x="0" y="95"/>
                            </a:lnTo>
                          </a:path>
                        </a:pathLst>
                      </a:custGeom>
                      <a:ln w="19050" cap="flat">
                        <a:solidFill>
                          <a:schemeClr val="tx2"/>
                        </a:solidFill>
                        <a:prstDash val="solid"/>
                        <a:round/>
                      </a:ln>
                    </p:spPr>
                    <p:txBody>
                      <a:bodyPr rtlCol="0" anchor="ctr"/>
                      <a:lstStyle/>
                      <a:p>
                        <a:endParaRPr lang="en-US" sz="2400" dirty="0"/>
                      </a:p>
                    </p:txBody>
                  </p:sp>
                  <p:sp>
                    <p:nvSpPr>
                      <p:cNvPr id="90" name="Freeform: Shape 212">
                        <a:extLst>
                          <a:ext uri="{FF2B5EF4-FFF2-40B4-BE49-F238E27FC236}">
                            <a16:creationId xmlns:a16="http://schemas.microsoft.com/office/drawing/2014/main" id="{9454756A-A8C4-9E43-A2D7-7A948E27811E}"/>
                          </a:ext>
                        </a:extLst>
                      </p:cNvPr>
                      <p:cNvSpPr/>
                      <p:nvPr/>
                    </p:nvSpPr>
                    <p:spPr>
                      <a:xfrm>
                        <a:off x="246915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chemeClr val="tx2"/>
                        </a:solidFill>
                        <a:prstDash val="solid"/>
                        <a:round/>
                      </a:ln>
                    </p:spPr>
                    <p:txBody>
                      <a:bodyPr rtlCol="0" anchor="ctr"/>
                      <a:lstStyle/>
                      <a:p>
                        <a:endParaRPr lang="en-US" sz="2400" dirty="0"/>
                      </a:p>
                    </p:txBody>
                  </p:sp>
                  <p:sp>
                    <p:nvSpPr>
                      <p:cNvPr id="91" name="Freeform: Shape 213">
                        <a:extLst>
                          <a:ext uri="{FF2B5EF4-FFF2-40B4-BE49-F238E27FC236}">
                            <a16:creationId xmlns:a16="http://schemas.microsoft.com/office/drawing/2014/main" id="{60A0588C-C5F7-0147-A879-ECDCF557CEB8}"/>
                          </a:ext>
                        </a:extLst>
                      </p:cNvPr>
                      <p:cNvSpPr/>
                      <p:nvPr/>
                    </p:nvSpPr>
                    <p:spPr>
                      <a:xfrm>
                        <a:off x="280262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chemeClr val="tx2"/>
                        </a:solidFill>
                        <a:prstDash val="solid"/>
                        <a:round/>
                      </a:ln>
                    </p:spPr>
                    <p:txBody>
                      <a:bodyPr rtlCol="0" anchor="ctr"/>
                      <a:lstStyle/>
                      <a:p>
                        <a:endParaRPr lang="en-US" sz="2400" dirty="0"/>
                      </a:p>
                    </p:txBody>
                  </p:sp>
                  <p:sp>
                    <p:nvSpPr>
                      <p:cNvPr id="92" name="Freeform: Shape 214">
                        <a:extLst>
                          <a:ext uri="{FF2B5EF4-FFF2-40B4-BE49-F238E27FC236}">
                            <a16:creationId xmlns:a16="http://schemas.microsoft.com/office/drawing/2014/main" id="{9EEE5EA7-6CF9-1243-A763-AE7341B0F0A4}"/>
                          </a:ext>
                        </a:extLst>
                      </p:cNvPr>
                      <p:cNvSpPr/>
                      <p:nvPr/>
                    </p:nvSpPr>
                    <p:spPr>
                      <a:xfrm>
                        <a:off x="346965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chemeClr val="tx2"/>
                        </a:solidFill>
                        <a:prstDash val="solid"/>
                        <a:round/>
                      </a:ln>
                    </p:spPr>
                    <p:txBody>
                      <a:bodyPr rtlCol="0" anchor="ctr"/>
                      <a:lstStyle/>
                      <a:p>
                        <a:endParaRPr lang="en-US" sz="2400" dirty="0"/>
                      </a:p>
                    </p:txBody>
                  </p:sp>
                  <p:sp>
                    <p:nvSpPr>
                      <p:cNvPr id="93" name="Freeform: Shape 215">
                        <a:extLst>
                          <a:ext uri="{FF2B5EF4-FFF2-40B4-BE49-F238E27FC236}">
                            <a16:creationId xmlns:a16="http://schemas.microsoft.com/office/drawing/2014/main" id="{B7FADCAA-ABC8-554C-AFA2-694E2A03A68F}"/>
                          </a:ext>
                        </a:extLst>
                      </p:cNvPr>
                      <p:cNvSpPr/>
                      <p:nvPr/>
                    </p:nvSpPr>
                    <p:spPr>
                      <a:xfrm>
                        <a:off x="313618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chemeClr val="tx2"/>
                        </a:solidFill>
                        <a:prstDash val="solid"/>
                        <a:round/>
                      </a:ln>
                    </p:spPr>
                    <p:txBody>
                      <a:bodyPr rtlCol="0" anchor="ctr"/>
                      <a:lstStyle/>
                      <a:p>
                        <a:endParaRPr lang="en-US" sz="2400" dirty="0"/>
                      </a:p>
                    </p:txBody>
                  </p:sp>
                </p:grpSp>
                <p:sp>
                  <p:nvSpPr>
                    <p:cNvPr id="53" name="Freeform: Shape 100">
                      <a:extLst>
                        <a:ext uri="{FF2B5EF4-FFF2-40B4-BE49-F238E27FC236}">
                          <a16:creationId xmlns:a16="http://schemas.microsoft.com/office/drawing/2014/main" id="{7A00D14E-61BA-5D4E-80AF-8FFE96917AFB}"/>
                        </a:ext>
                      </a:extLst>
                    </p:cNvPr>
                    <p:cNvSpPr/>
                    <p:nvPr/>
                  </p:nvSpPr>
                  <p:spPr>
                    <a:xfrm>
                      <a:off x="4096342" y="2999229"/>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chemeClr val="tx2"/>
                      </a:solidFill>
                      <a:prstDash val="solid"/>
                      <a:round/>
                    </a:ln>
                  </p:spPr>
                  <p:txBody>
                    <a:bodyPr rtlCol="0" anchor="ctr"/>
                    <a:lstStyle/>
                    <a:p>
                      <a:endParaRPr lang="en-US" sz="2400" dirty="0"/>
                    </a:p>
                  </p:txBody>
                </p:sp>
                <p:sp>
                  <p:nvSpPr>
                    <p:cNvPr id="54" name="Freeform: Shape 101">
                      <a:extLst>
                        <a:ext uri="{FF2B5EF4-FFF2-40B4-BE49-F238E27FC236}">
                          <a16:creationId xmlns:a16="http://schemas.microsoft.com/office/drawing/2014/main" id="{77A935DB-EAB9-084A-85A5-AFB23EA7DF39}"/>
                        </a:ext>
                      </a:extLst>
                    </p:cNvPr>
                    <p:cNvSpPr/>
                    <p:nvPr/>
                  </p:nvSpPr>
                  <p:spPr>
                    <a:xfrm>
                      <a:off x="4159302" y="2999229"/>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chemeClr val="tx2"/>
                      </a:solidFill>
                      <a:prstDash val="solid"/>
                      <a:round/>
                    </a:ln>
                  </p:spPr>
                  <p:txBody>
                    <a:bodyPr rtlCol="0" anchor="ctr"/>
                    <a:lstStyle/>
                    <a:p>
                      <a:endParaRPr lang="en-US" sz="2400" dirty="0"/>
                    </a:p>
                  </p:txBody>
                </p:sp>
                <p:sp>
                  <p:nvSpPr>
                    <p:cNvPr id="55" name="Freeform: Shape 102">
                      <a:extLst>
                        <a:ext uri="{FF2B5EF4-FFF2-40B4-BE49-F238E27FC236}">
                          <a16:creationId xmlns:a16="http://schemas.microsoft.com/office/drawing/2014/main" id="{E4E756B7-21C4-B646-8588-6B231E390DF1}"/>
                        </a:ext>
                      </a:extLst>
                    </p:cNvPr>
                    <p:cNvSpPr/>
                    <p:nvPr/>
                  </p:nvSpPr>
                  <p:spPr>
                    <a:xfrm>
                      <a:off x="4222237" y="2999229"/>
                      <a:ext cx="42163" cy="2371"/>
                    </a:xfrm>
                    <a:custGeom>
                      <a:avLst/>
                      <a:gdLst>
                        <a:gd name="connsiteX0" fmla="*/ 169355 w 169354"/>
                        <a:gd name="connsiteY0" fmla="*/ 0 h 9525"/>
                        <a:gd name="connsiteX1" fmla="*/ 0 w 169354"/>
                        <a:gd name="connsiteY1" fmla="*/ 0 h 9525"/>
                      </a:gdLst>
                      <a:ahLst/>
                      <a:cxnLst>
                        <a:cxn ang="0">
                          <a:pos x="connsiteX0" y="connsiteY0"/>
                        </a:cxn>
                        <a:cxn ang="0">
                          <a:pos x="connsiteX1" y="connsiteY1"/>
                        </a:cxn>
                      </a:cxnLst>
                      <a:rect l="l" t="t" r="r" b="b"/>
                      <a:pathLst>
                        <a:path w="169354" h="9525">
                          <a:moveTo>
                            <a:pt x="169355" y="0"/>
                          </a:moveTo>
                          <a:lnTo>
                            <a:pt x="0" y="0"/>
                          </a:lnTo>
                        </a:path>
                      </a:pathLst>
                    </a:custGeom>
                    <a:ln w="19050" cap="flat">
                      <a:solidFill>
                        <a:schemeClr val="tx2"/>
                      </a:solidFill>
                      <a:prstDash val="solid"/>
                      <a:round/>
                    </a:ln>
                  </p:spPr>
                  <p:txBody>
                    <a:bodyPr rtlCol="0" anchor="ctr"/>
                    <a:lstStyle/>
                    <a:p>
                      <a:endParaRPr lang="en-US" sz="2400" dirty="0"/>
                    </a:p>
                  </p:txBody>
                </p:sp>
                <p:sp>
                  <p:nvSpPr>
                    <p:cNvPr id="56" name="Freeform: Shape 103">
                      <a:extLst>
                        <a:ext uri="{FF2B5EF4-FFF2-40B4-BE49-F238E27FC236}">
                          <a16:creationId xmlns:a16="http://schemas.microsoft.com/office/drawing/2014/main" id="{D47CFDF8-DC73-E849-BEA4-31BEF5354354}"/>
                        </a:ext>
                      </a:extLst>
                    </p:cNvPr>
                    <p:cNvSpPr/>
                    <p:nvPr/>
                  </p:nvSpPr>
                  <p:spPr>
                    <a:xfrm>
                      <a:off x="4096342" y="3030768"/>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chemeClr val="tx2"/>
                      </a:solidFill>
                      <a:prstDash val="solid"/>
                      <a:round/>
                    </a:ln>
                  </p:spPr>
                  <p:txBody>
                    <a:bodyPr rtlCol="0" anchor="ctr"/>
                    <a:lstStyle/>
                    <a:p>
                      <a:endParaRPr lang="en-US" sz="2400" dirty="0"/>
                    </a:p>
                  </p:txBody>
                </p:sp>
                <p:sp>
                  <p:nvSpPr>
                    <p:cNvPr id="57" name="Freeform: Shape 104">
                      <a:extLst>
                        <a:ext uri="{FF2B5EF4-FFF2-40B4-BE49-F238E27FC236}">
                          <a16:creationId xmlns:a16="http://schemas.microsoft.com/office/drawing/2014/main" id="{3301794B-264B-674A-A058-0B266D97C089}"/>
                        </a:ext>
                      </a:extLst>
                    </p:cNvPr>
                    <p:cNvSpPr/>
                    <p:nvPr/>
                  </p:nvSpPr>
                  <p:spPr>
                    <a:xfrm>
                      <a:off x="4159302" y="3030768"/>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chemeClr val="tx2"/>
                      </a:solidFill>
                      <a:prstDash val="solid"/>
                      <a:round/>
                    </a:ln>
                  </p:spPr>
                  <p:txBody>
                    <a:bodyPr rtlCol="0" anchor="ctr"/>
                    <a:lstStyle/>
                    <a:p>
                      <a:endParaRPr lang="en-US" sz="2400" dirty="0"/>
                    </a:p>
                  </p:txBody>
                </p:sp>
                <p:sp>
                  <p:nvSpPr>
                    <p:cNvPr id="58" name="Freeform: Shape 105">
                      <a:extLst>
                        <a:ext uri="{FF2B5EF4-FFF2-40B4-BE49-F238E27FC236}">
                          <a16:creationId xmlns:a16="http://schemas.microsoft.com/office/drawing/2014/main" id="{7CE37C10-32CB-8D4E-B176-7268AEB3D731}"/>
                        </a:ext>
                      </a:extLst>
                    </p:cNvPr>
                    <p:cNvSpPr/>
                    <p:nvPr/>
                  </p:nvSpPr>
                  <p:spPr>
                    <a:xfrm>
                      <a:off x="4222237" y="3030768"/>
                      <a:ext cx="21484" cy="2371"/>
                    </a:xfrm>
                    <a:custGeom>
                      <a:avLst/>
                      <a:gdLst>
                        <a:gd name="connsiteX0" fmla="*/ 86297 w 86296"/>
                        <a:gd name="connsiteY0" fmla="*/ 0 h 9525"/>
                        <a:gd name="connsiteX1" fmla="*/ 0 w 86296"/>
                        <a:gd name="connsiteY1" fmla="*/ 0 h 9525"/>
                      </a:gdLst>
                      <a:ahLst/>
                      <a:cxnLst>
                        <a:cxn ang="0">
                          <a:pos x="connsiteX0" y="connsiteY0"/>
                        </a:cxn>
                        <a:cxn ang="0">
                          <a:pos x="connsiteX1" y="connsiteY1"/>
                        </a:cxn>
                      </a:cxnLst>
                      <a:rect l="l" t="t" r="r" b="b"/>
                      <a:pathLst>
                        <a:path w="86296" h="9525">
                          <a:moveTo>
                            <a:pt x="86297" y="0"/>
                          </a:moveTo>
                          <a:lnTo>
                            <a:pt x="0" y="0"/>
                          </a:lnTo>
                        </a:path>
                      </a:pathLst>
                    </a:custGeom>
                    <a:ln w="19050" cap="flat">
                      <a:solidFill>
                        <a:schemeClr val="tx2"/>
                      </a:solidFill>
                      <a:prstDash val="solid"/>
                      <a:round/>
                    </a:ln>
                  </p:spPr>
                  <p:txBody>
                    <a:bodyPr rtlCol="0" anchor="ctr"/>
                    <a:lstStyle/>
                    <a:p>
                      <a:endParaRPr lang="en-US" sz="2400" dirty="0"/>
                    </a:p>
                  </p:txBody>
                </p:sp>
                <p:sp>
                  <p:nvSpPr>
                    <p:cNvPr id="59" name="Freeform: Shape 106">
                      <a:extLst>
                        <a:ext uri="{FF2B5EF4-FFF2-40B4-BE49-F238E27FC236}">
                          <a16:creationId xmlns:a16="http://schemas.microsoft.com/office/drawing/2014/main" id="{040D0F4E-6E4E-C64C-B1BA-BEA95DE54BE4}"/>
                        </a:ext>
                      </a:extLst>
                    </p:cNvPr>
                    <p:cNvSpPr/>
                    <p:nvPr/>
                  </p:nvSpPr>
                  <p:spPr>
                    <a:xfrm>
                      <a:off x="4096342" y="3062307"/>
                      <a:ext cx="48091" cy="2371"/>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chemeClr val="tx2"/>
                      </a:solidFill>
                      <a:prstDash val="solid"/>
                      <a:round/>
                    </a:ln>
                  </p:spPr>
                  <p:txBody>
                    <a:bodyPr rtlCol="0" anchor="ctr"/>
                    <a:lstStyle/>
                    <a:p>
                      <a:endParaRPr lang="en-US" sz="2400" dirty="0"/>
                    </a:p>
                  </p:txBody>
                </p:sp>
                <p:sp>
                  <p:nvSpPr>
                    <p:cNvPr id="60" name="Freeform: Shape 124">
                      <a:extLst>
                        <a:ext uri="{FF2B5EF4-FFF2-40B4-BE49-F238E27FC236}">
                          <a16:creationId xmlns:a16="http://schemas.microsoft.com/office/drawing/2014/main" id="{18BDC40F-8546-6E40-A4B2-278366F5C49F}"/>
                        </a:ext>
                      </a:extLst>
                    </p:cNvPr>
                    <p:cNvSpPr/>
                    <p:nvPr/>
                  </p:nvSpPr>
                  <p:spPr>
                    <a:xfrm>
                      <a:off x="4159302" y="3062307"/>
                      <a:ext cx="48067" cy="2371"/>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chemeClr val="tx2"/>
                      </a:solidFill>
                      <a:prstDash val="solid"/>
                      <a:round/>
                    </a:ln>
                  </p:spPr>
                  <p:txBody>
                    <a:bodyPr rtlCol="0" anchor="ctr"/>
                    <a:lstStyle/>
                    <a:p>
                      <a:endParaRPr lang="en-US" sz="2400" dirty="0"/>
                    </a:p>
                  </p:txBody>
                </p:sp>
                <p:sp>
                  <p:nvSpPr>
                    <p:cNvPr id="61" name="Freeform: Shape 156">
                      <a:extLst>
                        <a:ext uri="{FF2B5EF4-FFF2-40B4-BE49-F238E27FC236}">
                          <a16:creationId xmlns:a16="http://schemas.microsoft.com/office/drawing/2014/main" id="{BCF0BD3C-F0DD-0A48-89B0-EEF0C8166A6C}"/>
                        </a:ext>
                      </a:extLst>
                    </p:cNvPr>
                    <p:cNvSpPr/>
                    <p:nvPr/>
                  </p:nvSpPr>
                  <p:spPr>
                    <a:xfrm>
                      <a:off x="4222237" y="3062307"/>
                      <a:ext cx="10647" cy="2371"/>
                    </a:xfrm>
                    <a:custGeom>
                      <a:avLst/>
                      <a:gdLst>
                        <a:gd name="connsiteX0" fmla="*/ 42767 w 42767"/>
                        <a:gd name="connsiteY0" fmla="*/ 0 h 9525"/>
                        <a:gd name="connsiteX1" fmla="*/ 0 w 42767"/>
                        <a:gd name="connsiteY1" fmla="*/ 0 h 9525"/>
                      </a:gdLst>
                      <a:ahLst/>
                      <a:cxnLst>
                        <a:cxn ang="0">
                          <a:pos x="connsiteX0" y="connsiteY0"/>
                        </a:cxn>
                        <a:cxn ang="0">
                          <a:pos x="connsiteX1" y="connsiteY1"/>
                        </a:cxn>
                      </a:cxnLst>
                      <a:rect l="l" t="t" r="r" b="b"/>
                      <a:pathLst>
                        <a:path w="42767" h="9525">
                          <a:moveTo>
                            <a:pt x="42767" y="0"/>
                          </a:moveTo>
                          <a:lnTo>
                            <a:pt x="0" y="0"/>
                          </a:lnTo>
                        </a:path>
                      </a:pathLst>
                    </a:custGeom>
                    <a:ln w="19050" cap="flat">
                      <a:solidFill>
                        <a:schemeClr val="tx2"/>
                      </a:solidFill>
                      <a:prstDash val="solid"/>
                      <a:round/>
                    </a:ln>
                  </p:spPr>
                  <p:txBody>
                    <a:bodyPr rtlCol="0" anchor="ctr"/>
                    <a:lstStyle/>
                    <a:p>
                      <a:endParaRPr lang="en-US" sz="2400" dirty="0"/>
                    </a:p>
                  </p:txBody>
                </p:sp>
                <p:sp>
                  <p:nvSpPr>
                    <p:cNvPr id="62" name="Freeform: Shape 157">
                      <a:extLst>
                        <a:ext uri="{FF2B5EF4-FFF2-40B4-BE49-F238E27FC236}">
                          <a16:creationId xmlns:a16="http://schemas.microsoft.com/office/drawing/2014/main" id="{7F483D64-30EA-5D4A-A9B5-58E474FFB63E}"/>
                        </a:ext>
                      </a:extLst>
                    </p:cNvPr>
                    <p:cNvSpPr/>
                    <p:nvPr/>
                  </p:nvSpPr>
                  <p:spPr>
                    <a:xfrm>
                      <a:off x="4062526" y="2931171"/>
                      <a:ext cx="165544" cy="171402"/>
                    </a:xfrm>
                    <a:custGeom>
                      <a:avLst/>
                      <a:gdLst>
                        <a:gd name="connsiteX0" fmla="*/ 664940 w 664940"/>
                        <a:gd name="connsiteY0" fmla="*/ 688467 h 688467"/>
                        <a:gd name="connsiteX1" fmla="*/ 25718 w 664940"/>
                        <a:gd name="connsiteY1" fmla="*/ 688467 h 688467"/>
                        <a:gd name="connsiteX2" fmla="*/ 0 w 664940"/>
                        <a:gd name="connsiteY2" fmla="*/ 662750 h 688467"/>
                        <a:gd name="connsiteX3" fmla="*/ 0 w 664940"/>
                        <a:gd name="connsiteY3" fmla="*/ 25718 h 688467"/>
                        <a:gd name="connsiteX4" fmla="*/ 25718 w 664940"/>
                        <a:gd name="connsiteY4" fmla="*/ 0 h 688467"/>
                        <a:gd name="connsiteX5" fmla="*/ 92393 w 664940"/>
                        <a:gd name="connsiteY5" fmla="*/ 0 h 68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940" h="688467">
                          <a:moveTo>
                            <a:pt x="664940" y="688467"/>
                          </a:moveTo>
                          <a:lnTo>
                            <a:pt x="25718" y="688467"/>
                          </a:lnTo>
                          <a:cubicBezTo>
                            <a:pt x="11514" y="688467"/>
                            <a:pt x="0" y="676953"/>
                            <a:pt x="0" y="662750"/>
                          </a:cubicBezTo>
                          <a:lnTo>
                            <a:pt x="0" y="25718"/>
                          </a:lnTo>
                          <a:cubicBezTo>
                            <a:pt x="0" y="11514"/>
                            <a:pt x="11514" y="0"/>
                            <a:pt x="25718" y="0"/>
                          </a:cubicBezTo>
                          <a:lnTo>
                            <a:pt x="92393" y="0"/>
                          </a:lnTo>
                        </a:path>
                      </a:pathLst>
                    </a:custGeom>
                    <a:noFill/>
                    <a:ln w="19050" cap="flat">
                      <a:solidFill>
                        <a:schemeClr val="tx2"/>
                      </a:solidFill>
                      <a:prstDash val="solid"/>
                      <a:round/>
                    </a:ln>
                  </p:spPr>
                  <p:txBody>
                    <a:bodyPr rtlCol="0" anchor="ctr"/>
                    <a:lstStyle/>
                    <a:p>
                      <a:endParaRPr lang="en-US" sz="2400" dirty="0"/>
                    </a:p>
                  </p:txBody>
                </p:sp>
                <p:sp>
                  <p:nvSpPr>
                    <p:cNvPr id="63" name="Freeform: Shape 158">
                      <a:extLst>
                        <a:ext uri="{FF2B5EF4-FFF2-40B4-BE49-F238E27FC236}">
                          <a16:creationId xmlns:a16="http://schemas.microsoft.com/office/drawing/2014/main" id="{3A3196CD-6665-8746-9409-BDB89D9B1A48}"/>
                        </a:ext>
                      </a:extLst>
                    </p:cNvPr>
                    <p:cNvSpPr/>
                    <p:nvPr/>
                  </p:nvSpPr>
                  <p:spPr>
                    <a:xfrm>
                      <a:off x="4367080" y="2899086"/>
                      <a:ext cx="47" cy="69054"/>
                    </a:xfrm>
                    <a:custGeom>
                      <a:avLst/>
                      <a:gdLst>
                        <a:gd name="connsiteX0" fmla="*/ 0 w 190"/>
                        <a:gd name="connsiteY0" fmla="*/ 0 h 277368"/>
                        <a:gd name="connsiteX1" fmla="*/ 190 w 190"/>
                        <a:gd name="connsiteY1" fmla="*/ 277368 h 277368"/>
                      </a:gdLst>
                      <a:ahLst/>
                      <a:cxnLst>
                        <a:cxn ang="0">
                          <a:pos x="connsiteX0" y="connsiteY0"/>
                        </a:cxn>
                        <a:cxn ang="0">
                          <a:pos x="connsiteX1" y="connsiteY1"/>
                        </a:cxn>
                      </a:cxnLst>
                      <a:rect l="l" t="t" r="r" b="b"/>
                      <a:pathLst>
                        <a:path w="190" h="277368">
                          <a:moveTo>
                            <a:pt x="0" y="0"/>
                          </a:moveTo>
                          <a:lnTo>
                            <a:pt x="190" y="277368"/>
                          </a:lnTo>
                        </a:path>
                      </a:pathLst>
                    </a:custGeom>
                    <a:ln w="19050" cap="flat">
                      <a:solidFill>
                        <a:schemeClr val="tx2"/>
                      </a:solidFill>
                      <a:prstDash val="solid"/>
                      <a:round/>
                    </a:ln>
                  </p:spPr>
                  <p:txBody>
                    <a:bodyPr rtlCol="0" anchor="ctr"/>
                    <a:lstStyle/>
                    <a:p>
                      <a:endParaRPr lang="en-US" sz="2400" dirty="0"/>
                    </a:p>
                  </p:txBody>
                </p:sp>
                <p:sp>
                  <p:nvSpPr>
                    <p:cNvPr id="64" name="Freeform: Shape 159">
                      <a:extLst>
                        <a:ext uri="{FF2B5EF4-FFF2-40B4-BE49-F238E27FC236}">
                          <a16:creationId xmlns:a16="http://schemas.microsoft.com/office/drawing/2014/main" id="{77D88EBC-D877-2142-A97B-2CB338984A81}"/>
                        </a:ext>
                      </a:extLst>
                    </p:cNvPr>
                    <p:cNvSpPr/>
                    <p:nvPr/>
                  </p:nvSpPr>
                  <p:spPr>
                    <a:xfrm>
                      <a:off x="4265609" y="3085926"/>
                      <a:ext cx="22006" cy="2371"/>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tx2"/>
                      </a:solidFill>
                      <a:prstDash val="solid"/>
                      <a:round/>
                    </a:ln>
                  </p:spPr>
                  <p:txBody>
                    <a:bodyPr rtlCol="0" anchor="ctr"/>
                    <a:lstStyle/>
                    <a:p>
                      <a:endParaRPr lang="en-US" sz="2400" dirty="0"/>
                    </a:p>
                  </p:txBody>
                </p:sp>
                <p:sp>
                  <p:nvSpPr>
                    <p:cNvPr id="65" name="Freeform: Shape 160">
                      <a:extLst>
                        <a:ext uri="{FF2B5EF4-FFF2-40B4-BE49-F238E27FC236}">
                          <a16:creationId xmlns:a16="http://schemas.microsoft.com/office/drawing/2014/main" id="{65B04A68-5E7C-1741-9B1B-E111F6A47A3A}"/>
                        </a:ext>
                      </a:extLst>
                    </p:cNvPr>
                    <p:cNvSpPr/>
                    <p:nvPr/>
                  </p:nvSpPr>
                  <p:spPr>
                    <a:xfrm>
                      <a:off x="4332411" y="2999229"/>
                      <a:ext cx="36116" cy="1897"/>
                    </a:xfrm>
                    <a:custGeom>
                      <a:avLst/>
                      <a:gdLst>
                        <a:gd name="connsiteX0" fmla="*/ 145066 w 145065"/>
                        <a:gd name="connsiteY0" fmla="*/ 7621 h 7620"/>
                        <a:gd name="connsiteX1" fmla="*/ 0 w 145065"/>
                        <a:gd name="connsiteY1" fmla="*/ 7621 h 7620"/>
                      </a:gdLst>
                      <a:ahLst/>
                      <a:cxnLst>
                        <a:cxn ang="0">
                          <a:pos x="connsiteX0" y="connsiteY0"/>
                        </a:cxn>
                        <a:cxn ang="0">
                          <a:pos x="connsiteX1" y="connsiteY1"/>
                        </a:cxn>
                      </a:cxnLst>
                      <a:rect l="l" t="t" r="r" b="b"/>
                      <a:pathLst>
                        <a:path w="145065" h="7620">
                          <a:moveTo>
                            <a:pt x="145066" y="7621"/>
                          </a:moveTo>
                          <a:cubicBezTo>
                            <a:pt x="97244" y="-2540"/>
                            <a:pt x="47822" y="-2540"/>
                            <a:pt x="0" y="7621"/>
                          </a:cubicBezTo>
                        </a:path>
                      </a:pathLst>
                    </a:custGeom>
                    <a:noFill/>
                    <a:ln w="19050" cap="flat">
                      <a:solidFill>
                        <a:schemeClr val="tx2"/>
                      </a:solidFill>
                      <a:prstDash val="solid"/>
                      <a:round/>
                    </a:ln>
                  </p:spPr>
                  <p:txBody>
                    <a:bodyPr rtlCol="0" anchor="ctr"/>
                    <a:lstStyle/>
                    <a:p>
                      <a:endParaRPr lang="en-US" sz="2400" dirty="0"/>
                    </a:p>
                  </p:txBody>
                </p:sp>
                <p:sp>
                  <p:nvSpPr>
                    <p:cNvPr id="66" name="Freeform: Shape 161">
                      <a:extLst>
                        <a:ext uri="{FF2B5EF4-FFF2-40B4-BE49-F238E27FC236}">
                          <a16:creationId xmlns:a16="http://schemas.microsoft.com/office/drawing/2014/main" id="{F80D4B70-874D-F349-AEF1-C529DC0EA67E}"/>
                        </a:ext>
                      </a:extLst>
                    </p:cNvPr>
                    <p:cNvSpPr/>
                    <p:nvPr/>
                  </p:nvSpPr>
                  <p:spPr>
                    <a:xfrm>
                      <a:off x="4265657" y="3104043"/>
                      <a:ext cx="66753" cy="66730"/>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28736" y="134382"/>
                            <a:pt x="133736" y="239345"/>
                            <a:pt x="268129" y="268034"/>
                          </a:cubicBezTo>
                        </a:path>
                      </a:pathLst>
                    </a:custGeom>
                    <a:noFill/>
                    <a:ln w="19050" cap="flat">
                      <a:solidFill>
                        <a:schemeClr val="tx2"/>
                      </a:solidFill>
                      <a:prstDash val="solid"/>
                      <a:round/>
                    </a:ln>
                  </p:spPr>
                  <p:txBody>
                    <a:bodyPr rtlCol="0" anchor="ctr"/>
                    <a:lstStyle/>
                    <a:p>
                      <a:endParaRPr lang="en-US" sz="2400" dirty="0"/>
                    </a:p>
                  </p:txBody>
                </p:sp>
                <p:sp>
                  <p:nvSpPr>
                    <p:cNvPr id="67" name="Freeform: Shape 162">
                      <a:extLst>
                        <a:ext uri="{FF2B5EF4-FFF2-40B4-BE49-F238E27FC236}">
                          <a16:creationId xmlns:a16="http://schemas.microsoft.com/office/drawing/2014/main" id="{E9EE727C-B4B0-3D4D-B7E4-248904D0099B}"/>
                        </a:ext>
                      </a:extLst>
                    </p:cNvPr>
                    <p:cNvSpPr/>
                    <p:nvPr/>
                  </p:nvSpPr>
                  <p:spPr>
                    <a:xfrm>
                      <a:off x="4332410" y="3170725"/>
                      <a:ext cx="16742" cy="1873"/>
                    </a:xfrm>
                    <a:custGeom>
                      <a:avLst/>
                      <a:gdLst>
                        <a:gd name="connsiteX0" fmla="*/ 67246 w 67246"/>
                        <a:gd name="connsiteY0" fmla="*/ 7525 h 7524"/>
                        <a:gd name="connsiteX1" fmla="*/ 0 w 67246"/>
                        <a:gd name="connsiteY1" fmla="*/ 0 h 7524"/>
                      </a:gdLst>
                      <a:ahLst/>
                      <a:cxnLst>
                        <a:cxn ang="0">
                          <a:pos x="connsiteX0" y="connsiteY0"/>
                        </a:cxn>
                        <a:cxn ang="0">
                          <a:pos x="connsiteX1" y="connsiteY1"/>
                        </a:cxn>
                      </a:cxnLst>
                      <a:rect l="l" t="t" r="r" b="b"/>
                      <a:pathLst>
                        <a:path w="67246" h="7524">
                          <a:moveTo>
                            <a:pt x="67246" y="7525"/>
                          </a:moveTo>
                          <a:cubicBezTo>
                            <a:pt x="44639" y="7213"/>
                            <a:pt x="22117" y="4693"/>
                            <a:pt x="0" y="0"/>
                          </a:cubicBezTo>
                        </a:path>
                      </a:pathLst>
                    </a:custGeom>
                    <a:noFill/>
                    <a:ln w="19050" cap="flat">
                      <a:solidFill>
                        <a:schemeClr val="tx2"/>
                      </a:solidFill>
                      <a:prstDash val="solid"/>
                      <a:round/>
                    </a:ln>
                  </p:spPr>
                  <p:txBody>
                    <a:bodyPr rtlCol="0" anchor="ctr"/>
                    <a:lstStyle/>
                    <a:p>
                      <a:endParaRPr lang="en-US" sz="2400" dirty="0"/>
                    </a:p>
                  </p:txBody>
                </p:sp>
                <p:sp>
                  <p:nvSpPr>
                    <p:cNvPr id="68" name="Freeform: Shape 163">
                      <a:extLst>
                        <a:ext uri="{FF2B5EF4-FFF2-40B4-BE49-F238E27FC236}">
                          <a16:creationId xmlns:a16="http://schemas.microsoft.com/office/drawing/2014/main" id="{187969E3-E432-224C-8F5E-1B38C8B8126C}"/>
                        </a:ext>
                      </a:extLst>
                    </p:cNvPr>
                    <p:cNvSpPr/>
                    <p:nvPr/>
                  </p:nvSpPr>
                  <p:spPr>
                    <a:xfrm>
                      <a:off x="4349152" y="3170701"/>
                      <a:ext cx="19374" cy="1897"/>
                    </a:xfrm>
                    <a:custGeom>
                      <a:avLst/>
                      <a:gdLst>
                        <a:gd name="connsiteX0" fmla="*/ 0 w 77819"/>
                        <a:gd name="connsiteY0" fmla="*/ 7620 h 7620"/>
                        <a:gd name="connsiteX1" fmla="*/ 5239 w 77819"/>
                        <a:gd name="connsiteY1" fmla="*/ 7620 h 7620"/>
                        <a:gd name="connsiteX2" fmla="*/ 77819 w 77819"/>
                        <a:gd name="connsiteY2" fmla="*/ 0 h 7620"/>
                      </a:gdLst>
                      <a:ahLst/>
                      <a:cxnLst>
                        <a:cxn ang="0">
                          <a:pos x="connsiteX0" y="connsiteY0"/>
                        </a:cxn>
                        <a:cxn ang="0">
                          <a:pos x="connsiteX1" y="connsiteY1"/>
                        </a:cxn>
                        <a:cxn ang="0">
                          <a:pos x="connsiteX2" y="connsiteY2"/>
                        </a:cxn>
                      </a:cxnLst>
                      <a:rect l="l" t="t" r="r" b="b"/>
                      <a:pathLst>
                        <a:path w="77819" h="7620">
                          <a:moveTo>
                            <a:pt x="0" y="7620"/>
                          </a:moveTo>
                          <a:lnTo>
                            <a:pt x="5239" y="7620"/>
                          </a:lnTo>
                          <a:cubicBezTo>
                            <a:pt x="29632" y="7616"/>
                            <a:pt x="53957" y="5062"/>
                            <a:pt x="77819" y="0"/>
                          </a:cubicBezTo>
                        </a:path>
                      </a:pathLst>
                    </a:custGeom>
                    <a:noFill/>
                    <a:ln w="19050" cap="flat">
                      <a:solidFill>
                        <a:schemeClr val="tx2"/>
                      </a:solidFill>
                      <a:prstDash val="solid"/>
                      <a:round/>
                    </a:ln>
                  </p:spPr>
                  <p:txBody>
                    <a:bodyPr rtlCol="0" anchor="ctr"/>
                    <a:lstStyle/>
                    <a:p>
                      <a:endParaRPr lang="en-US" sz="2400" dirty="0"/>
                    </a:p>
                  </p:txBody>
                </p:sp>
                <p:sp>
                  <p:nvSpPr>
                    <p:cNvPr id="69" name="Freeform: Shape 164">
                      <a:extLst>
                        <a:ext uri="{FF2B5EF4-FFF2-40B4-BE49-F238E27FC236}">
                          <a16:creationId xmlns:a16="http://schemas.microsoft.com/office/drawing/2014/main" id="{BBFE50FA-1789-5B40-83C6-8B3330EE72E8}"/>
                        </a:ext>
                      </a:extLst>
                    </p:cNvPr>
                    <p:cNvSpPr/>
                    <p:nvPr/>
                  </p:nvSpPr>
                  <p:spPr>
                    <a:xfrm>
                      <a:off x="4435280" y="3067903"/>
                      <a:ext cx="1897" cy="36139"/>
                    </a:xfrm>
                    <a:custGeom>
                      <a:avLst/>
                      <a:gdLst>
                        <a:gd name="connsiteX0" fmla="*/ 0 w 7620"/>
                        <a:gd name="connsiteY0" fmla="*/ 145161 h 145160"/>
                        <a:gd name="connsiteX1" fmla="*/ 0 w 7620"/>
                        <a:gd name="connsiteY1" fmla="*/ 0 h 145160"/>
                      </a:gdLst>
                      <a:ahLst/>
                      <a:cxnLst>
                        <a:cxn ang="0">
                          <a:pos x="connsiteX0" y="connsiteY0"/>
                        </a:cxn>
                        <a:cxn ang="0">
                          <a:pos x="connsiteX1" y="connsiteY1"/>
                        </a:cxn>
                      </a:cxnLst>
                      <a:rect l="l" t="t" r="r" b="b"/>
                      <a:pathLst>
                        <a:path w="7620" h="145160">
                          <a:moveTo>
                            <a:pt x="0" y="145161"/>
                          </a:moveTo>
                          <a:cubicBezTo>
                            <a:pt x="10160" y="97307"/>
                            <a:pt x="10160" y="47854"/>
                            <a:pt x="0" y="0"/>
                          </a:cubicBezTo>
                        </a:path>
                      </a:pathLst>
                    </a:custGeom>
                    <a:noFill/>
                    <a:ln w="19050" cap="flat">
                      <a:solidFill>
                        <a:schemeClr val="tx2"/>
                      </a:solidFill>
                      <a:prstDash val="solid"/>
                      <a:round/>
                    </a:ln>
                  </p:spPr>
                  <p:txBody>
                    <a:bodyPr rtlCol="0" anchor="ctr"/>
                    <a:lstStyle/>
                    <a:p>
                      <a:endParaRPr lang="en-US" sz="2400" dirty="0"/>
                    </a:p>
                  </p:txBody>
                </p:sp>
                <p:sp>
                  <p:nvSpPr>
                    <p:cNvPr id="70" name="Freeform: Shape 165">
                      <a:extLst>
                        <a:ext uri="{FF2B5EF4-FFF2-40B4-BE49-F238E27FC236}">
                          <a16:creationId xmlns:a16="http://schemas.microsoft.com/office/drawing/2014/main" id="{85615F42-1113-F14C-80E3-902BACD246AD}"/>
                        </a:ext>
                      </a:extLst>
                    </p:cNvPr>
                    <p:cNvSpPr/>
                    <p:nvPr/>
                  </p:nvSpPr>
                  <p:spPr>
                    <a:xfrm>
                      <a:off x="4368526" y="3104043"/>
                      <a:ext cx="66753" cy="66730"/>
                    </a:xfrm>
                    <a:custGeom>
                      <a:avLst/>
                      <a:gdLst>
                        <a:gd name="connsiteX0" fmla="*/ 268129 w 268128"/>
                        <a:gd name="connsiteY0" fmla="*/ 0 h 268033"/>
                        <a:gd name="connsiteX1" fmla="*/ 0 w 268128"/>
                        <a:gd name="connsiteY1" fmla="*/ 268034 h 268033"/>
                      </a:gdLst>
                      <a:ahLst/>
                      <a:cxnLst>
                        <a:cxn ang="0">
                          <a:pos x="connsiteX0" y="connsiteY0"/>
                        </a:cxn>
                        <a:cxn ang="0">
                          <a:pos x="connsiteX1" y="connsiteY1"/>
                        </a:cxn>
                      </a:cxnLst>
                      <a:rect l="l" t="t" r="r" b="b"/>
                      <a:pathLst>
                        <a:path w="268128" h="268033">
                          <a:moveTo>
                            <a:pt x="268129" y="0"/>
                          </a:moveTo>
                          <a:cubicBezTo>
                            <a:pt x="239392" y="134382"/>
                            <a:pt x="134392" y="239345"/>
                            <a:pt x="0" y="268034"/>
                          </a:cubicBezTo>
                        </a:path>
                      </a:pathLst>
                    </a:custGeom>
                    <a:noFill/>
                    <a:ln w="19050" cap="flat">
                      <a:solidFill>
                        <a:schemeClr val="tx2"/>
                      </a:solidFill>
                      <a:prstDash val="solid"/>
                      <a:round/>
                    </a:ln>
                  </p:spPr>
                  <p:txBody>
                    <a:bodyPr rtlCol="0" anchor="ctr"/>
                    <a:lstStyle/>
                    <a:p>
                      <a:endParaRPr lang="en-US" sz="2400" dirty="0"/>
                    </a:p>
                  </p:txBody>
                </p:sp>
                <p:sp>
                  <p:nvSpPr>
                    <p:cNvPr id="71" name="Freeform: Shape 166">
                      <a:extLst>
                        <a:ext uri="{FF2B5EF4-FFF2-40B4-BE49-F238E27FC236}">
                          <a16:creationId xmlns:a16="http://schemas.microsoft.com/office/drawing/2014/main" id="{20589597-F30C-F542-B75F-5FB97C1CDA15}"/>
                        </a:ext>
                      </a:extLst>
                    </p:cNvPr>
                    <p:cNvSpPr/>
                    <p:nvPr/>
                  </p:nvSpPr>
                  <p:spPr>
                    <a:xfrm>
                      <a:off x="4368526" y="3001126"/>
                      <a:ext cx="66753" cy="66730"/>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134392" y="28689"/>
                            <a:pt x="239392" y="133651"/>
                            <a:pt x="268129" y="268034"/>
                          </a:cubicBezTo>
                        </a:path>
                      </a:pathLst>
                    </a:custGeom>
                    <a:noFill/>
                    <a:ln w="19050" cap="flat">
                      <a:solidFill>
                        <a:schemeClr val="tx2"/>
                      </a:solidFill>
                      <a:prstDash val="solid"/>
                      <a:round/>
                    </a:ln>
                  </p:spPr>
                  <p:txBody>
                    <a:bodyPr rtlCol="0" anchor="ctr"/>
                    <a:lstStyle/>
                    <a:p>
                      <a:endParaRPr lang="en-US" sz="2400" dirty="0"/>
                    </a:p>
                  </p:txBody>
                </p:sp>
                <p:sp>
                  <p:nvSpPr>
                    <p:cNvPr id="72" name="Freeform: Shape 167">
                      <a:extLst>
                        <a:ext uri="{FF2B5EF4-FFF2-40B4-BE49-F238E27FC236}">
                          <a16:creationId xmlns:a16="http://schemas.microsoft.com/office/drawing/2014/main" id="{61684D6B-4285-0340-98A5-31FEA474E6B9}"/>
                        </a:ext>
                      </a:extLst>
                    </p:cNvPr>
                    <p:cNvSpPr/>
                    <p:nvPr/>
                  </p:nvSpPr>
                  <p:spPr>
                    <a:xfrm>
                      <a:off x="4265657" y="3001126"/>
                      <a:ext cx="66753" cy="66730"/>
                    </a:xfrm>
                    <a:custGeom>
                      <a:avLst/>
                      <a:gdLst>
                        <a:gd name="connsiteX0" fmla="*/ 0 w 268128"/>
                        <a:gd name="connsiteY0" fmla="*/ 268034 h 268033"/>
                        <a:gd name="connsiteX1" fmla="*/ 268129 w 268128"/>
                        <a:gd name="connsiteY1" fmla="*/ 0 h 268033"/>
                      </a:gdLst>
                      <a:ahLst/>
                      <a:cxnLst>
                        <a:cxn ang="0">
                          <a:pos x="connsiteX0" y="connsiteY0"/>
                        </a:cxn>
                        <a:cxn ang="0">
                          <a:pos x="connsiteX1" y="connsiteY1"/>
                        </a:cxn>
                      </a:cxnLst>
                      <a:rect l="l" t="t" r="r" b="b"/>
                      <a:pathLst>
                        <a:path w="268128" h="268033">
                          <a:moveTo>
                            <a:pt x="0" y="268034"/>
                          </a:moveTo>
                          <a:cubicBezTo>
                            <a:pt x="28736" y="133651"/>
                            <a:pt x="133736" y="28689"/>
                            <a:pt x="268129" y="0"/>
                          </a:cubicBezTo>
                        </a:path>
                      </a:pathLst>
                    </a:custGeom>
                    <a:noFill/>
                    <a:ln w="19050" cap="flat">
                      <a:solidFill>
                        <a:schemeClr val="tx2"/>
                      </a:solidFill>
                      <a:prstDash val="solid"/>
                      <a:round/>
                    </a:ln>
                  </p:spPr>
                  <p:txBody>
                    <a:bodyPr rtlCol="0" anchor="ctr"/>
                    <a:lstStyle/>
                    <a:p>
                      <a:endParaRPr lang="en-US" sz="2400" dirty="0"/>
                    </a:p>
                  </p:txBody>
                </p:sp>
                <p:sp>
                  <p:nvSpPr>
                    <p:cNvPr id="73" name="Freeform: Shape 168">
                      <a:extLst>
                        <a:ext uri="{FF2B5EF4-FFF2-40B4-BE49-F238E27FC236}">
                          <a16:creationId xmlns:a16="http://schemas.microsoft.com/office/drawing/2014/main" id="{13B4EF12-F526-474B-83BD-CD8463581CC3}"/>
                        </a:ext>
                      </a:extLst>
                    </p:cNvPr>
                    <p:cNvSpPr/>
                    <p:nvPr/>
                  </p:nvSpPr>
                  <p:spPr>
                    <a:xfrm>
                      <a:off x="4263760" y="3067856"/>
                      <a:ext cx="1897" cy="36139"/>
                    </a:xfrm>
                    <a:custGeom>
                      <a:avLst/>
                      <a:gdLst>
                        <a:gd name="connsiteX0" fmla="*/ 7620 w 7620"/>
                        <a:gd name="connsiteY0" fmla="*/ 0 h 145160"/>
                        <a:gd name="connsiteX1" fmla="*/ 7620 w 7620"/>
                        <a:gd name="connsiteY1" fmla="*/ 145161 h 145160"/>
                      </a:gdLst>
                      <a:ahLst/>
                      <a:cxnLst>
                        <a:cxn ang="0">
                          <a:pos x="connsiteX0" y="connsiteY0"/>
                        </a:cxn>
                        <a:cxn ang="0">
                          <a:pos x="connsiteX1" y="connsiteY1"/>
                        </a:cxn>
                      </a:cxnLst>
                      <a:rect l="l" t="t" r="r" b="b"/>
                      <a:pathLst>
                        <a:path w="7620" h="145160">
                          <a:moveTo>
                            <a:pt x="7620" y="0"/>
                          </a:moveTo>
                          <a:cubicBezTo>
                            <a:pt x="-2540" y="47854"/>
                            <a:pt x="-2540" y="97307"/>
                            <a:pt x="7620" y="145161"/>
                          </a:cubicBezTo>
                        </a:path>
                      </a:pathLst>
                    </a:custGeom>
                    <a:noFill/>
                    <a:ln w="19050" cap="flat">
                      <a:solidFill>
                        <a:schemeClr val="tx2"/>
                      </a:solidFill>
                      <a:prstDash val="solid"/>
                      <a:round/>
                    </a:ln>
                  </p:spPr>
                  <p:txBody>
                    <a:bodyPr rtlCol="0" anchor="ctr"/>
                    <a:lstStyle/>
                    <a:p>
                      <a:endParaRPr lang="en-US" sz="2400" dirty="0"/>
                    </a:p>
                  </p:txBody>
                </p:sp>
                <p:sp>
                  <p:nvSpPr>
                    <p:cNvPr id="74" name="Freeform: Shape 169">
                      <a:extLst>
                        <a:ext uri="{FF2B5EF4-FFF2-40B4-BE49-F238E27FC236}">
                          <a16:creationId xmlns:a16="http://schemas.microsoft.com/office/drawing/2014/main" id="{EC534B69-9D7C-0D4E-9EBE-9866B7B53732}"/>
                        </a:ext>
                      </a:extLst>
                    </p:cNvPr>
                    <p:cNvSpPr/>
                    <p:nvPr/>
                  </p:nvSpPr>
                  <p:spPr>
                    <a:xfrm>
                      <a:off x="4337556" y="3076677"/>
                      <a:ext cx="23144" cy="23144"/>
                    </a:xfrm>
                    <a:custGeom>
                      <a:avLst/>
                      <a:gdLst>
                        <a:gd name="connsiteX0" fmla="*/ 92964 w 92964"/>
                        <a:gd name="connsiteY0" fmla="*/ 46577 h 92964"/>
                        <a:gd name="connsiteX1" fmla="*/ 46577 w 92964"/>
                        <a:gd name="connsiteY1" fmla="*/ 0 h 92964"/>
                        <a:gd name="connsiteX2" fmla="*/ 0 w 92964"/>
                        <a:gd name="connsiteY2" fmla="*/ 46387 h 92964"/>
                        <a:gd name="connsiteX3" fmla="*/ 46387 w 92964"/>
                        <a:gd name="connsiteY3" fmla="*/ 92964 h 92964"/>
                        <a:gd name="connsiteX4" fmla="*/ 46577 w 92964"/>
                        <a:gd name="connsiteY4" fmla="*/ 92964 h 92964"/>
                        <a:gd name="connsiteX5" fmla="*/ 92964 w 92964"/>
                        <a:gd name="connsiteY5" fmla="*/ 46577 h 9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64" h="92964">
                          <a:moveTo>
                            <a:pt x="92964" y="46577"/>
                          </a:moveTo>
                          <a:cubicBezTo>
                            <a:pt x="93017" y="20906"/>
                            <a:pt x="72248" y="53"/>
                            <a:pt x="46577" y="0"/>
                          </a:cubicBezTo>
                          <a:cubicBezTo>
                            <a:pt x="20906" y="-53"/>
                            <a:pt x="53" y="20716"/>
                            <a:pt x="0" y="46387"/>
                          </a:cubicBezTo>
                          <a:cubicBezTo>
                            <a:pt x="-53" y="72058"/>
                            <a:pt x="20716" y="92911"/>
                            <a:pt x="46387" y="92964"/>
                          </a:cubicBezTo>
                          <a:cubicBezTo>
                            <a:pt x="46450" y="92964"/>
                            <a:pt x="46514" y="92964"/>
                            <a:pt x="46577" y="92964"/>
                          </a:cubicBezTo>
                          <a:cubicBezTo>
                            <a:pt x="72196" y="92964"/>
                            <a:pt x="92964" y="72196"/>
                            <a:pt x="92964" y="46577"/>
                          </a:cubicBezTo>
                        </a:path>
                      </a:pathLst>
                    </a:custGeom>
                    <a:noFill/>
                    <a:ln w="19050" cap="flat">
                      <a:solidFill>
                        <a:schemeClr val="tx2"/>
                      </a:solidFill>
                      <a:prstDash val="solid"/>
                      <a:round/>
                    </a:ln>
                  </p:spPr>
                  <p:txBody>
                    <a:bodyPr rtlCol="0" anchor="ctr"/>
                    <a:lstStyle/>
                    <a:p>
                      <a:endParaRPr lang="en-US" sz="2400" dirty="0"/>
                    </a:p>
                  </p:txBody>
                </p:sp>
                <p:sp>
                  <p:nvSpPr>
                    <p:cNvPr id="75" name="Freeform: Shape 170">
                      <a:extLst>
                        <a:ext uri="{FF2B5EF4-FFF2-40B4-BE49-F238E27FC236}">
                          <a16:creationId xmlns:a16="http://schemas.microsoft.com/office/drawing/2014/main" id="{C12DD8CB-BF7A-8441-815C-C5B4641F3EC8}"/>
                        </a:ext>
                      </a:extLst>
                    </p:cNvPr>
                    <p:cNvSpPr/>
                    <p:nvPr/>
                  </p:nvSpPr>
                  <p:spPr>
                    <a:xfrm>
                      <a:off x="4414673" y="3088273"/>
                      <a:ext cx="22006" cy="2371"/>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chemeClr val="tx2"/>
                      </a:solidFill>
                      <a:prstDash val="solid"/>
                      <a:round/>
                    </a:ln>
                  </p:spPr>
                  <p:txBody>
                    <a:bodyPr rtlCol="0" anchor="ctr"/>
                    <a:lstStyle/>
                    <a:p>
                      <a:endParaRPr lang="en-US" sz="2400" dirty="0"/>
                    </a:p>
                  </p:txBody>
                </p:sp>
                <p:sp>
                  <p:nvSpPr>
                    <p:cNvPr id="76" name="Freeform: Shape 171">
                      <a:extLst>
                        <a:ext uri="{FF2B5EF4-FFF2-40B4-BE49-F238E27FC236}">
                          <a16:creationId xmlns:a16="http://schemas.microsoft.com/office/drawing/2014/main" id="{84AF14BE-747F-9C41-9829-D60AD74348AC}"/>
                        </a:ext>
                      </a:extLst>
                    </p:cNvPr>
                    <p:cNvSpPr/>
                    <p:nvPr/>
                  </p:nvSpPr>
                  <p:spPr>
                    <a:xfrm>
                      <a:off x="4349152" y="3172598"/>
                      <a:ext cx="2371" cy="24"/>
                    </a:xfrm>
                    <a:custGeom>
                      <a:avLst/>
                      <a:gdLst>
                        <a:gd name="connsiteX0" fmla="*/ 0 w 9525"/>
                        <a:gd name="connsiteY0" fmla="*/ 0 h 95"/>
                        <a:gd name="connsiteX1" fmla="*/ 0 w 9525"/>
                        <a:gd name="connsiteY1" fmla="*/ 95 h 95"/>
                      </a:gdLst>
                      <a:ahLst/>
                      <a:cxnLst>
                        <a:cxn ang="0">
                          <a:pos x="connsiteX0" y="connsiteY0"/>
                        </a:cxn>
                        <a:cxn ang="0">
                          <a:pos x="connsiteX1" y="connsiteY1"/>
                        </a:cxn>
                      </a:cxnLst>
                      <a:rect l="l" t="t" r="r" b="b"/>
                      <a:pathLst>
                        <a:path w="9525" h="95">
                          <a:moveTo>
                            <a:pt x="0" y="0"/>
                          </a:moveTo>
                          <a:lnTo>
                            <a:pt x="0" y="95"/>
                          </a:lnTo>
                        </a:path>
                      </a:pathLst>
                    </a:custGeom>
                    <a:ln w="19050" cap="flat">
                      <a:solidFill>
                        <a:schemeClr val="tx2"/>
                      </a:solidFill>
                      <a:prstDash val="solid"/>
                      <a:round/>
                    </a:ln>
                  </p:spPr>
                  <p:txBody>
                    <a:bodyPr rtlCol="0" anchor="ctr"/>
                    <a:lstStyle/>
                    <a:p>
                      <a:endParaRPr lang="en-US" sz="2400" dirty="0"/>
                    </a:p>
                  </p:txBody>
                </p:sp>
                <p:sp>
                  <p:nvSpPr>
                    <p:cNvPr id="77" name="Freeform: Shape 172">
                      <a:extLst>
                        <a:ext uri="{FF2B5EF4-FFF2-40B4-BE49-F238E27FC236}">
                          <a16:creationId xmlns:a16="http://schemas.microsoft.com/office/drawing/2014/main" id="{0AE4EFA7-9513-5F40-BD2E-133257EE992D}"/>
                        </a:ext>
                      </a:extLst>
                    </p:cNvPr>
                    <p:cNvSpPr/>
                    <p:nvPr/>
                  </p:nvSpPr>
                  <p:spPr>
                    <a:xfrm>
                      <a:off x="4349152" y="3150616"/>
                      <a:ext cx="2371" cy="21982"/>
                    </a:xfrm>
                    <a:custGeom>
                      <a:avLst/>
                      <a:gdLst>
                        <a:gd name="connsiteX0" fmla="*/ 0 w 9525"/>
                        <a:gd name="connsiteY0" fmla="*/ 88297 h 88296"/>
                        <a:gd name="connsiteX1" fmla="*/ 0 w 9525"/>
                        <a:gd name="connsiteY1" fmla="*/ 0 h 88296"/>
                      </a:gdLst>
                      <a:ahLst/>
                      <a:cxnLst>
                        <a:cxn ang="0">
                          <a:pos x="connsiteX0" y="connsiteY0"/>
                        </a:cxn>
                        <a:cxn ang="0">
                          <a:pos x="connsiteX1" y="connsiteY1"/>
                        </a:cxn>
                      </a:cxnLst>
                      <a:rect l="l" t="t" r="r" b="b"/>
                      <a:pathLst>
                        <a:path w="9525" h="88296">
                          <a:moveTo>
                            <a:pt x="0" y="88297"/>
                          </a:moveTo>
                          <a:lnTo>
                            <a:pt x="0" y="0"/>
                          </a:lnTo>
                        </a:path>
                      </a:pathLst>
                    </a:custGeom>
                    <a:ln w="19050" cap="flat">
                      <a:solidFill>
                        <a:schemeClr val="tx2"/>
                      </a:solidFill>
                      <a:prstDash val="solid"/>
                      <a:round/>
                    </a:ln>
                  </p:spPr>
                  <p:txBody>
                    <a:bodyPr rtlCol="0" anchor="ctr"/>
                    <a:lstStyle/>
                    <a:p>
                      <a:endParaRPr lang="en-US" sz="2400" dirty="0"/>
                    </a:p>
                  </p:txBody>
                </p:sp>
                <p:sp>
                  <p:nvSpPr>
                    <p:cNvPr id="78" name="Freeform: Shape 173">
                      <a:extLst>
                        <a:ext uri="{FF2B5EF4-FFF2-40B4-BE49-F238E27FC236}">
                          <a16:creationId xmlns:a16="http://schemas.microsoft.com/office/drawing/2014/main" id="{E79FADC9-D226-5C43-BF0D-DAD9556B0A23}"/>
                        </a:ext>
                      </a:extLst>
                    </p:cNvPr>
                    <p:cNvSpPr/>
                    <p:nvPr/>
                  </p:nvSpPr>
                  <p:spPr>
                    <a:xfrm>
                      <a:off x="4350433" y="3000960"/>
                      <a:ext cx="2371" cy="22030"/>
                    </a:xfrm>
                    <a:custGeom>
                      <a:avLst/>
                      <a:gdLst>
                        <a:gd name="connsiteX0" fmla="*/ 0 w 9525"/>
                        <a:gd name="connsiteY0" fmla="*/ 88487 h 88487"/>
                        <a:gd name="connsiteX1" fmla="*/ 0 w 9525"/>
                        <a:gd name="connsiteY1" fmla="*/ 0 h 88487"/>
                      </a:gdLst>
                      <a:ahLst/>
                      <a:cxnLst>
                        <a:cxn ang="0">
                          <a:pos x="connsiteX0" y="connsiteY0"/>
                        </a:cxn>
                        <a:cxn ang="0">
                          <a:pos x="connsiteX1" y="connsiteY1"/>
                        </a:cxn>
                      </a:cxnLst>
                      <a:rect l="l" t="t" r="r" b="b"/>
                      <a:pathLst>
                        <a:path w="9525" h="88487">
                          <a:moveTo>
                            <a:pt x="0" y="88487"/>
                          </a:moveTo>
                          <a:lnTo>
                            <a:pt x="0" y="0"/>
                          </a:lnTo>
                        </a:path>
                      </a:pathLst>
                    </a:custGeom>
                    <a:ln w="19050" cap="flat">
                      <a:solidFill>
                        <a:schemeClr val="tx2"/>
                      </a:solidFill>
                      <a:prstDash val="solid"/>
                      <a:round/>
                    </a:ln>
                  </p:spPr>
                  <p:txBody>
                    <a:bodyPr rtlCol="0" anchor="ctr"/>
                    <a:lstStyle/>
                    <a:p>
                      <a:endParaRPr lang="en-US" sz="2400" dirty="0"/>
                    </a:p>
                  </p:txBody>
                </p:sp>
                <p:sp>
                  <p:nvSpPr>
                    <p:cNvPr id="79" name="Freeform: Shape 174">
                      <a:extLst>
                        <a:ext uri="{FF2B5EF4-FFF2-40B4-BE49-F238E27FC236}">
                          <a16:creationId xmlns:a16="http://schemas.microsoft.com/office/drawing/2014/main" id="{213A4824-3BEE-7E4C-BA8C-65AF827B8C80}"/>
                        </a:ext>
                      </a:extLst>
                    </p:cNvPr>
                    <p:cNvSpPr/>
                    <p:nvPr/>
                  </p:nvSpPr>
                  <p:spPr>
                    <a:xfrm>
                      <a:off x="4304760" y="3041368"/>
                      <a:ext cx="26488" cy="26488"/>
                    </a:xfrm>
                    <a:custGeom>
                      <a:avLst/>
                      <a:gdLst>
                        <a:gd name="connsiteX0" fmla="*/ 0 w 106394"/>
                        <a:gd name="connsiteY0" fmla="*/ 0 h 106394"/>
                        <a:gd name="connsiteX1" fmla="*/ 106394 w 106394"/>
                        <a:gd name="connsiteY1" fmla="*/ 106394 h 106394"/>
                      </a:gdLst>
                      <a:ahLst/>
                      <a:cxnLst>
                        <a:cxn ang="0">
                          <a:pos x="connsiteX0" y="connsiteY0"/>
                        </a:cxn>
                        <a:cxn ang="0">
                          <a:pos x="connsiteX1" y="connsiteY1"/>
                        </a:cxn>
                      </a:cxnLst>
                      <a:rect l="l" t="t" r="r" b="b"/>
                      <a:pathLst>
                        <a:path w="106394" h="106394">
                          <a:moveTo>
                            <a:pt x="0" y="0"/>
                          </a:moveTo>
                          <a:lnTo>
                            <a:pt x="106394" y="106394"/>
                          </a:lnTo>
                        </a:path>
                      </a:pathLst>
                    </a:custGeom>
                    <a:ln w="19050" cap="flat">
                      <a:solidFill>
                        <a:schemeClr val="tx2"/>
                      </a:solidFill>
                      <a:prstDash val="solid"/>
                      <a:round/>
                    </a:ln>
                  </p:spPr>
                  <p:txBody>
                    <a:bodyPr rtlCol="0" anchor="ctr"/>
                    <a:lstStyle/>
                    <a:p>
                      <a:endParaRPr lang="en-US" sz="2400" dirty="0"/>
                    </a:p>
                  </p:txBody>
                </p:sp>
                <p:sp>
                  <p:nvSpPr>
                    <p:cNvPr id="80" name="Freeform: Shape 175">
                      <a:extLst>
                        <a:ext uri="{FF2B5EF4-FFF2-40B4-BE49-F238E27FC236}">
                          <a16:creationId xmlns:a16="http://schemas.microsoft.com/office/drawing/2014/main" id="{60357A5A-A897-BF49-B9D2-DCD80B669BA0}"/>
                        </a:ext>
                      </a:extLst>
                    </p:cNvPr>
                    <p:cNvSpPr/>
                    <p:nvPr/>
                  </p:nvSpPr>
                  <p:spPr>
                    <a:xfrm>
                      <a:off x="4331248" y="3067856"/>
                      <a:ext cx="1162" cy="1162"/>
                    </a:xfrm>
                    <a:custGeom>
                      <a:avLst/>
                      <a:gdLst>
                        <a:gd name="connsiteX0" fmla="*/ 0 w 4667"/>
                        <a:gd name="connsiteY0" fmla="*/ 0 h 4667"/>
                        <a:gd name="connsiteX1" fmla="*/ 4667 w 4667"/>
                        <a:gd name="connsiteY1" fmla="*/ 4667 h 4667"/>
                      </a:gdLst>
                      <a:ahLst/>
                      <a:cxnLst>
                        <a:cxn ang="0">
                          <a:pos x="connsiteX0" y="connsiteY0"/>
                        </a:cxn>
                        <a:cxn ang="0">
                          <a:pos x="connsiteX1" y="connsiteY1"/>
                        </a:cxn>
                      </a:cxnLst>
                      <a:rect l="l" t="t" r="r" b="b"/>
                      <a:pathLst>
                        <a:path w="4667" h="4667">
                          <a:moveTo>
                            <a:pt x="0" y="0"/>
                          </a:moveTo>
                          <a:lnTo>
                            <a:pt x="4667" y="4667"/>
                          </a:lnTo>
                        </a:path>
                      </a:pathLst>
                    </a:custGeom>
                    <a:ln w="19050" cap="flat">
                      <a:solidFill>
                        <a:schemeClr val="tx2"/>
                      </a:solidFill>
                      <a:prstDash val="solid"/>
                      <a:round/>
                    </a:ln>
                  </p:spPr>
                  <p:txBody>
                    <a:bodyPr rtlCol="0" anchor="ctr"/>
                    <a:lstStyle/>
                    <a:p>
                      <a:endParaRPr lang="en-US" sz="2400" dirty="0"/>
                    </a:p>
                  </p:txBody>
                </p:sp>
                <p:sp>
                  <p:nvSpPr>
                    <p:cNvPr id="81" name="Freeform: Shape 176">
                      <a:extLst>
                        <a:ext uri="{FF2B5EF4-FFF2-40B4-BE49-F238E27FC236}">
                          <a16:creationId xmlns:a16="http://schemas.microsoft.com/office/drawing/2014/main" id="{0A98049F-B999-E54E-9801-164F6F6C2E07}"/>
                        </a:ext>
                      </a:extLst>
                    </p:cNvPr>
                    <p:cNvSpPr/>
                    <p:nvPr/>
                  </p:nvSpPr>
                  <p:spPr>
                    <a:xfrm>
                      <a:off x="4332411" y="3069018"/>
                      <a:ext cx="9912" cy="9936"/>
                    </a:xfrm>
                    <a:custGeom>
                      <a:avLst/>
                      <a:gdLst>
                        <a:gd name="connsiteX0" fmla="*/ 39815 w 39814"/>
                        <a:gd name="connsiteY0" fmla="*/ 39910 h 39909"/>
                        <a:gd name="connsiteX1" fmla="*/ 0 w 39814"/>
                        <a:gd name="connsiteY1" fmla="*/ 0 h 39909"/>
                      </a:gdLst>
                      <a:ahLst/>
                      <a:cxnLst>
                        <a:cxn ang="0">
                          <a:pos x="connsiteX0" y="connsiteY0"/>
                        </a:cxn>
                        <a:cxn ang="0">
                          <a:pos x="connsiteX1" y="connsiteY1"/>
                        </a:cxn>
                      </a:cxnLst>
                      <a:rect l="l" t="t" r="r" b="b"/>
                      <a:pathLst>
                        <a:path w="39814" h="39909">
                          <a:moveTo>
                            <a:pt x="39815" y="39910"/>
                          </a:moveTo>
                          <a:lnTo>
                            <a:pt x="0" y="0"/>
                          </a:lnTo>
                        </a:path>
                      </a:pathLst>
                    </a:custGeom>
                    <a:ln w="19050" cap="flat">
                      <a:solidFill>
                        <a:schemeClr val="tx2"/>
                      </a:solidFill>
                      <a:prstDash val="solid"/>
                      <a:round/>
                    </a:ln>
                  </p:spPr>
                  <p:txBody>
                    <a:bodyPr rtlCol="0" anchor="ctr"/>
                    <a:lstStyle/>
                    <a:p>
                      <a:endParaRPr lang="en-US" sz="2400" dirty="0"/>
                    </a:p>
                  </p:txBody>
                </p:sp>
                <p:sp>
                  <p:nvSpPr>
                    <p:cNvPr id="82" name="Freeform: Shape 177">
                      <a:extLst>
                        <a:ext uri="{FF2B5EF4-FFF2-40B4-BE49-F238E27FC236}">
                          <a16:creationId xmlns:a16="http://schemas.microsoft.com/office/drawing/2014/main" id="{95669E22-C44B-DC49-8054-F40F268A2DBB}"/>
                        </a:ext>
                      </a:extLst>
                    </p:cNvPr>
                    <p:cNvSpPr/>
                    <p:nvPr/>
                  </p:nvSpPr>
                  <p:spPr>
                    <a:xfrm>
                      <a:off x="4368526" y="3088273"/>
                      <a:ext cx="29926" cy="2371"/>
                    </a:xfrm>
                    <a:custGeom>
                      <a:avLst/>
                      <a:gdLst>
                        <a:gd name="connsiteX0" fmla="*/ 0 w 120205"/>
                        <a:gd name="connsiteY0" fmla="*/ 0 h 9525"/>
                        <a:gd name="connsiteX1" fmla="*/ 120206 w 120205"/>
                        <a:gd name="connsiteY1" fmla="*/ 0 h 9525"/>
                      </a:gdLst>
                      <a:ahLst/>
                      <a:cxnLst>
                        <a:cxn ang="0">
                          <a:pos x="connsiteX0" y="connsiteY0"/>
                        </a:cxn>
                        <a:cxn ang="0">
                          <a:pos x="connsiteX1" y="connsiteY1"/>
                        </a:cxn>
                      </a:cxnLst>
                      <a:rect l="l" t="t" r="r" b="b"/>
                      <a:pathLst>
                        <a:path w="120205" h="9525">
                          <a:moveTo>
                            <a:pt x="0" y="0"/>
                          </a:moveTo>
                          <a:lnTo>
                            <a:pt x="120206" y="0"/>
                          </a:lnTo>
                        </a:path>
                      </a:pathLst>
                    </a:custGeom>
                    <a:ln w="19050" cap="flat">
                      <a:solidFill>
                        <a:schemeClr val="tx2"/>
                      </a:solidFill>
                      <a:prstDash val="solid"/>
                      <a:round/>
                    </a:ln>
                  </p:spPr>
                  <p:txBody>
                    <a:bodyPr rtlCol="0" anchor="ctr"/>
                    <a:lstStyle/>
                    <a:p>
                      <a:endParaRPr lang="en-US" sz="2400" dirty="0"/>
                    </a:p>
                  </p:txBody>
                </p:sp>
                <p:sp>
                  <p:nvSpPr>
                    <p:cNvPr id="83" name="Freeform: Shape 178">
                      <a:extLst>
                        <a:ext uri="{FF2B5EF4-FFF2-40B4-BE49-F238E27FC236}">
                          <a16:creationId xmlns:a16="http://schemas.microsoft.com/office/drawing/2014/main" id="{CB95BFBA-C98D-374D-9DFA-3074251925C9}"/>
                        </a:ext>
                      </a:extLst>
                    </p:cNvPr>
                    <p:cNvSpPr/>
                    <p:nvPr/>
                  </p:nvSpPr>
                  <p:spPr>
                    <a:xfrm>
                      <a:off x="4360701" y="3088273"/>
                      <a:ext cx="7825" cy="2371"/>
                    </a:xfrm>
                    <a:custGeom>
                      <a:avLst/>
                      <a:gdLst>
                        <a:gd name="connsiteX0" fmla="*/ 0 w 31432"/>
                        <a:gd name="connsiteY0" fmla="*/ 0 h 9525"/>
                        <a:gd name="connsiteX1" fmla="*/ 31433 w 31432"/>
                        <a:gd name="connsiteY1" fmla="*/ 0 h 9525"/>
                      </a:gdLst>
                      <a:ahLst/>
                      <a:cxnLst>
                        <a:cxn ang="0">
                          <a:pos x="connsiteX0" y="connsiteY0"/>
                        </a:cxn>
                        <a:cxn ang="0">
                          <a:pos x="connsiteX1" y="connsiteY1"/>
                        </a:cxn>
                      </a:cxnLst>
                      <a:rect l="l" t="t" r="r" b="b"/>
                      <a:pathLst>
                        <a:path w="31432" h="9525">
                          <a:moveTo>
                            <a:pt x="0" y="0"/>
                          </a:moveTo>
                          <a:lnTo>
                            <a:pt x="31433" y="0"/>
                          </a:lnTo>
                        </a:path>
                      </a:pathLst>
                    </a:custGeom>
                    <a:ln w="19050" cap="flat">
                      <a:solidFill>
                        <a:schemeClr val="tx2"/>
                      </a:solidFill>
                      <a:prstDash val="solid"/>
                      <a:round/>
                    </a:ln>
                  </p:spPr>
                  <p:txBody>
                    <a:bodyPr rtlCol="0" anchor="ctr"/>
                    <a:lstStyle/>
                    <a:p>
                      <a:endParaRPr lang="en-US" sz="2400" dirty="0"/>
                    </a:p>
                  </p:txBody>
                </p:sp>
                <p:sp>
                  <p:nvSpPr>
                    <p:cNvPr id="84" name="Freeform: Shape 179">
                      <a:extLst>
                        <a:ext uri="{FF2B5EF4-FFF2-40B4-BE49-F238E27FC236}">
                          <a16:creationId xmlns:a16="http://schemas.microsoft.com/office/drawing/2014/main" id="{FA6FF14B-5194-A14F-9ECE-3F5983CF5309}"/>
                        </a:ext>
                      </a:extLst>
                    </p:cNvPr>
                    <p:cNvSpPr/>
                    <p:nvPr/>
                  </p:nvSpPr>
                  <p:spPr>
                    <a:xfrm>
                      <a:off x="4331248" y="3067856"/>
                      <a:ext cx="1162" cy="2371"/>
                    </a:xfrm>
                    <a:custGeom>
                      <a:avLst/>
                      <a:gdLst>
                        <a:gd name="connsiteX0" fmla="*/ 0 w 4667"/>
                        <a:gd name="connsiteY0" fmla="*/ 0 h 9525"/>
                        <a:gd name="connsiteX1" fmla="*/ 4667 w 4667"/>
                        <a:gd name="connsiteY1" fmla="*/ 0 h 9525"/>
                      </a:gdLst>
                      <a:ahLst/>
                      <a:cxnLst>
                        <a:cxn ang="0">
                          <a:pos x="connsiteX0" y="connsiteY0"/>
                        </a:cxn>
                        <a:cxn ang="0">
                          <a:pos x="connsiteX1" y="connsiteY1"/>
                        </a:cxn>
                      </a:cxnLst>
                      <a:rect l="l" t="t" r="r" b="b"/>
                      <a:pathLst>
                        <a:path w="4667" h="9525">
                          <a:moveTo>
                            <a:pt x="0" y="0"/>
                          </a:moveTo>
                          <a:lnTo>
                            <a:pt x="4667" y="0"/>
                          </a:lnTo>
                        </a:path>
                      </a:pathLst>
                    </a:custGeom>
                    <a:ln w="19050" cap="flat">
                      <a:solidFill>
                        <a:schemeClr val="tx2"/>
                      </a:solidFill>
                      <a:prstDash val="solid"/>
                      <a:round/>
                    </a:ln>
                  </p:spPr>
                  <p:txBody>
                    <a:bodyPr rtlCol="0" anchor="ctr"/>
                    <a:lstStyle/>
                    <a:p>
                      <a:endParaRPr lang="en-US" sz="2400" dirty="0"/>
                    </a:p>
                  </p:txBody>
                </p:sp>
                <p:sp>
                  <p:nvSpPr>
                    <p:cNvPr id="85" name="Freeform: Shape 180">
                      <a:extLst>
                        <a:ext uri="{FF2B5EF4-FFF2-40B4-BE49-F238E27FC236}">
                          <a16:creationId xmlns:a16="http://schemas.microsoft.com/office/drawing/2014/main" id="{53633487-E45B-5649-B88F-8779A20AA6A1}"/>
                        </a:ext>
                      </a:extLst>
                    </p:cNvPr>
                    <p:cNvSpPr/>
                    <p:nvPr/>
                  </p:nvSpPr>
                  <p:spPr>
                    <a:xfrm>
                      <a:off x="4332411" y="3067856"/>
                      <a:ext cx="2371" cy="1162"/>
                    </a:xfrm>
                    <a:custGeom>
                      <a:avLst/>
                      <a:gdLst>
                        <a:gd name="connsiteX0" fmla="*/ 0 w 9525"/>
                        <a:gd name="connsiteY0" fmla="*/ 4667 h 4667"/>
                        <a:gd name="connsiteX1" fmla="*/ 0 w 9525"/>
                        <a:gd name="connsiteY1" fmla="*/ 0 h 4667"/>
                      </a:gdLst>
                      <a:ahLst/>
                      <a:cxnLst>
                        <a:cxn ang="0">
                          <a:pos x="connsiteX0" y="connsiteY0"/>
                        </a:cxn>
                        <a:cxn ang="0">
                          <a:pos x="connsiteX1" y="connsiteY1"/>
                        </a:cxn>
                      </a:cxnLst>
                      <a:rect l="l" t="t" r="r" b="b"/>
                      <a:pathLst>
                        <a:path w="9525" h="4667">
                          <a:moveTo>
                            <a:pt x="0" y="4667"/>
                          </a:moveTo>
                          <a:lnTo>
                            <a:pt x="0" y="0"/>
                          </a:lnTo>
                        </a:path>
                      </a:pathLst>
                    </a:custGeom>
                    <a:ln w="19050" cap="flat">
                      <a:solidFill>
                        <a:schemeClr val="tx2"/>
                      </a:solidFill>
                      <a:prstDash val="solid"/>
                      <a:round/>
                    </a:ln>
                  </p:spPr>
                  <p:txBody>
                    <a:bodyPr rtlCol="0" anchor="ctr"/>
                    <a:lstStyle/>
                    <a:p>
                      <a:endParaRPr lang="en-US" sz="2400" dirty="0"/>
                    </a:p>
                  </p:txBody>
                </p:sp>
              </p:grpSp>
            </p:grpSp>
            <p:cxnSp>
              <p:nvCxnSpPr>
                <p:cNvPr id="101" name="Straight Connector 100">
                  <a:extLst>
                    <a:ext uri="{FF2B5EF4-FFF2-40B4-BE49-F238E27FC236}">
                      <a16:creationId xmlns:a16="http://schemas.microsoft.com/office/drawing/2014/main" id="{719F65D6-F8AD-42CD-A2BF-503DECE82C7A}"/>
                    </a:ext>
                  </a:extLst>
                </p:cNvPr>
                <p:cNvCxnSpPr>
                  <a:cxnSpLocks/>
                </p:cNvCxnSpPr>
                <p:nvPr/>
              </p:nvCxnSpPr>
              <p:spPr>
                <a:xfrm>
                  <a:off x="6077662" y="3429000"/>
                  <a:ext cx="36800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8519A265-D053-44F1-BBF9-6FE44CDD1C48}"/>
                  </a:ext>
                </a:extLst>
              </p:cNvPr>
              <p:cNvGrpSpPr/>
              <p:nvPr/>
            </p:nvGrpSpPr>
            <p:grpSpPr>
              <a:xfrm>
                <a:off x="5255186" y="4086213"/>
                <a:ext cx="6441513" cy="822476"/>
                <a:chOff x="5255186" y="4130133"/>
                <a:chExt cx="6441513" cy="822476"/>
              </a:xfrm>
            </p:grpSpPr>
            <p:sp>
              <p:nvSpPr>
                <p:cNvPr id="9" name="TextBox 8">
                  <a:extLst>
                    <a:ext uri="{FF2B5EF4-FFF2-40B4-BE49-F238E27FC236}">
                      <a16:creationId xmlns:a16="http://schemas.microsoft.com/office/drawing/2014/main" id="{23C74126-BEFE-394F-A503-3FF3015CEC3E}"/>
                    </a:ext>
                  </a:extLst>
                </p:cNvPr>
                <p:cNvSpPr txBox="1"/>
                <p:nvPr/>
              </p:nvSpPr>
              <p:spPr>
                <a:xfrm>
                  <a:off x="6310855" y="4130133"/>
                  <a:ext cx="5385844" cy="822476"/>
                </a:xfrm>
                <a:prstGeom prst="rect">
                  <a:avLst/>
                </a:prstGeom>
              </p:spPr>
              <p:txBody>
                <a:bodyPr vert="horz" lIns="24384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800"/>
                    </a:spcBef>
                  </a:pPr>
                  <a:r>
                    <a:rPr lang="en-US" sz="1867" b="1" dirty="0">
                      <a:solidFill>
                        <a:schemeClr val="accent1"/>
                      </a:solidFill>
                    </a:rPr>
                    <a:t>Decision trees</a:t>
                  </a:r>
                </a:p>
                <a:p>
                  <a:pPr>
                    <a:spcBef>
                      <a:spcPts val="0"/>
                    </a:spcBef>
                  </a:pPr>
                  <a:r>
                    <a:rPr lang="en-US" sz="1467" dirty="0"/>
                    <a:t>Tree depth | Max leaf nodes | Gamma | Eta | Lambda | Alpha</a:t>
                  </a:r>
                </a:p>
              </p:txBody>
            </p:sp>
            <p:grpSp>
              <p:nvGrpSpPr>
                <p:cNvPr id="153" name="Group 152">
                  <a:extLst>
                    <a:ext uri="{FF2B5EF4-FFF2-40B4-BE49-F238E27FC236}">
                      <a16:creationId xmlns:a16="http://schemas.microsoft.com/office/drawing/2014/main" id="{15500DDC-E0BE-448F-AC18-E43E79628724}"/>
                    </a:ext>
                  </a:extLst>
                </p:cNvPr>
                <p:cNvGrpSpPr/>
                <p:nvPr/>
              </p:nvGrpSpPr>
              <p:grpSpPr>
                <a:xfrm>
                  <a:off x="5255186" y="4130133"/>
                  <a:ext cx="1190476" cy="822476"/>
                  <a:chOff x="5255186" y="4178734"/>
                  <a:chExt cx="1190476" cy="822476"/>
                </a:xfrm>
              </p:grpSpPr>
              <p:cxnSp>
                <p:nvCxnSpPr>
                  <p:cNvPr id="102" name="Straight Connector 101">
                    <a:extLst>
                      <a:ext uri="{FF2B5EF4-FFF2-40B4-BE49-F238E27FC236}">
                        <a16:creationId xmlns:a16="http://schemas.microsoft.com/office/drawing/2014/main" id="{32DC5EAF-158D-4A11-9E8F-EF7677B062D2}"/>
                      </a:ext>
                    </a:extLst>
                  </p:cNvPr>
                  <p:cNvCxnSpPr>
                    <a:cxnSpLocks/>
                  </p:cNvCxnSpPr>
                  <p:nvPr/>
                </p:nvCxnSpPr>
                <p:spPr>
                  <a:xfrm>
                    <a:off x="6077662" y="4589972"/>
                    <a:ext cx="36800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3B51DC65-5291-4E9D-9CF7-51BA1DE265F4}"/>
                      </a:ext>
                    </a:extLst>
                  </p:cNvPr>
                  <p:cNvSpPr/>
                  <p:nvPr/>
                </p:nvSpPr>
                <p:spPr>
                  <a:xfrm>
                    <a:off x="5255186" y="4178734"/>
                    <a:ext cx="822476" cy="822476"/>
                  </a:xfrm>
                  <a:prstGeom prst="ellipse">
                    <a:avLst/>
                  </a:prstGeom>
                  <a:solidFill>
                    <a:schemeClr val="bg2"/>
                  </a:solidFill>
                  <a:ln w="19050">
                    <a:solidFill>
                      <a:schemeClr val="tx2"/>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sp>
                <p:nvSpPr>
                  <p:cNvPr id="152" name="TextBox 151">
                    <a:extLst>
                      <a:ext uri="{FF2B5EF4-FFF2-40B4-BE49-F238E27FC236}">
                        <a16:creationId xmlns:a16="http://schemas.microsoft.com/office/drawing/2014/main" id="{DFFFE7DA-18B2-4B7E-ABE6-F0E993613C52}"/>
                      </a:ext>
                    </a:extLst>
                  </p:cNvPr>
                  <p:cNvSpPr txBox="1"/>
                  <p:nvPr/>
                </p:nvSpPr>
                <p:spPr>
                  <a:xfrm>
                    <a:off x="5391140" y="4459167"/>
                    <a:ext cx="545021" cy="261610"/>
                  </a:xfrm>
                  <a:prstGeom prst="rect">
                    <a:avLst/>
                  </a:prstGeom>
                  <a:noFill/>
                </p:spPr>
                <p:txBody>
                  <a:bodyPr wrap="none" lIns="0" rIns="0" rtlCol="0">
                    <a:spAutoFit/>
                  </a:bodyPr>
                  <a:lstStyle/>
                  <a:p>
                    <a:pPr algn="ctr"/>
                    <a:r>
                      <a:rPr lang="en-US" sz="1100" dirty="0"/>
                      <a:t>Example</a:t>
                    </a:r>
                  </a:p>
                </p:txBody>
              </p:sp>
            </p:grpSp>
          </p:grpSp>
          <p:grpSp>
            <p:nvGrpSpPr>
              <p:cNvPr id="162" name="Group 161">
                <a:extLst>
                  <a:ext uri="{FF2B5EF4-FFF2-40B4-BE49-F238E27FC236}">
                    <a16:creationId xmlns:a16="http://schemas.microsoft.com/office/drawing/2014/main" id="{57509385-B319-49BE-B46F-9274FA8C51C5}"/>
                  </a:ext>
                </a:extLst>
              </p:cNvPr>
              <p:cNvGrpSpPr/>
              <p:nvPr/>
            </p:nvGrpSpPr>
            <p:grpSpPr>
              <a:xfrm>
                <a:off x="5255186" y="5151543"/>
                <a:ext cx="6327214" cy="822476"/>
                <a:chOff x="5255186" y="5151543"/>
                <a:chExt cx="6327214" cy="822476"/>
              </a:xfrm>
            </p:grpSpPr>
            <p:sp>
              <p:nvSpPr>
                <p:cNvPr id="10" name="TextBox 9">
                  <a:extLst>
                    <a:ext uri="{FF2B5EF4-FFF2-40B4-BE49-F238E27FC236}">
                      <a16:creationId xmlns:a16="http://schemas.microsoft.com/office/drawing/2014/main" id="{697B849C-9664-EC4E-A440-F6285FCBE7E6}"/>
                    </a:ext>
                  </a:extLst>
                </p:cNvPr>
                <p:cNvSpPr txBox="1"/>
                <p:nvPr/>
              </p:nvSpPr>
              <p:spPr>
                <a:xfrm>
                  <a:off x="6310856" y="5151543"/>
                  <a:ext cx="5271544" cy="822476"/>
                </a:xfrm>
                <a:prstGeom prst="rect">
                  <a:avLst/>
                </a:prstGeom>
              </p:spPr>
              <p:txBody>
                <a:bodyPr vert="horz" lIns="24384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800"/>
                    </a:spcBef>
                  </a:pPr>
                  <a:r>
                    <a:rPr lang="en-US" sz="1867" b="1" dirty="0">
                      <a:solidFill>
                        <a:schemeClr val="accent1"/>
                      </a:solidFill>
                    </a:rPr>
                    <a:t>Neural networks</a:t>
                  </a:r>
                </a:p>
                <a:p>
                  <a:pPr>
                    <a:spcBef>
                      <a:spcPts val="0"/>
                    </a:spcBef>
                  </a:pPr>
                  <a:r>
                    <a:rPr lang="en-US" sz="1467" dirty="0"/>
                    <a:t>Number of layers | Hidden layer width | Learning rate |</a:t>
                  </a:r>
                </a:p>
                <a:p>
                  <a:pPr>
                    <a:spcBef>
                      <a:spcPts val="0"/>
                    </a:spcBef>
                  </a:pPr>
                  <a:r>
                    <a:rPr lang="en-US" sz="1467" dirty="0"/>
                    <a:t>Embedding dimensions | Dropout</a:t>
                  </a:r>
                </a:p>
              </p:txBody>
            </p:sp>
            <p:grpSp>
              <p:nvGrpSpPr>
                <p:cNvPr id="154" name="Group 153">
                  <a:extLst>
                    <a:ext uri="{FF2B5EF4-FFF2-40B4-BE49-F238E27FC236}">
                      <a16:creationId xmlns:a16="http://schemas.microsoft.com/office/drawing/2014/main" id="{F1507DD3-50CF-4430-BB8E-3860F5237C45}"/>
                    </a:ext>
                  </a:extLst>
                </p:cNvPr>
                <p:cNvGrpSpPr/>
                <p:nvPr/>
              </p:nvGrpSpPr>
              <p:grpSpPr>
                <a:xfrm>
                  <a:off x="5255186" y="5151543"/>
                  <a:ext cx="1190476" cy="822476"/>
                  <a:chOff x="5255186" y="4178734"/>
                  <a:chExt cx="1190476" cy="822476"/>
                </a:xfrm>
              </p:grpSpPr>
              <p:cxnSp>
                <p:nvCxnSpPr>
                  <p:cNvPr id="155" name="Straight Connector 154">
                    <a:extLst>
                      <a:ext uri="{FF2B5EF4-FFF2-40B4-BE49-F238E27FC236}">
                        <a16:creationId xmlns:a16="http://schemas.microsoft.com/office/drawing/2014/main" id="{1B93FE46-F18E-47DA-B910-1511A4BBEBE7}"/>
                      </a:ext>
                    </a:extLst>
                  </p:cNvPr>
                  <p:cNvCxnSpPr>
                    <a:cxnSpLocks/>
                  </p:cNvCxnSpPr>
                  <p:nvPr/>
                </p:nvCxnSpPr>
                <p:spPr>
                  <a:xfrm>
                    <a:off x="6077662" y="4589972"/>
                    <a:ext cx="36800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5254B12B-73FA-44A8-BA72-74DD9D82D4B1}"/>
                      </a:ext>
                    </a:extLst>
                  </p:cNvPr>
                  <p:cNvSpPr/>
                  <p:nvPr/>
                </p:nvSpPr>
                <p:spPr>
                  <a:xfrm>
                    <a:off x="5255186" y="4178734"/>
                    <a:ext cx="822476" cy="822476"/>
                  </a:xfrm>
                  <a:prstGeom prst="ellipse">
                    <a:avLst/>
                  </a:prstGeom>
                  <a:solidFill>
                    <a:schemeClr val="bg2"/>
                  </a:solidFill>
                  <a:ln w="19050">
                    <a:solidFill>
                      <a:schemeClr val="tx2"/>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sp>
                <p:nvSpPr>
                  <p:cNvPr id="157" name="TextBox 156">
                    <a:extLst>
                      <a:ext uri="{FF2B5EF4-FFF2-40B4-BE49-F238E27FC236}">
                        <a16:creationId xmlns:a16="http://schemas.microsoft.com/office/drawing/2014/main" id="{33F069D9-9182-4DEB-A756-7D97582AC3BC}"/>
                      </a:ext>
                    </a:extLst>
                  </p:cNvPr>
                  <p:cNvSpPr txBox="1"/>
                  <p:nvPr/>
                </p:nvSpPr>
                <p:spPr>
                  <a:xfrm>
                    <a:off x="5391140" y="4459167"/>
                    <a:ext cx="545021" cy="261610"/>
                  </a:xfrm>
                  <a:prstGeom prst="rect">
                    <a:avLst/>
                  </a:prstGeom>
                  <a:noFill/>
                </p:spPr>
                <p:txBody>
                  <a:bodyPr wrap="none" lIns="0" rIns="0" rtlCol="0">
                    <a:spAutoFit/>
                  </a:bodyPr>
                  <a:lstStyle/>
                  <a:p>
                    <a:pPr algn="ctr"/>
                    <a:r>
                      <a:rPr lang="en-US" sz="1100" dirty="0"/>
                      <a:t>Example</a:t>
                    </a:r>
                  </a:p>
                </p:txBody>
              </p:sp>
            </p:grpSp>
          </p:grpSp>
        </p:grpSp>
      </p:grpSp>
    </p:spTree>
    <p:extLst>
      <p:ext uri="{BB962C8B-B14F-4D97-AF65-F5344CB8AC3E}">
        <p14:creationId xmlns:p14="http://schemas.microsoft.com/office/powerpoint/2010/main" val="296106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FF8AC6E-564B-C64E-8EB7-0813E6FF2E03}"/>
              </a:ext>
            </a:extLst>
          </p:cNvPr>
          <p:cNvSpPr txBox="1"/>
          <p:nvPr/>
        </p:nvSpPr>
        <p:spPr>
          <a:xfrm>
            <a:off x="9013041" y="5675144"/>
            <a:ext cx="1919745" cy="338554"/>
          </a:xfrm>
          <a:prstGeom prst="rect">
            <a:avLst/>
          </a:prstGeom>
          <a:noFill/>
        </p:spPr>
        <p:txBody>
          <a:bodyPr wrap="square" rtlCol="0">
            <a:spAutoFit/>
          </a:bodyPr>
          <a:lstStyle/>
          <a:p>
            <a:pPr marL="228591" indent="-228591">
              <a:buFont typeface="Arial" panose="020B0604020202020204" pitchFamily="34" charset="0"/>
              <a:buChar char="•"/>
            </a:pPr>
            <a:endParaRPr lang="en-US" sz="1600" dirty="0"/>
          </a:p>
        </p:txBody>
      </p:sp>
      <p:sp>
        <p:nvSpPr>
          <p:cNvPr id="22" name="Title 1">
            <a:extLst>
              <a:ext uri="{FF2B5EF4-FFF2-40B4-BE49-F238E27FC236}">
                <a16:creationId xmlns:a16="http://schemas.microsoft.com/office/drawing/2014/main" id="{9FC90B1B-EEC6-AB4F-BBEF-6317BB6F8702}"/>
              </a:ext>
            </a:extLst>
          </p:cNvPr>
          <p:cNvSpPr>
            <a:spLocks noGrp="1"/>
          </p:cNvSpPr>
          <p:nvPr>
            <p:ph type="title"/>
          </p:nvPr>
        </p:nvSpPr>
        <p:spPr/>
        <p:txBody>
          <a:bodyPr/>
          <a:lstStyle/>
          <a:p>
            <a:r>
              <a:rPr lang="en-US"/>
              <a:t>Amazon SageMaker Automatic Model Tuning</a:t>
            </a:r>
            <a:endParaRPr lang="en-US" dirty="0"/>
          </a:p>
        </p:txBody>
      </p:sp>
      <p:sp>
        <p:nvSpPr>
          <p:cNvPr id="2" name="Text Placeholder 1">
            <a:extLst>
              <a:ext uri="{FF2B5EF4-FFF2-40B4-BE49-F238E27FC236}">
                <a16:creationId xmlns:a16="http://schemas.microsoft.com/office/drawing/2014/main" id="{FB2E17C5-A91C-47CD-A507-BAD921AA4F35}"/>
              </a:ext>
            </a:extLst>
          </p:cNvPr>
          <p:cNvSpPr>
            <a:spLocks noGrp="1"/>
          </p:cNvSpPr>
          <p:nvPr>
            <p:ph type="body" sz="quarter" idx="10"/>
          </p:nvPr>
        </p:nvSpPr>
        <p:spPr/>
        <p:txBody>
          <a:bodyPr/>
          <a:lstStyle/>
          <a:p>
            <a:r>
              <a:rPr lang="en-US" dirty="0">
                <a:solidFill>
                  <a:schemeClr val="accent1"/>
                </a:solidFill>
              </a:rPr>
              <a:t>Hyperparameter Tuning</a:t>
            </a:r>
          </a:p>
        </p:txBody>
      </p:sp>
      <p:sp>
        <p:nvSpPr>
          <p:cNvPr id="23" name="TextBox 22">
            <a:extLst>
              <a:ext uri="{FF2B5EF4-FFF2-40B4-BE49-F238E27FC236}">
                <a16:creationId xmlns:a16="http://schemas.microsoft.com/office/drawing/2014/main" id="{A40D7D25-CBFB-974C-BD34-B5B332671955}"/>
              </a:ext>
            </a:extLst>
          </p:cNvPr>
          <p:cNvSpPr txBox="1"/>
          <p:nvPr/>
        </p:nvSpPr>
        <p:spPr>
          <a:xfrm>
            <a:off x="6691163" y="5695979"/>
            <a:ext cx="1919745" cy="338554"/>
          </a:xfrm>
          <a:prstGeom prst="rect">
            <a:avLst/>
          </a:prstGeom>
          <a:noFill/>
        </p:spPr>
        <p:txBody>
          <a:bodyPr wrap="square" rtlCol="0">
            <a:spAutoFit/>
          </a:bodyPr>
          <a:lstStyle/>
          <a:p>
            <a:pPr marL="228591" indent="-228591">
              <a:buFont typeface="Arial" panose="020B0604020202020204" pitchFamily="34" charset="0"/>
              <a:buChar char="•"/>
            </a:pPr>
            <a:endParaRPr lang="en-US" sz="1600" dirty="0"/>
          </a:p>
        </p:txBody>
      </p:sp>
      <p:grpSp>
        <p:nvGrpSpPr>
          <p:cNvPr id="56" name="Group 55">
            <a:extLst>
              <a:ext uri="{FF2B5EF4-FFF2-40B4-BE49-F238E27FC236}">
                <a16:creationId xmlns:a16="http://schemas.microsoft.com/office/drawing/2014/main" id="{B5134723-045B-4B55-B1F6-D3120127A117}"/>
              </a:ext>
            </a:extLst>
          </p:cNvPr>
          <p:cNvGrpSpPr/>
          <p:nvPr/>
        </p:nvGrpSpPr>
        <p:grpSpPr>
          <a:xfrm>
            <a:off x="1107504" y="2127183"/>
            <a:ext cx="9976992" cy="3208858"/>
            <a:chOff x="1511300" y="2323075"/>
            <a:chExt cx="8758856" cy="2817074"/>
          </a:xfrm>
        </p:grpSpPr>
        <p:cxnSp>
          <p:nvCxnSpPr>
            <p:cNvPr id="3" name="Elbow Connector 2">
              <a:extLst>
                <a:ext uri="{FF2B5EF4-FFF2-40B4-BE49-F238E27FC236}">
                  <a16:creationId xmlns:a16="http://schemas.microsoft.com/office/drawing/2014/main" id="{5F8DF16E-BC80-AB42-A334-F7BB1014103F}"/>
                </a:ext>
              </a:extLst>
            </p:cNvPr>
            <p:cNvCxnSpPr>
              <a:cxnSpLocks/>
              <a:stCxn id="4" idx="3"/>
              <a:endCxn id="5" idx="1"/>
            </p:cNvCxnSpPr>
            <p:nvPr/>
          </p:nvCxnSpPr>
          <p:spPr>
            <a:xfrm flipV="1">
              <a:off x="3452083" y="2632361"/>
              <a:ext cx="876289" cy="1099242"/>
            </a:xfrm>
            <a:prstGeom prst="bentConnector3">
              <a:avLst>
                <a:gd name="adj1" fmla="val 5000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74E2585B-0E89-D44D-9A62-ABE271ECA3CC}"/>
                </a:ext>
              </a:extLst>
            </p:cNvPr>
            <p:cNvSpPr/>
            <p:nvPr/>
          </p:nvSpPr>
          <p:spPr>
            <a:xfrm>
              <a:off x="1511300" y="3295368"/>
              <a:ext cx="1940783" cy="872469"/>
            </a:xfrm>
            <a:prstGeom prst="roundRect">
              <a:avLst>
                <a:gd name="adj" fmla="val 0"/>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Automatic Model Tuning</a:t>
              </a:r>
            </a:p>
          </p:txBody>
        </p:sp>
        <p:sp>
          <p:nvSpPr>
            <p:cNvPr id="5" name="Rounded Rectangle 4">
              <a:extLst>
                <a:ext uri="{FF2B5EF4-FFF2-40B4-BE49-F238E27FC236}">
                  <a16:creationId xmlns:a16="http://schemas.microsoft.com/office/drawing/2014/main" id="{B82FFB9D-A6FD-4F49-9639-807354812DDD}"/>
                </a:ext>
              </a:extLst>
            </p:cNvPr>
            <p:cNvSpPr/>
            <p:nvPr/>
          </p:nvSpPr>
          <p:spPr>
            <a:xfrm>
              <a:off x="4328372" y="2323075"/>
              <a:ext cx="1951158" cy="618572"/>
            </a:xfrm>
            <a:prstGeom prst="roundRect">
              <a:avLst>
                <a:gd name="adj" fmla="val 0"/>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1"/>
                  </a:solidFill>
                </a:rPr>
                <a:t>Training Job 1</a:t>
              </a:r>
            </a:p>
          </p:txBody>
        </p:sp>
        <p:sp>
          <p:nvSpPr>
            <p:cNvPr id="6" name="Rounded Rectangle 5">
              <a:extLst>
                <a:ext uri="{FF2B5EF4-FFF2-40B4-BE49-F238E27FC236}">
                  <a16:creationId xmlns:a16="http://schemas.microsoft.com/office/drawing/2014/main" id="{E22DD8E2-9BC6-2747-9C2C-9109E64760A2}"/>
                </a:ext>
              </a:extLst>
            </p:cNvPr>
            <p:cNvSpPr/>
            <p:nvPr/>
          </p:nvSpPr>
          <p:spPr>
            <a:xfrm>
              <a:off x="4328372" y="3422326"/>
              <a:ext cx="1951158" cy="618572"/>
            </a:xfrm>
            <a:prstGeom prst="roundRect">
              <a:avLst>
                <a:gd name="adj" fmla="val 0"/>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1"/>
                  </a:solidFill>
                </a:rPr>
                <a:t>Training Job 2</a:t>
              </a:r>
            </a:p>
          </p:txBody>
        </p:sp>
        <p:sp>
          <p:nvSpPr>
            <p:cNvPr id="7" name="Rounded Rectangle 6">
              <a:extLst>
                <a:ext uri="{FF2B5EF4-FFF2-40B4-BE49-F238E27FC236}">
                  <a16:creationId xmlns:a16="http://schemas.microsoft.com/office/drawing/2014/main" id="{FAF7DBB0-16B6-F444-A587-1DF02009F7E3}"/>
                </a:ext>
              </a:extLst>
            </p:cNvPr>
            <p:cNvSpPr/>
            <p:nvPr/>
          </p:nvSpPr>
          <p:spPr>
            <a:xfrm>
              <a:off x="4328372" y="4521577"/>
              <a:ext cx="1951158" cy="618572"/>
            </a:xfrm>
            <a:prstGeom prst="roundRect">
              <a:avLst>
                <a:gd name="adj" fmla="val 0"/>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accent1"/>
                  </a:solidFill>
                </a:rPr>
                <a:t>Training Job N</a:t>
              </a:r>
            </a:p>
          </p:txBody>
        </p:sp>
        <p:cxnSp>
          <p:nvCxnSpPr>
            <p:cNvPr id="8" name="Elbow Connector 7">
              <a:extLst>
                <a:ext uri="{FF2B5EF4-FFF2-40B4-BE49-F238E27FC236}">
                  <a16:creationId xmlns:a16="http://schemas.microsoft.com/office/drawing/2014/main" id="{5B0BDC50-20A5-484B-9B56-C34EC893ED90}"/>
                </a:ext>
              </a:extLst>
            </p:cNvPr>
            <p:cNvCxnSpPr>
              <a:cxnSpLocks/>
              <a:stCxn id="4" idx="3"/>
              <a:endCxn id="6" idx="1"/>
            </p:cNvCxnSpPr>
            <p:nvPr/>
          </p:nvCxnSpPr>
          <p:spPr>
            <a:xfrm>
              <a:off x="3452083" y="3731603"/>
              <a:ext cx="876289" cy="9"/>
            </a:xfrm>
            <a:prstGeom prst="bentConnector3">
              <a:avLst>
                <a:gd name="adj1" fmla="val 5000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Elbow Connector 8">
              <a:extLst>
                <a:ext uri="{FF2B5EF4-FFF2-40B4-BE49-F238E27FC236}">
                  <a16:creationId xmlns:a16="http://schemas.microsoft.com/office/drawing/2014/main" id="{26E469F2-0F82-2144-A0A6-615E8DCCF32C}"/>
                </a:ext>
              </a:extLst>
            </p:cNvPr>
            <p:cNvCxnSpPr>
              <a:cxnSpLocks/>
              <a:stCxn id="4" idx="3"/>
              <a:endCxn id="7" idx="1"/>
            </p:cNvCxnSpPr>
            <p:nvPr/>
          </p:nvCxnSpPr>
          <p:spPr>
            <a:xfrm>
              <a:off x="3452083" y="3731603"/>
              <a:ext cx="876289" cy="1099260"/>
            </a:xfrm>
            <a:prstGeom prst="bentConnector3">
              <a:avLst>
                <a:gd name="adj1" fmla="val 5000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Rounded Rectangle 10">
              <a:extLst>
                <a:ext uri="{FF2B5EF4-FFF2-40B4-BE49-F238E27FC236}">
                  <a16:creationId xmlns:a16="http://schemas.microsoft.com/office/drawing/2014/main" id="{9552E757-7E25-E64A-8B41-AC385C1142CC}"/>
                </a:ext>
              </a:extLst>
            </p:cNvPr>
            <p:cNvSpPr/>
            <p:nvPr/>
          </p:nvSpPr>
          <p:spPr>
            <a:xfrm>
              <a:off x="6691163" y="2323076"/>
              <a:ext cx="1441074" cy="2817055"/>
            </a:xfrm>
            <a:prstGeom prst="roundRect">
              <a:avLst>
                <a:gd name="adj" fmla="val 0"/>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solidFill>
                </a:rPr>
                <a:t>Best Model </a:t>
              </a:r>
              <a:br>
                <a:rPr lang="en-US" dirty="0">
                  <a:solidFill>
                    <a:schemeClr val="accent2"/>
                  </a:solidFill>
                </a:rPr>
              </a:br>
              <a:r>
                <a:rPr lang="en-US" dirty="0">
                  <a:solidFill>
                    <a:schemeClr val="accent2"/>
                  </a:solidFill>
                </a:rPr>
                <a:t>Selector</a:t>
              </a:r>
            </a:p>
          </p:txBody>
        </p:sp>
        <p:cxnSp>
          <p:nvCxnSpPr>
            <p:cNvPr id="12" name="Straight Arrow Connector 11">
              <a:extLst>
                <a:ext uri="{FF2B5EF4-FFF2-40B4-BE49-F238E27FC236}">
                  <a16:creationId xmlns:a16="http://schemas.microsoft.com/office/drawing/2014/main" id="{2B505849-59A5-9743-AB8E-EF6931B104C3}"/>
                </a:ext>
              </a:extLst>
            </p:cNvPr>
            <p:cNvCxnSpPr>
              <a:stCxn id="5" idx="3"/>
            </p:cNvCxnSpPr>
            <p:nvPr/>
          </p:nvCxnSpPr>
          <p:spPr>
            <a:xfrm flipV="1">
              <a:off x="6279530" y="2632360"/>
              <a:ext cx="411633" cy="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86CE5B0-2572-8E47-A26E-86089D512BEB}"/>
                </a:ext>
              </a:extLst>
            </p:cNvPr>
            <p:cNvCxnSpPr>
              <a:cxnSpLocks/>
              <a:stCxn id="6" idx="2"/>
              <a:endCxn id="7" idx="0"/>
            </p:cNvCxnSpPr>
            <p:nvPr/>
          </p:nvCxnSpPr>
          <p:spPr>
            <a:xfrm>
              <a:off x="5303951" y="4040898"/>
              <a:ext cx="0" cy="480679"/>
            </a:xfrm>
            <a:prstGeom prst="straightConnector1">
              <a:avLst/>
            </a:prstGeom>
            <a:ln w="28575">
              <a:solidFill>
                <a:schemeClr val="accent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E85B457C-CFD2-2E48-8963-AF3F4A2573C6}"/>
                </a:ext>
              </a:extLst>
            </p:cNvPr>
            <p:cNvSpPr/>
            <p:nvPr/>
          </p:nvSpPr>
          <p:spPr>
            <a:xfrm>
              <a:off x="8729542" y="3295368"/>
              <a:ext cx="1540614" cy="872469"/>
            </a:xfrm>
            <a:prstGeom prst="roundRect">
              <a:avLst>
                <a:gd name="adj" fmla="val 0"/>
              </a:avLst>
            </a:prstGeom>
            <a:no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3"/>
                  </a:solidFill>
                </a:rPr>
                <a:t>Best </a:t>
              </a:r>
              <a:br>
                <a:rPr lang="en-US" dirty="0">
                  <a:solidFill>
                    <a:schemeClr val="accent3"/>
                  </a:solidFill>
                </a:rPr>
              </a:br>
              <a:r>
                <a:rPr lang="en-US" dirty="0">
                  <a:solidFill>
                    <a:schemeClr val="accent3"/>
                  </a:solidFill>
                </a:rPr>
                <a:t>Model</a:t>
              </a:r>
            </a:p>
          </p:txBody>
        </p:sp>
        <p:cxnSp>
          <p:nvCxnSpPr>
            <p:cNvPr id="50" name="Straight Arrow Connector 49">
              <a:extLst>
                <a:ext uri="{FF2B5EF4-FFF2-40B4-BE49-F238E27FC236}">
                  <a16:creationId xmlns:a16="http://schemas.microsoft.com/office/drawing/2014/main" id="{A0867A47-98AE-4E86-9213-D99B65502E41}"/>
                </a:ext>
              </a:extLst>
            </p:cNvPr>
            <p:cNvCxnSpPr/>
            <p:nvPr/>
          </p:nvCxnSpPr>
          <p:spPr>
            <a:xfrm flipV="1">
              <a:off x="6279530" y="3731601"/>
              <a:ext cx="411633" cy="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F7FDCC86-F469-4CF6-9898-530060FDC979}"/>
                </a:ext>
              </a:extLst>
            </p:cNvPr>
            <p:cNvCxnSpPr/>
            <p:nvPr/>
          </p:nvCxnSpPr>
          <p:spPr>
            <a:xfrm flipV="1">
              <a:off x="6279530" y="4830841"/>
              <a:ext cx="411633" cy="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640A89FA-8257-4F18-B4FC-2D753C720742}"/>
                </a:ext>
              </a:extLst>
            </p:cNvPr>
            <p:cNvCxnSpPr>
              <a:cxnSpLocks/>
              <a:stCxn id="11" idx="3"/>
              <a:endCxn id="16" idx="1"/>
            </p:cNvCxnSpPr>
            <p:nvPr/>
          </p:nvCxnSpPr>
          <p:spPr>
            <a:xfrm flipV="1">
              <a:off x="8132237" y="3731603"/>
              <a:ext cx="597305" cy="1"/>
            </a:xfrm>
            <a:prstGeom prst="straightConnector1">
              <a:avLst/>
            </a:prstGeom>
            <a:ln w="28575"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7" name="Slide Number Placeholder 1">
            <a:extLst>
              <a:ext uri="{FF2B5EF4-FFF2-40B4-BE49-F238E27FC236}">
                <a16:creationId xmlns:a16="http://schemas.microsoft.com/office/drawing/2014/main" id="{23AAED45-1AB1-43D1-8F34-52A960B00B42}"/>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mtClean="0">
                <a:solidFill>
                  <a:srgbClr val="FFFFFF"/>
                </a:solidFill>
                <a:latin typeface="Amazon Ember"/>
              </a:rPr>
              <a:pPr algn="r" defTabSz="914400">
                <a:defRPr/>
              </a:pPr>
              <a:t>31</a:t>
            </a:fld>
            <a:endParaRPr lang="en-US" dirty="0">
              <a:solidFill>
                <a:srgbClr val="FFFFFF"/>
              </a:solidFill>
              <a:latin typeface="Amazon Ember"/>
            </a:endParaRPr>
          </a:p>
        </p:txBody>
      </p:sp>
    </p:spTree>
    <p:extLst>
      <p:ext uri="{BB962C8B-B14F-4D97-AF65-F5344CB8AC3E}">
        <p14:creationId xmlns:p14="http://schemas.microsoft.com/office/powerpoint/2010/main" val="18871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0CC5C-CAE2-A343-8BC8-0033064FEEF6}"/>
              </a:ext>
            </a:extLst>
          </p:cNvPr>
          <p:cNvSpPr>
            <a:spLocks noGrp="1"/>
          </p:cNvSpPr>
          <p:nvPr>
            <p:ph type="title"/>
          </p:nvPr>
        </p:nvSpPr>
        <p:spPr/>
        <p:txBody>
          <a:bodyPr/>
          <a:lstStyle/>
          <a:p>
            <a:r>
              <a:rPr lang="en-US"/>
              <a:t> Setting up hyper parameter tuning job</a:t>
            </a:r>
            <a:endParaRPr lang="en-US" dirty="0"/>
          </a:p>
        </p:txBody>
      </p:sp>
      <p:grpSp>
        <p:nvGrpSpPr>
          <p:cNvPr id="22" name="Group 21">
            <a:extLst>
              <a:ext uri="{FF2B5EF4-FFF2-40B4-BE49-F238E27FC236}">
                <a16:creationId xmlns:a16="http://schemas.microsoft.com/office/drawing/2014/main" id="{F86F4FF3-C698-4B95-B512-9CA6FD5E9412}"/>
              </a:ext>
            </a:extLst>
          </p:cNvPr>
          <p:cNvGrpSpPr/>
          <p:nvPr/>
        </p:nvGrpSpPr>
        <p:grpSpPr>
          <a:xfrm>
            <a:off x="743556" y="1400392"/>
            <a:ext cx="10666792" cy="4356355"/>
            <a:chOff x="743556" y="1381142"/>
            <a:chExt cx="10666792" cy="4356355"/>
          </a:xfrm>
        </p:grpSpPr>
        <p:grpSp>
          <p:nvGrpSpPr>
            <p:cNvPr id="19" name="Group 18">
              <a:extLst>
                <a:ext uri="{FF2B5EF4-FFF2-40B4-BE49-F238E27FC236}">
                  <a16:creationId xmlns:a16="http://schemas.microsoft.com/office/drawing/2014/main" id="{2A280084-DB14-4012-9A42-F7DDA6087BA8}"/>
                </a:ext>
              </a:extLst>
            </p:cNvPr>
            <p:cNvGrpSpPr/>
            <p:nvPr/>
          </p:nvGrpSpPr>
          <p:grpSpPr>
            <a:xfrm>
              <a:off x="743556" y="1381142"/>
              <a:ext cx="10666792" cy="1249876"/>
              <a:chOff x="743556" y="1381142"/>
              <a:chExt cx="10666792" cy="1249876"/>
            </a:xfrm>
          </p:grpSpPr>
          <p:sp>
            <p:nvSpPr>
              <p:cNvPr id="6" name="TextBox 5">
                <a:extLst>
                  <a:ext uri="{FF2B5EF4-FFF2-40B4-BE49-F238E27FC236}">
                    <a16:creationId xmlns:a16="http://schemas.microsoft.com/office/drawing/2014/main" id="{E00E8E07-24A4-BB41-8179-A4DA76039E5B}"/>
                  </a:ext>
                </a:extLst>
              </p:cNvPr>
              <p:cNvSpPr txBox="1"/>
              <p:nvPr/>
            </p:nvSpPr>
            <p:spPr>
              <a:xfrm>
                <a:off x="743556" y="1477698"/>
                <a:ext cx="3828398" cy="1056764"/>
              </a:xfrm>
              <a:prstGeom prst="rect">
                <a:avLst/>
              </a:prstGeom>
              <a:noFill/>
            </p:spPr>
            <p:txBody>
              <a:bodyPr wrap="square" rtlCol="0">
                <a:spAutoFit/>
              </a:bodyPr>
              <a:lstStyle/>
              <a:p>
                <a:pPr algn="r"/>
                <a:r>
                  <a:rPr lang="en-US" sz="1867" dirty="0"/>
                  <a:t> </a:t>
                </a:r>
                <a:r>
                  <a:rPr lang="en-US" sz="4400" b="1" dirty="0">
                    <a:solidFill>
                      <a:schemeClr val="accent1"/>
                    </a:solidFill>
                    <a:latin typeface="+mj-lt"/>
                  </a:rPr>
                  <a:t> 1. </a:t>
                </a:r>
                <a:br>
                  <a:rPr lang="en-US" sz="4400" b="1" dirty="0">
                    <a:solidFill>
                      <a:schemeClr val="accent1"/>
                    </a:solidFill>
                    <a:latin typeface="+mj-lt"/>
                  </a:rPr>
                </a:br>
                <a:r>
                  <a:rPr lang="en-US" sz="1867" dirty="0"/>
                  <a:t>Pick hyperparameters and ranges  </a:t>
                </a:r>
              </a:p>
            </p:txBody>
          </p:sp>
          <p:grpSp>
            <p:nvGrpSpPr>
              <p:cNvPr id="3" name="Group 2">
                <a:extLst>
                  <a:ext uri="{FF2B5EF4-FFF2-40B4-BE49-F238E27FC236}">
                    <a16:creationId xmlns:a16="http://schemas.microsoft.com/office/drawing/2014/main" id="{C8ECBD33-B59E-4A50-93BC-68E80FE3EFD9}"/>
                  </a:ext>
                </a:extLst>
              </p:cNvPr>
              <p:cNvGrpSpPr/>
              <p:nvPr/>
            </p:nvGrpSpPr>
            <p:grpSpPr>
              <a:xfrm>
                <a:off x="4836293" y="1381142"/>
                <a:ext cx="6574055" cy="1249876"/>
                <a:chOff x="5168766" y="1376413"/>
                <a:chExt cx="6574055" cy="1249876"/>
              </a:xfrm>
            </p:grpSpPr>
            <p:sp>
              <p:nvSpPr>
                <p:cNvPr id="2" name="Rectangle 1">
                  <a:extLst>
                    <a:ext uri="{FF2B5EF4-FFF2-40B4-BE49-F238E27FC236}">
                      <a16:creationId xmlns:a16="http://schemas.microsoft.com/office/drawing/2014/main" id="{843017F9-52BA-442E-B4F4-B42BA4A8D621}"/>
                    </a:ext>
                  </a:extLst>
                </p:cNvPr>
                <p:cNvSpPr/>
                <p:nvPr/>
              </p:nvSpPr>
              <p:spPr>
                <a:xfrm>
                  <a:off x="5168766" y="1376413"/>
                  <a:ext cx="6574055" cy="12498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7" name="Picture 6">
                  <a:extLst>
                    <a:ext uri="{FF2B5EF4-FFF2-40B4-BE49-F238E27FC236}">
                      <a16:creationId xmlns:a16="http://schemas.microsoft.com/office/drawing/2014/main" id="{FE31D16F-8480-494B-9633-27C7455FF4CE}"/>
                    </a:ext>
                  </a:extLst>
                </p:cNvPr>
                <p:cNvPicPr>
                  <a:picLocks noChangeAspect="1"/>
                </p:cNvPicPr>
                <p:nvPr/>
              </p:nvPicPr>
              <p:blipFill rotWithShape="1">
                <a:blip r:embed="rId3"/>
                <a:srcRect l="2353" t="13125" b="13125"/>
                <a:stretch/>
              </p:blipFill>
              <p:spPr>
                <a:xfrm>
                  <a:off x="5325533" y="1559520"/>
                  <a:ext cx="6256867" cy="883662"/>
                </a:xfrm>
                <a:prstGeom prst="rect">
                  <a:avLst/>
                </a:prstGeom>
              </p:spPr>
            </p:pic>
          </p:grpSp>
        </p:grpSp>
        <p:grpSp>
          <p:nvGrpSpPr>
            <p:cNvPr id="20" name="Group 19">
              <a:extLst>
                <a:ext uri="{FF2B5EF4-FFF2-40B4-BE49-F238E27FC236}">
                  <a16:creationId xmlns:a16="http://schemas.microsoft.com/office/drawing/2014/main" id="{C1B3A2F9-40B3-4023-A9F8-EDFC985EF9CE}"/>
                </a:ext>
              </a:extLst>
            </p:cNvPr>
            <p:cNvGrpSpPr/>
            <p:nvPr/>
          </p:nvGrpSpPr>
          <p:grpSpPr>
            <a:xfrm>
              <a:off x="743556" y="2937714"/>
              <a:ext cx="10666792" cy="1056764"/>
              <a:chOff x="743556" y="2987108"/>
              <a:chExt cx="10666792" cy="1056764"/>
            </a:xfrm>
          </p:grpSpPr>
          <p:sp>
            <p:nvSpPr>
              <p:cNvPr id="8" name="TextBox 7">
                <a:extLst>
                  <a:ext uri="{FF2B5EF4-FFF2-40B4-BE49-F238E27FC236}">
                    <a16:creationId xmlns:a16="http://schemas.microsoft.com/office/drawing/2014/main" id="{90886B5D-4610-D740-B42C-56FBA72C5BD4}"/>
                  </a:ext>
                </a:extLst>
              </p:cNvPr>
              <p:cNvSpPr txBox="1"/>
              <p:nvPr/>
            </p:nvSpPr>
            <p:spPr>
              <a:xfrm>
                <a:off x="743556" y="2987108"/>
                <a:ext cx="3828398" cy="1056764"/>
              </a:xfrm>
              <a:prstGeom prst="rect">
                <a:avLst/>
              </a:prstGeom>
              <a:noFill/>
            </p:spPr>
            <p:txBody>
              <a:bodyPr wrap="square" rtlCol="0">
                <a:spAutoFit/>
              </a:bodyPr>
              <a:lstStyle/>
              <a:p>
                <a:pPr algn="r"/>
                <a:r>
                  <a:rPr lang="en-US" sz="4400" b="1" dirty="0">
                    <a:solidFill>
                      <a:schemeClr val="accent1"/>
                    </a:solidFill>
                    <a:latin typeface="+mj-lt"/>
                  </a:rPr>
                  <a:t>2. </a:t>
                </a:r>
                <a:br>
                  <a:rPr lang="en-US" sz="4400" b="1" dirty="0">
                    <a:solidFill>
                      <a:schemeClr val="accent1"/>
                    </a:solidFill>
                    <a:latin typeface="+mj-lt"/>
                  </a:rPr>
                </a:br>
                <a:r>
                  <a:rPr lang="en-US" sz="1867" dirty="0"/>
                  <a:t>Pick objective metric</a:t>
                </a:r>
              </a:p>
            </p:txBody>
          </p:sp>
          <p:grpSp>
            <p:nvGrpSpPr>
              <p:cNvPr id="14" name="Group 13">
                <a:extLst>
                  <a:ext uri="{FF2B5EF4-FFF2-40B4-BE49-F238E27FC236}">
                    <a16:creationId xmlns:a16="http://schemas.microsoft.com/office/drawing/2014/main" id="{17607741-D391-44E0-A046-A627898D8F06}"/>
                  </a:ext>
                </a:extLst>
              </p:cNvPr>
              <p:cNvGrpSpPr/>
              <p:nvPr/>
            </p:nvGrpSpPr>
            <p:grpSpPr>
              <a:xfrm>
                <a:off x="4836293" y="3037011"/>
                <a:ext cx="6574055" cy="956958"/>
                <a:chOff x="5168766" y="2828860"/>
                <a:chExt cx="6574055" cy="956958"/>
              </a:xfrm>
            </p:grpSpPr>
            <p:sp>
              <p:nvSpPr>
                <p:cNvPr id="12" name="Rectangle 11">
                  <a:extLst>
                    <a:ext uri="{FF2B5EF4-FFF2-40B4-BE49-F238E27FC236}">
                      <a16:creationId xmlns:a16="http://schemas.microsoft.com/office/drawing/2014/main" id="{C3FD79A4-1EEE-4072-BBF8-5135D8C4378C}"/>
                    </a:ext>
                  </a:extLst>
                </p:cNvPr>
                <p:cNvSpPr/>
                <p:nvPr/>
              </p:nvSpPr>
              <p:spPr>
                <a:xfrm>
                  <a:off x="5168766" y="2828860"/>
                  <a:ext cx="6574055" cy="956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9" name="Picture 8">
                  <a:extLst>
                    <a:ext uri="{FF2B5EF4-FFF2-40B4-BE49-F238E27FC236}">
                      <a16:creationId xmlns:a16="http://schemas.microsoft.com/office/drawing/2014/main" id="{DAAB1C3D-20C8-C640-9954-E51C7E15D5F0}"/>
                    </a:ext>
                  </a:extLst>
                </p:cNvPr>
                <p:cNvPicPr>
                  <a:picLocks noChangeAspect="1"/>
                </p:cNvPicPr>
                <p:nvPr/>
              </p:nvPicPr>
              <p:blipFill rotWithShape="1">
                <a:blip r:embed="rId4"/>
                <a:srcRect l="3674" t="22091" b="29462"/>
                <a:stretch/>
              </p:blipFill>
              <p:spPr>
                <a:xfrm>
                  <a:off x="5306283" y="3084801"/>
                  <a:ext cx="6172199" cy="445077"/>
                </a:xfrm>
                <a:prstGeom prst="rect">
                  <a:avLst/>
                </a:prstGeom>
              </p:spPr>
            </p:pic>
          </p:grpSp>
        </p:grpSp>
        <p:grpSp>
          <p:nvGrpSpPr>
            <p:cNvPr id="21" name="Group 20">
              <a:extLst>
                <a:ext uri="{FF2B5EF4-FFF2-40B4-BE49-F238E27FC236}">
                  <a16:creationId xmlns:a16="http://schemas.microsoft.com/office/drawing/2014/main" id="{3A83E482-CA1E-4C32-B02A-D847CDF177CE}"/>
                </a:ext>
              </a:extLst>
            </p:cNvPr>
            <p:cNvGrpSpPr/>
            <p:nvPr/>
          </p:nvGrpSpPr>
          <p:grpSpPr>
            <a:xfrm>
              <a:off x="1491916" y="4301175"/>
              <a:ext cx="9918432" cy="1436322"/>
              <a:chOff x="1491916" y="4301175"/>
              <a:chExt cx="9918432" cy="1436322"/>
            </a:xfrm>
          </p:grpSpPr>
          <p:sp>
            <p:nvSpPr>
              <p:cNvPr id="10" name="TextBox 9">
                <a:extLst>
                  <a:ext uri="{FF2B5EF4-FFF2-40B4-BE49-F238E27FC236}">
                    <a16:creationId xmlns:a16="http://schemas.microsoft.com/office/drawing/2014/main" id="{E14AAD81-C356-AF4D-823C-2A69177B4E44}"/>
                  </a:ext>
                </a:extLst>
              </p:cNvPr>
              <p:cNvSpPr txBox="1"/>
              <p:nvPr/>
            </p:nvSpPr>
            <p:spPr>
              <a:xfrm>
                <a:off x="1491916" y="4490954"/>
                <a:ext cx="3080038" cy="1056764"/>
              </a:xfrm>
              <a:prstGeom prst="rect">
                <a:avLst/>
              </a:prstGeom>
              <a:noFill/>
            </p:spPr>
            <p:txBody>
              <a:bodyPr wrap="square" rtlCol="0">
                <a:spAutoFit/>
              </a:bodyPr>
              <a:lstStyle/>
              <a:p>
                <a:pPr algn="r"/>
                <a:r>
                  <a:rPr lang="en-US" sz="4400" b="1" dirty="0">
                    <a:solidFill>
                      <a:schemeClr val="accent1"/>
                    </a:solidFill>
                    <a:latin typeface="+mj-lt"/>
                  </a:rPr>
                  <a:t>3.</a:t>
                </a:r>
                <a:br>
                  <a:rPr lang="en-US" sz="1867" dirty="0"/>
                </a:br>
                <a:r>
                  <a:rPr lang="en-US" sz="1867" dirty="0"/>
                  <a:t>Pick job parameters </a:t>
                </a:r>
              </a:p>
            </p:txBody>
          </p:sp>
          <p:grpSp>
            <p:nvGrpSpPr>
              <p:cNvPr id="15" name="Group 14">
                <a:extLst>
                  <a:ext uri="{FF2B5EF4-FFF2-40B4-BE49-F238E27FC236}">
                    <a16:creationId xmlns:a16="http://schemas.microsoft.com/office/drawing/2014/main" id="{76C714D4-A703-4010-8D35-794355F4BDC6}"/>
                  </a:ext>
                </a:extLst>
              </p:cNvPr>
              <p:cNvGrpSpPr/>
              <p:nvPr/>
            </p:nvGrpSpPr>
            <p:grpSpPr>
              <a:xfrm>
                <a:off x="4836293" y="4301175"/>
                <a:ext cx="6574055" cy="1436322"/>
                <a:chOff x="5168766" y="4360244"/>
                <a:chExt cx="6574055" cy="1436322"/>
              </a:xfrm>
            </p:grpSpPr>
            <p:sp>
              <p:nvSpPr>
                <p:cNvPr id="13" name="Rectangle 12">
                  <a:extLst>
                    <a:ext uri="{FF2B5EF4-FFF2-40B4-BE49-F238E27FC236}">
                      <a16:creationId xmlns:a16="http://schemas.microsoft.com/office/drawing/2014/main" id="{74D1C6C7-8E6F-45D4-B9A2-710E7CB6983F}"/>
                    </a:ext>
                  </a:extLst>
                </p:cNvPr>
                <p:cNvSpPr/>
                <p:nvPr/>
              </p:nvSpPr>
              <p:spPr>
                <a:xfrm>
                  <a:off x="5168766" y="4360244"/>
                  <a:ext cx="6574055" cy="1436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11" name="Picture 10">
                  <a:extLst>
                    <a:ext uri="{FF2B5EF4-FFF2-40B4-BE49-F238E27FC236}">
                      <a16:creationId xmlns:a16="http://schemas.microsoft.com/office/drawing/2014/main" id="{07E71504-B623-5741-9FCB-F4841A84B704}"/>
                    </a:ext>
                  </a:extLst>
                </p:cNvPr>
                <p:cNvPicPr>
                  <a:picLocks noChangeAspect="1"/>
                </p:cNvPicPr>
                <p:nvPr/>
              </p:nvPicPr>
              <p:blipFill rotWithShape="1">
                <a:blip r:embed="rId5"/>
                <a:srcRect l="2353" t="13493" b="13493"/>
                <a:stretch/>
              </p:blipFill>
              <p:spPr>
                <a:xfrm>
                  <a:off x="5325533" y="4453467"/>
                  <a:ext cx="6256868" cy="1249876"/>
                </a:xfrm>
                <a:prstGeom prst="rect">
                  <a:avLst/>
                </a:prstGeom>
              </p:spPr>
            </p:pic>
          </p:grpSp>
        </p:grpSp>
      </p:grpSp>
      <p:sp>
        <p:nvSpPr>
          <p:cNvPr id="23" name="Slide Number Placeholder 1">
            <a:extLst>
              <a:ext uri="{FF2B5EF4-FFF2-40B4-BE49-F238E27FC236}">
                <a16:creationId xmlns:a16="http://schemas.microsoft.com/office/drawing/2014/main" id="{6B2FA4A5-B67F-406C-A609-F170104DE86D}"/>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21054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5B1947-B40F-EF4F-9A0C-11991D153DA9}"/>
              </a:ext>
            </a:extLst>
          </p:cNvPr>
          <p:cNvSpPr>
            <a:spLocks noGrp="1"/>
          </p:cNvSpPr>
          <p:nvPr>
            <p:ph type="title"/>
          </p:nvPr>
        </p:nvSpPr>
        <p:spPr/>
        <p:txBody>
          <a:bodyPr/>
          <a:lstStyle/>
          <a:p>
            <a:r>
              <a:rPr lang="en-US"/>
              <a:t>Amazon SageMaker Automatic Model Tuning</a:t>
            </a:r>
            <a:endParaRPr lang="en-US" dirty="0"/>
          </a:p>
        </p:txBody>
      </p:sp>
      <p:sp>
        <p:nvSpPr>
          <p:cNvPr id="2" name="Text Placeholder 1">
            <a:extLst>
              <a:ext uri="{FF2B5EF4-FFF2-40B4-BE49-F238E27FC236}">
                <a16:creationId xmlns:a16="http://schemas.microsoft.com/office/drawing/2014/main" id="{A342D2A2-A1DA-4596-92DC-61B4CD4150A5}"/>
              </a:ext>
            </a:extLst>
          </p:cNvPr>
          <p:cNvSpPr>
            <a:spLocks noGrp="1"/>
          </p:cNvSpPr>
          <p:nvPr>
            <p:ph type="body" sz="quarter" idx="10"/>
          </p:nvPr>
        </p:nvSpPr>
        <p:spPr/>
        <p:txBody>
          <a:bodyPr/>
          <a:lstStyle/>
          <a:p>
            <a:r>
              <a:rPr lang="en-US" dirty="0">
                <a:solidFill>
                  <a:schemeClr val="accent1"/>
                </a:solidFill>
              </a:rPr>
              <a:t>What if I need all my jobs tuned at the same time?</a:t>
            </a:r>
          </a:p>
        </p:txBody>
      </p:sp>
      <p:grpSp>
        <p:nvGrpSpPr>
          <p:cNvPr id="20" name="Group 19">
            <a:extLst>
              <a:ext uri="{FF2B5EF4-FFF2-40B4-BE49-F238E27FC236}">
                <a16:creationId xmlns:a16="http://schemas.microsoft.com/office/drawing/2014/main" id="{BD411DCE-4758-43DE-B3C9-B86D911BA2B6}"/>
              </a:ext>
            </a:extLst>
          </p:cNvPr>
          <p:cNvGrpSpPr/>
          <p:nvPr/>
        </p:nvGrpSpPr>
        <p:grpSpPr>
          <a:xfrm>
            <a:off x="2068730" y="1776732"/>
            <a:ext cx="8054541" cy="3858618"/>
            <a:chOff x="2015142" y="2087820"/>
            <a:chExt cx="8054541" cy="3858618"/>
          </a:xfrm>
        </p:grpSpPr>
        <p:sp>
          <p:nvSpPr>
            <p:cNvPr id="13" name="TextBox 12">
              <a:extLst>
                <a:ext uri="{FF2B5EF4-FFF2-40B4-BE49-F238E27FC236}">
                  <a16:creationId xmlns:a16="http://schemas.microsoft.com/office/drawing/2014/main" id="{5B4B8C8E-12A4-D64C-A044-AF1F631D5AC8}"/>
                </a:ext>
              </a:extLst>
            </p:cNvPr>
            <p:cNvSpPr txBox="1"/>
            <p:nvPr/>
          </p:nvSpPr>
          <p:spPr>
            <a:xfrm>
              <a:off x="2418844" y="2087820"/>
              <a:ext cx="2252220" cy="523220"/>
            </a:xfrm>
            <a:prstGeom prst="rect">
              <a:avLst/>
            </a:prstGeom>
            <a:noFill/>
          </p:spPr>
          <p:txBody>
            <a:bodyPr wrap="none" lIns="152400" tIns="121920" rIns="152400" bIns="121920" rtlCol="0">
              <a:spAutoFit/>
            </a:bodyPr>
            <a:lstStyle/>
            <a:p>
              <a:pPr>
                <a:lnSpc>
                  <a:spcPct val="90000"/>
                </a:lnSpc>
                <a:spcAft>
                  <a:spcPts val="1500"/>
                </a:spcAft>
              </a:pPr>
              <a:r>
                <a:rPr lang="en-US" sz="2000" b="1" dirty="0">
                  <a:solidFill>
                    <a:schemeClr val="accent1"/>
                  </a:solidFill>
                </a:rPr>
                <a:t>Bayesian Search</a:t>
              </a:r>
            </a:p>
          </p:txBody>
        </p:sp>
        <p:grpSp>
          <p:nvGrpSpPr>
            <p:cNvPr id="18" name="Group 17">
              <a:extLst>
                <a:ext uri="{FF2B5EF4-FFF2-40B4-BE49-F238E27FC236}">
                  <a16:creationId xmlns:a16="http://schemas.microsoft.com/office/drawing/2014/main" id="{9B9563C6-9698-4689-8BB8-A62EA7FFF939}"/>
                </a:ext>
              </a:extLst>
            </p:cNvPr>
            <p:cNvGrpSpPr/>
            <p:nvPr/>
          </p:nvGrpSpPr>
          <p:grpSpPr>
            <a:xfrm>
              <a:off x="2015142" y="2882900"/>
              <a:ext cx="3059624" cy="3063538"/>
              <a:chOff x="2783752" y="2882899"/>
              <a:chExt cx="3657600" cy="3662279"/>
            </a:xfrm>
          </p:grpSpPr>
          <p:cxnSp>
            <p:nvCxnSpPr>
              <p:cNvPr id="24" name="Straight Connector 23">
                <a:extLst>
                  <a:ext uri="{FF2B5EF4-FFF2-40B4-BE49-F238E27FC236}">
                    <a16:creationId xmlns:a16="http://schemas.microsoft.com/office/drawing/2014/main" id="{085CD51F-E7BB-2240-9340-10FD41D9C878}"/>
                  </a:ext>
                </a:extLst>
              </p:cNvPr>
              <p:cNvCxnSpPr>
                <a:cxnSpLocks/>
              </p:cNvCxnSpPr>
              <p:nvPr/>
            </p:nvCxnSpPr>
            <p:spPr>
              <a:xfrm>
                <a:off x="2796452" y="2882899"/>
                <a:ext cx="0" cy="3657600"/>
              </a:xfrm>
              <a:prstGeom prst="line">
                <a:avLst/>
              </a:prstGeom>
              <a:solidFill>
                <a:schemeClr val="accent1"/>
              </a:solid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14A563-D20F-8945-9B0B-707DBA13D960}"/>
                  </a:ext>
                </a:extLst>
              </p:cNvPr>
              <p:cNvCxnSpPr>
                <a:cxnSpLocks/>
              </p:cNvCxnSpPr>
              <p:nvPr/>
            </p:nvCxnSpPr>
            <p:spPr>
              <a:xfrm>
                <a:off x="2783752" y="6545178"/>
                <a:ext cx="3657600" cy="0"/>
              </a:xfrm>
              <a:prstGeom prst="line">
                <a:avLst/>
              </a:prstGeom>
              <a:solidFill>
                <a:schemeClr val="accent1"/>
              </a:solid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CDAD566-0865-3F4D-81C7-503D2A5A0C69}"/>
                  </a:ext>
                </a:extLst>
              </p:cNvPr>
              <p:cNvSpPr/>
              <p:nvPr/>
            </p:nvSpPr>
            <p:spPr bwMode="auto">
              <a:xfrm>
                <a:off x="3068950" y="5946867"/>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2BD11DE-B033-9D4C-92C9-227AD43882D4}"/>
                  </a:ext>
                </a:extLst>
              </p:cNvPr>
              <p:cNvSpPr/>
              <p:nvPr/>
            </p:nvSpPr>
            <p:spPr bwMode="auto">
              <a:xfrm>
                <a:off x="3068950" y="5414022"/>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A8DF68B-9E7E-374D-B07C-6D41EFFBAC0B}"/>
                  </a:ext>
                </a:extLst>
              </p:cNvPr>
              <p:cNvSpPr/>
              <p:nvPr/>
            </p:nvSpPr>
            <p:spPr bwMode="auto">
              <a:xfrm>
                <a:off x="3062138" y="4842148"/>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61F252E9-9FA2-D94B-BCBC-85134C3A3CEE}"/>
                  </a:ext>
                </a:extLst>
              </p:cNvPr>
              <p:cNvSpPr/>
              <p:nvPr/>
            </p:nvSpPr>
            <p:spPr bwMode="auto">
              <a:xfrm>
                <a:off x="3566260" y="5753275"/>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5DAD3BF1-5880-B14B-99CF-43A9F01DF850}"/>
                  </a:ext>
                </a:extLst>
              </p:cNvPr>
              <p:cNvSpPr/>
              <p:nvPr/>
            </p:nvSpPr>
            <p:spPr bwMode="auto">
              <a:xfrm>
                <a:off x="3566260" y="5220430"/>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A3EFCDC-63C2-A943-B8D1-F66B01EBBFF1}"/>
                  </a:ext>
                </a:extLst>
              </p:cNvPr>
              <p:cNvSpPr/>
              <p:nvPr/>
            </p:nvSpPr>
            <p:spPr bwMode="auto">
              <a:xfrm>
                <a:off x="3559448" y="4648556"/>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24473814-F932-4645-B554-42D76FFCFA05}"/>
                  </a:ext>
                </a:extLst>
              </p:cNvPr>
              <p:cNvSpPr/>
              <p:nvPr/>
            </p:nvSpPr>
            <p:spPr bwMode="auto">
              <a:xfrm>
                <a:off x="4077195" y="6179489"/>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25B9FF-EB93-5543-954B-394E8B99747F}"/>
                  </a:ext>
                </a:extLst>
              </p:cNvPr>
              <p:cNvSpPr/>
              <p:nvPr/>
            </p:nvSpPr>
            <p:spPr bwMode="auto">
              <a:xfrm>
                <a:off x="4172569" y="5421225"/>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2083A352-CCD4-CC49-B26E-3A9FDDBC8A08}"/>
                  </a:ext>
                </a:extLst>
              </p:cNvPr>
              <p:cNvSpPr/>
              <p:nvPr/>
            </p:nvSpPr>
            <p:spPr bwMode="auto">
              <a:xfrm>
                <a:off x="3968195" y="4752533"/>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F071B47B-68F0-914B-AEE3-4F4B66DD3003}"/>
                  </a:ext>
                </a:extLst>
              </p:cNvPr>
              <p:cNvSpPr/>
              <p:nvPr/>
            </p:nvSpPr>
            <p:spPr bwMode="auto">
              <a:xfrm>
                <a:off x="4509785" y="4887657"/>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50A739AB-5803-D847-97CA-82E1F6092D9C}"/>
                  </a:ext>
                </a:extLst>
              </p:cNvPr>
              <p:cNvSpPr/>
              <p:nvPr/>
            </p:nvSpPr>
            <p:spPr bwMode="auto">
              <a:xfrm>
                <a:off x="4652401" y="4635597"/>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4B25370D-1EEF-2045-B994-09274052F9C8}"/>
                  </a:ext>
                </a:extLst>
              </p:cNvPr>
              <p:cNvSpPr/>
              <p:nvPr/>
            </p:nvSpPr>
            <p:spPr bwMode="auto">
              <a:xfrm>
                <a:off x="4509785" y="4478228"/>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3D338D5-54B4-944B-B816-EC59704939C6}"/>
                  </a:ext>
                </a:extLst>
              </p:cNvPr>
              <p:cNvSpPr/>
              <p:nvPr/>
            </p:nvSpPr>
            <p:spPr bwMode="auto">
              <a:xfrm>
                <a:off x="5122641" y="5596593"/>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F55760ED-984D-1549-97DA-540EF1DA5EB5}"/>
                  </a:ext>
                </a:extLst>
              </p:cNvPr>
              <p:cNvSpPr/>
              <p:nvPr/>
            </p:nvSpPr>
            <p:spPr bwMode="auto">
              <a:xfrm>
                <a:off x="5231640" y="5154079"/>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33F0D60-AF25-644B-A83C-3090141B8223}"/>
                  </a:ext>
                </a:extLst>
              </p:cNvPr>
              <p:cNvSpPr/>
              <p:nvPr/>
            </p:nvSpPr>
            <p:spPr bwMode="auto">
              <a:xfrm>
                <a:off x="5122641" y="4730365"/>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1CDBEA99-D9E7-BE42-9DD4-0259821A90BD}"/>
                  </a:ext>
                </a:extLst>
              </p:cNvPr>
              <p:cNvSpPr/>
              <p:nvPr/>
            </p:nvSpPr>
            <p:spPr bwMode="auto">
              <a:xfrm>
                <a:off x="5582746" y="5805264"/>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ACBAAC7-57EB-6E4B-ADA9-ECDB3D04234A}"/>
                  </a:ext>
                </a:extLst>
              </p:cNvPr>
              <p:cNvSpPr/>
              <p:nvPr/>
            </p:nvSpPr>
            <p:spPr bwMode="auto">
              <a:xfrm>
                <a:off x="5691745" y="5231453"/>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A5C9FAA0-3692-3A4F-ABAA-5738DE1BC43C}"/>
                  </a:ext>
                </a:extLst>
              </p:cNvPr>
              <p:cNvSpPr/>
              <p:nvPr/>
            </p:nvSpPr>
            <p:spPr bwMode="auto">
              <a:xfrm>
                <a:off x="5586154" y="4457842"/>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CA69C1D-29BF-A74B-A74A-A77ACFC42CB3}"/>
                  </a:ext>
                </a:extLst>
              </p:cNvPr>
              <p:cNvSpPr/>
              <p:nvPr/>
            </p:nvSpPr>
            <p:spPr bwMode="auto">
              <a:xfrm>
                <a:off x="6179377" y="4970793"/>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258F9A8B-A07A-1D4F-A9DF-821E1F79375D}"/>
                  </a:ext>
                </a:extLst>
              </p:cNvPr>
              <p:cNvSpPr/>
              <p:nvPr/>
            </p:nvSpPr>
            <p:spPr bwMode="auto">
              <a:xfrm>
                <a:off x="6036317" y="4595164"/>
                <a:ext cx="108999" cy="103977"/>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D888697A-4032-B744-904D-324A80C788D6}"/>
                </a:ext>
              </a:extLst>
            </p:cNvPr>
            <p:cNvSpPr txBox="1"/>
            <p:nvPr/>
          </p:nvSpPr>
          <p:spPr>
            <a:xfrm>
              <a:off x="7443417" y="2087820"/>
              <a:ext cx="2192908" cy="523220"/>
            </a:xfrm>
            <a:prstGeom prst="rect">
              <a:avLst/>
            </a:prstGeom>
            <a:noFill/>
          </p:spPr>
          <p:txBody>
            <a:bodyPr wrap="none" lIns="152400" tIns="121920" rIns="152400" bIns="121920" rtlCol="0">
              <a:spAutoFit/>
            </a:bodyPr>
            <a:lstStyle/>
            <a:p>
              <a:pPr>
                <a:lnSpc>
                  <a:spcPct val="90000"/>
                </a:lnSpc>
                <a:spcAft>
                  <a:spcPts val="1500"/>
                </a:spcAft>
              </a:pPr>
              <a:r>
                <a:rPr lang="en-US" sz="2000" b="1" dirty="0">
                  <a:solidFill>
                    <a:schemeClr val="accent2"/>
                  </a:solidFill>
                </a:rPr>
                <a:t>Random Search</a:t>
              </a:r>
            </a:p>
          </p:txBody>
        </p:sp>
        <p:grpSp>
          <p:nvGrpSpPr>
            <p:cNvPr id="19" name="Group 18">
              <a:extLst>
                <a:ext uri="{FF2B5EF4-FFF2-40B4-BE49-F238E27FC236}">
                  <a16:creationId xmlns:a16="http://schemas.microsoft.com/office/drawing/2014/main" id="{A7B6FEF2-7183-42DF-8675-10D5838F0058}"/>
                </a:ext>
              </a:extLst>
            </p:cNvPr>
            <p:cNvGrpSpPr/>
            <p:nvPr/>
          </p:nvGrpSpPr>
          <p:grpSpPr>
            <a:xfrm>
              <a:off x="7010059" y="2882899"/>
              <a:ext cx="3059624" cy="3060701"/>
              <a:chOff x="7010059" y="2882899"/>
              <a:chExt cx="3657600" cy="3658888"/>
            </a:xfrm>
          </p:grpSpPr>
          <p:cxnSp>
            <p:nvCxnSpPr>
              <p:cNvPr id="46" name="Straight Connector 45">
                <a:extLst>
                  <a:ext uri="{FF2B5EF4-FFF2-40B4-BE49-F238E27FC236}">
                    <a16:creationId xmlns:a16="http://schemas.microsoft.com/office/drawing/2014/main" id="{BC6B8000-BD57-B44C-9855-3E5AB1194358}"/>
                  </a:ext>
                </a:extLst>
              </p:cNvPr>
              <p:cNvCxnSpPr>
                <a:cxnSpLocks/>
              </p:cNvCxnSpPr>
              <p:nvPr/>
            </p:nvCxnSpPr>
            <p:spPr>
              <a:xfrm>
                <a:off x="7010851" y="2882899"/>
                <a:ext cx="11908" cy="365760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63B086-210D-C441-8A76-551707B8E671}"/>
                  </a:ext>
                </a:extLst>
              </p:cNvPr>
              <p:cNvCxnSpPr>
                <a:cxnSpLocks/>
              </p:cNvCxnSpPr>
              <p:nvPr/>
            </p:nvCxnSpPr>
            <p:spPr>
              <a:xfrm>
                <a:off x="7010059" y="6541787"/>
                <a:ext cx="3657600"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2A8CEC5-852D-B84F-AFF5-CBF19F66AD38}"/>
                  </a:ext>
                </a:extLst>
              </p:cNvPr>
              <p:cNvSpPr/>
              <p:nvPr/>
            </p:nvSpPr>
            <p:spPr bwMode="auto">
              <a:xfrm>
                <a:off x="7940284" y="4665395"/>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8FA14D0B-BEDB-DF4B-B35A-023BAEC04573}"/>
                  </a:ext>
                </a:extLst>
              </p:cNvPr>
              <p:cNvSpPr/>
              <p:nvPr/>
            </p:nvSpPr>
            <p:spPr bwMode="auto">
              <a:xfrm>
                <a:off x="7940284" y="4132552"/>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399F8C18-1F02-AC4F-B91D-ACC587FAE85C}"/>
                  </a:ext>
                </a:extLst>
              </p:cNvPr>
              <p:cNvSpPr/>
              <p:nvPr/>
            </p:nvSpPr>
            <p:spPr bwMode="auto">
              <a:xfrm>
                <a:off x="7933472" y="3560677"/>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355084B1-351D-554F-A94A-8B7CBBA864B3}"/>
                  </a:ext>
                </a:extLst>
              </p:cNvPr>
              <p:cNvSpPr/>
              <p:nvPr/>
            </p:nvSpPr>
            <p:spPr bwMode="auto">
              <a:xfrm>
                <a:off x="7976509" y="5376639"/>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D9218B99-905C-824D-B07D-ACC56DEDD345}"/>
                  </a:ext>
                </a:extLst>
              </p:cNvPr>
              <p:cNvSpPr/>
              <p:nvPr/>
            </p:nvSpPr>
            <p:spPr bwMode="auto">
              <a:xfrm>
                <a:off x="8067284" y="4259552"/>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826A1208-986E-584C-99DD-81A0CA600ED0}"/>
                  </a:ext>
                </a:extLst>
              </p:cNvPr>
              <p:cNvSpPr/>
              <p:nvPr/>
            </p:nvSpPr>
            <p:spPr bwMode="auto">
              <a:xfrm>
                <a:off x="8060472" y="3687677"/>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ABAA7144-AC3E-5543-A605-C2CE63C14819}"/>
                  </a:ext>
                </a:extLst>
              </p:cNvPr>
              <p:cNvSpPr/>
              <p:nvPr/>
            </p:nvSpPr>
            <p:spPr bwMode="auto">
              <a:xfrm rot="20277799">
                <a:off x="8194284" y="4919395"/>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2180C2F-B7DE-724E-A22D-907E8AB320AC}"/>
                  </a:ext>
                </a:extLst>
              </p:cNvPr>
              <p:cNvSpPr/>
              <p:nvPr/>
            </p:nvSpPr>
            <p:spPr bwMode="auto">
              <a:xfrm rot="20277799">
                <a:off x="8140677" y="5672279"/>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606BA3A3-D0E5-2640-A37B-C9DBE3670EC5}"/>
                  </a:ext>
                </a:extLst>
              </p:cNvPr>
              <p:cNvSpPr/>
              <p:nvPr/>
            </p:nvSpPr>
            <p:spPr bwMode="auto">
              <a:xfrm rot="2689426">
                <a:off x="7977394" y="3858350"/>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73FD6D66-5925-604D-A3F6-993BC33EE56C}"/>
                  </a:ext>
                </a:extLst>
              </p:cNvPr>
              <p:cNvSpPr/>
              <p:nvPr/>
            </p:nvSpPr>
            <p:spPr bwMode="auto">
              <a:xfrm>
                <a:off x="8012784" y="5030104"/>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8BAB6A2-27CA-5246-8F9B-E723353623A2}"/>
                  </a:ext>
                </a:extLst>
              </p:cNvPr>
              <p:cNvSpPr/>
              <p:nvPr/>
            </p:nvSpPr>
            <p:spPr bwMode="auto">
              <a:xfrm>
                <a:off x="8318809" y="5920137"/>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031E8C6-D150-DA4F-B05B-10B46ABF32B7}"/>
                  </a:ext>
                </a:extLst>
              </p:cNvPr>
              <p:cNvSpPr/>
              <p:nvPr/>
            </p:nvSpPr>
            <p:spPr bwMode="auto">
              <a:xfrm>
                <a:off x="8118110" y="3591879"/>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31490C0-FFAB-3C41-BF6A-D17BEB9A67B5}"/>
                  </a:ext>
                </a:extLst>
              </p:cNvPr>
              <p:cNvSpPr/>
              <p:nvPr/>
            </p:nvSpPr>
            <p:spPr bwMode="auto">
              <a:xfrm>
                <a:off x="8194284" y="4919395"/>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8681D887-9C6D-AB4D-9C32-6900FE93A666}"/>
                  </a:ext>
                </a:extLst>
              </p:cNvPr>
              <p:cNvSpPr/>
              <p:nvPr/>
            </p:nvSpPr>
            <p:spPr bwMode="auto">
              <a:xfrm>
                <a:off x="7998484" y="6021833"/>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DB82B36E-AE96-C44F-80F2-A9DDD9C15460}"/>
                  </a:ext>
                </a:extLst>
              </p:cNvPr>
              <p:cNvSpPr/>
              <p:nvPr/>
            </p:nvSpPr>
            <p:spPr bwMode="auto">
              <a:xfrm>
                <a:off x="8016821" y="4425533"/>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EEC606B2-46E1-7D41-A05B-FC69343C88C7}"/>
                  </a:ext>
                </a:extLst>
              </p:cNvPr>
              <p:cNvSpPr/>
              <p:nvPr/>
            </p:nvSpPr>
            <p:spPr bwMode="auto">
              <a:xfrm>
                <a:off x="8194284" y="4919395"/>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B20BC77-AC02-AE43-8CB5-CA363DDCC365}"/>
                  </a:ext>
                </a:extLst>
              </p:cNvPr>
              <p:cNvSpPr/>
              <p:nvPr/>
            </p:nvSpPr>
            <p:spPr bwMode="auto">
              <a:xfrm>
                <a:off x="8264309" y="3942014"/>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81923703-6C7E-1E4A-8984-DE31F275262E}"/>
                  </a:ext>
                </a:extLst>
              </p:cNvPr>
              <p:cNvSpPr/>
              <p:nvPr/>
            </p:nvSpPr>
            <p:spPr bwMode="auto">
              <a:xfrm>
                <a:off x="8005972" y="3344185"/>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F7C8077-25F0-1D47-9E0A-9AABB6106337}"/>
                  </a:ext>
                </a:extLst>
              </p:cNvPr>
              <p:cNvSpPr/>
              <p:nvPr/>
            </p:nvSpPr>
            <p:spPr bwMode="auto">
              <a:xfrm>
                <a:off x="8194284" y="5267994"/>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878D1B8A-8BB9-D240-A05D-C6913DDE8F0B}"/>
                  </a:ext>
                </a:extLst>
              </p:cNvPr>
              <p:cNvSpPr/>
              <p:nvPr/>
            </p:nvSpPr>
            <p:spPr bwMode="auto">
              <a:xfrm>
                <a:off x="8194284" y="4386552"/>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2C7E9BBC-C85D-3B46-85AC-09B4409EC59D}"/>
                  </a:ext>
                </a:extLst>
              </p:cNvPr>
              <p:cNvSpPr/>
              <p:nvPr/>
            </p:nvSpPr>
            <p:spPr bwMode="auto">
              <a:xfrm>
                <a:off x="8196428" y="4200946"/>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3901F692-CA8D-6B4C-AC69-0CAD32DE476D}"/>
                  </a:ext>
                </a:extLst>
              </p:cNvPr>
              <p:cNvSpPr/>
              <p:nvPr/>
            </p:nvSpPr>
            <p:spPr bwMode="auto">
              <a:xfrm>
                <a:off x="8194284" y="4919395"/>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9178915-358B-AE4F-8920-78AA6B42E676}"/>
                  </a:ext>
                </a:extLst>
              </p:cNvPr>
              <p:cNvSpPr/>
              <p:nvPr/>
            </p:nvSpPr>
            <p:spPr bwMode="auto">
              <a:xfrm>
                <a:off x="8194284" y="4386552"/>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3153AAA8-3DBF-774C-9171-EDEBBD2EAEC4}"/>
                  </a:ext>
                </a:extLst>
              </p:cNvPr>
              <p:cNvSpPr/>
              <p:nvPr/>
            </p:nvSpPr>
            <p:spPr bwMode="auto">
              <a:xfrm>
                <a:off x="8211033" y="5463421"/>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515CA75E-2DC7-EE4F-B413-0A355EB640B3}"/>
                  </a:ext>
                </a:extLst>
              </p:cNvPr>
              <p:cNvSpPr/>
              <p:nvPr/>
            </p:nvSpPr>
            <p:spPr bwMode="auto">
              <a:xfrm>
                <a:off x="8194284" y="4919395"/>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a:extLst>
                  <a:ext uri="{FF2B5EF4-FFF2-40B4-BE49-F238E27FC236}">
                    <a16:creationId xmlns:a16="http://schemas.microsoft.com/office/drawing/2014/main" id="{EE3D41EB-A009-7B4B-8D36-15CCE50852A8}"/>
                  </a:ext>
                </a:extLst>
              </p:cNvPr>
              <p:cNvSpPr/>
              <p:nvPr/>
            </p:nvSpPr>
            <p:spPr bwMode="auto">
              <a:xfrm>
                <a:off x="8126708" y="4704933"/>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7A94FC46-37BF-CE49-977B-17F35023B4A5}"/>
                  </a:ext>
                </a:extLst>
              </p:cNvPr>
              <p:cNvSpPr/>
              <p:nvPr/>
            </p:nvSpPr>
            <p:spPr bwMode="auto">
              <a:xfrm>
                <a:off x="8076753" y="4022025"/>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4F6ECA04-B35F-9D44-94B5-AEF606A7A440}"/>
                  </a:ext>
                </a:extLst>
              </p:cNvPr>
              <p:cNvSpPr/>
              <p:nvPr/>
            </p:nvSpPr>
            <p:spPr bwMode="auto">
              <a:xfrm>
                <a:off x="8194284" y="4919395"/>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2C085365-6DDD-2946-B383-2F40D806E0B5}"/>
                  </a:ext>
                </a:extLst>
              </p:cNvPr>
              <p:cNvSpPr/>
              <p:nvPr/>
            </p:nvSpPr>
            <p:spPr bwMode="auto">
              <a:xfrm>
                <a:off x="8194284" y="4386552"/>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6EBA4484-A018-6647-A860-88165F1F5D08}"/>
                  </a:ext>
                </a:extLst>
              </p:cNvPr>
              <p:cNvSpPr/>
              <p:nvPr/>
            </p:nvSpPr>
            <p:spPr bwMode="auto">
              <a:xfrm>
                <a:off x="8187472" y="3814677"/>
                <a:ext cx="108998" cy="103978"/>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9" name="Slide Number Placeholder 1">
            <a:extLst>
              <a:ext uri="{FF2B5EF4-FFF2-40B4-BE49-F238E27FC236}">
                <a16:creationId xmlns:a16="http://schemas.microsoft.com/office/drawing/2014/main" id="{448FD9F1-5F1A-44C2-97F9-5CF971153C25}"/>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mtClean="0">
                <a:solidFill>
                  <a:srgbClr val="FFFFFF"/>
                </a:solidFill>
                <a:latin typeface="Amazon Ember"/>
              </a:rPr>
              <a:pPr algn="r" defTabSz="914400">
                <a:defRPr/>
              </a:pPr>
              <a:t>33</a:t>
            </a:fld>
            <a:endParaRPr lang="en-US" dirty="0">
              <a:solidFill>
                <a:srgbClr val="FFFFFF"/>
              </a:solidFill>
              <a:latin typeface="Amazon Ember"/>
            </a:endParaRPr>
          </a:p>
        </p:txBody>
      </p:sp>
    </p:spTree>
    <p:extLst>
      <p:ext uri="{BB962C8B-B14F-4D97-AF65-F5344CB8AC3E}">
        <p14:creationId xmlns:p14="http://schemas.microsoft.com/office/powerpoint/2010/main" val="400112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7F235F-7319-4678-BF24-772C75E15AEB}"/>
              </a:ext>
            </a:extLst>
          </p:cNvPr>
          <p:cNvGrpSpPr/>
          <p:nvPr/>
        </p:nvGrpSpPr>
        <p:grpSpPr>
          <a:xfrm>
            <a:off x="609600" y="1254243"/>
            <a:ext cx="10805962" cy="4349513"/>
            <a:chOff x="609600" y="1118103"/>
            <a:chExt cx="10805962" cy="4349513"/>
          </a:xfrm>
        </p:grpSpPr>
        <p:pic>
          <p:nvPicPr>
            <p:cNvPr id="79" name="Picture 78">
              <a:extLst>
                <a:ext uri="{FF2B5EF4-FFF2-40B4-BE49-F238E27FC236}">
                  <a16:creationId xmlns:a16="http://schemas.microsoft.com/office/drawing/2014/main" id="{04711F8A-6D71-5D4E-B0EF-6353DA8C5D06}"/>
                </a:ext>
              </a:extLst>
            </p:cNvPr>
            <p:cNvPicPr>
              <a:picLocks noChangeAspect="1"/>
            </p:cNvPicPr>
            <p:nvPr/>
          </p:nvPicPr>
          <p:blipFill>
            <a:blip r:embed="rId3"/>
            <a:stretch>
              <a:fillRect/>
            </a:stretch>
          </p:blipFill>
          <p:spPr>
            <a:xfrm>
              <a:off x="609600" y="1118103"/>
              <a:ext cx="5802242" cy="1711723"/>
            </a:xfrm>
            <a:prstGeom prst="rect">
              <a:avLst/>
            </a:prstGeom>
          </p:spPr>
        </p:pic>
        <p:pic>
          <p:nvPicPr>
            <p:cNvPr id="80" name="Picture 79">
              <a:extLst>
                <a:ext uri="{FF2B5EF4-FFF2-40B4-BE49-F238E27FC236}">
                  <a16:creationId xmlns:a16="http://schemas.microsoft.com/office/drawing/2014/main" id="{9C4195EE-E48F-2940-8218-82F226742F87}"/>
                </a:ext>
              </a:extLst>
            </p:cNvPr>
            <p:cNvPicPr>
              <a:picLocks noChangeAspect="1"/>
            </p:cNvPicPr>
            <p:nvPr/>
          </p:nvPicPr>
          <p:blipFill>
            <a:blip r:embed="rId4"/>
            <a:stretch>
              <a:fillRect/>
            </a:stretch>
          </p:blipFill>
          <p:spPr>
            <a:xfrm>
              <a:off x="6637621" y="2391409"/>
              <a:ext cx="4777941" cy="3076207"/>
            </a:xfrm>
            <a:prstGeom prst="rect">
              <a:avLst/>
            </a:prstGeom>
          </p:spPr>
        </p:pic>
      </p:grpSp>
      <p:sp>
        <p:nvSpPr>
          <p:cNvPr id="3" name="Title 2">
            <a:extLst>
              <a:ext uri="{FF2B5EF4-FFF2-40B4-BE49-F238E27FC236}">
                <a16:creationId xmlns:a16="http://schemas.microsoft.com/office/drawing/2014/main" id="{8E6DA9D4-2434-4466-812F-B37A19385078}"/>
              </a:ext>
            </a:extLst>
          </p:cNvPr>
          <p:cNvSpPr>
            <a:spLocks noGrp="1"/>
          </p:cNvSpPr>
          <p:nvPr>
            <p:ph type="title"/>
          </p:nvPr>
        </p:nvSpPr>
        <p:spPr/>
        <p:txBody>
          <a:bodyPr/>
          <a:lstStyle/>
          <a:p>
            <a:r>
              <a:rPr lang="en-US"/>
              <a:t>Random Search</a:t>
            </a:r>
            <a:endParaRPr lang="en-US" dirty="0"/>
          </a:p>
        </p:txBody>
      </p:sp>
      <p:sp>
        <p:nvSpPr>
          <p:cNvPr id="10" name="Slide Number Placeholder 1">
            <a:extLst>
              <a:ext uri="{FF2B5EF4-FFF2-40B4-BE49-F238E27FC236}">
                <a16:creationId xmlns:a16="http://schemas.microsoft.com/office/drawing/2014/main" id="{088B6E29-9CAC-4B73-918D-CB452C976B90}"/>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74050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5B1947-B40F-EF4F-9A0C-11991D153DA9}"/>
              </a:ext>
            </a:extLst>
          </p:cNvPr>
          <p:cNvSpPr>
            <a:spLocks noGrp="1"/>
          </p:cNvSpPr>
          <p:nvPr>
            <p:ph type="title"/>
          </p:nvPr>
        </p:nvSpPr>
        <p:spPr/>
        <p:txBody>
          <a:bodyPr/>
          <a:lstStyle/>
          <a:p>
            <a:r>
              <a:rPr lang="en-US"/>
              <a:t>Amazon SageMaker Automatic Model Tuning</a:t>
            </a:r>
            <a:endParaRPr lang="en-US" dirty="0"/>
          </a:p>
        </p:txBody>
      </p:sp>
      <p:sp>
        <p:nvSpPr>
          <p:cNvPr id="6" name="Text Placeholder 5">
            <a:extLst>
              <a:ext uri="{FF2B5EF4-FFF2-40B4-BE49-F238E27FC236}">
                <a16:creationId xmlns:a16="http://schemas.microsoft.com/office/drawing/2014/main" id="{95DE29DA-3D4E-4DA3-A7F0-F6FCF60651ED}"/>
              </a:ext>
            </a:extLst>
          </p:cNvPr>
          <p:cNvSpPr>
            <a:spLocks noGrp="1"/>
          </p:cNvSpPr>
          <p:nvPr>
            <p:ph type="body" sz="quarter" idx="10"/>
          </p:nvPr>
        </p:nvSpPr>
        <p:spPr/>
        <p:txBody>
          <a:bodyPr/>
          <a:lstStyle/>
          <a:p>
            <a:r>
              <a:rPr lang="en-US">
                <a:solidFill>
                  <a:schemeClr val="accent1"/>
                </a:solidFill>
              </a:rPr>
              <a:t>Can I use hyperparameter tuning with my own model?</a:t>
            </a:r>
            <a:endParaRPr lang="en-US" dirty="0">
              <a:solidFill>
                <a:schemeClr val="accent1"/>
              </a:solidFill>
            </a:endParaRPr>
          </a:p>
        </p:txBody>
      </p:sp>
      <p:grpSp>
        <p:nvGrpSpPr>
          <p:cNvPr id="28" name="Group 27">
            <a:extLst>
              <a:ext uri="{FF2B5EF4-FFF2-40B4-BE49-F238E27FC236}">
                <a16:creationId xmlns:a16="http://schemas.microsoft.com/office/drawing/2014/main" id="{A812BAED-A096-4713-83ED-D9471A6E2C5E}"/>
              </a:ext>
            </a:extLst>
          </p:cNvPr>
          <p:cNvGrpSpPr/>
          <p:nvPr/>
        </p:nvGrpSpPr>
        <p:grpSpPr>
          <a:xfrm>
            <a:off x="1099442" y="2569966"/>
            <a:ext cx="9993116" cy="2407008"/>
            <a:chOff x="475976" y="2483337"/>
            <a:chExt cx="9993116" cy="2407008"/>
          </a:xfrm>
        </p:grpSpPr>
        <p:grpSp>
          <p:nvGrpSpPr>
            <p:cNvPr id="15" name="Group 14">
              <a:extLst>
                <a:ext uri="{FF2B5EF4-FFF2-40B4-BE49-F238E27FC236}">
                  <a16:creationId xmlns:a16="http://schemas.microsoft.com/office/drawing/2014/main" id="{FD14E01D-1403-4D0F-BEC8-5D9E5E26CBA1}"/>
                </a:ext>
              </a:extLst>
            </p:cNvPr>
            <p:cNvGrpSpPr/>
            <p:nvPr/>
          </p:nvGrpSpPr>
          <p:grpSpPr>
            <a:xfrm>
              <a:off x="475976" y="2483337"/>
              <a:ext cx="2995780" cy="2407008"/>
              <a:chOff x="475976" y="2483337"/>
              <a:chExt cx="2995780" cy="2407008"/>
            </a:xfrm>
          </p:grpSpPr>
          <p:sp>
            <p:nvSpPr>
              <p:cNvPr id="18" name="TextBox 17">
                <a:extLst>
                  <a:ext uri="{FF2B5EF4-FFF2-40B4-BE49-F238E27FC236}">
                    <a16:creationId xmlns:a16="http://schemas.microsoft.com/office/drawing/2014/main" id="{A19FEA6A-2F56-F349-A4B1-F0C97A16A116}"/>
                  </a:ext>
                </a:extLst>
              </p:cNvPr>
              <p:cNvSpPr txBox="1"/>
              <p:nvPr/>
            </p:nvSpPr>
            <p:spPr>
              <a:xfrm>
                <a:off x="475976" y="3757727"/>
                <a:ext cx="2995780" cy="1132618"/>
              </a:xfrm>
              <a:prstGeom prst="rect">
                <a:avLst/>
              </a:prstGeom>
              <a:noFill/>
            </p:spPr>
            <p:txBody>
              <a:bodyPr wrap="square" lIns="152400" tIns="121920" rIns="152400" bIns="121920" rtlCol="0">
                <a:spAutoFit/>
              </a:bodyPr>
              <a:lstStyle/>
              <a:p>
                <a:pPr algn="ctr">
                  <a:lnSpc>
                    <a:spcPct val="90000"/>
                  </a:lnSpc>
                  <a:spcAft>
                    <a:spcPts val="1500"/>
                  </a:spcAft>
                </a:pPr>
                <a:r>
                  <a:rPr lang="en-US" sz="3200" b="1" dirty="0">
                    <a:solidFill>
                      <a:schemeClr val="accent1"/>
                    </a:solidFill>
                    <a:ea typeface="Amazon Ember Light" panose="020B0403020204020204" pitchFamily="34" charset="0"/>
                    <a:cs typeface="Amazon Ember Light" panose="020B0403020204020204" pitchFamily="34" charset="0"/>
                  </a:rPr>
                  <a:t>Built-in Algorithms</a:t>
                </a:r>
              </a:p>
            </p:txBody>
          </p:sp>
          <p:grpSp>
            <p:nvGrpSpPr>
              <p:cNvPr id="12" name="Group 11">
                <a:extLst>
                  <a:ext uri="{FF2B5EF4-FFF2-40B4-BE49-F238E27FC236}">
                    <a16:creationId xmlns:a16="http://schemas.microsoft.com/office/drawing/2014/main" id="{B04A44A2-2F58-4144-8C03-A35D4049B7F9}"/>
                  </a:ext>
                </a:extLst>
              </p:cNvPr>
              <p:cNvGrpSpPr/>
              <p:nvPr/>
            </p:nvGrpSpPr>
            <p:grpSpPr>
              <a:xfrm>
                <a:off x="1428512" y="2483337"/>
                <a:ext cx="1090708" cy="1107996"/>
                <a:chOff x="1428512" y="2483337"/>
                <a:chExt cx="1090708" cy="1107996"/>
              </a:xfrm>
            </p:grpSpPr>
            <p:sp>
              <p:nvSpPr>
                <p:cNvPr id="17" name="Oval 16">
                  <a:extLst>
                    <a:ext uri="{FF2B5EF4-FFF2-40B4-BE49-F238E27FC236}">
                      <a16:creationId xmlns:a16="http://schemas.microsoft.com/office/drawing/2014/main" id="{B359DB49-4BAB-934E-9065-A861A84271E2}"/>
                    </a:ext>
                  </a:extLst>
                </p:cNvPr>
                <p:cNvSpPr/>
                <p:nvPr/>
              </p:nvSpPr>
              <p:spPr bwMode="auto">
                <a:xfrm>
                  <a:off x="1428512" y="2483371"/>
                  <a:ext cx="1090708" cy="1074095"/>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66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94CBAAB8-5DA4-4F88-A8C4-612247AEE1DD}"/>
                    </a:ext>
                  </a:extLst>
                </p:cNvPr>
                <p:cNvSpPr txBox="1"/>
                <p:nvPr/>
              </p:nvSpPr>
              <p:spPr>
                <a:xfrm>
                  <a:off x="1720592" y="2483337"/>
                  <a:ext cx="506549" cy="1107996"/>
                </a:xfrm>
                <a:prstGeom prst="rect">
                  <a:avLst/>
                </a:prstGeom>
                <a:noFill/>
              </p:spPr>
              <p:txBody>
                <a:bodyPr wrap="none" lIns="0" rIns="0" rtlCol="0">
                  <a:spAutoFit/>
                </a:bodyPr>
                <a:lstStyle/>
                <a:p>
                  <a:pPr algn="l"/>
                  <a:r>
                    <a:rPr lang="en-US" sz="6600" dirty="0">
                      <a:solidFill>
                        <a:schemeClr val="accent1"/>
                      </a:solidFill>
                      <a:latin typeface="+mj-lt"/>
                    </a:rPr>
                    <a:t>1</a:t>
                  </a:r>
                </a:p>
              </p:txBody>
            </p:sp>
          </p:grpSp>
        </p:grpSp>
        <p:grpSp>
          <p:nvGrpSpPr>
            <p:cNvPr id="26" name="Group 25">
              <a:extLst>
                <a:ext uri="{FF2B5EF4-FFF2-40B4-BE49-F238E27FC236}">
                  <a16:creationId xmlns:a16="http://schemas.microsoft.com/office/drawing/2014/main" id="{71BCD962-0EBF-4D6D-96DA-5793AE0A0E21}"/>
                </a:ext>
              </a:extLst>
            </p:cNvPr>
            <p:cNvGrpSpPr/>
            <p:nvPr/>
          </p:nvGrpSpPr>
          <p:grpSpPr>
            <a:xfrm>
              <a:off x="3677045" y="2483337"/>
              <a:ext cx="3591052" cy="2271398"/>
              <a:chOff x="3168552" y="2483337"/>
              <a:chExt cx="3591052" cy="2271398"/>
            </a:xfrm>
          </p:grpSpPr>
          <p:sp>
            <p:nvSpPr>
              <p:cNvPr id="19" name="TextBox 18">
                <a:extLst>
                  <a:ext uri="{FF2B5EF4-FFF2-40B4-BE49-F238E27FC236}">
                    <a16:creationId xmlns:a16="http://schemas.microsoft.com/office/drawing/2014/main" id="{1DE7F30A-C312-284F-9F86-53EE79AAB20A}"/>
                  </a:ext>
                </a:extLst>
              </p:cNvPr>
              <p:cNvSpPr txBox="1"/>
              <p:nvPr/>
            </p:nvSpPr>
            <p:spPr>
              <a:xfrm>
                <a:off x="3168552" y="3788317"/>
                <a:ext cx="3591052" cy="966418"/>
              </a:xfrm>
              <a:prstGeom prst="rect">
                <a:avLst/>
              </a:prstGeom>
              <a:noFill/>
            </p:spPr>
            <p:txBody>
              <a:bodyPr wrap="square" lIns="152400" tIns="121920" rIns="152400" bIns="121920" rtlCol="0">
                <a:spAutoFit/>
              </a:bodyPr>
              <a:lstStyle/>
              <a:p>
                <a:pPr algn="ctr">
                  <a:lnSpc>
                    <a:spcPct val="90000"/>
                  </a:lnSpc>
                  <a:spcAft>
                    <a:spcPts val="1500"/>
                  </a:spcAft>
                </a:pPr>
                <a:r>
                  <a:rPr lang="en-US" sz="3200" b="1" dirty="0">
                    <a:solidFill>
                      <a:schemeClr val="accent1"/>
                    </a:solidFill>
                    <a:ea typeface="Amazon Ember Light" panose="020B0403020204020204" pitchFamily="34" charset="0"/>
                    <a:cs typeface="Amazon Ember Light" panose="020B0403020204020204" pitchFamily="34" charset="0"/>
                  </a:rPr>
                  <a:t>Docker</a:t>
                </a:r>
                <a:br>
                  <a:rPr lang="en-US" sz="3200" b="1" dirty="0">
                    <a:solidFill>
                      <a:schemeClr val="accent1"/>
                    </a:solidFill>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a:t>
                </a:r>
                <a:r>
                  <a:rPr lang="en-US" dirty="0">
                    <a:ea typeface="Segoe UI" pitchFamily="34" charset="0"/>
                    <a:cs typeface="Segoe UI" pitchFamily="34" charset="0"/>
                  </a:rPr>
                  <a:t>Fully Customizable</a:t>
                </a:r>
                <a:r>
                  <a:rPr lang="en-US" dirty="0">
                    <a:ea typeface="Amazon Ember Light" panose="020B0403020204020204" pitchFamily="34" charset="0"/>
                    <a:cs typeface="Amazon Ember Light" panose="020B0403020204020204" pitchFamily="34" charset="0"/>
                  </a:rPr>
                  <a:t>)</a:t>
                </a:r>
              </a:p>
            </p:txBody>
          </p:sp>
          <p:grpSp>
            <p:nvGrpSpPr>
              <p:cNvPr id="13" name="Group 12">
                <a:extLst>
                  <a:ext uri="{FF2B5EF4-FFF2-40B4-BE49-F238E27FC236}">
                    <a16:creationId xmlns:a16="http://schemas.microsoft.com/office/drawing/2014/main" id="{FA79B2FA-92F5-4BD3-8621-AB8918348C5B}"/>
                  </a:ext>
                </a:extLst>
              </p:cNvPr>
              <p:cNvGrpSpPr/>
              <p:nvPr/>
            </p:nvGrpSpPr>
            <p:grpSpPr>
              <a:xfrm>
                <a:off x="4418724" y="2483337"/>
                <a:ext cx="1090708" cy="1107996"/>
                <a:chOff x="4418724" y="2483337"/>
                <a:chExt cx="1090708" cy="1107996"/>
              </a:xfrm>
            </p:grpSpPr>
            <p:sp>
              <p:nvSpPr>
                <p:cNvPr id="20" name="Oval 19">
                  <a:extLst>
                    <a:ext uri="{FF2B5EF4-FFF2-40B4-BE49-F238E27FC236}">
                      <a16:creationId xmlns:a16="http://schemas.microsoft.com/office/drawing/2014/main" id="{B883AC69-8C77-0E4C-8390-51363484C10E}"/>
                    </a:ext>
                  </a:extLst>
                </p:cNvPr>
                <p:cNvSpPr/>
                <p:nvPr/>
              </p:nvSpPr>
              <p:spPr bwMode="auto">
                <a:xfrm>
                  <a:off x="4418724" y="2483371"/>
                  <a:ext cx="1090708" cy="1074095"/>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66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C4321A33-B80F-4C5E-9949-D6D8E4A06CF8}"/>
                    </a:ext>
                  </a:extLst>
                </p:cNvPr>
                <p:cNvSpPr txBox="1"/>
                <p:nvPr/>
              </p:nvSpPr>
              <p:spPr>
                <a:xfrm>
                  <a:off x="4710804" y="2483337"/>
                  <a:ext cx="506549" cy="1107996"/>
                </a:xfrm>
                <a:prstGeom prst="rect">
                  <a:avLst/>
                </a:prstGeom>
                <a:noFill/>
              </p:spPr>
              <p:txBody>
                <a:bodyPr wrap="none" lIns="0" rIns="0" rtlCol="0">
                  <a:spAutoFit/>
                </a:bodyPr>
                <a:lstStyle/>
                <a:p>
                  <a:pPr algn="l"/>
                  <a:r>
                    <a:rPr lang="en-US" sz="6600" dirty="0">
                      <a:solidFill>
                        <a:schemeClr val="accent1"/>
                      </a:solidFill>
                      <a:latin typeface="+mj-lt"/>
                    </a:rPr>
                    <a:t>2</a:t>
                  </a:r>
                </a:p>
              </p:txBody>
            </p:sp>
          </p:grpSp>
        </p:grpSp>
        <p:grpSp>
          <p:nvGrpSpPr>
            <p:cNvPr id="27" name="Group 26">
              <a:extLst>
                <a:ext uri="{FF2B5EF4-FFF2-40B4-BE49-F238E27FC236}">
                  <a16:creationId xmlns:a16="http://schemas.microsoft.com/office/drawing/2014/main" id="{E8C7BE5F-51FB-4619-B6B8-602887C9704B}"/>
                </a:ext>
              </a:extLst>
            </p:cNvPr>
            <p:cNvGrpSpPr/>
            <p:nvPr/>
          </p:nvGrpSpPr>
          <p:grpSpPr>
            <a:xfrm>
              <a:off x="7473385" y="2483337"/>
              <a:ext cx="2995707" cy="2316381"/>
              <a:chOff x="7473385" y="2483337"/>
              <a:chExt cx="2995707" cy="2316381"/>
            </a:xfrm>
          </p:grpSpPr>
          <p:sp>
            <p:nvSpPr>
              <p:cNvPr id="22" name="TextBox 21">
                <a:extLst>
                  <a:ext uri="{FF2B5EF4-FFF2-40B4-BE49-F238E27FC236}">
                    <a16:creationId xmlns:a16="http://schemas.microsoft.com/office/drawing/2014/main" id="{3BC9EF51-46E9-B847-BE46-BD1541DB08F1}"/>
                  </a:ext>
                </a:extLst>
              </p:cNvPr>
              <p:cNvSpPr txBox="1"/>
              <p:nvPr/>
            </p:nvSpPr>
            <p:spPr>
              <a:xfrm>
                <a:off x="7473385" y="3833300"/>
                <a:ext cx="2995707" cy="966418"/>
              </a:xfrm>
              <a:prstGeom prst="rect">
                <a:avLst/>
              </a:prstGeom>
              <a:noFill/>
            </p:spPr>
            <p:txBody>
              <a:bodyPr wrap="square" lIns="152400" tIns="121920" rIns="152400" bIns="121920" rtlCol="0">
                <a:spAutoFit/>
              </a:bodyPr>
              <a:lstStyle/>
              <a:p>
                <a:pPr algn="ctr">
                  <a:lnSpc>
                    <a:spcPct val="90000"/>
                  </a:lnSpc>
                  <a:spcAft>
                    <a:spcPts val="1500"/>
                  </a:spcAft>
                </a:pPr>
                <a:r>
                  <a:rPr lang="en-US" sz="3200" b="1" dirty="0">
                    <a:solidFill>
                      <a:schemeClr val="accent1"/>
                    </a:solidFill>
                    <a:ea typeface="Amazon Ember Light" panose="020B0403020204020204" pitchFamily="34" charset="0"/>
                    <a:cs typeface="Amazon Ember Light" panose="020B0403020204020204" pitchFamily="34" charset="0"/>
                  </a:rPr>
                  <a:t>Script Mode</a:t>
                </a:r>
                <a:br>
                  <a:rPr lang="en-US" sz="3200" b="1" dirty="0">
                    <a:solidFill>
                      <a:schemeClr val="accent1"/>
                    </a:solidFill>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a:t>
                </a:r>
                <a:r>
                  <a:rPr lang="en-US" dirty="0">
                    <a:ea typeface="Segoe UI" pitchFamily="34" charset="0"/>
                    <a:cs typeface="Segoe UI" pitchFamily="34" charset="0"/>
                  </a:rPr>
                  <a:t>Fully Customizable</a:t>
                </a:r>
                <a:r>
                  <a:rPr lang="en-US" dirty="0">
                    <a:ea typeface="Amazon Ember Light" panose="020B0403020204020204" pitchFamily="34" charset="0"/>
                    <a:cs typeface="Amazon Ember Light" panose="020B0403020204020204" pitchFamily="34" charset="0"/>
                  </a:rPr>
                  <a:t>)</a:t>
                </a:r>
              </a:p>
            </p:txBody>
          </p:sp>
          <p:grpSp>
            <p:nvGrpSpPr>
              <p:cNvPr id="14" name="Group 13">
                <a:extLst>
                  <a:ext uri="{FF2B5EF4-FFF2-40B4-BE49-F238E27FC236}">
                    <a16:creationId xmlns:a16="http://schemas.microsoft.com/office/drawing/2014/main" id="{4727795E-1A43-4D86-99CC-1043458A259C}"/>
                  </a:ext>
                </a:extLst>
              </p:cNvPr>
              <p:cNvGrpSpPr/>
              <p:nvPr/>
            </p:nvGrpSpPr>
            <p:grpSpPr>
              <a:xfrm>
                <a:off x="8425884" y="2483337"/>
                <a:ext cx="1090708" cy="1107996"/>
                <a:chOff x="8425884" y="2483337"/>
                <a:chExt cx="1090708" cy="1107996"/>
              </a:xfrm>
            </p:grpSpPr>
            <p:sp>
              <p:nvSpPr>
                <p:cNvPr id="21" name="Oval 20">
                  <a:extLst>
                    <a:ext uri="{FF2B5EF4-FFF2-40B4-BE49-F238E27FC236}">
                      <a16:creationId xmlns:a16="http://schemas.microsoft.com/office/drawing/2014/main" id="{59C6A49A-CD18-774A-B147-F085CB0B59ED}"/>
                    </a:ext>
                  </a:extLst>
                </p:cNvPr>
                <p:cNvSpPr/>
                <p:nvPr/>
              </p:nvSpPr>
              <p:spPr bwMode="auto">
                <a:xfrm>
                  <a:off x="8425884" y="2483371"/>
                  <a:ext cx="1090708" cy="1074095"/>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66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0F807BD6-C31A-4381-9A4C-6CA1D42F06AA}"/>
                    </a:ext>
                  </a:extLst>
                </p:cNvPr>
                <p:cNvSpPr txBox="1"/>
                <p:nvPr/>
              </p:nvSpPr>
              <p:spPr>
                <a:xfrm>
                  <a:off x="8717964" y="2483337"/>
                  <a:ext cx="506549" cy="1107996"/>
                </a:xfrm>
                <a:prstGeom prst="rect">
                  <a:avLst/>
                </a:prstGeom>
                <a:noFill/>
              </p:spPr>
              <p:txBody>
                <a:bodyPr wrap="none" lIns="0" rIns="0" rtlCol="0">
                  <a:spAutoFit/>
                </a:bodyPr>
                <a:lstStyle/>
                <a:p>
                  <a:pPr algn="l"/>
                  <a:r>
                    <a:rPr lang="en-US" sz="6600" dirty="0">
                      <a:solidFill>
                        <a:schemeClr val="accent1"/>
                      </a:solidFill>
                      <a:latin typeface="+mj-lt"/>
                    </a:rPr>
                    <a:t>3</a:t>
                  </a:r>
                </a:p>
              </p:txBody>
            </p:sp>
          </p:grpSp>
        </p:grpSp>
      </p:grpSp>
      <p:sp>
        <p:nvSpPr>
          <p:cNvPr id="29" name="Slide Number Placeholder 1">
            <a:extLst>
              <a:ext uri="{FF2B5EF4-FFF2-40B4-BE49-F238E27FC236}">
                <a16:creationId xmlns:a16="http://schemas.microsoft.com/office/drawing/2014/main" id="{86119B4C-16E0-44AB-ACE2-7119A897DEFE}"/>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mtClean="0">
                <a:solidFill>
                  <a:srgbClr val="FFFFFF"/>
                </a:solidFill>
                <a:latin typeface="Amazon Ember"/>
              </a:rPr>
              <a:pPr algn="r" defTabSz="914400">
                <a:defRPr/>
              </a:pPr>
              <a:t>35</a:t>
            </a:fld>
            <a:endParaRPr lang="en-US" dirty="0">
              <a:solidFill>
                <a:srgbClr val="FFFFFF"/>
              </a:solidFill>
              <a:latin typeface="Amazon Ember"/>
            </a:endParaRPr>
          </a:p>
        </p:txBody>
      </p:sp>
    </p:spTree>
    <p:extLst>
      <p:ext uri="{BB962C8B-B14F-4D97-AF65-F5344CB8AC3E}">
        <p14:creationId xmlns:p14="http://schemas.microsoft.com/office/powerpoint/2010/main" val="1017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72AC9C-C6B6-4841-9C5F-87D5CA247E7D}"/>
              </a:ext>
            </a:extLst>
          </p:cNvPr>
          <p:cNvSpPr>
            <a:spLocks noGrp="1"/>
          </p:cNvSpPr>
          <p:nvPr>
            <p:ph type="title"/>
          </p:nvPr>
        </p:nvSpPr>
        <p:spPr/>
        <p:txBody>
          <a:bodyPr/>
          <a:lstStyle/>
          <a:p>
            <a:r>
              <a:rPr lang="en-US"/>
              <a:t>Amazon SageMaker Automatic Model Tuning</a:t>
            </a:r>
            <a:endParaRPr lang="en-US" dirty="0"/>
          </a:p>
        </p:txBody>
      </p:sp>
      <p:sp>
        <p:nvSpPr>
          <p:cNvPr id="2" name="Text Placeholder 1">
            <a:extLst>
              <a:ext uri="{FF2B5EF4-FFF2-40B4-BE49-F238E27FC236}">
                <a16:creationId xmlns:a16="http://schemas.microsoft.com/office/drawing/2014/main" id="{0275899A-9D02-4EA1-B12E-B3639F9BCA37}"/>
              </a:ext>
            </a:extLst>
          </p:cNvPr>
          <p:cNvSpPr>
            <a:spLocks noGrp="1"/>
          </p:cNvSpPr>
          <p:nvPr>
            <p:ph type="body" sz="quarter" idx="10"/>
          </p:nvPr>
        </p:nvSpPr>
        <p:spPr/>
        <p:txBody>
          <a:bodyPr/>
          <a:lstStyle/>
          <a:p>
            <a:r>
              <a:rPr lang="en-US" dirty="0">
                <a:solidFill>
                  <a:schemeClr val="accent1"/>
                </a:solidFill>
              </a:rPr>
              <a:t>Can I use hyperparameter tuning with my own model?</a:t>
            </a:r>
          </a:p>
        </p:txBody>
      </p:sp>
      <p:pic>
        <p:nvPicPr>
          <p:cNvPr id="6" name="Picture 5">
            <a:extLst>
              <a:ext uri="{FF2B5EF4-FFF2-40B4-BE49-F238E27FC236}">
                <a16:creationId xmlns:a16="http://schemas.microsoft.com/office/drawing/2014/main" id="{209B1555-BE11-0948-AB0B-BB2747E70A5C}"/>
              </a:ext>
            </a:extLst>
          </p:cNvPr>
          <p:cNvPicPr>
            <a:picLocks noChangeAspect="1"/>
          </p:cNvPicPr>
          <p:nvPr/>
        </p:nvPicPr>
        <p:blipFill>
          <a:blip r:embed="rId3"/>
          <a:stretch>
            <a:fillRect/>
          </a:stretch>
        </p:blipFill>
        <p:spPr>
          <a:xfrm>
            <a:off x="609600" y="1563446"/>
            <a:ext cx="10834838" cy="3055029"/>
          </a:xfrm>
          <a:prstGeom prst="rect">
            <a:avLst/>
          </a:prstGeom>
        </p:spPr>
      </p:pic>
      <p:grpSp>
        <p:nvGrpSpPr>
          <p:cNvPr id="13" name="Group 12">
            <a:extLst>
              <a:ext uri="{FF2B5EF4-FFF2-40B4-BE49-F238E27FC236}">
                <a16:creationId xmlns:a16="http://schemas.microsoft.com/office/drawing/2014/main" id="{5E5C20A1-14B7-4C05-86F3-3B066C7C4EC6}"/>
              </a:ext>
            </a:extLst>
          </p:cNvPr>
          <p:cNvGrpSpPr/>
          <p:nvPr/>
        </p:nvGrpSpPr>
        <p:grpSpPr>
          <a:xfrm>
            <a:off x="3171077" y="5073381"/>
            <a:ext cx="6302861" cy="781540"/>
            <a:chOff x="3689586" y="5214783"/>
            <a:chExt cx="6302861" cy="781540"/>
          </a:xfrm>
        </p:grpSpPr>
        <p:sp>
          <p:nvSpPr>
            <p:cNvPr id="7" name="TextBox 6">
              <a:extLst>
                <a:ext uri="{FF2B5EF4-FFF2-40B4-BE49-F238E27FC236}">
                  <a16:creationId xmlns:a16="http://schemas.microsoft.com/office/drawing/2014/main" id="{6F5F551D-7950-514B-A878-05BA979C55BF}"/>
                </a:ext>
              </a:extLst>
            </p:cNvPr>
            <p:cNvSpPr txBox="1"/>
            <p:nvPr/>
          </p:nvSpPr>
          <p:spPr>
            <a:xfrm>
              <a:off x="4307489" y="5362303"/>
              <a:ext cx="1490546" cy="634020"/>
            </a:xfrm>
            <a:prstGeom prst="rect">
              <a:avLst/>
            </a:prstGeom>
            <a:noFill/>
          </p:spPr>
          <p:txBody>
            <a:bodyPr wrap="square" lIns="152400" tIns="121920" rIns="152400" bIns="121920" rtlCol="0">
              <a:spAutoFit/>
            </a:bodyPr>
            <a:lstStyle/>
            <a:p>
              <a:pPr>
                <a:lnSpc>
                  <a:spcPct val="90000"/>
                </a:lnSpc>
                <a:spcAft>
                  <a:spcPts val="1500"/>
                </a:spcAft>
              </a:pPr>
              <a:r>
                <a:rPr lang="en-US" sz="2800" b="1" dirty="0">
                  <a:solidFill>
                    <a:schemeClr val="accent1"/>
                  </a:solidFill>
                  <a:ea typeface="Amazon Ember Light" panose="020B0403020204020204" pitchFamily="34" charset="0"/>
                  <a:cs typeface="Amazon Ember Light" panose="020B0403020204020204" pitchFamily="34" charset="0"/>
                </a:rPr>
                <a:t>Docker</a:t>
              </a:r>
            </a:p>
          </p:txBody>
        </p:sp>
        <p:sp>
          <p:nvSpPr>
            <p:cNvPr id="8" name="TextBox 7">
              <a:extLst>
                <a:ext uri="{FF2B5EF4-FFF2-40B4-BE49-F238E27FC236}">
                  <a16:creationId xmlns:a16="http://schemas.microsoft.com/office/drawing/2014/main" id="{0BA6798E-30B0-FD4F-A3CF-A1EDF3C52F16}"/>
                </a:ext>
              </a:extLst>
            </p:cNvPr>
            <p:cNvSpPr txBox="1"/>
            <p:nvPr/>
          </p:nvSpPr>
          <p:spPr>
            <a:xfrm>
              <a:off x="7629920" y="5362303"/>
              <a:ext cx="2362527" cy="634020"/>
            </a:xfrm>
            <a:prstGeom prst="rect">
              <a:avLst/>
            </a:prstGeom>
            <a:noFill/>
          </p:spPr>
          <p:txBody>
            <a:bodyPr wrap="square" lIns="152400" tIns="121920" rIns="152400" bIns="121920" rtlCol="0">
              <a:spAutoFit/>
            </a:bodyPr>
            <a:lstStyle/>
            <a:p>
              <a:pPr>
                <a:lnSpc>
                  <a:spcPct val="90000"/>
                </a:lnSpc>
                <a:spcAft>
                  <a:spcPts val="1500"/>
                </a:spcAft>
              </a:pPr>
              <a:r>
                <a:rPr lang="en-US" sz="2800" b="1" dirty="0">
                  <a:solidFill>
                    <a:schemeClr val="accent1"/>
                  </a:solidFill>
                  <a:ea typeface="Amazon Ember Light" panose="020B0403020204020204" pitchFamily="34" charset="0"/>
                  <a:cs typeface="Amazon Ember Light" panose="020B0403020204020204" pitchFamily="34" charset="0"/>
                </a:rPr>
                <a:t>Script Mode</a:t>
              </a:r>
            </a:p>
          </p:txBody>
        </p:sp>
        <p:pic>
          <p:nvPicPr>
            <p:cNvPr id="9" name="Picture 8">
              <a:extLst>
                <a:ext uri="{FF2B5EF4-FFF2-40B4-BE49-F238E27FC236}">
                  <a16:creationId xmlns:a16="http://schemas.microsoft.com/office/drawing/2014/main" id="{AD623E44-24C1-F54B-B99E-9DD0D154393A}"/>
                </a:ext>
              </a:extLst>
            </p:cNvPr>
            <p:cNvPicPr>
              <a:picLocks noChangeAspect="1"/>
            </p:cNvPicPr>
            <p:nvPr/>
          </p:nvPicPr>
          <p:blipFill rotWithShape="1">
            <a:blip r:embed="rId4">
              <a:biLevel thresh="50000"/>
            </a:blip>
            <a:srcRect b="6784"/>
            <a:stretch/>
          </p:blipFill>
          <p:spPr>
            <a:xfrm>
              <a:off x="3689586" y="5214783"/>
              <a:ext cx="730608" cy="591004"/>
            </a:xfrm>
            <a:prstGeom prst="rect">
              <a:avLst/>
            </a:prstGeom>
          </p:spPr>
        </p:pic>
        <p:pic>
          <p:nvPicPr>
            <p:cNvPr id="12" name="Picture 11">
              <a:extLst>
                <a:ext uri="{FF2B5EF4-FFF2-40B4-BE49-F238E27FC236}">
                  <a16:creationId xmlns:a16="http://schemas.microsoft.com/office/drawing/2014/main" id="{F6E656BD-127C-41C7-AB91-D9F8BF7630FA}"/>
                </a:ext>
              </a:extLst>
            </p:cNvPr>
            <p:cNvPicPr>
              <a:picLocks noChangeAspect="1"/>
            </p:cNvPicPr>
            <p:nvPr/>
          </p:nvPicPr>
          <p:blipFill rotWithShape="1">
            <a:blip r:embed="rId4">
              <a:biLevel thresh="50000"/>
            </a:blip>
            <a:srcRect b="6784"/>
            <a:stretch/>
          </p:blipFill>
          <p:spPr>
            <a:xfrm>
              <a:off x="6995734" y="5214783"/>
              <a:ext cx="730608" cy="591004"/>
            </a:xfrm>
            <a:prstGeom prst="rect">
              <a:avLst/>
            </a:prstGeom>
          </p:spPr>
        </p:pic>
      </p:grpSp>
      <p:sp>
        <p:nvSpPr>
          <p:cNvPr id="14" name="Slide Number Placeholder 1">
            <a:extLst>
              <a:ext uri="{FF2B5EF4-FFF2-40B4-BE49-F238E27FC236}">
                <a16:creationId xmlns:a16="http://schemas.microsoft.com/office/drawing/2014/main" id="{1F9B719C-262D-45B5-A99D-FDCDCDB59E96}"/>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mtClean="0">
                <a:solidFill>
                  <a:srgbClr val="FFFFFF"/>
                </a:solidFill>
                <a:latin typeface="Amazon Ember"/>
              </a:rPr>
              <a:pPr algn="r" defTabSz="914400">
                <a:defRPr/>
              </a:pPr>
              <a:t>36</a:t>
            </a:fld>
            <a:endParaRPr lang="en-US" dirty="0">
              <a:solidFill>
                <a:srgbClr val="FFFFFF"/>
              </a:solidFill>
              <a:latin typeface="Amazon Ember"/>
            </a:endParaRPr>
          </a:p>
        </p:txBody>
      </p:sp>
    </p:spTree>
    <p:extLst>
      <p:ext uri="{BB962C8B-B14F-4D97-AF65-F5344CB8AC3E}">
        <p14:creationId xmlns:p14="http://schemas.microsoft.com/office/powerpoint/2010/main" val="2165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3456-8984-2349-9A8C-D88C81E3C9E4}"/>
              </a:ext>
            </a:extLst>
          </p:cNvPr>
          <p:cNvSpPr>
            <a:spLocks noGrp="1"/>
          </p:cNvSpPr>
          <p:nvPr>
            <p:ph type="ctrTitle"/>
          </p:nvPr>
        </p:nvSpPr>
        <p:spPr>
          <a:xfrm>
            <a:off x="609598" y="2997139"/>
            <a:ext cx="6460999" cy="1310911"/>
          </a:xfrm>
        </p:spPr>
        <p:txBody>
          <a:bodyPr/>
          <a:lstStyle/>
          <a:p>
            <a:r>
              <a:rPr lang="en-US" dirty="0"/>
              <a:t>Managed Spot Training</a:t>
            </a:r>
          </a:p>
        </p:txBody>
      </p:sp>
    </p:spTree>
    <p:extLst>
      <p:ext uri="{BB962C8B-B14F-4D97-AF65-F5344CB8AC3E}">
        <p14:creationId xmlns:p14="http://schemas.microsoft.com/office/powerpoint/2010/main" val="311652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9CCC6A-C294-1447-8E1A-174FE4A31B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 name="Text Placeholder 6">
            <a:extLst>
              <a:ext uri="{FF2B5EF4-FFF2-40B4-BE49-F238E27FC236}">
                <a16:creationId xmlns:a16="http://schemas.microsoft.com/office/drawing/2014/main" id="{17A0FC3A-A670-1542-BF93-8548387DA737}"/>
              </a:ext>
            </a:extLst>
          </p:cNvPr>
          <p:cNvSpPr txBox="1">
            <a:spLocks/>
          </p:cNvSpPr>
          <p:nvPr/>
        </p:nvSpPr>
        <p:spPr>
          <a:xfrm>
            <a:off x="199396" y="4046129"/>
            <a:ext cx="6787839" cy="579965"/>
          </a:xfrm>
          <a:prstGeom prst="rect">
            <a:avLst/>
          </a:prstGeom>
        </p:spPr>
        <p:txBody>
          <a:bodyP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endParaRPr lang="en-US" dirty="0"/>
          </a:p>
        </p:txBody>
      </p:sp>
      <p:grpSp>
        <p:nvGrpSpPr>
          <p:cNvPr id="6" name="Group 5">
            <a:extLst>
              <a:ext uri="{FF2B5EF4-FFF2-40B4-BE49-F238E27FC236}">
                <a16:creationId xmlns:a16="http://schemas.microsoft.com/office/drawing/2014/main" id="{058BEEB6-FB32-4284-B29F-FFAA46685C5D}"/>
              </a:ext>
            </a:extLst>
          </p:cNvPr>
          <p:cNvGrpSpPr/>
          <p:nvPr/>
        </p:nvGrpSpPr>
        <p:grpSpPr>
          <a:xfrm>
            <a:off x="413000" y="1077092"/>
            <a:ext cx="11077246" cy="4358604"/>
            <a:chOff x="413000" y="1038181"/>
            <a:chExt cx="11077246" cy="4358604"/>
          </a:xfrm>
        </p:grpSpPr>
        <p:sp>
          <p:nvSpPr>
            <p:cNvPr id="4" name="Text Placeholder 5">
              <a:extLst>
                <a:ext uri="{FF2B5EF4-FFF2-40B4-BE49-F238E27FC236}">
                  <a16:creationId xmlns:a16="http://schemas.microsoft.com/office/drawing/2014/main" id="{536103A1-D9ED-2C4D-9578-D52676F9903D}"/>
                </a:ext>
              </a:extLst>
            </p:cNvPr>
            <p:cNvSpPr txBox="1">
              <a:spLocks/>
            </p:cNvSpPr>
            <p:nvPr/>
          </p:nvSpPr>
          <p:spPr>
            <a:xfrm>
              <a:off x="413000" y="2186532"/>
              <a:ext cx="3610236" cy="2061902"/>
            </a:xfrm>
            <a:prstGeom prst="rect">
              <a:avLst/>
            </a:prstGeom>
          </p:spPr>
          <p:txBody>
            <a:bodyP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Bef>
                  <a:spcPct val="0"/>
                </a:spcBef>
                <a:buNone/>
              </a:pPr>
              <a:r>
                <a:rPr lang="en-US" sz="3600" dirty="0">
                  <a:latin typeface="+mj-lt"/>
                  <a:ea typeface="+mj-ea"/>
                  <a:cs typeface="+mj-cs"/>
                </a:rPr>
                <a:t>Managed Spot Training</a:t>
              </a:r>
            </a:p>
            <a:p>
              <a:pPr marL="0" indent="0" algn="r">
                <a:lnSpc>
                  <a:spcPct val="100000"/>
                </a:lnSpc>
                <a:spcBef>
                  <a:spcPct val="0"/>
                </a:spcBef>
                <a:buNone/>
              </a:pPr>
              <a:r>
                <a:rPr lang="en-US" sz="2400" dirty="0">
                  <a:solidFill>
                    <a:schemeClr val="accent1"/>
                  </a:solidFill>
                  <a:latin typeface="+mj-lt"/>
                  <a:ea typeface="+mj-ea"/>
                  <a:cs typeface="+mj-cs"/>
                </a:rPr>
                <a:t>Save up to 90% on </a:t>
              </a:r>
              <a:br>
                <a:rPr lang="en-US" sz="2400" dirty="0">
                  <a:solidFill>
                    <a:schemeClr val="accent1"/>
                  </a:solidFill>
                  <a:latin typeface="+mj-lt"/>
                  <a:ea typeface="+mj-ea"/>
                  <a:cs typeface="+mj-cs"/>
                </a:rPr>
              </a:br>
              <a:r>
                <a:rPr lang="en-US" sz="2400" dirty="0">
                  <a:solidFill>
                    <a:schemeClr val="accent1"/>
                  </a:solidFill>
                  <a:latin typeface="+mj-lt"/>
                  <a:ea typeface="+mj-ea"/>
                  <a:cs typeface="+mj-cs"/>
                </a:rPr>
                <a:t>model training costs</a:t>
              </a:r>
            </a:p>
            <a:p>
              <a:pPr marL="0" indent="0" algn="r">
                <a:lnSpc>
                  <a:spcPct val="100000"/>
                </a:lnSpc>
                <a:spcBef>
                  <a:spcPct val="0"/>
                </a:spcBef>
                <a:buNone/>
              </a:pPr>
              <a:endParaRPr lang="en-US" sz="3600" dirty="0">
                <a:latin typeface="+mj-lt"/>
                <a:ea typeface="+mj-ea"/>
                <a:cs typeface="+mj-cs"/>
              </a:endParaRPr>
            </a:p>
          </p:txBody>
        </p:sp>
        <p:grpSp>
          <p:nvGrpSpPr>
            <p:cNvPr id="5" name="Group 4">
              <a:extLst>
                <a:ext uri="{FF2B5EF4-FFF2-40B4-BE49-F238E27FC236}">
                  <a16:creationId xmlns:a16="http://schemas.microsoft.com/office/drawing/2014/main" id="{EE56516B-5D3B-4BE4-A922-1E294681BB11}"/>
                </a:ext>
              </a:extLst>
            </p:cNvPr>
            <p:cNvGrpSpPr/>
            <p:nvPr/>
          </p:nvGrpSpPr>
          <p:grpSpPr>
            <a:xfrm>
              <a:off x="4847285" y="1038181"/>
              <a:ext cx="6642961" cy="4358604"/>
              <a:chOff x="4840138" y="1312357"/>
              <a:chExt cx="6642961" cy="4358604"/>
            </a:xfrm>
          </p:grpSpPr>
          <p:cxnSp>
            <p:nvCxnSpPr>
              <p:cNvPr id="36" name="Straight Arrow Connector 35">
                <a:extLst>
                  <a:ext uri="{FF2B5EF4-FFF2-40B4-BE49-F238E27FC236}">
                    <a16:creationId xmlns:a16="http://schemas.microsoft.com/office/drawing/2014/main" id="{6B36959E-BEE6-6548-85DA-C495AFDEB5C8}"/>
                  </a:ext>
                </a:extLst>
              </p:cNvPr>
              <p:cNvCxnSpPr>
                <a:cxnSpLocks/>
                <a:stCxn id="56" idx="2"/>
              </p:cNvCxnSpPr>
              <p:nvPr/>
            </p:nvCxnSpPr>
            <p:spPr>
              <a:xfrm>
                <a:off x="7162802" y="2613588"/>
                <a:ext cx="0" cy="309874"/>
              </a:xfrm>
              <a:prstGeom prst="straightConnector1">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1A98D67-3E26-3548-8EC1-F7E3CF501B74}"/>
                  </a:ext>
                </a:extLst>
              </p:cNvPr>
              <p:cNvCxnSpPr>
                <a:cxnSpLocks/>
                <a:stCxn id="57" idx="2"/>
                <a:endCxn id="56" idx="0"/>
              </p:cNvCxnSpPr>
              <p:nvPr/>
            </p:nvCxnSpPr>
            <p:spPr>
              <a:xfrm>
                <a:off x="7162802" y="1729171"/>
                <a:ext cx="0" cy="467603"/>
              </a:xfrm>
              <a:prstGeom prst="straightConnector1">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78CB216-1AF6-E444-BA5A-48B7ACBB9C15}"/>
                  </a:ext>
                </a:extLst>
              </p:cNvPr>
              <p:cNvCxnSpPr>
                <a:cxnSpLocks/>
                <a:stCxn id="58" idx="2"/>
                <a:endCxn id="59" idx="0"/>
              </p:cNvCxnSpPr>
              <p:nvPr/>
            </p:nvCxnSpPr>
            <p:spPr>
              <a:xfrm>
                <a:off x="7162802" y="3511280"/>
                <a:ext cx="9160" cy="431481"/>
              </a:xfrm>
              <a:prstGeom prst="straightConnector1">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670D7727-964B-074C-A6E9-434858F79230}"/>
                  </a:ext>
                </a:extLst>
              </p:cNvPr>
              <p:cNvSpPr txBox="1"/>
              <p:nvPr/>
            </p:nvSpPr>
            <p:spPr>
              <a:xfrm>
                <a:off x="7201207" y="3576216"/>
                <a:ext cx="373075" cy="237757"/>
              </a:xfrm>
              <a:prstGeom prst="rect">
                <a:avLst/>
              </a:prstGeom>
              <a:ln w="28575">
                <a:noFill/>
              </a:ln>
            </p:spPr>
            <p:txBody>
              <a:bodyPr wrap="square" rtlCol="0">
                <a:spAutoFit/>
              </a:bodyPr>
              <a:lstStyle/>
              <a:p>
                <a:pPr algn="ctr">
                  <a:lnSpc>
                    <a:spcPct val="90000"/>
                  </a:lnSpc>
                </a:pPr>
                <a:r>
                  <a:rPr lang="en-US" sz="1000" dirty="0"/>
                  <a:t>No</a:t>
                </a:r>
              </a:p>
            </p:txBody>
          </p:sp>
          <p:sp>
            <p:nvSpPr>
              <p:cNvPr id="40" name="TextBox 39">
                <a:extLst>
                  <a:ext uri="{FF2B5EF4-FFF2-40B4-BE49-F238E27FC236}">
                    <a16:creationId xmlns:a16="http://schemas.microsoft.com/office/drawing/2014/main" id="{8ECD241C-AFA7-1B46-8663-CD328AA258A6}"/>
                  </a:ext>
                </a:extLst>
              </p:cNvPr>
              <p:cNvSpPr txBox="1"/>
              <p:nvPr/>
            </p:nvSpPr>
            <p:spPr>
              <a:xfrm>
                <a:off x="7834568" y="3015084"/>
                <a:ext cx="434498" cy="237757"/>
              </a:xfrm>
              <a:prstGeom prst="rect">
                <a:avLst/>
              </a:prstGeom>
              <a:ln w="28575">
                <a:noFill/>
              </a:ln>
            </p:spPr>
            <p:txBody>
              <a:bodyPr wrap="square" rtlCol="0">
                <a:spAutoFit/>
              </a:bodyPr>
              <a:lstStyle/>
              <a:p>
                <a:pPr algn="ctr">
                  <a:lnSpc>
                    <a:spcPct val="90000"/>
                  </a:lnSpc>
                </a:pPr>
                <a:r>
                  <a:rPr lang="en-US" sz="1000" dirty="0"/>
                  <a:t>Yes</a:t>
                </a:r>
              </a:p>
            </p:txBody>
          </p:sp>
          <p:cxnSp>
            <p:nvCxnSpPr>
              <p:cNvPr id="41" name="Straight Arrow Connector 40">
                <a:extLst>
                  <a:ext uri="{FF2B5EF4-FFF2-40B4-BE49-F238E27FC236}">
                    <a16:creationId xmlns:a16="http://schemas.microsoft.com/office/drawing/2014/main" id="{C83B55F3-D190-7D45-A9A6-86D73B6C6276}"/>
                  </a:ext>
                </a:extLst>
              </p:cNvPr>
              <p:cNvCxnSpPr>
                <a:cxnSpLocks/>
                <a:endCxn id="60" idx="1"/>
              </p:cNvCxnSpPr>
              <p:nvPr/>
            </p:nvCxnSpPr>
            <p:spPr>
              <a:xfrm flipV="1">
                <a:off x="7917933" y="3213689"/>
                <a:ext cx="385194" cy="1620"/>
              </a:xfrm>
              <a:prstGeom prst="straightConnector1">
                <a:avLst/>
              </a:prstGeom>
              <a:ln w="28575">
                <a:solidFill>
                  <a:srgbClr val="F4F4F3"/>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61969F3-1812-AB47-ABC8-AEE8879F3882}"/>
                  </a:ext>
                </a:extLst>
              </p:cNvPr>
              <p:cNvCxnSpPr>
                <a:cxnSpLocks/>
                <a:stCxn id="60" idx="2"/>
                <a:endCxn id="61" idx="0"/>
              </p:cNvCxnSpPr>
              <p:nvPr/>
            </p:nvCxnSpPr>
            <p:spPr>
              <a:xfrm>
                <a:off x="9052772" y="3339007"/>
                <a:ext cx="0" cy="315751"/>
              </a:xfrm>
              <a:prstGeom prst="straightConnector1">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65A6466-BD34-8447-B2A9-E8521A8981FF}"/>
                  </a:ext>
                </a:extLst>
              </p:cNvPr>
              <p:cNvCxnSpPr>
                <a:cxnSpLocks/>
                <a:stCxn id="61" idx="2"/>
                <a:endCxn id="62" idx="0"/>
              </p:cNvCxnSpPr>
              <p:nvPr/>
            </p:nvCxnSpPr>
            <p:spPr>
              <a:xfrm>
                <a:off x="9052772" y="4249941"/>
                <a:ext cx="9525" cy="340360"/>
              </a:xfrm>
              <a:prstGeom prst="straightConnector1">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95B0F816-9FB7-6E42-AE1B-2F5B7B9CB58F}"/>
                  </a:ext>
                </a:extLst>
              </p:cNvPr>
              <p:cNvSpPr txBox="1"/>
              <p:nvPr/>
            </p:nvSpPr>
            <p:spPr>
              <a:xfrm>
                <a:off x="9087664" y="4220695"/>
                <a:ext cx="373075" cy="237757"/>
              </a:xfrm>
              <a:prstGeom prst="rect">
                <a:avLst/>
              </a:prstGeom>
              <a:ln w="28575">
                <a:noFill/>
              </a:ln>
            </p:spPr>
            <p:txBody>
              <a:bodyPr wrap="square" rtlCol="0">
                <a:spAutoFit/>
              </a:bodyPr>
              <a:lstStyle/>
              <a:p>
                <a:pPr algn="ctr">
                  <a:lnSpc>
                    <a:spcPct val="90000"/>
                  </a:lnSpc>
                </a:pPr>
                <a:r>
                  <a:rPr lang="en-US" sz="1000" dirty="0"/>
                  <a:t>No</a:t>
                </a:r>
              </a:p>
            </p:txBody>
          </p:sp>
          <p:cxnSp>
            <p:nvCxnSpPr>
              <p:cNvPr id="45" name="Straight Arrow Connector 44">
                <a:extLst>
                  <a:ext uri="{FF2B5EF4-FFF2-40B4-BE49-F238E27FC236}">
                    <a16:creationId xmlns:a16="http://schemas.microsoft.com/office/drawing/2014/main" id="{BA10E7A6-89C6-DB45-95CA-61999EF063D0}"/>
                  </a:ext>
                </a:extLst>
              </p:cNvPr>
              <p:cNvCxnSpPr>
                <a:cxnSpLocks/>
                <a:stCxn id="61" idx="3"/>
                <a:endCxn id="65" idx="1"/>
              </p:cNvCxnSpPr>
              <p:nvPr/>
            </p:nvCxnSpPr>
            <p:spPr>
              <a:xfrm>
                <a:off x="9802417" y="3952350"/>
                <a:ext cx="423809" cy="10675"/>
              </a:xfrm>
              <a:prstGeom prst="straightConnector1">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07D6686C-7E16-C147-ACD4-C0A381A4F83A}"/>
                  </a:ext>
                </a:extLst>
              </p:cNvPr>
              <p:cNvSpPr txBox="1"/>
              <p:nvPr/>
            </p:nvSpPr>
            <p:spPr>
              <a:xfrm>
                <a:off x="9752234" y="3679434"/>
                <a:ext cx="434498" cy="237757"/>
              </a:xfrm>
              <a:prstGeom prst="rect">
                <a:avLst/>
              </a:prstGeom>
              <a:ln w="28575">
                <a:noFill/>
              </a:ln>
            </p:spPr>
            <p:txBody>
              <a:bodyPr wrap="square" rtlCol="0">
                <a:spAutoFit/>
              </a:bodyPr>
              <a:lstStyle/>
              <a:p>
                <a:pPr algn="ctr">
                  <a:lnSpc>
                    <a:spcPct val="90000"/>
                  </a:lnSpc>
                </a:pPr>
                <a:r>
                  <a:rPr lang="en-US" sz="1000" dirty="0"/>
                  <a:t>Yes</a:t>
                </a:r>
              </a:p>
            </p:txBody>
          </p:sp>
          <p:cxnSp>
            <p:nvCxnSpPr>
              <p:cNvPr id="47" name="Straight Arrow Connector 46">
                <a:extLst>
                  <a:ext uri="{FF2B5EF4-FFF2-40B4-BE49-F238E27FC236}">
                    <a16:creationId xmlns:a16="http://schemas.microsoft.com/office/drawing/2014/main" id="{82C4AB49-9153-8943-A5FB-60C0DCADD36E}"/>
                  </a:ext>
                </a:extLst>
              </p:cNvPr>
              <p:cNvCxnSpPr>
                <a:cxnSpLocks/>
                <a:stCxn id="62" idx="1"/>
                <a:endCxn id="63" idx="3"/>
              </p:cNvCxnSpPr>
              <p:nvPr/>
            </p:nvCxnSpPr>
            <p:spPr>
              <a:xfrm flipH="1">
                <a:off x="7991938" y="4715620"/>
                <a:ext cx="320714" cy="10692"/>
              </a:xfrm>
              <a:prstGeom prst="straightConnector1">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D1C35CAD-37DC-1B4F-83AC-CDC8443DF878}"/>
                  </a:ext>
                </a:extLst>
              </p:cNvPr>
              <p:cNvCxnSpPr>
                <a:cxnSpLocks/>
                <a:stCxn id="63" idx="1"/>
                <a:endCxn id="64" idx="3"/>
              </p:cNvCxnSpPr>
              <p:nvPr/>
            </p:nvCxnSpPr>
            <p:spPr>
              <a:xfrm flipH="1" flipV="1">
                <a:off x="6049155" y="4714577"/>
                <a:ext cx="443493" cy="11735"/>
              </a:xfrm>
              <a:prstGeom prst="straightConnector1">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BDC3207-E972-2743-8FC5-5E14B0BACDC4}"/>
                  </a:ext>
                </a:extLst>
              </p:cNvPr>
              <p:cNvSpPr txBox="1"/>
              <p:nvPr/>
            </p:nvSpPr>
            <p:spPr>
              <a:xfrm>
                <a:off x="6058150" y="4747504"/>
                <a:ext cx="434498" cy="237757"/>
              </a:xfrm>
              <a:prstGeom prst="rect">
                <a:avLst/>
              </a:prstGeom>
              <a:ln w="28575">
                <a:noFill/>
              </a:ln>
            </p:spPr>
            <p:txBody>
              <a:bodyPr wrap="square" rtlCol="0">
                <a:spAutoFit/>
              </a:bodyPr>
              <a:lstStyle/>
              <a:p>
                <a:pPr algn="ctr">
                  <a:lnSpc>
                    <a:spcPct val="90000"/>
                  </a:lnSpc>
                </a:pPr>
                <a:r>
                  <a:rPr lang="en-US" sz="1000" dirty="0"/>
                  <a:t>Yes</a:t>
                </a:r>
              </a:p>
            </p:txBody>
          </p:sp>
          <p:cxnSp>
            <p:nvCxnSpPr>
              <p:cNvPr id="50" name="Straight Arrow Connector 49">
                <a:extLst>
                  <a:ext uri="{FF2B5EF4-FFF2-40B4-BE49-F238E27FC236}">
                    <a16:creationId xmlns:a16="http://schemas.microsoft.com/office/drawing/2014/main" id="{92D2B47C-E701-5D45-B9F5-9FC668C2BE9F}"/>
                  </a:ext>
                </a:extLst>
              </p:cNvPr>
              <p:cNvCxnSpPr>
                <a:cxnSpLocks/>
                <a:stCxn id="63" idx="2"/>
                <a:endCxn id="66" idx="0"/>
              </p:cNvCxnSpPr>
              <p:nvPr/>
            </p:nvCxnSpPr>
            <p:spPr>
              <a:xfrm flipH="1">
                <a:off x="7239002" y="5023903"/>
                <a:ext cx="3291" cy="396421"/>
              </a:xfrm>
              <a:prstGeom prst="straightConnector1">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8A7D9039-A448-3547-BE73-EA3CC0B07367}"/>
                  </a:ext>
                </a:extLst>
              </p:cNvPr>
              <p:cNvSpPr txBox="1"/>
              <p:nvPr/>
            </p:nvSpPr>
            <p:spPr>
              <a:xfrm>
                <a:off x="7249391" y="5106697"/>
                <a:ext cx="373075" cy="237757"/>
              </a:xfrm>
              <a:prstGeom prst="rect">
                <a:avLst/>
              </a:prstGeom>
              <a:ln w="28575">
                <a:noFill/>
              </a:ln>
            </p:spPr>
            <p:txBody>
              <a:bodyPr wrap="square" rtlCol="0">
                <a:spAutoFit/>
              </a:bodyPr>
              <a:lstStyle/>
              <a:p>
                <a:pPr algn="ctr">
                  <a:lnSpc>
                    <a:spcPct val="90000"/>
                  </a:lnSpc>
                </a:pPr>
                <a:r>
                  <a:rPr lang="en-US" sz="1000" dirty="0"/>
                  <a:t>No</a:t>
                </a:r>
              </a:p>
            </p:txBody>
          </p:sp>
          <p:sp>
            <p:nvSpPr>
              <p:cNvPr id="52" name="Oval 51">
                <a:extLst>
                  <a:ext uri="{FF2B5EF4-FFF2-40B4-BE49-F238E27FC236}">
                    <a16:creationId xmlns:a16="http://schemas.microsoft.com/office/drawing/2014/main" id="{F9D9A1BB-16A4-074D-AD24-CB8CDBE09EAD}"/>
                  </a:ext>
                </a:extLst>
              </p:cNvPr>
              <p:cNvSpPr/>
              <p:nvPr/>
            </p:nvSpPr>
            <p:spPr>
              <a:xfrm>
                <a:off x="5301040" y="3769370"/>
                <a:ext cx="299923" cy="299923"/>
              </a:xfrm>
              <a:prstGeom prst="ellipse">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54" name="Connector: Elbow 12">
                <a:extLst>
                  <a:ext uri="{FF2B5EF4-FFF2-40B4-BE49-F238E27FC236}">
                    <a16:creationId xmlns:a16="http://schemas.microsoft.com/office/drawing/2014/main" id="{48E91D15-494A-0C44-81FF-E01709920D11}"/>
                  </a:ext>
                </a:extLst>
              </p:cNvPr>
              <p:cNvCxnSpPr>
                <a:cxnSpLocks/>
                <a:stCxn id="52" idx="0"/>
                <a:endCxn id="56" idx="1"/>
              </p:cNvCxnSpPr>
              <p:nvPr/>
            </p:nvCxnSpPr>
            <p:spPr>
              <a:xfrm rot="5400000" flipH="1" flipV="1">
                <a:off x="5249985" y="2606199"/>
                <a:ext cx="1364189" cy="962155"/>
              </a:xfrm>
              <a:prstGeom prst="bentConnector2">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55" name="Connector: Elbow 15">
                <a:extLst>
                  <a:ext uri="{FF2B5EF4-FFF2-40B4-BE49-F238E27FC236}">
                    <a16:creationId xmlns:a16="http://schemas.microsoft.com/office/drawing/2014/main" id="{4A0B2DBA-5D86-0249-B464-70B731DD9BF9}"/>
                  </a:ext>
                </a:extLst>
              </p:cNvPr>
              <p:cNvCxnSpPr>
                <a:stCxn id="66" idx="1"/>
                <a:endCxn id="52" idx="2"/>
              </p:cNvCxnSpPr>
              <p:nvPr/>
            </p:nvCxnSpPr>
            <p:spPr>
              <a:xfrm rot="10800000">
                <a:off x="5301041" y="3919333"/>
                <a:ext cx="1188317" cy="1626311"/>
              </a:xfrm>
              <a:prstGeom prst="bentConnector3">
                <a:avLst>
                  <a:gd name="adj1" fmla="val 161719"/>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8016BE6E-D7BC-9E4A-A87F-074629E55E69}"/>
                  </a:ext>
                </a:extLst>
              </p:cNvPr>
              <p:cNvSpPr/>
              <p:nvPr/>
            </p:nvSpPr>
            <p:spPr>
              <a:xfrm>
                <a:off x="6413157" y="2196774"/>
                <a:ext cx="1499290" cy="416814"/>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Training launched with Spot-only instances</a:t>
                </a:r>
              </a:p>
            </p:txBody>
          </p:sp>
          <p:sp>
            <p:nvSpPr>
              <p:cNvPr id="57" name="Rectangle 56">
                <a:extLst>
                  <a:ext uri="{FF2B5EF4-FFF2-40B4-BE49-F238E27FC236}">
                    <a16:creationId xmlns:a16="http://schemas.microsoft.com/office/drawing/2014/main" id="{48A85ADD-BF1C-1F4D-A16E-2C282D2089F2}"/>
                  </a:ext>
                </a:extLst>
              </p:cNvPr>
              <p:cNvSpPr/>
              <p:nvPr/>
            </p:nvSpPr>
            <p:spPr>
              <a:xfrm>
                <a:off x="6413157" y="1312357"/>
                <a:ext cx="1499290" cy="416814"/>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Enable managed </a:t>
                </a:r>
                <a:br>
                  <a:rPr lang="en-US" sz="1000" dirty="0">
                    <a:solidFill>
                      <a:schemeClr val="tx1"/>
                    </a:solidFill>
                  </a:rPr>
                </a:br>
                <a:r>
                  <a:rPr lang="en-US" sz="1000" dirty="0">
                    <a:solidFill>
                      <a:schemeClr val="tx1"/>
                    </a:solidFill>
                  </a:rPr>
                  <a:t>spot training</a:t>
                </a:r>
              </a:p>
            </p:txBody>
          </p:sp>
          <p:sp>
            <p:nvSpPr>
              <p:cNvPr id="58" name="Diamond 57">
                <a:extLst>
                  <a:ext uri="{FF2B5EF4-FFF2-40B4-BE49-F238E27FC236}">
                    <a16:creationId xmlns:a16="http://schemas.microsoft.com/office/drawing/2014/main" id="{BBCE982B-62AD-124C-B557-F62044E85851}"/>
                  </a:ext>
                </a:extLst>
              </p:cNvPr>
              <p:cNvSpPr/>
              <p:nvPr/>
            </p:nvSpPr>
            <p:spPr>
              <a:xfrm>
                <a:off x="6413157" y="2916097"/>
                <a:ext cx="1499290" cy="595183"/>
              </a:xfrm>
              <a:prstGeom prst="diamond">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91440" rIns="0" bIns="146304" rtlCol="0" anchor="ctr"/>
              <a:lstStyle/>
              <a:p>
                <a:pPr algn="ctr">
                  <a:lnSpc>
                    <a:spcPct val="90000"/>
                  </a:lnSpc>
                </a:pPr>
                <a:r>
                  <a:rPr lang="en-US" sz="1000" dirty="0">
                    <a:solidFill>
                      <a:schemeClr val="tx1"/>
                    </a:solidFill>
                  </a:rPr>
                  <a:t>Spot interruption?</a:t>
                </a:r>
              </a:p>
            </p:txBody>
          </p:sp>
          <p:sp>
            <p:nvSpPr>
              <p:cNvPr id="59" name="Rectangle 58">
                <a:extLst>
                  <a:ext uri="{FF2B5EF4-FFF2-40B4-BE49-F238E27FC236}">
                    <a16:creationId xmlns:a16="http://schemas.microsoft.com/office/drawing/2014/main" id="{826EDD4B-406A-4D45-9338-20AC863E41A6}"/>
                  </a:ext>
                </a:extLst>
              </p:cNvPr>
              <p:cNvSpPr/>
              <p:nvPr/>
            </p:nvSpPr>
            <p:spPr>
              <a:xfrm>
                <a:off x="6422317" y="3942761"/>
                <a:ext cx="1499290" cy="250637"/>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Complete job</a:t>
                </a:r>
              </a:p>
            </p:txBody>
          </p:sp>
          <p:sp>
            <p:nvSpPr>
              <p:cNvPr id="60" name="Rectangle 59">
                <a:extLst>
                  <a:ext uri="{FF2B5EF4-FFF2-40B4-BE49-F238E27FC236}">
                    <a16:creationId xmlns:a16="http://schemas.microsoft.com/office/drawing/2014/main" id="{797C1F43-747A-0344-B05E-C865CCA8D2D7}"/>
                  </a:ext>
                </a:extLst>
              </p:cNvPr>
              <p:cNvSpPr/>
              <p:nvPr/>
            </p:nvSpPr>
            <p:spPr>
              <a:xfrm>
                <a:off x="8303127" y="3088370"/>
                <a:ext cx="1499290" cy="250637"/>
              </a:xfrm>
              <a:prstGeom prst="rect">
                <a:avLst/>
              </a:prstGeom>
              <a:no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Wait for Spot capacity</a:t>
                </a:r>
              </a:p>
            </p:txBody>
          </p:sp>
          <p:sp>
            <p:nvSpPr>
              <p:cNvPr id="61" name="Diamond 60">
                <a:extLst>
                  <a:ext uri="{FF2B5EF4-FFF2-40B4-BE49-F238E27FC236}">
                    <a16:creationId xmlns:a16="http://schemas.microsoft.com/office/drawing/2014/main" id="{9D5160C7-88B8-BA4E-BE23-C3A49EDCE6F0}"/>
                  </a:ext>
                </a:extLst>
              </p:cNvPr>
              <p:cNvSpPr/>
              <p:nvPr/>
            </p:nvSpPr>
            <p:spPr>
              <a:xfrm>
                <a:off x="8303127" y="3654758"/>
                <a:ext cx="1499290" cy="595183"/>
              </a:xfrm>
              <a:prstGeom prst="diamond">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lIns="0" tIns="146304" rIns="0" bIns="91440" rtlCol="0" anchor="ctr"/>
              <a:lstStyle/>
              <a:p>
                <a:pPr algn="ctr">
                  <a:lnSpc>
                    <a:spcPct val="90000"/>
                  </a:lnSpc>
                </a:pPr>
                <a:r>
                  <a:rPr lang="en-US" sz="1000" dirty="0">
                    <a:solidFill>
                      <a:schemeClr val="tx1"/>
                    </a:solidFill>
                  </a:rPr>
                  <a:t>Max wait time</a:t>
                </a:r>
              </a:p>
              <a:p>
                <a:pPr algn="ctr">
                  <a:lnSpc>
                    <a:spcPct val="90000"/>
                  </a:lnSpc>
                </a:pPr>
                <a:r>
                  <a:rPr lang="en-US" sz="1000" dirty="0">
                    <a:solidFill>
                      <a:schemeClr val="tx1"/>
                    </a:solidFill>
                  </a:rPr>
                  <a:t>exceeded?</a:t>
                </a:r>
              </a:p>
            </p:txBody>
          </p:sp>
          <p:sp>
            <p:nvSpPr>
              <p:cNvPr id="62" name="Rectangle 61">
                <a:extLst>
                  <a:ext uri="{FF2B5EF4-FFF2-40B4-BE49-F238E27FC236}">
                    <a16:creationId xmlns:a16="http://schemas.microsoft.com/office/drawing/2014/main" id="{628FB2F8-1C3F-E446-9E64-0255F2859AD0}"/>
                  </a:ext>
                </a:extLst>
              </p:cNvPr>
              <p:cNvSpPr/>
              <p:nvPr/>
            </p:nvSpPr>
            <p:spPr>
              <a:xfrm>
                <a:off x="8312652" y="4590301"/>
                <a:ext cx="1499290" cy="250637"/>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Spot available</a:t>
                </a:r>
              </a:p>
            </p:txBody>
          </p:sp>
          <p:sp>
            <p:nvSpPr>
              <p:cNvPr id="63" name="Diamond 62">
                <a:extLst>
                  <a:ext uri="{FF2B5EF4-FFF2-40B4-BE49-F238E27FC236}">
                    <a16:creationId xmlns:a16="http://schemas.microsoft.com/office/drawing/2014/main" id="{4DA6A0D8-3C74-9549-9C22-E9AE44AAAB9F}"/>
                  </a:ext>
                </a:extLst>
              </p:cNvPr>
              <p:cNvSpPr/>
              <p:nvPr/>
            </p:nvSpPr>
            <p:spPr>
              <a:xfrm>
                <a:off x="6492648" y="4428720"/>
                <a:ext cx="1499290" cy="595183"/>
              </a:xfrm>
              <a:prstGeom prst="diamond">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09728" rtlCol="0" anchor="ctr"/>
              <a:lstStyle/>
              <a:p>
                <a:pPr algn="ctr">
                  <a:lnSpc>
                    <a:spcPct val="90000"/>
                  </a:lnSpc>
                </a:pPr>
                <a:r>
                  <a:rPr lang="en-US" sz="1000" dirty="0">
                    <a:solidFill>
                      <a:schemeClr val="tx1"/>
                    </a:solidFill>
                  </a:rPr>
                  <a:t>Checkpoint enabled?</a:t>
                </a:r>
              </a:p>
            </p:txBody>
          </p:sp>
          <p:sp>
            <p:nvSpPr>
              <p:cNvPr id="64" name="Rectangle 63">
                <a:extLst>
                  <a:ext uri="{FF2B5EF4-FFF2-40B4-BE49-F238E27FC236}">
                    <a16:creationId xmlns:a16="http://schemas.microsoft.com/office/drawing/2014/main" id="{9D763458-032E-4645-944D-9C0C1417BBDF}"/>
                  </a:ext>
                </a:extLst>
              </p:cNvPr>
              <p:cNvSpPr/>
              <p:nvPr/>
            </p:nvSpPr>
            <p:spPr>
              <a:xfrm>
                <a:off x="4840138" y="4525747"/>
                <a:ext cx="1209017" cy="37766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dirty="0">
                    <a:solidFill>
                      <a:schemeClr val="tx1"/>
                    </a:solidFill>
                  </a:rPr>
                  <a:t>Resume from </a:t>
                </a:r>
                <a:br>
                  <a:rPr lang="en-US" sz="1000" dirty="0">
                    <a:solidFill>
                      <a:schemeClr val="tx1"/>
                    </a:solidFill>
                  </a:rPr>
                </a:br>
                <a:r>
                  <a:rPr lang="en-US" sz="1000" dirty="0">
                    <a:solidFill>
                      <a:schemeClr val="tx1"/>
                    </a:solidFill>
                  </a:rPr>
                  <a:t>last Checkpoint</a:t>
                </a:r>
              </a:p>
            </p:txBody>
          </p:sp>
          <p:sp>
            <p:nvSpPr>
              <p:cNvPr id="65" name="Rectangle 64">
                <a:extLst>
                  <a:ext uri="{FF2B5EF4-FFF2-40B4-BE49-F238E27FC236}">
                    <a16:creationId xmlns:a16="http://schemas.microsoft.com/office/drawing/2014/main" id="{FBDE1FB4-070A-BA43-B22E-D4150E92FF79}"/>
                  </a:ext>
                </a:extLst>
              </p:cNvPr>
              <p:cNvSpPr/>
              <p:nvPr/>
            </p:nvSpPr>
            <p:spPr>
              <a:xfrm>
                <a:off x="10226226" y="3837706"/>
                <a:ext cx="1256873" cy="250637"/>
              </a:xfrm>
              <a:prstGeom prst="rect">
                <a:avLst/>
              </a:prstGeom>
              <a:solidFill>
                <a:schemeClr val="tx1"/>
              </a:solidFill>
              <a:ln w="28575">
                <a:no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b="1" dirty="0">
                    <a:solidFill>
                      <a:schemeClr val="bg2"/>
                    </a:solidFill>
                  </a:rPr>
                  <a:t>Terminate job</a:t>
                </a:r>
              </a:p>
            </p:txBody>
          </p:sp>
          <p:sp>
            <p:nvSpPr>
              <p:cNvPr id="66" name="Rectangle 65">
                <a:extLst>
                  <a:ext uri="{FF2B5EF4-FFF2-40B4-BE49-F238E27FC236}">
                    <a16:creationId xmlns:a16="http://schemas.microsoft.com/office/drawing/2014/main" id="{7FD759EB-405E-C148-96D5-AF763000BEEB}"/>
                  </a:ext>
                </a:extLst>
              </p:cNvPr>
              <p:cNvSpPr/>
              <p:nvPr/>
            </p:nvSpPr>
            <p:spPr>
              <a:xfrm>
                <a:off x="6489357" y="5420324"/>
                <a:ext cx="1499290" cy="250637"/>
              </a:xfrm>
              <a:prstGeom prst="rect">
                <a:avLst/>
              </a:prstGeom>
              <a:solidFill>
                <a:schemeClr val="tx1"/>
              </a:solidFill>
              <a:ln w="28575">
                <a:noFill/>
              </a:ln>
              <a:effectLst/>
            </p:spPr>
            <p:style>
              <a:lnRef idx="1">
                <a:schemeClr val="accent1"/>
              </a:lnRef>
              <a:fillRef idx="3">
                <a:schemeClr val="accent1"/>
              </a:fillRef>
              <a:effectRef idx="2">
                <a:schemeClr val="accent1"/>
              </a:effectRef>
              <a:fontRef idx="minor">
                <a:schemeClr val="lt1"/>
              </a:fontRef>
            </p:style>
            <p:txBody>
              <a:bodyPr lIns="0" tIns="146304" rIns="0" bIns="146304" rtlCol="0" anchor="ctr"/>
              <a:lstStyle/>
              <a:p>
                <a:pPr algn="ctr">
                  <a:lnSpc>
                    <a:spcPct val="90000"/>
                  </a:lnSpc>
                </a:pPr>
                <a:r>
                  <a:rPr lang="en-US" sz="1000" b="1" dirty="0">
                    <a:solidFill>
                      <a:schemeClr val="bg2"/>
                    </a:solidFill>
                  </a:rPr>
                  <a:t>Restart job</a:t>
                </a:r>
              </a:p>
            </p:txBody>
          </p:sp>
          <p:cxnSp>
            <p:nvCxnSpPr>
              <p:cNvPr id="99" name="Straight Arrow Connector 98">
                <a:extLst>
                  <a:ext uri="{FF2B5EF4-FFF2-40B4-BE49-F238E27FC236}">
                    <a16:creationId xmlns:a16="http://schemas.microsoft.com/office/drawing/2014/main" id="{6BABC1B9-FE60-EE44-B05E-807BFBAD3D3F}"/>
                  </a:ext>
                </a:extLst>
              </p:cNvPr>
              <p:cNvCxnSpPr>
                <a:cxnSpLocks/>
                <a:stCxn id="64" idx="0"/>
                <a:endCxn id="52" idx="4"/>
              </p:cNvCxnSpPr>
              <p:nvPr/>
            </p:nvCxnSpPr>
            <p:spPr>
              <a:xfrm flipV="1">
                <a:off x="5444647" y="4069293"/>
                <a:ext cx="6355" cy="456454"/>
              </a:xfrm>
              <a:prstGeom prst="straightConnector1">
                <a:avLst/>
              </a:prstGeom>
              <a:ln w="285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09276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48B0014-961A-4026-BAFA-5C61D0B04038}"/>
              </a:ext>
            </a:extLst>
          </p:cNvPr>
          <p:cNvGrpSpPr/>
          <p:nvPr/>
        </p:nvGrpSpPr>
        <p:grpSpPr>
          <a:xfrm>
            <a:off x="762001" y="1040220"/>
            <a:ext cx="10667999" cy="4621781"/>
            <a:chOff x="914401" y="955178"/>
            <a:chExt cx="10667999" cy="4621781"/>
          </a:xfrm>
        </p:grpSpPr>
        <p:grpSp>
          <p:nvGrpSpPr>
            <p:cNvPr id="5" name="Group 4">
              <a:extLst>
                <a:ext uri="{FF2B5EF4-FFF2-40B4-BE49-F238E27FC236}">
                  <a16:creationId xmlns:a16="http://schemas.microsoft.com/office/drawing/2014/main" id="{D8D57E9C-C6AD-4354-B0AB-DF322C710C58}"/>
                </a:ext>
              </a:extLst>
            </p:cNvPr>
            <p:cNvGrpSpPr/>
            <p:nvPr/>
          </p:nvGrpSpPr>
          <p:grpSpPr>
            <a:xfrm>
              <a:off x="4444750" y="1107067"/>
              <a:ext cx="3534214" cy="4469892"/>
              <a:chOff x="4328894" y="1107067"/>
              <a:chExt cx="3534214" cy="4469892"/>
            </a:xfrm>
          </p:grpSpPr>
          <p:sp>
            <p:nvSpPr>
              <p:cNvPr id="69" name="TextBox 68">
                <a:extLst>
                  <a:ext uri="{FF2B5EF4-FFF2-40B4-BE49-F238E27FC236}">
                    <a16:creationId xmlns:a16="http://schemas.microsoft.com/office/drawing/2014/main" id="{BDD852AC-A689-4C6C-A921-CBFCD79BF990}"/>
                  </a:ext>
                </a:extLst>
              </p:cNvPr>
              <p:cNvSpPr txBox="1"/>
              <p:nvPr/>
            </p:nvSpPr>
            <p:spPr>
              <a:xfrm>
                <a:off x="4328894" y="2509516"/>
                <a:ext cx="3534214" cy="3067443"/>
              </a:xfrm>
              <a:prstGeom prst="rect">
                <a:avLst/>
              </a:prstGeom>
              <a:noFill/>
            </p:spPr>
            <p:txBody>
              <a:bodyPr wrap="square" lIns="152400" tIns="121920" rIns="152400" bIns="121920" rtlCol="0">
                <a:spAutoFit/>
              </a:bodyPr>
              <a:lstStyle/>
              <a:p>
                <a:pPr algn="ctr" defTabSz="914270">
                  <a:spcAft>
                    <a:spcPts val="1200"/>
                  </a:spcAft>
                  <a:defRPr/>
                </a:pPr>
                <a:r>
                  <a:rPr lang="en-US" sz="2133" b="1" dirty="0">
                    <a:solidFill>
                      <a:schemeClr val="accent1"/>
                    </a:solidFill>
                    <a:latin typeface="Amazon Ember"/>
                  </a:rPr>
                  <a:t>Checkpoint</a:t>
                </a:r>
              </a:p>
              <a:p>
                <a:pPr algn="ctr">
                  <a:spcAft>
                    <a:spcPts val="1200"/>
                  </a:spcAft>
                  <a:defRPr/>
                </a:pPr>
                <a:r>
                  <a:rPr lang="en-US" sz="1400" dirty="0"/>
                  <a:t>Built-in algorithms </a:t>
                </a:r>
                <a:br>
                  <a:rPr lang="en-US" sz="1400" dirty="0"/>
                </a:br>
                <a:r>
                  <a:rPr lang="en-US" sz="1400" dirty="0"/>
                  <a:t>checkpoint automatically</a:t>
                </a:r>
              </a:p>
              <a:p>
                <a:pPr algn="ctr">
                  <a:spcAft>
                    <a:spcPts val="1200"/>
                  </a:spcAft>
                  <a:defRPr/>
                </a:pPr>
                <a:r>
                  <a:rPr lang="en-US" sz="1400" dirty="0"/>
                  <a:t>For custom models, </a:t>
                </a:r>
                <a:br>
                  <a:rPr lang="en-US" sz="1400" dirty="0"/>
                </a:br>
                <a:r>
                  <a:rPr lang="en-US" sz="1400" dirty="0"/>
                  <a:t>checkpointing should be enabled</a:t>
                </a:r>
              </a:p>
              <a:p>
                <a:pPr algn="ctr">
                  <a:spcAft>
                    <a:spcPts val="1200"/>
                  </a:spcAft>
                  <a:defRPr/>
                </a:pPr>
                <a:r>
                  <a:rPr lang="en-US" sz="1400" dirty="0"/>
                  <a:t>Checkpoints are saved to S3</a:t>
                </a:r>
              </a:p>
              <a:p>
                <a:pPr algn="ctr">
                  <a:spcAft>
                    <a:spcPts val="1200"/>
                  </a:spcAft>
                  <a:defRPr/>
                </a:pPr>
                <a:r>
                  <a:rPr lang="en-US" sz="1400" dirty="0"/>
                  <a:t>Models that don’t checkpoint are subject to </a:t>
                </a:r>
                <a:r>
                  <a:rPr lang="en-US" sz="1400" i="1" dirty="0"/>
                  <a:t>MaxWaitTime</a:t>
                </a:r>
                <a:r>
                  <a:rPr lang="en-US" sz="1400" dirty="0"/>
                  <a:t> of 60 mins</a:t>
                </a:r>
              </a:p>
              <a:p>
                <a:pPr algn="ctr">
                  <a:spcAft>
                    <a:spcPts val="1200"/>
                  </a:spcAft>
                  <a:defRPr/>
                </a:pPr>
                <a:endParaRPr lang="en-US" sz="1400" dirty="0"/>
              </a:p>
            </p:txBody>
          </p:sp>
          <p:grpSp>
            <p:nvGrpSpPr>
              <p:cNvPr id="84" name="Graphic 4877">
                <a:extLst>
                  <a:ext uri="{FF2B5EF4-FFF2-40B4-BE49-F238E27FC236}">
                    <a16:creationId xmlns:a16="http://schemas.microsoft.com/office/drawing/2014/main" id="{8D7EE0AF-25ED-4FBE-874A-C122D99085AB}"/>
                  </a:ext>
                </a:extLst>
              </p:cNvPr>
              <p:cNvGrpSpPr/>
              <p:nvPr/>
            </p:nvGrpSpPr>
            <p:grpSpPr>
              <a:xfrm>
                <a:off x="5481478" y="1107067"/>
                <a:ext cx="1498553" cy="1498553"/>
                <a:chOff x="4076719" y="2476500"/>
                <a:chExt cx="1905000" cy="1905000"/>
              </a:xfrm>
              <a:noFill/>
            </p:grpSpPr>
            <p:sp>
              <p:nvSpPr>
                <p:cNvPr id="91" name="Freeform: Shape 90">
                  <a:extLst>
                    <a:ext uri="{FF2B5EF4-FFF2-40B4-BE49-F238E27FC236}">
                      <a16:creationId xmlns:a16="http://schemas.microsoft.com/office/drawing/2014/main" id="{D94B7973-3FD3-4018-93DC-8766F0EBA027}"/>
                    </a:ext>
                  </a:extLst>
                </p:cNvPr>
                <p:cNvSpPr/>
                <p:nvPr/>
              </p:nvSpPr>
              <p:spPr>
                <a:xfrm>
                  <a:off x="4980604" y="3098365"/>
                  <a:ext cx="644391" cy="557234"/>
                </a:xfrm>
                <a:custGeom>
                  <a:avLst/>
                  <a:gdLst>
                    <a:gd name="connsiteX0" fmla="*/ 284454 w 644391"/>
                    <a:gd name="connsiteY0" fmla="*/ 20406 h 557234"/>
                    <a:gd name="connsiteX1" fmla="*/ 5085 w 644391"/>
                    <a:gd name="connsiteY1" fmla="*/ 492846 h 557234"/>
                    <a:gd name="connsiteX2" fmla="*/ 23424 w 644391"/>
                    <a:gd name="connsiteY2" fmla="*/ 552175 h 557234"/>
                    <a:gd name="connsiteX3" fmla="*/ 42709 w 644391"/>
                    <a:gd name="connsiteY3" fmla="*/ 557235 h 557234"/>
                    <a:gd name="connsiteX4" fmla="*/ 601541 w 644391"/>
                    <a:gd name="connsiteY4" fmla="*/ 557235 h 557234"/>
                    <a:gd name="connsiteX5" fmla="*/ 644379 w 644391"/>
                    <a:gd name="connsiteY5" fmla="*/ 512277 h 557234"/>
                    <a:gd name="connsiteX6" fmla="*/ 639165 w 644391"/>
                    <a:gd name="connsiteY6" fmla="*/ 492560 h 557234"/>
                    <a:gd name="connsiteX7" fmla="*/ 359701 w 644391"/>
                    <a:gd name="connsiteY7" fmla="*/ 20120 h 557234"/>
                    <a:gd name="connsiteX8" fmla="*/ 296949 w 644391"/>
                    <a:gd name="connsiteY8" fmla="*/ 7625 h 557234"/>
                    <a:gd name="connsiteX9" fmla="*/ 284454 w 644391"/>
                    <a:gd name="connsiteY9" fmla="*/ 20120 h 55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391" h="557234">
                      <a:moveTo>
                        <a:pt x="284454" y="20406"/>
                      </a:moveTo>
                      <a:cubicBezTo>
                        <a:pt x="5085" y="492941"/>
                        <a:pt x="284454" y="20406"/>
                        <a:pt x="5085" y="492846"/>
                      </a:cubicBezTo>
                      <a:cubicBezTo>
                        <a:pt x="-6234" y="514293"/>
                        <a:pt x="1976" y="540855"/>
                        <a:pt x="23424" y="552175"/>
                      </a:cubicBezTo>
                      <a:cubicBezTo>
                        <a:pt x="29379" y="555318"/>
                        <a:pt x="35978" y="557049"/>
                        <a:pt x="42709" y="557235"/>
                      </a:cubicBezTo>
                      <a:lnTo>
                        <a:pt x="601541" y="557235"/>
                      </a:lnTo>
                      <a:cubicBezTo>
                        <a:pt x="625785" y="556649"/>
                        <a:pt x="644964" y="536521"/>
                        <a:pt x="644379" y="512277"/>
                      </a:cubicBezTo>
                      <a:cubicBezTo>
                        <a:pt x="644212" y="505387"/>
                        <a:pt x="642426" y="498632"/>
                        <a:pt x="639165" y="492560"/>
                      </a:cubicBezTo>
                      <a:cubicBezTo>
                        <a:pt x="359701" y="20025"/>
                        <a:pt x="639165" y="492560"/>
                        <a:pt x="359701" y="20120"/>
                      </a:cubicBezTo>
                      <a:cubicBezTo>
                        <a:pt x="345823" y="-659"/>
                        <a:pt x="317728" y="-6253"/>
                        <a:pt x="296949" y="7625"/>
                      </a:cubicBezTo>
                      <a:cubicBezTo>
                        <a:pt x="292003" y="10928"/>
                        <a:pt x="287757" y="15174"/>
                        <a:pt x="284454" y="20120"/>
                      </a:cubicBezTo>
                      <a:close/>
                    </a:path>
                  </a:pathLst>
                </a:custGeom>
                <a:grpFill/>
                <a:ln w="19050" cap="flat">
                  <a:solidFill>
                    <a:schemeClr val="tx1"/>
                  </a:solidFill>
                  <a:prstDash val="solid"/>
                  <a:round/>
                </a:ln>
              </p:spPr>
              <p:txBody>
                <a:bodyPr rtlCol="0" anchor="ctr"/>
                <a:lstStyle/>
                <a:p>
                  <a:endParaRPr lang="en-US" sz="3840" dirty="0"/>
                </a:p>
              </p:txBody>
            </p:sp>
            <p:sp>
              <p:nvSpPr>
                <p:cNvPr id="95" name="Freeform: Shape 94">
                  <a:extLst>
                    <a:ext uri="{FF2B5EF4-FFF2-40B4-BE49-F238E27FC236}">
                      <a16:creationId xmlns:a16="http://schemas.microsoft.com/office/drawing/2014/main" id="{95E73724-2028-4490-9229-BDF20BEB6DD7}"/>
                    </a:ext>
                  </a:extLst>
                </p:cNvPr>
                <p:cNvSpPr/>
                <p:nvPr/>
              </p:nvSpPr>
              <p:spPr>
                <a:xfrm>
                  <a:off x="5276186" y="3281558"/>
                  <a:ext cx="53371" cy="293685"/>
                </a:xfrm>
                <a:custGeom>
                  <a:avLst/>
                  <a:gdLst>
                    <a:gd name="connsiteX0" fmla="*/ 26495 w 53371"/>
                    <a:gd name="connsiteY0" fmla="*/ 293650 h 293685"/>
                    <a:gd name="connsiteX1" fmla="*/ 7445 w 53371"/>
                    <a:gd name="connsiteY1" fmla="*/ 286030 h 293685"/>
                    <a:gd name="connsiteX2" fmla="*/ 16 w 53371"/>
                    <a:gd name="connsiteY2" fmla="*/ 266980 h 293685"/>
                    <a:gd name="connsiteX3" fmla="*/ 7445 w 53371"/>
                    <a:gd name="connsiteY3" fmla="*/ 247454 h 293685"/>
                    <a:gd name="connsiteX4" fmla="*/ 46022 w 53371"/>
                    <a:gd name="connsiteY4" fmla="*/ 247454 h 293685"/>
                    <a:gd name="connsiteX5" fmla="*/ 53356 w 53371"/>
                    <a:gd name="connsiteY5" fmla="*/ 266980 h 293685"/>
                    <a:gd name="connsiteX6" fmla="*/ 46022 w 53371"/>
                    <a:gd name="connsiteY6" fmla="*/ 286030 h 293685"/>
                    <a:gd name="connsiteX7" fmla="*/ 26495 w 53371"/>
                    <a:gd name="connsiteY7" fmla="*/ 293650 h 293685"/>
                    <a:gd name="connsiteX8" fmla="*/ 10208 w 53371"/>
                    <a:gd name="connsiteY8" fmla="*/ 203448 h 293685"/>
                    <a:gd name="connsiteX9" fmla="*/ 4397 w 53371"/>
                    <a:gd name="connsiteY9" fmla="*/ 5328 h 293685"/>
                    <a:gd name="connsiteX10" fmla="*/ 49546 w 53371"/>
                    <a:gd name="connsiteY10" fmla="*/ 5328 h 293685"/>
                    <a:gd name="connsiteX11" fmla="*/ 43831 w 53371"/>
                    <a:gd name="connsiteY11" fmla="*/ 203448 h 29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71" h="293685">
                      <a:moveTo>
                        <a:pt x="26495" y="293650"/>
                      </a:moveTo>
                      <a:cubicBezTo>
                        <a:pt x="19357" y="293898"/>
                        <a:pt x="12444" y="291133"/>
                        <a:pt x="7445" y="286030"/>
                      </a:cubicBezTo>
                      <a:cubicBezTo>
                        <a:pt x="2527" y="280925"/>
                        <a:pt x="-147" y="274067"/>
                        <a:pt x="16" y="266980"/>
                      </a:cubicBezTo>
                      <a:cubicBezTo>
                        <a:pt x="-233" y="259737"/>
                        <a:pt x="2445" y="252699"/>
                        <a:pt x="7445" y="247454"/>
                      </a:cubicBezTo>
                      <a:cubicBezTo>
                        <a:pt x="18364" y="237465"/>
                        <a:pt x="35103" y="237465"/>
                        <a:pt x="46022" y="247454"/>
                      </a:cubicBezTo>
                      <a:cubicBezTo>
                        <a:pt x="50960" y="252732"/>
                        <a:pt x="53599" y="259756"/>
                        <a:pt x="53356" y="266980"/>
                      </a:cubicBezTo>
                      <a:cubicBezTo>
                        <a:pt x="53513" y="274048"/>
                        <a:pt x="50878" y="280893"/>
                        <a:pt x="46022" y="286030"/>
                      </a:cubicBezTo>
                      <a:cubicBezTo>
                        <a:pt x="40911" y="291259"/>
                        <a:pt x="33797" y="294035"/>
                        <a:pt x="26495" y="293650"/>
                      </a:cubicBezTo>
                      <a:close/>
                      <a:moveTo>
                        <a:pt x="10208" y="203448"/>
                      </a:moveTo>
                      <a:lnTo>
                        <a:pt x="4397" y="5328"/>
                      </a:lnTo>
                      <a:cubicBezTo>
                        <a:pt x="18608" y="-1776"/>
                        <a:pt x="35335" y="-1776"/>
                        <a:pt x="49546" y="5328"/>
                      </a:cubicBezTo>
                      <a:lnTo>
                        <a:pt x="43831" y="203448"/>
                      </a:lnTo>
                      <a:close/>
                    </a:path>
                  </a:pathLst>
                </a:custGeom>
                <a:grpFill/>
                <a:ln w="19050" cap="flat">
                  <a:solidFill>
                    <a:schemeClr val="tx1"/>
                  </a:solidFill>
                  <a:prstDash val="solid"/>
                  <a:miter/>
                </a:ln>
              </p:spPr>
              <p:txBody>
                <a:bodyPr rtlCol="0" anchor="ctr"/>
                <a:lstStyle/>
                <a:p>
                  <a:endParaRPr lang="en-US" sz="3840" dirty="0"/>
                </a:p>
              </p:txBody>
            </p:sp>
            <p:sp>
              <p:nvSpPr>
                <p:cNvPr id="97" name="Freeform: Shape 96">
                  <a:extLst>
                    <a:ext uri="{FF2B5EF4-FFF2-40B4-BE49-F238E27FC236}">
                      <a16:creationId xmlns:a16="http://schemas.microsoft.com/office/drawing/2014/main" id="{2DF45342-7AEA-48CF-90A8-44CFA070361D}"/>
                    </a:ext>
                  </a:extLst>
                </p:cNvPr>
                <p:cNvSpPr/>
                <p:nvPr/>
              </p:nvSpPr>
              <p:spPr>
                <a:xfrm>
                  <a:off x="4433239" y="2835307"/>
                  <a:ext cx="869442" cy="1187881"/>
                </a:xfrm>
                <a:custGeom>
                  <a:avLst/>
                  <a:gdLst>
                    <a:gd name="connsiteX0" fmla="*/ 868013 w 869442"/>
                    <a:gd name="connsiteY0" fmla="*/ 202120 h 1187881"/>
                    <a:gd name="connsiteX1" fmla="*/ 868013 w 869442"/>
                    <a:gd name="connsiteY1" fmla="*/ 138208 h 1187881"/>
                    <a:gd name="connsiteX2" fmla="*/ 839389 w 869442"/>
                    <a:gd name="connsiteY2" fmla="*/ 109682 h 1187881"/>
                    <a:gd name="connsiteX3" fmla="*/ 833533 w 869442"/>
                    <a:gd name="connsiteY3" fmla="*/ 110299 h 1187881"/>
                    <a:gd name="connsiteX4" fmla="*/ 456057 w 869442"/>
                    <a:gd name="connsiteY4" fmla="*/ 9239 h 1187881"/>
                    <a:gd name="connsiteX5" fmla="*/ 415682 w 869442"/>
                    <a:gd name="connsiteY5" fmla="*/ 7536 h 1187881"/>
                    <a:gd name="connsiteX6" fmla="*/ 413385 w 869442"/>
                    <a:gd name="connsiteY6" fmla="*/ 9906 h 1187881"/>
                    <a:gd name="connsiteX7" fmla="*/ 34481 w 869442"/>
                    <a:gd name="connsiteY7" fmla="*/ 109251 h 1187881"/>
                    <a:gd name="connsiteX8" fmla="*/ 617 w 869442"/>
                    <a:gd name="connsiteY8" fmla="*/ 131304 h 1187881"/>
                    <a:gd name="connsiteX9" fmla="*/ 0 w 869442"/>
                    <a:gd name="connsiteY9" fmla="*/ 137255 h 1187881"/>
                    <a:gd name="connsiteX10" fmla="*/ 0 w 869442"/>
                    <a:gd name="connsiteY10" fmla="*/ 931831 h 1187881"/>
                    <a:gd name="connsiteX11" fmla="*/ 14954 w 869442"/>
                    <a:gd name="connsiteY11" fmla="*/ 956691 h 1187881"/>
                    <a:gd name="connsiteX12" fmla="*/ 420053 w 869442"/>
                    <a:gd name="connsiteY12" fmla="*/ 1184243 h 1187881"/>
                    <a:gd name="connsiteX13" fmla="*/ 447961 w 869442"/>
                    <a:gd name="connsiteY13" fmla="*/ 1184243 h 1187881"/>
                    <a:gd name="connsiteX14" fmla="*/ 853726 w 869442"/>
                    <a:gd name="connsiteY14" fmla="*/ 956881 h 1187881"/>
                    <a:gd name="connsiteX15" fmla="*/ 868394 w 869442"/>
                    <a:gd name="connsiteY15" fmla="*/ 932593 h 1187881"/>
                    <a:gd name="connsiteX16" fmla="*/ 869442 w 869442"/>
                    <a:gd name="connsiteY16" fmla="*/ 883539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2" h="1187881">
                      <a:moveTo>
                        <a:pt x="868013" y="202120"/>
                      </a:moveTo>
                      <a:lnTo>
                        <a:pt x="868013" y="138208"/>
                      </a:lnTo>
                      <a:cubicBezTo>
                        <a:pt x="867986" y="122426"/>
                        <a:pt x="855170" y="109655"/>
                        <a:pt x="839389" y="109682"/>
                      </a:cubicBezTo>
                      <a:cubicBezTo>
                        <a:pt x="837421" y="109686"/>
                        <a:pt x="835458" y="109893"/>
                        <a:pt x="833533" y="110299"/>
                      </a:cubicBezTo>
                      <a:cubicBezTo>
                        <a:pt x="758762" y="126111"/>
                        <a:pt x="578453" y="146018"/>
                        <a:pt x="456057" y="9239"/>
                      </a:cubicBezTo>
                      <a:cubicBezTo>
                        <a:pt x="445378" y="-2381"/>
                        <a:pt x="427301" y="-3143"/>
                        <a:pt x="415682" y="7536"/>
                      </a:cubicBezTo>
                      <a:cubicBezTo>
                        <a:pt x="414871" y="8281"/>
                        <a:pt x="414104" y="9072"/>
                        <a:pt x="413385" y="9906"/>
                      </a:cubicBezTo>
                      <a:cubicBezTo>
                        <a:pt x="370618" y="59531"/>
                        <a:pt x="256699" y="153828"/>
                        <a:pt x="34481" y="109251"/>
                      </a:cubicBezTo>
                      <a:cubicBezTo>
                        <a:pt x="19040" y="105990"/>
                        <a:pt x="3878" y="115863"/>
                        <a:pt x="617" y="131304"/>
                      </a:cubicBezTo>
                      <a:cubicBezTo>
                        <a:pt x="204" y="133261"/>
                        <a:pt x="-3" y="135255"/>
                        <a:pt x="0" y="137255"/>
                      </a:cubicBezTo>
                      <a:lnTo>
                        <a:pt x="0" y="931831"/>
                      </a:lnTo>
                      <a:cubicBezTo>
                        <a:pt x="95" y="942220"/>
                        <a:pt x="5821" y="951739"/>
                        <a:pt x="14954" y="956691"/>
                      </a:cubicBezTo>
                      <a:lnTo>
                        <a:pt x="420053" y="1184243"/>
                      </a:lnTo>
                      <a:cubicBezTo>
                        <a:pt x="428723" y="1189095"/>
                        <a:pt x="439291" y="1189095"/>
                        <a:pt x="447961" y="1184243"/>
                      </a:cubicBezTo>
                      <a:lnTo>
                        <a:pt x="853726" y="956881"/>
                      </a:lnTo>
                      <a:cubicBezTo>
                        <a:pt x="862574" y="951956"/>
                        <a:pt x="868154" y="942716"/>
                        <a:pt x="868394" y="932593"/>
                      </a:cubicBezTo>
                      <a:lnTo>
                        <a:pt x="869442" y="883539"/>
                      </a:lnTo>
                    </a:path>
                  </a:pathLst>
                </a:custGeom>
                <a:grpFill/>
                <a:ln w="19050" cap="flat">
                  <a:solidFill>
                    <a:schemeClr val="tx1"/>
                  </a:solidFill>
                  <a:prstDash val="solid"/>
                  <a:round/>
                </a:ln>
              </p:spPr>
              <p:txBody>
                <a:bodyPr rtlCol="0" anchor="ctr"/>
                <a:lstStyle/>
                <a:p>
                  <a:endParaRPr lang="en-US" sz="3840" dirty="0"/>
                </a:p>
              </p:txBody>
            </p:sp>
            <p:sp>
              <p:nvSpPr>
                <p:cNvPr id="98" name="Freeform: Shape 97">
                  <a:extLst>
                    <a:ext uri="{FF2B5EF4-FFF2-40B4-BE49-F238E27FC236}">
                      <a16:creationId xmlns:a16="http://schemas.microsoft.com/office/drawing/2014/main" id="{9C4D97E1-E585-4A48-B97B-60479E993A19}"/>
                    </a:ext>
                  </a:extLst>
                </p:cNvPr>
                <p:cNvSpPr/>
                <p:nvPr/>
              </p:nvSpPr>
              <p:spPr>
                <a:xfrm>
                  <a:off x="4442002" y="3439953"/>
                  <a:ext cx="461391" cy="148113"/>
                </a:xfrm>
                <a:custGeom>
                  <a:avLst/>
                  <a:gdLst>
                    <a:gd name="connsiteX0" fmla="*/ 0 w 461391"/>
                    <a:gd name="connsiteY0" fmla="*/ 0 h 148113"/>
                    <a:gd name="connsiteX1" fmla="*/ 461391 w 461391"/>
                    <a:gd name="connsiteY1" fmla="*/ 148114 h 148113"/>
                  </a:gdLst>
                  <a:ahLst/>
                  <a:cxnLst>
                    <a:cxn ang="0">
                      <a:pos x="connsiteX0" y="connsiteY0"/>
                    </a:cxn>
                    <a:cxn ang="0">
                      <a:pos x="connsiteX1" y="connsiteY1"/>
                    </a:cxn>
                  </a:cxnLst>
                  <a:rect l="l" t="t" r="r" b="b"/>
                  <a:pathLst>
                    <a:path w="461391" h="148113">
                      <a:moveTo>
                        <a:pt x="0" y="0"/>
                      </a:moveTo>
                      <a:lnTo>
                        <a:pt x="461391" y="148114"/>
                      </a:lnTo>
                    </a:path>
                  </a:pathLst>
                </a:custGeom>
                <a:grpFill/>
                <a:ln w="19050" cap="flat">
                  <a:solidFill>
                    <a:schemeClr val="tx1"/>
                  </a:solidFill>
                  <a:prstDash val="solid"/>
                  <a:round/>
                </a:ln>
              </p:spPr>
              <p:txBody>
                <a:bodyPr rtlCol="0" anchor="ctr"/>
                <a:lstStyle/>
                <a:p>
                  <a:endParaRPr lang="en-US" sz="3840" dirty="0"/>
                </a:p>
              </p:txBody>
            </p:sp>
            <p:sp>
              <p:nvSpPr>
                <p:cNvPr id="99" name="Freeform: Shape 98">
                  <a:extLst>
                    <a:ext uri="{FF2B5EF4-FFF2-40B4-BE49-F238E27FC236}">
                      <a16:creationId xmlns:a16="http://schemas.microsoft.com/office/drawing/2014/main" id="{8A04E9C5-2E52-4DE4-AFC9-49597544C91A}"/>
                    </a:ext>
                  </a:extLst>
                </p:cNvPr>
                <p:cNvSpPr/>
                <p:nvPr/>
              </p:nvSpPr>
              <p:spPr>
                <a:xfrm>
                  <a:off x="4439621" y="3117151"/>
                  <a:ext cx="615791" cy="191642"/>
                </a:xfrm>
                <a:custGeom>
                  <a:avLst/>
                  <a:gdLst>
                    <a:gd name="connsiteX0" fmla="*/ 0 w 615791"/>
                    <a:gd name="connsiteY0" fmla="*/ 0 h 191642"/>
                    <a:gd name="connsiteX1" fmla="*/ 615791 w 615791"/>
                    <a:gd name="connsiteY1" fmla="*/ 191643 h 191642"/>
                  </a:gdLst>
                  <a:ahLst/>
                  <a:cxnLst>
                    <a:cxn ang="0">
                      <a:pos x="connsiteX0" y="connsiteY0"/>
                    </a:cxn>
                    <a:cxn ang="0">
                      <a:pos x="connsiteX1" y="connsiteY1"/>
                    </a:cxn>
                  </a:cxnLst>
                  <a:rect l="l" t="t" r="r" b="b"/>
                  <a:pathLst>
                    <a:path w="615791" h="191642">
                      <a:moveTo>
                        <a:pt x="0" y="0"/>
                      </a:moveTo>
                      <a:lnTo>
                        <a:pt x="615791" y="191643"/>
                      </a:lnTo>
                    </a:path>
                  </a:pathLst>
                </a:custGeom>
                <a:grpFill/>
                <a:ln w="19050" cap="flat">
                  <a:solidFill>
                    <a:schemeClr val="tx1"/>
                  </a:solidFill>
                  <a:prstDash val="solid"/>
                  <a:round/>
                </a:ln>
              </p:spPr>
              <p:txBody>
                <a:bodyPr rtlCol="0" anchor="ctr"/>
                <a:lstStyle/>
                <a:p>
                  <a:endParaRPr lang="en-US" sz="3840" dirty="0"/>
                </a:p>
              </p:txBody>
            </p:sp>
          </p:grpSp>
        </p:grpSp>
        <p:grpSp>
          <p:nvGrpSpPr>
            <p:cNvPr id="4" name="Group 3">
              <a:extLst>
                <a:ext uri="{FF2B5EF4-FFF2-40B4-BE49-F238E27FC236}">
                  <a16:creationId xmlns:a16="http://schemas.microsoft.com/office/drawing/2014/main" id="{683A2A30-326F-4988-BF3E-5E8D474674C7}"/>
                </a:ext>
              </a:extLst>
            </p:cNvPr>
            <p:cNvGrpSpPr/>
            <p:nvPr/>
          </p:nvGrpSpPr>
          <p:grpSpPr>
            <a:xfrm>
              <a:off x="914401" y="1370627"/>
              <a:ext cx="3534214" cy="4052444"/>
              <a:chOff x="609601" y="1370627"/>
              <a:chExt cx="3534214" cy="4052444"/>
            </a:xfrm>
          </p:grpSpPr>
          <p:sp>
            <p:nvSpPr>
              <p:cNvPr id="36" name="TextBox 35">
                <a:extLst>
                  <a:ext uri="{FF2B5EF4-FFF2-40B4-BE49-F238E27FC236}">
                    <a16:creationId xmlns:a16="http://schemas.microsoft.com/office/drawing/2014/main" id="{A722AD4F-AAF8-4B9E-8CFC-463760501507}"/>
                  </a:ext>
                </a:extLst>
              </p:cNvPr>
              <p:cNvSpPr txBox="1"/>
              <p:nvPr/>
            </p:nvSpPr>
            <p:spPr>
              <a:xfrm>
                <a:off x="609601" y="2509516"/>
                <a:ext cx="3534214" cy="2913555"/>
              </a:xfrm>
              <a:prstGeom prst="rect">
                <a:avLst/>
              </a:prstGeom>
              <a:noFill/>
            </p:spPr>
            <p:txBody>
              <a:bodyPr wrap="square" lIns="152400" tIns="121920" rIns="152400" bIns="121920" rtlCol="0">
                <a:spAutoFit/>
              </a:bodyPr>
              <a:lstStyle/>
              <a:p>
                <a:pPr algn="ctr" defTabSz="914270">
                  <a:spcAft>
                    <a:spcPts val="1200"/>
                  </a:spcAft>
                  <a:defRPr/>
                </a:pPr>
                <a:r>
                  <a:rPr lang="en-US" sz="2133" b="1" dirty="0">
                    <a:solidFill>
                      <a:schemeClr val="accent1"/>
                    </a:solidFill>
                    <a:latin typeface="Amazon Ember"/>
                  </a:rPr>
                  <a:t>Training with only Spot</a:t>
                </a:r>
              </a:p>
              <a:p>
                <a:pPr algn="ctr">
                  <a:spcAft>
                    <a:spcPts val="1200"/>
                  </a:spcAft>
                  <a:defRPr/>
                </a:pPr>
                <a:r>
                  <a:rPr lang="en-US" sz="1400" dirty="0"/>
                  <a:t>Interrupted jobs resume if checkpointed and if Spot instances become available; Jobs restart if not checkpointed*</a:t>
                </a:r>
              </a:p>
              <a:p>
                <a:pPr algn="ctr">
                  <a:spcAft>
                    <a:spcPts val="1200"/>
                  </a:spcAft>
                  <a:defRPr/>
                </a:pPr>
                <a:r>
                  <a:rPr lang="en-US" sz="1400" dirty="0"/>
                  <a:t>Works with Automated Model Tuning</a:t>
                </a:r>
              </a:p>
              <a:p>
                <a:pPr algn="ctr">
                  <a:spcAft>
                    <a:spcPts val="1200"/>
                  </a:spcAft>
                  <a:defRPr/>
                </a:pPr>
                <a:r>
                  <a:rPr lang="en-US" sz="1400" dirty="0"/>
                  <a:t>Training jobs can run only with a single instance - type in a single - AZ</a:t>
                </a:r>
              </a:p>
              <a:p>
                <a:pPr algn="ctr">
                  <a:spcAft>
                    <a:spcPts val="1200"/>
                  </a:spcAft>
                  <a:defRPr/>
                </a:pPr>
                <a:r>
                  <a:rPr lang="en-US" sz="1400" dirty="0"/>
                  <a:t>Does not integrate with Spot Fleet </a:t>
                </a:r>
                <a:br>
                  <a:rPr lang="en-US" sz="1400" dirty="0"/>
                </a:br>
                <a:r>
                  <a:rPr lang="en-US" sz="1400" dirty="0"/>
                  <a:t>and Spot Block today</a:t>
                </a:r>
              </a:p>
            </p:txBody>
          </p:sp>
          <p:grpSp>
            <p:nvGrpSpPr>
              <p:cNvPr id="100" name="Group 90">
                <a:extLst>
                  <a:ext uri="{FF2B5EF4-FFF2-40B4-BE49-F238E27FC236}">
                    <a16:creationId xmlns:a16="http://schemas.microsoft.com/office/drawing/2014/main" id="{08C6107F-937C-4721-AF18-8D2C9E631DBB}"/>
                  </a:ext>
                </a:extLst>
              </p:cNvPr>
              <p:cNvGrpSpPr>
                <a:grpSpLocks noChangeAspect="1"/>
              </p:cNvGrpSpPr>
              <p:nvPr/>
            </p:nvGrpSpPr>
            <p:grpSpPr bwMode="auto">
              <a:xfrm>
                <a:off x="2007121" y="1370627"/>
                <a:ext cx="739175" cy="971433"/>
                <a:chOff x="3653" y="1306"/>
                <a:chExt cx="401" cy="527"/>
              </a:xfrm>
              <a:noFill/>
            </p:grpSpPr>
            <p:sp>
              <p:nvSpPr>
                <p:cNvPr id="101" name="Freeform 91">
                  <a:extLst>
                    <a:ext uri="{FF2B5EF4-FFF2-40B4-BE49-F238E27FC236}">
                      <a16:creationId xmlns:a16="http://schemas.microsoft.com/office/drawing/2014/main" id="{CA2F40E0-64AD-40C2-BBA9-393BBB6D92F5}"/>
                    </a:ext>
                  </a:extLst>
                </p:cNvPr>
                <p:cNvSpPr>
                  <a:spLocks/>
                </p:cNvSpPr>
                <p:nvPr/>
              </p:nvSpPr>
              <p:spPr bwMode="auto">
                <a:xfrm>
                  <a:off x="3710" y="1558"/>
                  <a:ext cx="116" cy="275"/>
                </a:xfrm>
                <a:custGeom>
                  <a:avLst/>
                  <a:gdLst>
                    <a:gd name="T0" fmla="*/ 0 w 116"/>
                    <a:gd name="T1" fmla="*/ 0 h 275"/>
                    <a:gd name="T2" fmla="*/ 17 w 116"/>
                    <a:gd name="T3" fmla="*/ 275 h 275"/>
                    <a:gd name="T4" fmla="*/ 57 w 116"/>
                    <a:gd name="T5" fmla="*/ 275 h 275"/>
                    <a:gd name="T6" fmla="*/ 95 w 116"/>
                    <a:gd name="T7" fmla="*/ 275 h 275"/>
                    <a:gd name="T8" fmla="*/ 116 w 116"/>
                    <a:gd name="T9" fmla="*/ 71 h 275"/>
                  </a:gdLst>
                  <a:ahLst/>
                  <a:cxnLst>
                    <a:cxn ang="0">
                      <a:pos x="T0" y="T1"/>
                    </a:cxn>
                    <a:cxn ang="0">
                      <a:pos x="T2" y="T3"/>
                    </a:cxn>
                    <a:cxn ang="0">
                      <a:pos x="T4" y="T5"/>
                    </a:cxn>
                    <a:cxn ang="0">
                      <a:pos x="T6" y="T7"/>
                    </a:cxn>
                    <a:cxn ang="0">
                      <a:pos x="T8" y="T9"/>
                    </a:cxn>
                  </a:cxnLst>
                  <a:rect l="0" t="0" r="r" b="b"/>
                  <a:pathLst>
                    <a:path w="116" h="275">
                      <a:moveTo>
                        <a:pt x="0" y="0"/>
                      </a:moveTo>
                      <a:lnTo>
                        <a:pt x="17" y="275"/>
                      </a:lnTo>
                      <a:lnTo>
                        <a:pt x="57" y="275"/>
                      </a:lnTo>
                      <a:lnTo>
                        <a:pt x="95" y="275"/>
                      </a:lnTo>
                      <a:lnTo>
                        <a:pt x="116" y="71"/>
                      </a:lnTo>
                    </a:path>
                  </a:pathLst>
                </a:custGeom>
                <a:grpFill/>
                <a:ln w="19050" cap="rnd">
                  <a:solidFill>
                    <a:schemeClr val="tx1"/>
                  </a:solidFill>
                  <a:prstDash val="solid"/>
                  <a:round/>
                  <a:headEnd type="none" w="med" len="sm"/>
                  <a:tailEnd/>
                </a:ln>
                <a:extLst/>
              </p:spPr>
              <p:txBody>
                <a:bodyPr vert="horz" wrap="square" lIns="121920" tIns="60960" rIns="121920" bIns="60960" numCol="1" anchor="t" anchorCtr="0" compatLnSpc="1">
                  <a:prstTxWarp prst="textNoShape">
                    <a:avLst/>
                  </a:prstTxWarp>
                </a:bodyPr>
                <a:lstStyle/>
                <a:p>
                  <a:endParaRPr lang="en-US" sz="3840"/>
                </a:p>
              </p:txBody>
            </p:sp>
            <p:sp>
              <p:nvSpPr>
                <p:cNvPr id="106" name="Line 92">
                  <a:extLst>
                    <a:ext uri="{FF2B5EF4-FFF2-40B4-BE49-F238E27FC236}">
                      <a16:creationId xmlns:a16="http://schemas.microsoft.com/office/drawing/2014/main" id="{858EAAF5-B015-4209-B0F2-E19E5B261375}"/>
                    </a:ext>
                  </a:extLst>
                </p:cNvPr>
                <p:cNvSpPr>
                  <a:spLocks noChangeShapeType="1"/>
                </p:cNvSpPr>
                <p:nvPr/>
              </p:nvSpPr>
              <p:spPr bwMode="auto">
                <a:xfrm>
                  <a:off x="3767" y="1663"/>
                  <a:ext cx="0" cy="170"/>
                </a:xfrm>
                <a:prstGeom prst="line">
                  <a:avLst/>
                </a:prstGeom>
                <a:grpFill/>
                <a:ln w="19050" cap="rnd">
                  <a:solidFill>
                    <a:schemeClr val="tx1"/>
                  </a:solidFill>
                  <a:prstDash val="solid"/>
                  <a:round/>
                  <a:headEnd type="none" w="med" len="sm"/>
                  <a:tailEnd/>
                </a:ln>
                <a:extLst/>
              </p:spPr>
              <p:txBody>
                <a:bodyPr vert="horz" wrap="square" lIns="121920" tIns="60960" rIns="121920" bIns="60960" numCol="1" anchor="t" anchorCtr="0" compatLnSpc="1">
                  <a:prstTxWarp prst="textNoShape">
                    <a:avLst/>
                  </a:prstTxWarp>
                </a:bodyPr>
                <a:lstStyle/>
                <a:p>
                  <a:endParaRPr lang="en-US" sz="3840"/>
                </a:p>
              </p:txBody>
            </p:sp>
            <p:sp>
              <p:nvSpPr>
                <p:cNvPr id="107" name="Line 93">
                  <a:extLst>
                    <a:ext uri="{FF2B5EF4-FFF2-40B4-BE49-F238E27FC236}">
                      <a16:creationId xmlns:a16="http://schemas.microsoft.com/office/drawing/2014/main" id="{140B351E-4A43-40A2-ADD1-9D59CF180270}"/>
                    </a:ext>
                  </a:extLst>
                </p:cNvPr>
                <p:cNvSpPr>
                  <a:spLocks noChangeShapeType="1"/>
                </p:cNvSpPr>
                <p:nvPr/>
              </p:nvSpPr>
              <p:spPr bwMode="auto">
                <a:xfrm>
                  <a:off x="3653" y="1833"/>
                  <a:ext cx="226" cy="0"/>
                </a:xfrm>
                <a:prstGeom prst="line">
                  <a:avLst/>
                </a:prstGeom>
                <a:grpFill/>
                <a:ln w="19050" cap="rnd">
                  <a:solidFill>
                    <a:schemeClr val="tx1"/>
                  </a:solidFill>
                  <a:prstDash val="solid"/>
                  <a:round/>
                  <a:headEnd type="none" w="med" len="sm"/>
                  <a:tailEnd/>
                </a:ln>
                <a:extLst/>
              </p:spPr>
              <p:txBody>
                <a:bodyPr vert="horz" wrap="square" lIns="121920" tIns="60960" rIns="121920" bIns="60960" numCol="1" anchor="t" anchorCtr="0" compatLnSpc="1">
                  <a:prstTxWarp prst="textNoShape">
                    <a:avLst/>
                  </a:prstTxWarp>
                </a:bodyPr>
                <a:lstStyle/>
                <a:p>
                  <a:endParaRPr lang="en-US" sz="3840"/>
                </a:p>
              </p:txBody>
            </p:sp>
            <p:sp>
              <p:nvSpPr>
                <p:cNvPr id="108" name="Line 94">
                  <a:extLst>
                    <a:ext uri="{FF2B5EF4-FFF2-40B4-BE49-F238E27FC236}">
                      <a16:creationId xmlns:a16="http://schemas.microsoft.com/office/drawing/2014/main" id="{583DA6D9-E5F1-4459-A599-F5ACD622DE05}"/>
                    </a:ext>
                  </a:extLst>
                </p:cNvPr>
                <p:cNvSpPr>
                  <a:spLocks noChangeShapeType="1"/>
                </p:cNvSpPr>
                <p:nvPr/>
              </p:nvSpPr>
              <p:spPr bwMode="auto">
                <a:xfrm>
                  <a:off x="3727" y="1806"/>
                  <a:ext cx="78" cy="0"/>
                </a:xfrm>
                <a:prstGeom prst="line">
                  <a:avLst/>
                </a:prstGeom>
                <a:grpFill/>
                <a:ln w="19050" cap="rnd">
                  <a:solidFill>
                    <a:schemeClr val="tx1"/>
                  </a:solidFill>
                  <a:prstDash val="solid"/>
                  <a:round/>
                  <a:headEnd type="none" w="med" len="sm"/>
                  <a:tailEnd/>
                </a:ln>
                <a:extLst/>
              </p:spPr>
              <p:txBody>
                <a:bodyPr vert="horz" wrap="square" lIns="121920" tIns="60960" rIns="121920" bIns="60960" numCol="1" anchor="t" anchorCtr="0" compatLnSpc="1">
                  <a:prstTxWarp prst="textNoShape">
                    <a:avLst/>
                  </a:prstTxWarp>
                </a:bodyPr>
                <a:lstStyle/>
                <a:p>
                  <a:endParaRPr lang="en-US" sz="3840"/>
                </a:p>
              </p:txBody>
            </p:sp>
            <p:sp>
              <p:nvSpPr>
                <p:cNvPr id="112" name="Oval 95">
                  <a:extLst>
                    <a:ext uri="{FF2B5EF4-FFF2-40B4-BE49-F238E27FC236}">
                      <a16:creationId xmlns:a16="http://schemas.microsoft.com/office/drawing/2014/main" id="{4D4C0EDE-68A4-4096-B5A6-7DFF59B5670C}"/>
                    </a:ext>
                  </a:extLst>
                </p:cNvPr>
                <p:cNvSpPr>
                  <a:spLocks noChangeArrowheads="1"/>
                </p:cNvSpPr>
                <p:nvPr/>
              </p:nvSpPr>
              <p:spPr bwMode="auto">
                <a:xfrm>
                  <a:off x="3716" y="1388"/>
                  <a:ext cx="89" cy="88"/>
                </a:xfrm>
                <a:prstGeom prst="ellipse">
                  <a:avLst/>
                </a:prstGeom>
                <a:grpFill/>
                <a:ln w="19050" cap="rnd">
                  <a:solidFill>
                    <a:schemeClr val="tx1"/>
                  </a:solidFill>
                  <a:prstDash val="solid"/>
                  <a:round/>
                  <a:headEnd type="none" w="med" len="sm"/>
                  <a:tailEnd/>
                </a:ln>
                <a:extLst/>
              </p:spPr>
              <p:txBody>
                <a:bodyPr vert="horz" wrap="square" lIns="121920" tIns="60960" rIns="121920" bIns="60960" numCol="1" anchor="t" anchorCtr="0" compatLnSpc="1">
                  <a:prstTxWarp prst="textNoShape">
                    <a:avLst/>
                  </a:prstTxWarp>
                </a:bodyPr>
                <a:lstStyle/>
                <a:p>
                  <a:endParaRPr lang="en-US" sz="3840"/>
                </a:p>
              </p:txBody>
            </p:sp>
            <p:sp>
              <p:nvSpPr>
                <p:cNvPr id="113" name="Freeform 96">
                  <a:extLst>
                    <a:ext uri="{FF2B5EF4-FFF2-40B4-BE49-F238E27FC236}">
                      <a16:creationId xmlns:a16="http://schemas.microsoft.com/office/drawing/2014/main" id="{D11D0BB0-4F47-4D36-B11E-CC19D4F7ADBC}"/>
                    </a:ext>
                  </a:extLst>
                </p:cNvPr>
                <p:cNvSpPr>
                  <a:spLocks/>
                </p:cNvSpPr>
                <p:nvPr/>
              </p:nvSpPr>
              <p:spPr bwMode="auto">
                <a:xfrm>
                  <a:off x="3687" y="1390"/>
                  <a:ext cx="211" cy="258"/>
                </a:xfrm>
                <a:custGeom>
                  <a:avLst/>
                  <a:gdLst>
                    <a:gd name="T0" fmla="*/ 96 w 100"/>
                    <a:gd name="T1" fmla="*/ 2 h 123"/>
                    <a:gd name="T2" fmla="*/ 96 w 100"/>
                    <a:gd name="T3" fmla="*/ 2 h 123"/>
                    <a:gd name="T4" fmla="*/ 85 w 100"/>
                    <a:gd name="T5" fmla="*/ 4 h 123"/>
                    <a:gd name="T6" fmla="*/ 56 w 100"/>
                    <a:gd name="T7" fmla="*/ 49 h 123"/>
                    <a:gd name="T8" fmla="*/ 35 w 100"/>
                    <a:gd name="T9" fmla="*/ 41 h 123"/>
                    <a:gd name="T10" fmla="*/ 0 w 100"/>
                    <a:gd name="T11" fmla="*/ 81 h 123"/>
                    <a:gd name="T12" fmla="*/ 3 w 100"/>
                    <a:gd name="T13" fmla="*/ 112 h 123"/>
                    <a:gd name="T14" fmla="*/ 35 w 100"/>
                    <a:gd name="T15" fmla="*/ 123 h 123"/>
                    <a:gd name="T16" fmla="*/ 70 w 100"/>
                    <a:gd name="T17" fmla="*/ 112 h 123"/>
                    <a:gd name="T18" fmla="*/ 69 w 100"/>
                    <a:gd name="T19" fmla="*/ 68 h 123"/>
                    <a:gd name="T20" fmla="*/ 99 w 100"/>
                    <a:gd name="T21" fmla="*/ 12 h 123"/>
                    <a:gd name="T22" fmla="*/ 96 w 100"/>
                    <a:gd name="T23" fmla="*/ 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23">
                      <a:moveTo>
                        <a:pt x="96" y="2"/>
                      </a:moveTo>
                      <a:cubicBezTo>
                        <a:pt x="96" y="2"/>
                        <a:pt x="96" y="2"/>
                        <a:pt x="96" y="2"/>
                      </a:cubicBezTo>
                      <a:cubicBezTo>
                        <a:pt x="93" y="0"/>
                        <a:pt x="88" y="1"/>
                        <a:pt x="85" y="4"/>
                      </a:cubicBezTo>
                      <a:cubicBezTo>
                        <a:pt x="56" y="49"/>
                        <a:pt x="56" y="49"/>
                        <a:pt x="56" y="49"/>
                      </a:cubicBezTo>
                      <a:cubicBezTo>
                        <a:pt x="50" y="44"/>
                        <a:pt x="43" y="41"/>
                        <a:pt x="35" y="41"/>
                      </a:cubicBezTo>
                      <a:cubicBezTo>
                        <a:pt x="16" y="41"/>
                        <a:pt x="0" y="59"/>
                        <a:pt x="0" y="81"/>
                      </a:cubicBezTo>
                      <a:cubicBezTo>
                        <a:pt x="0" y="83"/>
                        <a:pt x="3" y="109"/>
                        <a:pt x="3" y="112"/>
                      </a:cubicBezTo>
                      <a:cubicBezTo>
                        <a:pt x="13" y="119"/>
                        <a:pt x="22" y="123"/>
                        <a:pt x="35" y="123"/>
                      </a:cubicBezTo>
                      <a:cubicBezTo>
                        <a:pt x="48" y="123"/>
                        <a:pt x="60" y="119"/>
                        <a:pt x="70" y="112"/>
                      </a:cubicBezTo>
                      <a:cubicBezTo>
                        <a:pt x="71" y="109"/>
                        <a:pt x="70" y="72"/>
                        <a:pt x="69" y="68"/>
                      </a:cubicBezTo>
                      <a:cubicBezTo>
                        <a:pt x="99" y="12"/>
                        <a:pt x="99" y="12"/>
                        <a:pt x="99" y="12"/>
                      </a:cubicBezTo>
                      <a:cubicBezTo>
                        <a:pt x="100" y="9"/>
                        <a:pt x="99" y="5"/>
                        <a:pt x="96" y="2"/>
                      </a:cubicBezTo>
                      <a:close/>
                    </a:path>
                  </a:pathLst>
                </a:custGeom>
                <a:grpFill/>
                <a:ln w="19050" cap="rnd">
                  <a:solidFill>
                    <a:schemeClr val="tx1"/>
                  </a:solidFill>
                  <a:prstDash val="solid"/>
                  <a:round/>
                  <a:headEnd type="none" w="med" len="sm"/>
                  <a:tailEnd/>
                </a:ln>
                <a:extLst/>
              </p:spPr>
              <p:txBody>
                <a:bodyPr vert="horz" wrap="square" lIns="121920" tIns="60960" rIns="121920" bIns="60960" numCol="1" anchor="t" anchorCtr="0" compatLnSpc="1">
                  <a:prstTxWarp prst="textNoShape">
                    <a:avLst/>
                  </a:prstTxWarp>
                </a:bodyPr>
                <a:lstStyle/>
                <a:p>
                  <a:endParaRPr lang="en-US" sz="3840"/>
                </a:p>
              </p:txBody>
            </p:sp>
            <p:sp>
              <p:nvSpPr>
                <p:cNvPr id="114" name="Line 97">
                  <a:extLst>
                    <a:ext uri="{FF2B5EF4-FFF2-40B4-BE49-F238E27FC236}">
                      <a16:creationId xmlns:a16="http://schemas.microsoft.com/office/drawing/2014/main" id="{D9DED1AE-ABFF-417B-81B2-DB9731EE5379}"/>
                    </a:ext>
                  </a:extLst>
                </p:cNvPr>
                <p:cNvSpPr>
                  <a:spLocks noChangeShapeType="1"/>
                </p:cNvSpPr>
                <p:nvPr/>
              </p:nvSpPr>
              <p:spPr bwMode="auto">
                <a:xfrm>
                  <a:off x="3853" y="1421"/>
                  <a:ext cx="19" cy="11"/>
                </a:xfrm>
                <a:prstGeom prst="line">
                  <a:avLst/>
                </a:prstGeom>
                <a:grpFill/>
                <a:ln w="19050" cap="rnd">
                  <a:solidFill>
                    <a:schemeClr val="tx1"/>
                  </a:solidFill>
                  <a:prstDash val="solid"/>
                  <a:round/>
                  <a:headEnd type="none" w="med" len="sm"/>
                  <a:tailEnd/>
                </a:ln>
                <a:extLst/>
              </p:spPr>
              <p:txBody>
                <a:bodyPr vert="horz" wrap="square" lIns="121920" tIns="60960" rIns="121920" bIns="60960" numCol="1" anchor="t" anchorCtr="0" compatLnSpc="1">
                  <a:prstTxWarp prst="textNoShape">
                    <a:avLst/>
                  </a:prstTxWarp>
                </a:bodyPr>
                <a:lstStyle/>
                <a:p>
                  <a:endParaRPr lang="en-US" sz="3840"/>
                </a:p>
              </p:txBody>
            </p:sp>
            <p:sp>
              <p:nvSpPr>
                <p:cNvPr id="115" name="Freeform 98">
                  <a:extLst>
                    <a:ext uri="{FF2B5EF4-FFF2-40B4-BE49-F238E27FC236}">
                      <a16:creationId xmlns:a16="http://schemas.microsoft.com/office/drawing/2014/main" id="{C400AEBC-B95F-47D4-918F-B6B1FCF56B3D}"/>
                    </a:ext>
                  </a:extLst>
                </p:cNvPr>
                <p:cNvSpPr>
                  <a:spLocks/>
                </p:cNvSpPr>
                <p:nvPr/>
              </p:nvSpPr>
              <p:spPr bwMode="auto">
                <a:xfrm>
                  <a:off x="3782" y="1306"/>
                  <a:ext cx="272" cy="88"/>
                </a:xfrm>
                <a:custGeom>
                  <a:avLst/>
                  <a:gdLst>
                    <a:gd name="T0" fmla="*/ 132 w 272"/>
                    <a:gd name="T1" fmla="*/ 88 h 88"/>
                    <a:gd name="T2" fmla="*/ 272 w 272"/>
                    <a:gd name="T3" fmla="*/ 88 h 88"/>
                    <a:gd name="T4" fmla="*/ 272 w 272"/>
                    <a:gd name="T5" fmla="*/ 0 h 88"/>
                    <a:gd name="T6" fmla="*/ 0 w 272"/>
                    <a:gd name="T7" fmla="*/ 0 h 88"/>
                    <a:gd name="T8" fmla="*/ 0 w 272"/>
                    <a:gd name="T9" fmla="*/ 71 h 88"/>
                  </a:gdLst>
                  <a:ahLst/>
                  <a:cxnLst>
                    <a:cxn ang="0">
                      <a:pos x="T0" y="T1"/>
                    </a:cxn>
                    <a:cxn ang="0">
                      <a:pos x="T2" y="T3"/>
                    </a:cxn>
                    <a:cxn ang="0">
                      <a:pos x="T4" y="T5"/>
                    </a:cxn>
                    <a:cxn ang="0">
                      <a:pos x="T6" y="T7"/>
                    </a:cxn>
                    <a:cxn ang="0">
                      <a:pos x="T8" y="T9"/>
                    </a:cxn>
                  </a:cxnLst>
                  <a:rect l="0" t="0" r="r" b="b"/>
                  <a:pathLst>
                    <a:path w="272" h="88">
                      <a:moveTo>
                        <a:pt x="132" y="88"/>
                      </a:moveTo>
                      <a:lnTo>
                        <a:pt x="272" y="88"/>
                      </a:lnTo>
                      <a:lnTo>
                        <a:pt x="272" y="0"/>
                      </a:lnTo>
                      <a:lnTo>
                        <a:pt x="0" y="0"/>
                      </a:lnTo>
                      <a:lnTo>
                        <a:pt x="0" y="71"/>
                      </a:lnTo>
                    </a:path>
                  </a:pathLst>
                </a:custGeom>
                <a:grpFill/>
                <a:ln w="19050" cap="rnd">
                  <a:solidFill>
                    <a:schemeClr val="tx1"/>
                  </a:solidFill>
                  <a:prstDash val="solid"/>
                  <a:round/>
                  <a:headEnd type="none" w="med" len="sm"/>
                  <a:tailEnd/>
                </a:ln>
                <a:extLst/>
              </p:spPr>
              <p:txBody>
                <a:bodyPr vert="horz" wrap="square" lIns="121920" tIns="60960" rIns="121920" bIns="60960" numCol="1" anchor="t" anchorCtr="0" compatLnSpc="1">
                  <a:prstTxWarp prst="textNoShape">
                    <a:avLst/>
                  </a:prstTxWarp>
                </a:bodyPr>
                <a:lstStyle/>
                <a:p>
                  <a:endParaRPr lang="en-US" sz="3840"/>
                </a:p>
              </p:txBody>
            </p:sp>
            <p:sp>
              <p:nvSpPr>
                <p:cNvPr id="116" name="Line 99">
                  <a:extLst>
                    <a:ext uri="{FF2B5EF4-FFF2-40B4-BE49-F238E27FC236}">
                      <a16:creationId xmlns:a16="http://schemas.microsoft.com/office/drawing/2014/main" id="{8F26CB68-05A8-4A1F-9853-6E74F69C26B9}"/>
                    </a:ext>
                  </a:extLst>
                </p:cNvPr>
                <p:cNvSpPr>
                  <a:spLocks noChangeShapeType="1"/>
                </p:cNvSpPr>
                <p:nvPr/>
              </p:nvSpPr>
              <p:spPr bwMode="auto">
                <a:xfrm>
                  <a:off x="3832" y="1354"/>
                  <a:ext cx="173" cy="0"/>
                </a:xfrm>
                <a:prstGeom prst="line">
                  <a:avLst/>
                </a:prstGeom>
                <a:grpFill/>
                <a:ln w="19050" cap="rnd">
                  <a:solidFill>
                    <a:schemeClr val="tx1"/>
                  </a:solidFill>
                  <a:prstDash val="solid"/>
                  <a:round/>
                  <a:headEnd type="none" w="med" len="sm"/>
                  <a:tailEnd/>
                </a:ln>
                <a:extLst/>
              </p:spPr>
              <p:txBody>
                <a:bodyPr vert="horz" wrap="square" lIns="121920" tIns="60960" rIns="121920" bIns="60960" numCol="1" anchor="t" anchorCtr="0" compatLnSpc="1">
                  <a:prstTxWarp prst="textNoShape">
                    <a:avLst/>
                  </a:prstTxWarp>
                </a:bodyPr>
                <a:lstStyle/>
                <a:p>
                  <a:endParaRPr lang="en-US" sz="3840"/>
                </a:p>
              </p:txBody>
            </p:sp>
          </p:grpSp>
        </p:grpSp>
        <p:grpSp>
          <p:nvGrpSpPr>
            <p:cNvPr id="6" name="Group 5">
              <a:extLst>
                <a:ext uri="{FF2B5EF4-FFF2-40B4-BE49-F238E27FC236}">
                  <a16:creationId xmlns:a16="http://schemas.microsoft.com/office/drawing/2014/main" id="{8803DC0B-F22F-4C5F-A571-10A9C56E87D7}"/>
                </a:ext>
              </a:extLst>
            </p:cNvPr>
            <p:cNvGrpSpPr/>
            <p:nvPr/>
          </p:nvGrpSpPr>
          <p:grpSpPr>
            <a:xfrm>
              <a:off x="8048186" y="955178"/>
              <a:ext cx="3534214" cy="4529448"/>
              <a:chOff x="8048186" y="955178"/>
              <a:chExt cx="3534214" cy="4529448"/>
            </a:xfrm>
          </p:grpSpPr>
          <p:sp>
            <p:nvSpPr>
              <p:cNvPr id="70" name="TextBox 69">
                <a:extLst>
                  <a:ext uri="{FF2B5EF4-FFF2-40B4-BE49-F238E27FC236}">
                    <a16:creationId xmlns:a16="http://schemas.microsoft.com/office/drawing/2014/main" id="{3186C254-B2CA-448B-9484-48B92237F9EB}"/>
                  </a:ext>
                </a:extLst>
              </p:cNvPr>
              <p:cNvSpPr txBox="1"/>
              <p:nvPr/>
            </p:nvSpPr>
            <p:spPr>
              <a:xfrm>
                <a:off x="8048186" y="2509516"/>
                <a:ext cx="3534214" cy="2975110"/>
              </a:xfrm>
              <a:prstGeom prst="rect">
                <a:avLst/>
              </a:prstGeom>
              <a:noFill/>
            </p:spPr>
            <p:txBody>
              <a:bodyPr wrap="square" lIns="152400" tIns="121920" rIns="152400" bIns="121920" rtlCol="0">
                <a:spAutoFit/>
              </a:bodyPr>
              <a:lstStyle/>
              <a:p>
                <a:pPr algn="ctr" defTabSz="914270">
                  <a:spcAft>
                    <a:spcPts val="1200"/>
                  </a:spcAft>
                  <a:defRPr/>
                </a:pPr>
                <a:r>
                  <a:rPr lang="en-US" sz="2133" b="1" dirty="0">
                    <a:solidFill>
                      <a:schemeClr val="accent1"/>
                    </a:solidFill>
                    <a:latin typeface="Amazon Ember"/>
                  </a:rPr>
                  <a:t>Pricing</a:t>
                </a:r>
              </a:p>
              <a:p>
                <a:pPr algn="ctr">
                  <a:spcAft>
                    <a:spcPts val="1200"/>
                  </a:spcAft>
                  <a:defRPr/>
                </a:pPr>
                <a:r>
                  <a:rPr lang="en-US" sz="1400" dirty="0"/>
                  <a:t>View savings on AWS console or </a:t>
                </a:r>
                <a:br>
                  <a:rPr lang="en-US" sz="1400" dirty="0"/>
                </a:br>
                <a:r>
                  <a:rPr lang="en-US" sz="1400" dirty="0"/>
                  <a:t>use DescribeTrainingJob API</a:t>
                </a:r>
              </a:p>
              <a:p>
                <a:pPr algn="ctr">
                  <a:spcAft>
                    <a:spcPts val="1200"/>
                  </a:spcAft>
                  <a:defRPr/>
                </a:pPr>
                <a:r>
                  <a:rPr lang="en-US" sz="1400" dirty="0"/>
                  <a:t>Charged for the run duration before completion or termination; </a:t>
                </a:r>
                <a:br>
                  <a:rPr lang="en-US" sz="1400" dirty="0"/>
                </a:br>
                <a:r>
                  <a:rPr lang="en-US" sz="1400" dirty="0"/>
                  <a:t>not charged for idle time, billing starts when instances are ready</a:t>
                </a:r>
              </a:p>
              <a:p>
                <a:pPr algn="ctr">
                  <a:spcAft>
                    <a:spcPts val="1200"/>
                  </a:spcAft>
                  <a:defRPr/>
                </a:pPr>
                <a:r>
                  <a:rPr lang="en-US" sz="1400" dirty="0"/>
                  <a:t>Charged for data download time only once even if the job is interrupted multiple times</a:t>
                </a:r>
              </a:p>
            </p:txBody>
          </p:sp>
          <p:grpSp>
            <p:nvGrpSpPr>
              <p:cNvPr id="72" name="Graphic 2479">
                <a:extLst>
                  <a:ext uri="{FF2B5EF4-FFF2-40B4-BE49-F238E27FC236}">
                    <a16:creationId xmlns:a16="http://schemas.microsoft.com/office/drawing/2014/main" id="{793B952A-871B-4DCF-A2BD-5DB43C7380F4}"/>
                  </a:ext>
                </a:extLst>
              </p:cNvPr>
              <p:cNvGrpSpPr/>
              <p:nvPr/>
            </p:nvGrpSpPr>
            <p:grpSpPr>
              <a:xfrm>
                <a:off x="8914128" y="955178"/>
                <a:ext cx="1802331" cy="1802331"/>
                <a:chOff x="1520190" y="1619250"/>
                <a:chExt cx="1905000" cy="1905000"/>
              </a:xfrm>
              <a:noFill/>
            </p:grpSpPr>
            <p:sp>
              <p:nvSpPr>
                <p:cNvPr id="73" name="Freeform: Shape 72">
                  <a:extLst>
                    <a:ext uri="{FF2B5EF4-FFF2-40B4-BE49-F238E27FC236}">
                      <a16:creationId xmlns:a16="http://schemas.microsoft.com/office/drawing/2014/main" id="{8DC6D6EE-754B-4B1A-93EA-5AA0A5DE59F1}"/>
                    </a:ext>
                  </a:extLst>
                </p:cNvPr>
                <p:cNvSpPr/>
                <p:nvPr/>
              </p:nvSpPr>
              <p:spPr>
                <a:xfrm>
                  <a:off x="2105882" y="2206847"/>
                  <a:ext cx="921258" cy="920591"/>
                </a:xfrm>
                <a:custGeom>
                  <a:avLst/>
                  <a:gdLst>
                    <a:gd name="connsiteX0" fmla="*/ 378333 w 921258"/>
                    <a:gd name="connsiteY0" fmla="*/ 0 h 920591"/>
                    <a:gd name="connsiteX1" fmla="*/ 16954 w 921258"/>
                    <a:gd name="connsiteY1" fmla="*/ 17431 h 920591"/>
                    <a:gd name="connsiteX2" fmla="*/ 0 w 921258"/>
                    <a:gd name="connsiteY2" fmla="*/ 378905 h 920591"/>
                    <a:gd name="connsiteX3" fmla="*/ 542925 w 921258"/>
                    <a:gd name="connsiteY3" fmla="*/ 920591 h 920591"/>
                    <a:gd name="connsiteX4" fmla="*/ 921258 w 921258"/>
                    <a:gd name="connsiteY4" fmla="*/ 541687 h 92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258" h="920591">
                      <a:moveTo>
                        <a:pt x="378333" y="0"/>
                      </a:moveTo>
                      <a:lnTo>
                        <a:pt x="16954" y="17431"/>
                      </a:lnTo>
                      <a:lnTo>
                        <a:pt x="0" y="378905"/>
                      </a:lnTo>
                      <a:lnTo>
                        <a:pt x="542925" y="920591"/>
                      </a:lnTo>
                      <a:lnTo>
                        <a:pt x="921258" y="541687"/>
                      </a:lnTo>
                      <a:close/>
                    </a:path>
                  </a:pathLst>
                </a:custGeom>
                <a:grpFill/>
                <a:ln w="19050" cap="flat">
                  <a:solidFill>
                    <a:schemeClr val="tx1"/>
                  </a:solidFill>
                  <a:prstDash val="solid"/>
                  <a:round/>
                </a:ln>
              </p:spPr>
              <p:txBody>
                <a:bodyPr rtlCol="0" anchor="ctr"/>
                <a:lstStyle/>
                <a:p>
                  <a:endParaRPr lang="en-US" sz="3840"/>
                </a:p>
              </p:txBody>
            </p:sp>
            <p:sp>
              <p:nvSpPr>
                <p:cNvPr id="74" name="Freeform: Shape 73">
                  <a:extLst>
                    <a:ext uri="{FF2B5EF4-FFF2-40B4-BE49-F238E27FC236}">
                      <a16:creationId xmlns:a16="http://schemas.microsoft.com/office/drawing/2014/main" id="{B2378125-FE99-46C7-B0F1-996C1E1C9AAD}"/>
                    </a:ext>
                  </a:extLst>
                </p:cNvPr>
                <p:cNvSpPr/>
                <p:nvPr/>
              </p:nvSpPr>
              <p:spPr>
                <a:xfrm>
                  <a:off x="1918823" y="2016096"/>
                  <a:ext cx="376943" cy="376394"/>
                </a:xfrm>
                <a:custGeom>
                  <a:avLst/>
                  <a:gdLst>
                    <a:gd name="connsiteX0" fmla="*/ 218872 w 376943"/>
                    <a:gd name="connsiteY0" fmla="*/ 96262 h 376394"/>
                    <a:gd name="connsiteX1" fmla="*/ 20466 w 376943"/>
                    <a:gd name="connsiteY1" fmla="*/ 24349 h 376394"/>
                    <a:gd name="connsiteX2" fmla="*/ 328029 w 376943"/>
                    <a:gd name="connsiteY2" fmla="*/ 358390 h 376394"/>
                    <a:gd name="connsiteX3" fmla="*/ 360128 w 376943"/>
                    <a:gd name="connsiteY3" fmla="*/ 326196 h 376394"/>
                  </a:gdLst>
                  <a:ahLst/>
                  <a:cxnLst>
                    <a:cxn ang="0">
                      <a:pos x="connsiteX0" y="connsiteY0"/>
                    </a:cxn>
                    <a:cxn ang="0">
                      <a:pos x="connsiteX1" y="connsiteY1"/>
                    </a:cxn>
                    <a:cxn ang="0">
                      <a:pos x="connsiteX2" y="connsiteY2"/>
                    </a:cxn>
                    <a:cxn ang="0">
                      <a:pos x="connsiteX3" y="connsiteY3"/>
                    </a:cxn>
                  </a:cxnLst>
                  <a:rect l="l" t="t" r="r" b="b"/>
                  <a:pathLst>
                    <a:path w="376943" h="376394">
                      <a:moveTo>
                        <a:pt x="218872" y="96262"/>
                      </a:moveTo>
                      <a:cubicBezTo>
                        <a:pt x="88665" y="-64139"/>
                        <a:pt x="20466" y="24349"/>
                        <a:pt x="20466" y="24349"/>
                      </a:cubicBezTo>
                      <a:cubicBezTo>
                        <a:pt x="-96786" y="152174"/>
                        <a:pt x="328029" y="358390"/>
                        <a:pt x="328029" y="358390"/>
                      </a:cubicBezTo>
                      <a:cubicBezTo>
                        <a:pt x="328029" y="358390"/>
                        <a:pt x="411754" y="415540"/>
                        <a:pt x="360128" y="326196"/>
                      </a:cubicBezTo>
                    </a:path>
                  </a:pathLst>
                </a:custGeom>
                <a:grpFill/>
                <a:ln w="19050" cap="flat">
                  <a:solidFill>
                    <a:schemeClr val="tx1"/>
                  </a:solidFill>
                  <a:prstDash val="solid"/>
                  <a:round/>
                </a:ln>
              </p:spPr>
              <p:txBody>
                <a:bodyPr rtlCol="0" anchor="ctr"/>
                <a:lstStyle/>
                <a:p>
                  <a:endParaRPr lang="en-US" sz="3840"/>
                </a:p>
              </p:txBody>
            </p:sp>
            <p:sp>
              <p:nvSpPr>
                <p:cNvPr id="78" name="Freeform: Shape 77">
                  <a:extLst>
                    <a:ext uri="{FF2B5EF4-FFF2-40B4-BE49-F238E27FC236}">
                      <a16:creationId xmlns:a16="http://schemas.microsoft.com/office/drawing/2014/main" id="{3C1117D2-86EF-4FF6-98CF-AF26FE628615}"/>
                    </a:ext>
                  </a:extLst>
                </p:cNvPr>
                <p:cNvSpPr/>
                <p:nvPr/>
              </p:nvSpPr>
              <p:spPr>
                <a:xfrm>
                  <a:off x="2153983" y="2132742"/>
                  <a:ext cx="38100" cy="56578"/>
                </a:xfrm>
                <a:custGeom>
                  <a:avLst/>
                  <a:gdLst>
                    <a:gd name="connsiteX0" fmla="*/ 38100 w 38100"/>
                    <a:gd name="connsiteY0" fmla="*/ 56578 h 56578"/>
                    <a:gd name="connsiteX1" fmla="*/ 0 w 38100"/>
                    <a:gd name="connsiteY1" fmla="*/ 0 h 56578"/>
                  </a:gdLst>
                  <a:ahLst/>
                  <a:cxnLst>
                    <a:cxn ang="0">
                      <a:pos x="connsiteX0" y="connsiteY0"/>
                    </a:cxn>
                    <a:cxn ang="0">
                      <a:pos x="connsiteX1" y="connsiteY1"/>
                    </a:cxn>
                  </a:cxnLst>
                  <a:rect l="l" t="t" r="r" b="b"/>
                  <a:pathLst>
                    <a:path w="38100" h="56578">
                      <a:moveTo>
                        <a:pt x="38100" y="56578"/>
                      </a:moveTo>
                      <a:cubicBezTo>
                        <a:pt x="30956" y="45529"/>
                        <a:pt x="7144" y="9716"/>
                        <a:pt x="0" y="0"/>
                      </a:cubicBezTo>
                    </a:path>
                  </a:pathLst>
                </a:custGeom>
                <a:grpFill/>
                <a:ln w="19050" cap="flat">
                  <a:solidFill>
                    <a:schemeClr val="tx1"/>
                  </a:solidFill>
                  <a:prstDash val="solid"/>
                  <a:round/>
                </a:ln>
              </p:spPr>
              <p:txBody>
                <a:bodyPr rtlCol="0" anchor="ctr"/>
                <a:lstStyle/>
                <a:p>
                  <a:endParaRPr lang="en-US" sz="3840"/>
                </a:p>
              </p:txBody>
            </p:sp>
            <p:sp>
              <p:nvSpPr>
                <p:cNvPr id="80" name="Freeform: Shape 79">
                  <a:extLst>
                    <a:ext uri="{FF2B5EF4-FFF2-40B4-BE49-F238E27FC236}">
                      <a16:creationId xmlns:a16="http://schemas.microsoft.com/office/drawing/2014/main" id="{9BA2F7EC-3B8E-4ABA-9705-8A0849466D46}"/>
                    </a:ext>
                  </a:extLst>
                </p:cNvPr>
                <p:cNvSpPr/>
                <p:nvPr/>
              </p:nvSpPr>
              <p:spPr>
                <a:xfrm>
                  <a:off x="2541936" y="2633281"/>
                  <a:ext cx="242220" cy="242601"/>
                </a:xfrm>
                <a:custGeom>
                  <a:avLst/>
                  <a:gdLst>
                    <a:gd name="connsiteX0" fmla="*/ 0 w 242220"/>
                    <a:gd name="connsiteY0" fmla="*/ 242602 h 242601"/>
                    <a:gd name="connsiteX1" fmla="*/ 242221 w 242220"/>
                    <a:gd name="connsiteY1" fmla="*/ 0 h 242601"/>
                  </a:gdLst>
                  <a:ahLst/>
                  <a:cxnLst>
                    <a:cxn ang="0">
                      <a:pos x="connsiteX0" y="connsiteY0"/>
                    </a:cxn>
                    <a:cxn ang="0">
                      <a:pos x="connsiteX1" y="connsiteY1"/>
                    </a:cxn>
                  </a:cxnLst>
                  <a:rect l="l" t="t" r="r" b="b"/>
                  <a:pathLst>
                    <a:path w="242220" h="242601">
                      <a:moveTo>
                        <a:pt x="0" y="242602"/>
                      </a:moveTo>
                      <a:lnTo>
                        <a:pt x="242221" y="0"/>
                      </a:lnTo>
                    </a:path>
                  </a:pathLst>
                </a:custGeom>
                <a:grpFill/>
                <a:ln w="19050" cap="flat">
                  <a:solidFill>
                    <a:schemeClr val="tx1"/>
                  </a:solidFill>
                  <a:prstDash val="solid"/>
                  <a:round/>
                </a:ln>
              </p:spPr>
              <p:txBody>
                <a:bodyPr rtlCol="0" anchor="ctr"/>
                <a:lstStyle/>
                <a:p>
                  <a:endParaRPr lang="en-US" sz="3840"/>
                </a:p>
              </p:txBody>
            </p:sp>
            <p:sp>
              <p:nvSpPr>
                <p:cNvPr id="81" name="Freeform: Shape 80">
                  <a:extLst>
                    <a:ext uri="{FF2B5EF4-FFF2-40B4-BE49-F238E27FC236}">
                      <a16:creationId xmlns:a16="http://schemas.microsoft.com/office/drawing/2014/main" id="{7619B8D2-8C75-4AB8-BDF6-8E5DD53315F6}"/>
                    </a:ext>
                  </a:extLst>
                </p:cNvPr>
                <p:cNvSpPr/>
                <p:nvPr/>
              </p:nvSpPr>
              <p:spPr>
                <a:xfrm>
                  <a:off x="2620422" y="2711672"/>
                  <a:ext cx="242220" cy="242506"/>
                </a:xfrm>
                <a:custGeom>
                  <a:avLst/>
                  <a:gdLst>
                    <a:gd name="connsiteX0" fmla="*/ 0 w 242220"/>
                    <a:gd name="connsiteY0" fmla="*/ 242506 h 242506"/>
                    <a:gd name="connsiteX1" fmla="*/ 242221 w 242220"/>
                    <a:gd name="connsiteY1" fmla="*/ 0 h 242506"/>
                  </a:gdLst>
                  <a:ahLst/>
                  <a:cxnLst>
                    <a:cxn ang="0">
                      <a:pos x="connsiteX0" y="connsiteY0"/>
                    </a:cxn>
                    <a:cxn ang="0">
                      <a:pos x="connsiteX1" y="connsiteY1"/>
                    </a:cxn>
                  </a:cxnLst>
                  <a:rect l="l" t="t" r="r" b="b"/>
                  <a:pathLst>
                    <a:path w="242220" h="242506">
                      <a:moveTo>
                        <a:pt x="0" y="242506"/>
                      </a:moveTo>
                      <a:lnTo>
                        <a:pt x="242221" y="0"/>
                      </a:lnTo>
                    </a:path>
                  </a:pathLst>
                </a:custGeom>
                <a:grpFill/>
                <a:ln w="19050" cap="flat">
                  <a:solidFill>
                    <a:schemeClr val="tx1"/>
                  </a:solidFill>
                  <a:prstDash val="solid"/>
                  <a:round/>
                </a:ln>
              </p:spPr>
              <p:txBody>
                <a:bodyPr rtlCol="0" anchor="ctr"/>
                <a:lstStyle/>
                <a:p>
                  <a:endParaRPr lang="en-US" sz="3840"/>
                </a:p>
              </p:txBody>
            </p:sp>
            <p:sp>
              <p:nvSpPr>
                <p:cNvPr id="82" name="Freeform: Shape 81">
                  <a:extLst>
                    <a:ext uri="{FF2B5EF4-FFF2-40B4-BE49-F238E27FC236}">
                      <a16:creationId xmlns:a16="http://schemas.microsoft.com/office/drawing/2014/main" id="{1DCE8F27-ECDF-4DBF-8BC9-3664E8CD3668}"/>
                    </a:ext>
                  </a:extLst>
                </p:cNvPr>
                <p:cNvSpPr/>
                <p:nvPr/>
              </p:nvSpPr>
              <p:spPr>
                <a:xfrm rot="-2703002">
                  <a:off x="2395311" y="2538528"/>
                  <a:ext cx="223170" cy="146780"/>
                </a:xfrm>
                <a:custGeom>
                  <a:avLst/>
                  <a:gdLst>
                    <a:gd name="connsiteX0" fmla="*/ 0 w 223170"/>
                    <a:gd name="connsiteY0" fmla="*/ 0 h 146780"/>
                    <a:gd name="connsiteX1" fmla="*/ 223171 w 223170"/>
                    <a:gd name="connsiteY1" fmla="*/ 0 h 146780"/>
                    <a:gd name="connsiteX2" fmla="*/ 223171 w 223170"/>
                    <a:gd name="connsiteY2" fmla="*/ 146780 h 146780"/>
                    <a:gd name="connsiteX3" fmla="*/ 0 w 223170"/>
                    <a:gd name="connsiteY3" fmla="*/ 146780 h 146780"/>
                  </a:gdLst>
                  <a:ahLst/>
                  <a:cxnLst>
                    <a:cxn ang="0">
                      <a:pos x="connsiteX0" y="connsiteY0"/>
                    </a:cxn>
                    <a:cxn ang="0">
                      <a:pos x="connsiteX1" y="connsiteY1"/>
                    </a:cxn>
                    <a:cxn ang="0">
                      <a:pos x="connsiteX2" y="connsiteY2"/>
                    </a:cxn>
                    <a:cxn ang="0">
                      <a:pos x="connsiteX3" y="connsiteY3"/>
                    </a:cxn>
                  </a:cxnLst>
                  <a:rect l="l" t="t" r="r" b="b"/>
                  <a:pathLst>
                    <a:path w="223170" h="146780">
                      <a:moveTo>
                        <a:pt x="0" y="0"/>
                      </a:moveTo>
                      <a:lnTo>
                        <a:pt x="223171" y="0"/>
                      </a:lnTo>
                      <a:lnTo>
                        <a:pt x="223171" y="146780"/>
                      </a:lnTo>
                      <a:lnTo>
                        <a:pt x="0" y="146780"/>
                      </a:lnTo>
                      <a:close/>
                    </a:path>
                  </a:pathLst>
                </a:custGeom>
                <a:grpFill/>
                <a:ln w="19050" cap="flat">
                  <a:solidFill>
                    <a:schemeClr val="tx1"/>
                  </a:solidFill>
                  <a:prstDash val="solid"/>
                  <a:round/>
                </a:ln>
              </p:spPr>
              <p:txBody>
                <a:bodyPr rtlCol="0" anchor="ctr"/>
                <a:lstStyle/>
                <a:p>
                  <a:endParaRPr lang="en-US" sz="3840"/>
                </a:p>
              </p:txBody>
            </p:sp>
            <p:sp>
              <p:nvSpPr>
                <p:cNvPr id="83" name="Freeform: Shape 82">
                  <a:extLst>
                    <a:ext uri="{FF2B5EF4-FFF2-40B4-BE49-F238E27FC236}">
                      <a16:creationId xmlns:a16="http://schemas.microsoft.com/office/drawing/2014/main" id="{A1273236-2DE9-4231-90CF-E238B87E2CF7}"/>
                    </a:ext>
                  </a:extLst>
                </p:cNvPr>
                <p:cNvSpPr/>
                <p:nvPr/>
              </p:nvSpPr>
              <p:spPr>
                <a:xfrm>
                  <a:off x="2233898" y="2334101"/>
                  <a:ext cx="120014" cy="120014"/>
                </a:xfrm>
                <a:custGeom>
                  <a:avLst/>
                  <a:gdLst>
                    <a:gd name="connsiteX0" fmla="*/ 120015 w 120014"/>
                    <a:gd name="connsiteY0" fmla="*/ 60007 h 120014"/>
                    <a:gd name="connsiteX1" fmla="*/ 60007 w 120014"/>
                    <a:gd name="connsiteY1" fmla="*/ 120015 h 120014"/>
                    <a:gd name="connsiteX2" fmla="*/ 0 w 120014"/>
                    <a:gd name="connsiteY2" fmla="*/ 60007 h 120014"/>
                    <a:gd name="connsiteX3" fmla="*/ 60007 w 120014"/>
                    <a:gd name="connsiteY3" fmla="*/ 0 h 120014"/>
                    <a:gd name="connsiteX4" fmla="*/ 120015 w 120014"/>
                    <a:gd name="connsiteY4" fmla="*/ 60007 h 12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4" h="120014">
                      <a:moveTo>
                        <a:pt x="120015" y="60007"/>
                      </a:moveTo>
                      <a:cubicBezTo>
                        <a:pt x="120015" y="93149"/>
                        <a:pt x="93149" y="120015"/>
                        <a:pt x="60007" y="120015"/>
                      </a:cubicBezTo>
                      <a:cubicBezTo>
                        <a:pt x="26866" y="120015"/>
                        <a:pt x="0" y="93149"/>
                        <a:pt x="0" y="60007"/>
                      </a:cubicBezTo>
                      <a:cubicBezTo>
                        <a:pt x="0" y="26866"/>
                        <a:pt x="26866" y="0"/>
                        <a:pt x="60007" y="0"/>
                      </a:cubicBezTo>
                      <a:cubicBezTo>
                        <a:pt x="93149" y="0"/>
                        <a:pt x="120015" y="26866"/>
                        <a:pt x="120015" y="60007"/>
                      </a:cubicBezTo>
                      <a:close/>
                    </a:path>
                  </a:pathLst>
                </a:custGeom>
                <a:grpFill/>
                <a:ln w="19050" cap="flat">
                  <a:solidFill>
                    <a:schemeClr val="tx1"/>
                  </a:solidFill>
                  <a:prstDash val="solid"/>
                  <a:round/>
                </a:ln>
              </p:spPr>
              <p:txBody>
                <a:bodyPr rtlCol="0" anchor="ctr"/>
                <a:lstStyle/>
                <a:p>
                  <a:endParaRPr lang="en-US" sz="3840"/>
                </a:p>
              </p:txBody>
            </p:sp>
          </p:grpSp>
        </p:grpSp>
      </p:grpSp>
      <p:sp>
        <p:nvSpPr>
          <p:cNvPr id="31" name="Slide Number Placeholder 1">
            <a:extLst>
              <a:ext uri="{FF2B5EF4-FFF2-40B4-BE49-F238E27FC236}">
                <a16:creationId xmlns:a16="http://schemas.microsoft.com/office/drawing/2014/main" id="{7910EBC1-909E-445F-A40A-C6247CEEBB17}"/>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39</a:t>
            </a:fld>
            <a:endParaRPr lang="en-US" sz="900" dirty="0">
              <a:solidFill>
                <a:srgbClr val="FFFFFF"/>
              </a:solidFill>
              <a:latin typeface="Amazon Ember"/>
            </a:endParaRPr>
          </a:p>
        </p:txBody>
      </p:sp>
      <p:sp>
        <p:nvSpPr>
          <p:cNvPr id="2" name="Title 1">
            <a:extLst>
              <a:ext uri="{FF2B5EF4-FFF2-40B4-BE49-F238E27FC236}">
                <a16:creationId xmlns:a16="http://schemas.microsoft.com/office/drawing/2014/main" id="{24E15212-6461-4DFD-BA06-C08E31C90BA3}"/>
              </a:ext>
            </a:extLst>
          </p:cNvPr>
          <p:cNvSpPr>
            <a:spLocks noGrp="1"/>
          </p:cNvSpPr>
          <p:nvPr>
            <p:ph type="title"/>
          </p:nvPr>
        </p:nvSpPr>
        <p:spPr/>
        <p:txBody>
          <a:bodyPr/>
          <a:lstStyle/>
          <a:p>
            <a:r>
              <a:rPr lang="en-US" dirty="0"/>
              <a:t>Key considerations</a:t>
            </a:r>
          </a:p>
        </p:txBody>
      </p:sp>
      <p:sp>
        <p:nvSpPr>
          <p:cNvPr id="38" name="TextBox 37">
            <a:extLst>
              <a:ext uri="{FF2B5EF4-FFF2-40B4-BE49-F238E27FC236}">
                <a16:creationId xmlns:a16="http://schemas.microsoft.com/office/drawing/2014/main" id="{2DABBF70-6C61-45E6-BB0B-95C005107D71}"/>
              </a:ext>
            </a:extLst>
          </p:cNvPr>
          <p:cNvSpPr txBox="1"/>
          <p:nvPr/>
        </p:nvSpPr>
        <p:spPr>
          <a:xfrm>
            <a:off x="7703668" y="5893798"/>
            <a:ext cx="3980577" cy="256545"/>
          </a:xfrm>
          <a:prstGeom prst="rect">
            <a:avLst/>
          </a:prstGeom>
          <a:noFill/>
        </p:spPr>
        <p:txBody>
          <a:bodyPr wrap="none" rtlCol="0">
            <a:spAutoFit/>
          </a:bodyPr>
          <a:lstStyle/>
          <a:p>
            <a:pPr algn="r" defTabSz="609561">
              <a:defRPr/>
            </a:pPr>
            <a:r>
              <a:rPr lang="en-US" sz="1067" dirty="0">
                <a:solidFill>
                  <a:schemeClr val="tx1">
                    <a:lumMod val="75000"/>
                  </a:schemeClr>
                </a:solidFill>
                <a:latin typeface="Amazon Ember"/>
              </a:rPr>
              <a:t>* Checkpointing is a best practice and is highly recommended</a:t>
            </a:r>
          </a:p>
        </p:txBody>
      </p:sp>
    </p:spTree>
    <p:extLst>
      <p:ext uri="{BB962C8B-B14F-4D97-AF65-F5344CB8AC3E}">
        <p14:creationId xmlns:p14="http://schemas.microsoft.com/office/powerpoint/2010/main" val="136651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5515F81-E0C5-483D-B2CC-ACED8CBC88F4}"/>
              </a:ext>
            </a:extLst>
          </p:cNvPr>
          <p:cNvGrpSpPr/>
          <p:nvPr/>
        </p:nvGrpSpPr>
        <p:grpSpPr>
          <a:xfrm>
            <a:off x="1130300" y="677640"/>
            <a:ext cx="9652000" cy="5502721"/>
            <a:chOff x="1270000" y="677640"/>
            <a:chExt cx="9652000" cy="5502721"/>
          </a:xfrm>
        </p:grpSpPr>
        <p:grpSp>
          <p:nvGrpSpPr>
            <p:cNvPr id="33" name="Group 32">
              <a:extLst>
                <a:ext uri="{FF2B5EF4-FFF2-40B4-BE49-F238E27FC236}">
                  <a16:creationId xmlns:a16="http://schemas.microsoft.com/office/drawing/2014/main" id="{EBA4758A-2473-4404-AACD-1B1BCE1B6834}"/>
                </a:ext>
              </a:extLst>
            </p:cNvPr>
            <p:cNvGrpSpPr/>
            <p:nvPr/>
          </p:nvGrpSpPr>
          <p:grpSpPr>
            <a:xfrm>
              <a:off x="5414339" y="677640"/>
              <a:ext cx="5507661" cy="5502721"/>
              <a:chOff x="5823955" y="601972"/>
              <a:chExt cx="5507661" cy="5502721"/>
            </a:xfrm>
          </p:grpSpPr>
          <p:sp>
            <p:nvSpPr>
              <p:cNvPr id="34" name="Oval 33">
                <a:extLst>
                  <a:ext uri="{FF2B5EF4-FFF2-40B4-BE49-F238E27FC236}">
                    <a16:creationId xmlns:a16="http://schemas.microsoft.com/office/drawing/2014/main" id="{539F9D18-62E2-4AA7-91E9-45DC9B1B790C}"/>
                  </a:ext>
                </a:extLst>
              </p:cNvPr>
              <p:cNvSpPr/>
              <p:nvPr/>
            </p:nvSpPr>
            <p:spPr>
              <a:xfrm>
                <a:off x="7036502" y="1418224"/>
                <a:ext cx="3082567" cy="3082567"/>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mj-lt"/>
                    <a:ea typeface="+mn-ea"/>
                    <a:cs typeface="+mn-cs"/>
                  </a:rPr>
                  <a:t>Amazon SageMaker</a:t>
                </a:r>
              </a:p>
              <a:p>
                <a:pPr marL="0" marR="0" lvl="0" indent="0" algn="ctr" defTabSz="91437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Infrastructure, tools, </a:t>
                </a:r>
                <a:br>
                  <a:rPr kumimoji="0" lang="en-US" sz="1100" b="0" i="0" u="none" strike="noStrike" kern="1200" cap="none" spc="0" normalizeH="0" baseline="0" noProof="0" dirty="0">
                    <a:ln>
                      <a:noFill/>
                    </a:ln>
                    <a:solidFill>
                      <a:srgbClr val="FFFFFF"/>
                    </a:solidFill>
                    <a:effectLst/>
                    <a:uLnTx/>
                    <a:uFillTx/>
                    <a:latin typeface="Amazon Ember"/>
                    <a:ea typeface="+mn-ea"/>
                    <a:cs typeface="+mn-cs"/>
                  </a:rPr>
                </a:br>
                <a:r>
                  <a:rPr kumimoji="0" lang="en-US" sz="1100" b="0" i="0" u="none" strike="noStrike" kern="1200" cap="none" spc="0" normalizeH="0" baseline="0" noProof="0" dirty="0">
                    <a:ln>
                      <a:noFill/>
                    </a:ln>
                    <a:solidFill>
                      <a:srgbClr val="FFFFFF"/>
                    </a:solidFill>
                    <a:effectLst/>
                    <a:uLnTx/>
                    <a:uFillTx/>
                    <a:latin typeface="Amazon Ember"/>
                    <a:ea typeface="+mn-ea"/>
                    <a:cs typeface="+mn-cs"/>
                  </a:rPr>
                  <a:t>visual interfaces, workflows, orchestration, and collaboration</a:t>
                </a:r>
              </a:p>
            </p:txBody>
          </p:sp>
          <p:grpSp>
            <p:nvGrpSpPr>
              <p:cNvPr id="35" name="Graphic 5097">
                <a:extLst>
                  <a:ext uri="{FF2B5EF4-FFF2-40B4-BE49-F238E27FC236}">
                    <a16:creationId xmlns:a16="http://schemas.microsoft.com/office/drawing/2014/main" id="{F41C95C7-C30F-4408-BC80-9A320A174000}"/>
                  </a:ext>
                </a:extLst>
              </p:cNvPr>
              <p:cNvGrpSpPr/>
              <p:nvPr/>
            </p:nvGrpSpPr>
            <p:grpSpPr>
              <a:xfrm>
                <a:off x="7995672" y="1521429"/>
                <a:ext cx="1164226" cy="1164222"/>
                <a:chOff x="5097071" y="6858000"/>
                <a:chExt cx="1905000" cy="1905000"/>
              </a:xfrm>
            </p:grpSpPr>
            <p:sp>
              <p:nvSpPr>
                <p:cNvPr id="40" name="Freeform: Shape 39">
                  <a:extLst>
                    <a:ext uri="{FF2B5EF4-FFF2-40B4-BE49-F238E27FC236}">
                      <a16:creationId xmlns:a16="http://schemas.microsoft.com/office/drawing/2014/main" id="{7802E43F-3C7D-4639-B1CD-2D6194DCE435}"/>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9050" cap="flat">
                  <a:solidFill>
                    <a:schemeClr val="tx1"/>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A5F03CF2-50E5-4AC7-9637-FD94E78EFD29}"/>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9050" cap="flat">
                  <a:solidFill>
                    <a:schemeClr val="tx1"/>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B89C7477-9F3D-406D-A1CE-425DEC813EC1}"/>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9050" cap="flat">
                  <a:solidFill>
                    <a:schemeClr val="tx1"/>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45D73608-2F8C-4824-80F0-EFB1273E94E7}"/>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9050" cap="flat">
                  <a:solidFill>
                    <a:schemeClr val="tx1"/>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846B21E5-7102-48B1-B5AC-4FA76A161473}"/>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9050" cap="flat">
                  <a:solidFill>
                    <a:schemeClr val="tx1"/>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D70797FA-1A4C-485A-A5CB-D6C28B4B837A}"/>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9453CACF-5628-439D-97F8-1F4359511A27}"/>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9050" cap="flat">
                  <a:solidFill>
                    <a:schemeClr val="tx1"/>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D8E6518D-0821-4D42-8AB9-A4487BE28E58}"/>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9050" cap="flat">
                  <a:solidFill>
                    <a:schemeClr val="tx1"/>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C25A4DDB-615E-4495-855A-5F4CB2F13422}"/>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446D7953-4F7C-4EB5-B3F6-5D1E65DD4FD9}"/>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9050" cap="flat">
                  <a:solidFill>
                    <a:schemeClr val="tx1"/>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72B756E2-CDB0-4FEB-BD42-2DA681AF1142}"/>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9050" cap="flat">
                  <a:solidFill>
                    <a:schemeClr val="tx1"/>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740A53BE-AA73-4E54-B434-EAD73D125E9A}"/>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9050"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60528BBD-E019-4F13-A2A3-52A401198A3B}"/>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9050" cap="flat">
                  <a:solidFill>
                    <a:schemeClr val="tx1"/>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B23EDA3D-CB87-467C-8975-24C58D4A6B22}"/>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9050" cap="flat">
                  <a:solidFill>
                    <a:schemeClr val="tx1"/>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A33D6D96-EF20-4745-B03B-E4C1DB4509ED}"/>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9050" cap="flat">
                  <a:solidFill>
                    <a:schemeClr val="tx1"/>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6013CAE6-6B77-4706-A329-84A91C28C5A9}"/>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CFD7BD99-7B1D-474C-9786-E3109369DEFB}"/>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2460FA35-3E8B-48BE-A87D-32F6C43147D0}"/>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4CBD0379-1079-47F2-846F-B7847C6CD089}"/>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3073E0BF-1212-4FE0-A352-172288E4CB8F}"/>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9050" cap="flat">
                  <a:solidFill>
                    <a:schemeClr val="tx1"/>
                  </a:solidFill>
                  <a:prstDash val="solid"/>
                  <a:round/>
                </a:ln>
              </p:spPr>
              <p:txBody>
                <a:bodyPr rtlCol="0" anchor="ctr"/>
                <a:lstStyle/>
                <a:p>
                  <a:endParaRPr lang="en-US" dirty="0"/>
                </a:p>
              </p:txBody>
            </p:sp>
          </p:grpSp>
          <p:sp>
            <p:nvSpPr>
              <p:cNvPr id="36" name="Oval 35">
                <a:extLst>
                  <a:ext uri="{FF2B5EF4-FFF2-40B4-BE49-F238E27FC236}">
                    <a16:creationId xmlns:a16="http://schemas.microsoft.com/office/drawing/2014/main" id="{F8624258-1F6F-414A-BA95-9C6A0041B840}"/>
                  </a:ext>
                </a:extLst>
              </p:cNvPr>
              <p:cNvSpPr/>
              <p:nvPr/>
            </p:nvSpPr>
            <p:spPr>
              <a:xfrm>
                <a:off x="7519786" y="3988694"/>
                <a:ext cx="2115998" cy="2115999"/>
              </a:xfrm>
              <a:prstGeom prst="ellipse">
                <a:avLst/>
              </a:prstGeom>
              <a:solidFill>
                <a:schemeClr val="bg2">
                  <a:lumMod val="90000"/>
                  <a:lumOff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defRPr/>
                </a:pPr>
                <a:r>
                  <a:rPr lang="en-US" sz="1600" dirty="0" err="1">
                    <a:solidFill>
                      <a:schemeClr val="accent1"/>
                    </a:solidFill>
                    <a:latin typeface="+mj-lt"/>
                  </a:rPr>
                  <a:t>MLOps</a:t>
                </a:r>
                <a:r>
                  <a:rPr lang="en-US" sz="1600" dirty="0">
                    <a:solidFill>
                      <a:schemeClr val="accent1"/>
                    </a:solidFill>
                    <a:latin typeface="+mj-lt"/>
                  </a:rPr>
                  <a:t> engineers</a:t>
                </a:r>
              </a:p>
              <a:p>
                <a:pPr algn="ctr">
                  <a:spcAft>
                    <a:spcPts val="600"/>
                  </a:spcAft>
                  <a:defRPr/>
                </a:pPr>
                <a:r>
                  <a:rPr lang="en-US" sz="1050" dirty="0">
                    <a:solidFill>
                      <a:srgbClr val="FFFFFF"/>
                    </a:solidFill>
                  </a:rPr>
                  <a:t>Deploy and manage models at scale </a:t>
                </a:r>
                <a:br>
                  <a:rPr lang="en-US" sz="1050" dirty="0">
                    <a:solidFill>
                      <a:srgbClr val="FFFFFF"/>
                    </a:solidFill>
                  </a:rPr>
                </a:br>
                <a:r>
                  <a:rPr lang="en-US" sz="1050" dirty="0">
                    <a:solidFill>
                      <a:srgbClr val="FFFFFF"/>
                    </a:solidFill>
                  </a:rPr>
                  <a:t>with Amazon</a:t>
                </a:r>
                <a:br>
                  <a:rPr lang="en-US" sz="1050" dirty="0">
                    <a:solidFill>
                      <a:srgbClr val="FFFFFF"/>
                    </a:solidFill>
                  </a:rPr>
                </a:br>
                <a:r>
                  <a:rPr lang="en-US" sz="1050" dirty="0">
                    <a:solidFill>
                      <a:srgbClr val="FFFFFF"/>
                    </a:solidFill>
                  </a:rPr>
                  <a:t> SageMaker MLOps</a:t>
                </a:r>
              </a:p>
              <a:p>
                <a:pPr marL="0" marR="0" lvl="0" indent="0" algn="ctr" defTabSz="914377" rtl="0" eaLnBrk="1" fontAlgn="auto" latinLnBrk="0" hangingPunct="1">
                  <a:lnSpc>
                    <a:spcPct val="100000"/>
                  </a:lnSpc>
                  <a:spcBef>
                    <a:spcPts val="0"/>
                  </a:spcBef>
                  <a:spcAft>
                    <a:spcPts val="600"/>
                  </a:spcAft>
                  <a:buClrTx/>
                  <a:buSzTx/>
                  <a:buFontTx/>
                  <a:buNone/>
                  <a:tabLst/>
                  <a:defRPr/>
                </a:pPr>
                <a:endParaRPr lang="en-US" sz="1050" dirty="0">
                  <a:solidFill>
                    <a:srgbClr val="FFFFFF"/>
                  </a:solidFill>
                  <a:latin typeface="Amazon Ember"/>
                </a:endParaRPr>
              </a:p>
            </p:txBody>
          </p:sp>
          <p:grpSp>
            <p:nvGrpSpPr>
              <p:cNvPr id="37" name="Group 36">
                <a:extLst>
                  <a:ext uri="{FF2B5EF4-FFF2-40B4-BE49-F238E27FC236}">
                    <a16:creationId xmlns:a16="http://schemas.microsoft.com/office/drawing/2014/main" id="{EAEEBF9E-0C4A-4DCC-8974-3BB7D8FF4947}"/>
                  </a:ext>
                </a:extLst>
              </p:cNvPr>
              <p:cNvGrpSpPr/>
              <p:nvPr/>
            </p:nvGrpSpPr>
            <p:grpSpPr>
              <a:xfrm>
                <a:off x="5823955" y="601972"/>
                <a:ext cx="5507661" cy="2115999"/>
                <a:chOff x="5823955" y="601972"/>
                <a:chExt cx="5507661" cy="2115999"/>
              </a:xfrm>
            </p:grpSpPr>
            <p:sp>
              <p:nvSpPr>
                <p:cNvPr id="38" name="Oval 37">
                  <a:extLst>
                    <a:ext uri="{FF2B5EF4-FFF2-40B4-BE49-F238E27FC236}">
                      <a16:creationId xmlns:a16="http://schemas.microsoft.com/office/drawing/2014/main" id="{E4CAD666-C09C-4D5B-936C-841FACD94D00}"/>
                    </a:ext>
                  </a:extLst>
                </p:cNvPr>
                <p:cNvSpPr/>
                <p:nvPr/>
              </p:nvSpPr>
              <p:spPr>
                <a:xfrm>
                  <a:off x="9215618" y="601972"/>
                  <a:ext cx="2115998" cy="2115999"/>
                </a:xfrm>
                <a:prstGeom prst="ellipse">
                  <a:avLst/>
                </a:prstGeom>
                <a:solidFill>
                  <a:schemeClr val="bg2">
                    <a:lumMod val="90000"/>
                    <a:lumOff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spcAft>
                      <a:spcPts val="600"/>
                    </a:spcAft>
                    <a:defRPr/>
                  </a:pPr>
                  <a:r>
                    <a:rPr kumimoji="0" lang="en-US" sz="1600" b="0" i="0" u="none" strike="noStrike" kern="1200" cap="none" spc="0" normalizeH="0" baseline="0" noProof="0" dirty="0">
                      <a:ln>
                        <a:noFill/>
                      </a:ln>
                      <a:solidFill>
                        <a:schemeClr val="accent1"/>
                      </a:solidFill>
                      <a:effectLst/>
                      <a:uLnTx/>
                      <a:uFillTx/>
                      <a:latin typeface="+mj-lt"/>
                      <a:ea typeface="+mn-ea"/>
                      <a:cs typeface="+mn-cs"/>
                    </a:rPr>
                    <a:t>Data scientists</a:t>
                  </a:r>
                </a:p>
                <a:p>
                  <a:pPr lvl="0" algn="ctr">
                    <a:spcAft>
                      <a:spcPts val="600"/>
                    </a:spcAft>
                    <a:defRPr/>
                  </a:pPr>
                  <a:r>
                    <a:rPr kumimoji="0" lang="en-US" sz="1600" b="0" i="0" u="none" strike="noStrike" kern="1200" cap="none" spc="0" normalizeH="0" baseline="0" noProof="0" dirty="0">
                      <a:ln>
                        <a:noFill/>
                      </a:ln>
                      <a:solidFill>
                        <a:srgbClr val="FFFFFF"/>
                      </a:solidFill>
                      <a:effectLst/>
                      <a:uLnTx/>
                      <a:uFillTx/>
                      <a:latin typeface="+mj-lt"/>
                      <a:ea typeface="+mn-ea"/>
                      <a:cs typeface="+mn-cs"/>
                    </a:rPr>
                    <a:t> </a:t>
                  </a:r>
                  <a:r>
                    <a:rPr lang="en-US" sz="1050" dirty="0">
                      <a:solidFill>
                        <a:srgbClr val="FFFFFF"/>
                      </a:solidFill>
                    </a:rPr>
                    <a:t>Prepare data and build, train, and deploy ML models with Amazon SageMaker Studio</a:t>
                  </a:r>
                  <a:endParaRPr lang="en-US" sz="1050" dirty="0">
                    <a:solidFill>
                      <a:srgbClr val="FFFFFF"/>
                    </a:solidFill>
                    <a:latin typeface="Amazon Ember"/>
                  </a:endParaRPr>
                </a:p>
              </p:txBody>
            </p:sp>
            <p:sp>
              <p:nvSpPr>
                <p:cNvPr id="39" name="Oval 38">
                  <a:extLst>
                    <a:ext uri="{FF2B5EF4-FFF2-40B4-BE49-F238E27FC236}">
                      <a16:creationId xmlns:a16="http://schemas.microsoft.com/office/drawing/2014/main" id="{CAC9BADE-B8D2-4D4C-9046-B105302554C3}"/>
                    </a:ext>
                  </a:extLst>
                </p:cNvPr>
                <p:cNvSpPr/>
                <p:nvPr/>
              </p:nvSpPr>
              <p:spPr>
                <a:xfrm>
                  <a:off x="5823955" y="601972"/>
                  <a:ext cx="2115998" cy="2115999"/>
                </a:xfrm>
                <a:prstGeom prst="ellipse">
                  <a:avLst/>
                </a:prstGeom>
                <a:solidFill>
                  <a:schemeClr val="bg2">
                    <a:lumMod val="90000"/>
                    <a:lumOff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lt"/>
                      <a:ea typeface="+mn-ea"/>
                      <a:cs typeface="+mn-cs"/>
                    </a:rPr>
                    <a:t>Business analysts</a:t>
                  </a:r>
                </a:p>
                <a:p>
                  <a:pPr algn="ctr">
                    <a:spcAft>
                      <a:spcPts val="600"/>
                    </a:spcAft>
                    <a:defRPr/>
                  </a:pPr>
                  <a:r>
                    <a:rPr lang="en-US" sz="1050" dirty="0">
                      <a:solidFill>
                        <a:srgbClr val="FFFFFF"/>
                      </a:solidFill>
                      <a:latin typeface="Amazon Ember"/>
                    </a:rPr>
                    <a:t>Make ML predictions using a visual interface with Amazon SageMaker Canvas</a:t>
                  </a:r>
                </a:p>
              </p:txBody>
            </p:sp>
          </p:grpSp>
        </p:grpSp>
        <p:sp>
          <p:nvSpPr>
            <p:cNvPr id="85" name="Title 10">
              <a:extLst>
                <a:ext uri="{FF2B5EF4-FFF2-40B4-BE49-F238E27FC236}">
                  <a16:creationId xmlns:a16="http://schemas.microsoft.com/office/drawing/2014/main" id="{E613F203-F3F4-45D7-ABA7-DCD02F6214E6}"/>
                </a:ext>
              </a:extLst>
            </p:cNvPr>
            <p:cNvSpPr txBox="1">
              <a:spLocks/>
            </p:cNvSpPr>
            <p:nvPr/>
          </p:nvSpPr>
          <p:spPr>
            <a:xfrm>
              <a:off x="1270000" y="2717800"/>
              <a:ext cx="4071062" cy="1422400"/>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US">
                  <a:solidFill>
                    <a:schemeClr val="accent1"/>
                  </a:solidFill>
                </a:rPr>
                <a:t>Amazon SageMaker </a:t>
              </a:r>
              <a:br>
                <a:rPr lang="en-US"/>
              </a:br>
              <a:r>
                <a:rPr lang="en-US"/>
                <a:t>helps organizations </a:t>
              </a:r>
              <a:br>
                <a:rPr lang="en-US"/>
              </a:br>
              <a:r>
                <a:rPr lang="en-US"/>
                <a:t>harness ML</a:t>
              </a:r>
              <a:endParaRPr lang="en-US" dirty="0"/>
            </a:p>
          </p:txBody>
        </p:sp>
      </p:grpSp>
      <p:sp>
        <p:nvSpPr>
          <p:cNvPr id="86" name="Slide Number Placeholder 2">
            <a:extLst>
              <a:ext uri="{FF2B5EF4-FFF2-40B4-BE49-F238E27FC236}">
                <a16:creationId xmlns:a16="http://schemas.microsoft.com/office/drawing/2014/main" id="{5E9A2D56-3EBF-40D7-B268-332643ED5891}"/>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4</a:t>
            </a:fld>
            <a:endParaRPr lang="en-US" noProof="0" dirty="0"/>
          </a:p>
        </p:txBody>
      </p:sp>
    </p:spTree>
    <p:extLst>
      <p:ext uri="{BB962C8B-B14F-4D97-AF65-F5344CB8AC3E}">
        <p14:creationId xmlns:p14="http://schemas.microsoft.com/office/powerpoint/2010/main" val="12533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9AAF1A-8122-5345-84CE-B8E4835305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71" name="Group 70">
            <a:extLst>
              <a:ext uri="{FF2B5EF4-FFF2-40B4-BE49-F238E27FC236}">
                <a16:creationId xmlns:a16="http://schemas.microsoft.com/office/drawing/2014/main" id="{52A2D4AB-D069-4B64-928F-C1F582BA28AD}"/>
              </a:ext>
            </a:extLst>
          </p:cNvPr>
          <p:cNvGrpSpPr/>
          <p:nvPr/>
        </p:nvGrpSpPr>
        <p:grpSpPr>
          <a:xfrm>
            <a:off x="1509858" y="1648349"/>
            <a:ext cx="8983744" cy="3345841"/>
            <a:chOff x="1310325" y="1780326"/>
            <a:chExt cx="8983744" cy="3345841"/>
          </a:xfrm>
        </p:grpSpPr>
        <p:sp>
          <p:nvSpPr>
            <p:cNvPr id="3" name="Title 1">
              <a:extLst>
                <a:ext uri="{FF2B5EF4-FFF2-40B4-BE49-F238E27FC236}">
                  <a16:creationId xmlns:a16="http://schemas.microsoft.com/office/drawing/2014/main" id="{3F0586B0-A8A5-A941-8A2A-B995FADD9D5E}"/>
                </a:ext>
              </a:extLst>
            </p:cNvPr>
            <p:cNvSpPr txBox="1">
              <a:spLocks/>
            </p:cNvSpPr>
            <p:nvPr/>
          </p:nvSpPr>
          <p:spPr>
            <a:xfrm>
              <a:off x="1310325" y="2672196"/>
              <a:ext cx="2281287" cy="1562100"/>
            </a:xfrm>
            <a:prstGeom prst="rect">
              <a:avLst/>
            </a:prstGeom>
          </p:spPr>
          <p:txBody>
            <a:bodyPr anchor="ct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 Debugger</a:t>
              </a:r>
            </a:p>
          </p:txBody>
        </p:sp>
        <p:grpSp>
          <p:nvGrpSpPr>
            <p:cNvPr id="70" name="Group 69">
              <a:extLst>
                <a:ext uri="{FF2B5EF4-FFF2-40B4-BE49-F238E27FC236}">
                  <a16:creationId xmlns:a16="http://schemas.microsoft.com/office/drawing/2014/main" id="{C937C3BD-0BF2-4006-A73B-2FE31DD2462B}"/>
                </a:ext>
              </a:extLst>
            </p:cNvPr>
            <p:cNvGrpSpPr/>
            <p:nvPr/>
          </p:nvGrpSpPr>
          <p:grpSpPr>
            <a:xfrm>
              <a:off x="4660022" y="1780326"/>
              <a:ext cx="5634047" cy="3345841"/>
              <a:chOff x="4660022" y="1780326"/>
              <a:chExt cx="5634047" cy="3345841"/>
            </a:xfrm>
          </p:grpSpPr>
          <p:grpSp>
            <p:nvGrpSpPr>
              <p:cNvPr id="67" name="Group 66">
                <a:extLst>
                  <a:ext uri="{FF2B5EF4-FFF2-40B4-BE49-F238E27FC236}">
                    <a16:creationId xmlns:a16="http://schemas.microsoft.com/office/drawing/2014/main" id="{72ED066F-8A38-484E-B48E-2DBF41ED4031}"/>
                  </a:ext>
                </a:extLst>
              </p:cNvPr>
              <p:cNvGrpSpPr/>
              <p:nvPr/>
            </p:nvGrpSpPr>
            <p:grpSpPr>
              <a:xfrm>
                <a:off x="4679574" y="1780326"/>
                <a:ext cx="5515480" cy="1059040"/>
                <a:chOff x="4679574" y="1421564"/>
                <a:chExt cx="5515480" cy="1059040"/>
              </a:xfrm>
            </p:grpSpPr>
            <p:sp>
              <p:nvSpPr>
                <p:cNvPr id="4" name="Text Placeholder 35">
                  <a:extLst>
                    <a:ext uri="{FF2B5EF4-FFF2-40B4-BE49-F238E27FC236}">
                      <a16:creationId xmlns:a16="http://schemas.microsoft.com/office/drawing/2014/main" id="{D683A7BD-C1E3-E84D-AB10-65154EC47B81}"/>
                    </a:ext>
                  </a:extLst>
                </p:cNvPr>
                <p:cNvSpPr txBox="1">
                  <a:spLocks/>
                </p:cNvSpPr>
                <p:nvPr/>
              </p:nvSpPr>
              <p:spPr>
                <a:xfrm>
                  <a:off x="5878224" y="1421564"/>
                  <a:ext cx="4316830" cy="1059040"/>
                </a:xfrm>
                <a:prstGeom prst="rect">
                  <a:avLst/>
                </a:prstGeom>
              </p:spPr>
              <p:txBody>
                <a:bodyPr anchor="ct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0"/>
                    </a:spcAft>
                    <a:buClrTx/>
                    <a:buSzTx/>
                    <a:buNone/>
                    <a:defRPr/>
                  </a:pPr>
                  <a:r>
                    <a:rPr lang="en-US" sz="1600" b="1" kern="0" dirty="0">
                      <a:solidFill>
                        <a:schemeClr val="accent1"/>
                      </a:solidFill>
                    </a:rPr>
                    <a:t>Generate ML models faster</a:t>
                  </a:r>
                </a:p>
                <a:p>
                  <a:pPr marL="0" indent="0">
                    <a:lnSpc>
                      <a:spcPct val="100000"/>
                    </a:lnSpc>
                    <a:spcAft>
                      <a:spcPts val="0"/>
                    </a:spcAft>
                    <a:buClrTx/>
                    <a:buSzTx/>
                    <a:buNone/>
                    <a:defRPr/>
                  </a:pPr>
                  <a:r>
                    <a:rPr lang="en-US" sz="1400" kern="0" dirty="0"/>
                    <a:t>Detect  bottlenecks and issues during training in real-time and correct problems to deploy models faster, with a single, unified tool</a:t>
                  </a:r>
                </a:p>
              </p:txBody>
            </p:sp>
            <p:grpSp>
              <p:nvGrpSpPr>
                <p:cNvPr id="39" name="Graphic 20">
                  <a:extLst>
                    <a:ext uri="{FF2B5EF4-FFF2-40B4-BE49-F238E27FC236}">
                      <a16:creationId xmlns:a16="http://schemas.microsoft.com/office/drawing/2014/main" id="{DAB709B9-482E-2548-B9EB-E91BF17BE3D6}"/>
                    </a:ext>
                  </a:extLst>
                </p:cNvPr>
                <p:cNvGrpSpPr/>
                <p:nvPr/>
              </p:nvGrpSpPr>
              <p:grpSpPr>
                <a:xfrm>
                  <a:off x="4740867" y="1645676"/>
                  <a:ext cx="638798" cy="610817"/>
                  <a:chOff x="6380130" y="2200274"/>
                  <a:chExt cx="457200" cy="457200"/>
                </a:xfrm>
              </p:grpSpPr>
              <p:sp>
                <p:nvSpPr>
                  <p:cNvPr id="40" name="Freeform: Shape 280">
                    <a:extLst>
                      <a:ext uri="{FF2B5EF4-FFF2-40B4-BE49-F238E27FC236}">
                        <a16:creationId xmlns:a16="http://schemas.microsoft.com/office/drawing/2014/main" id="{F68CD8C7-AF9C-4F45-B380-0E7DD930FB30}"/>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9050" cap="flat">
                    <a:solidFill>
                      <a:schemeClr val="tx1"/>
                    </a:solidFill>
                    <a:prstDash val="solid"/>
                    <a:round/>
                  </a:ln>
                </p:spPr>
                <p:txBody>
                  <a:bodyPr rtlCol="0" anchor="ctr"/>
                  <a:lstStyle/>
                  <a:p>
                    <a:endParaRPr lang="en-US" sz="1800"/>
                  </a:p>
                </p:txBody>
              </p:sp>
              <p:sp>
                <p:nvSpPr>
                  <p:cNvPr id="41" name="Freeform: Shape 281">
                    <a:extLst>
                      <a:ext uri="{FF2B5EF4-FFF2-40B4-BE49-F238E27FC236}">
                        <a16:creationId xmlns:a16="http://schemas.microsoft.com/office/drawing/2014/main" id="{5E7E5B5D-A7C4-3840-A103-1398FBECCA3B}"/>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9050" cap="flat">
                    <a:solidFill>
                      <a:schemeClr val="tx1"/>
                    </a:solidFill>
                    <a:prstDash val="solid"/>
                    <a:round/>
                  </a:ln>
                </p:spPr>
                <p:txBody>
                  <a:bodyPr rtlCol="0" anchor="ctr"/>
                  <a:lstStyle/>
                  <a:p>
                    <a:endParaRPr lang="en-US" sz="1800"/>
                  </a:p>
                </p:txBody>
              </p:sp>
              <p:sp>
                <p:nvSpPr>
                  <p:cNvPr id="42" name="Freeform: Shape 282">
                    <a:extLst>
                      <a:ext uri="{FF2B5EF4-FFF2-40B4-BE49-F238E27FC236}">
                        <a16:creationId xmlns:a16="http://schemas.microsoft.com/office/drawing/2014/main" id="{EEE590C0-2548-C648-A181-14F00E88DC6F}"/>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9050" cap="flat">
                    <a:solidFill>
                      <a:schemeClr val="tx1"/>
                    </a:solidFill>
                    <a:prstDash val="solid"/>
                    <a:round/>
                  </a:ln>
                </p:spPr>
                <p:txBody>
                  <a:bodyPr rtlCol="0" anchor="ctr"/>
                  <a:lstStyle/>
                  <a:p>
                    <a:endParaRPr lang="en-US" sz="1800"/>
                  </a:p>
                </p:txBody>
              </p:sp>
              <p:sp>
                <p:nvSpPr>
                  <p:cNvPr id="43" name="Freeform: Shape 283">
                    <a:extLst>
                      <a:ext uri="{FF2B5EF4-FFF2-40B4-BE49-F238E27FC236}">
                        <a16:creationId xmlns:a16="http://schemas.microsoft.com/office/drawing/2014/main" id="{29792B9C-0837-DB45-9E9D-B1FDC6F6AEF9}"/>
                      </a:ext>
                    </a:extLst>
                  </p:cNvPr>
                  <p:cNvSpPr/>
                  <p:nvPr/>
                </p:nvSpPr>
                <p:spPr>
                  <a:xfrm>
                    <a:off x="6455252" y="2329408"/>
                    <a:ext cx="257215" cy="257182"/>
                  </a:xfrm>
                  <a:custGeom>
                    <a:avLst/>
                    <a:gdLst>
                      <a:gd name="connsiteX0" fmla="*/ 141522 w 257215"/>
                      <a:gd name="connsiteY0" fmla="*/ 641 h 257182"/>
                      <a:gd name="connsiteX1" fmla="*/ 28273 w 257215"/>
                      <a:gd name="connsiteY1" fmla="*/ 48122 h 257182"/>
                      <a:gd name="connsiteX2" fmla="*/ 41 w 257215"/>
                      <a:gd name="connsiteY2" fmla="*/ 125274 h 257182"/>
                      <a:gd name="connsiteX3" fmla="*/ 70770 w 257215"/>
                      <a:gd name="connsiteY3" fmla="*/ 243254 h 257182"/>
                      <a:gd name="connsiteX4" fmla="*/ 227384 w 257215"/>
                      <a:gd name="connsiteY4" fmla="*/ 210542 h 257182"/>
                      <a:gd name="connsiteX5" fmla="*/ 254176 w 257215"/>
                      <a:gd name="connsiteY5" fmla="*/ 101500 h 25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15" h="257182">
                        <a:moveTo>
                          <a:pt x="141522" y="641"/>
                        </a:moveTo>
                        <a:cubicBezTo>
                          <a:pt x="141522" y="641"/>
                          <a:pt x="73193" y="-9189"/>
                          <a:pt x="28273" y="48122"/>
                        </a:cubicBezTo>
                        <a:cubicBezTo>
                          <a:pt x="15609" y="64306"/>
                          <a:pt x="-5" y="92173"/>
                          <a:pt x="41" y="125274"/>
                        </a:cubicBezTo>
                        <a:cubicBezTo>
                          <a:pt x="41" y="125274"/>
                          <a:pt x="-4097" y="206953"/>
                          <a:pt x="70770" y="243254"/>
                        </a:cubicBezTo>
                        <a:cubicBezTo>
                          <a:pt x="70770" y="243254"/>
                          <a:pt x="154506" y="290666"/>
                          <a:pt x="227384" y="210542"/>
                        </a:cubicBezTo>
                        <a:cubicBezTo>
                          <a:pt x="227384" y="210542"/>
                          <a:pt x="268532" y="165645"/>
                          <a:pt x="254176" y="101500"/>
                        </a:cubicBezTo>
                      </a:path>
                    </a:pathLst>
                  </a:custGeom>
                  <a:noFill/>
                  <a:ln w="19050" cap="flat">
                    <a:solidFill>
                      <a:schemeClr val="tx1"/>
                    </a:solidFill>
                    <a:prstDash val="solid"/>
                    <a:round/>
                  </a:ln>
                </p:spPr>
                <p:txBody>
                  <a:bodyPr rtlCol="0" anchor="ctr"/>
                  <a:lstStyle/>
                  <a:p>
                    <a:endParaRPr lang="en-US" sz="1800"/>
                  </a:p>
                </p:txBody>
              </p:sp>
              <p:sp>
                <p:nvSpPr>
                  <p:cNvPr id="44" name="Freeform: Shape 284">
                    <a:extLst>
                      <a:ext uri="{FF2B5EF4-FFF2-40B4-BE49-F238E27FC236}">
                        <a16:creationId xmlns:a16="http://schemas.microsoft.com/office/drawing/2014/main" id="{60D8D800-CDFA-B54F-A7A2-2DC4922CC002}"/>
                      </a:ext>
                    </a:extLst>
                  </p:cNvPr>
                  <p:cNvSpPr/>
                  <p:nvPr/>
                </p:nvSpPr>
                <p:spPr>
                  <a:xfrm>
                    <a:off x="6490427" y="2367233"/>
                    <a:ext cx="183430" cy="183002"/>
                  </a:xfrm>
                  <a:custGeom>
                    <a:avLst/>
                    <a:gdLst>
                      <a:gd name="connsiteX0" fmla="*/ 180733 w 183430"/>
                      <a:gd name="connsiteY0" fmla="*/ 67538 h 183002"/>
                      <a:gd name="connsiteX1" fmla="*/ 125869 w 183430"/>
                      <a:gd name="connsiteY1" fmla="*/ 176992 h 183002"/>
                      <a:gd name="connsiteX2" fmla="*/ 21399 w 183430"/>
                      <a:gd name="connsiteY2" fmla="*/ 149560 h 183002"/>
                      <a:gd name="connsiteX3" fmla="*/ 10381 w 183430"/>
                      <a:gd name="connsiteY3" fmla="*/ 50622 h 183002"/>
                      <a:gd name="connsiteX4" fmla="*/ 119172 w 183430"/>
                      <a:gd name="connsiteY4" fmla="*/ 3919 h 183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30" h="183002">
                        <a:moveTo>
                          <a:pt x="180733" y="67538"/>
                        </a:moveTo>
                        <a:cubicBezTo>
                          <a:pt x="180733" y="67538"/>
                          <a:pt x="201856" y="142610"/>
                          <a:pt x="125869" y="176992"/>
                        </a:cubicBezTo>
                        <a:cubicBezTo>
                          <a:pt x="125869" y="176992"/>
                          <a:pt x="66045" y="202138"/>
                          <a:pt x="21399" y="149560"/>
                        </a:cubicBezTo>
                        <a:cubicBezTo>
                          <a:pt x="21399" y="149560"/>
                          <a:pt x="-18240" y="102971"/>
                          <a:pt x="10381" y="50622"/>
                        </a:cubicBezTo>
                        <a:cubicBezTo>
                          <a:pt x="10381" y="50622"/>
                          <a:pt x="41173" y="-16678"/>
                          <a:pt x="119172" y="3919"/>
                        </a:cubicBezTo>
                      </a:path>
                    </a:pathLst>
                  </a:custGeom>
                  <a:noFill/>
                  <a:ln w="19050" cap="flat">
                    <a:solidFill>
                      <a:schemeClr val="tx1"/>
                    </a:solidFill>
                    <a:prstDash val="solid"/>
                    <a:round/>
                  </a:ln>
                </p:spPr>
                <p:txBody>
                  <a:bodyPr rtlCol="0" anchor="ctr"/>
                  <a:lstStyle/>
                  <a:p>
                    <a:endParaRPr lang="en-US" sz="1800"/>
                  </a:p>
                </p:txBody>
              </p:sp>
            </p:grpSp>
            <p:grpSp>
              <p:nvGrpSpPr>
                <p:cNvPr id="60" name="Group 59">
                  <a:extLst>
                    <a:ext uri="{FF2B5EF4-FFF2-40B4-BE49-F238E27FC236}">
                      <a16:creationId xmlns:a16="http://schemas.microsoft.com/office/drawing/2014/main" id="{5115881D-E6EE-F34A-8E0E-FA2450D81594}"/>
                    </a:ext>
                  </a:extLst>
                </p:cNvPr>
                <p:cNvGrpSpPr/>
                <p:nvPr/>
              </p:nvGrpSpPr>
              <p:grpSpPr>
                <a:xfrm>
                  <a:off x="4679574" y="1584729"/>
                  <a:ext cx="1180105" cy="732710"/>
                  <a:chOff x="5452576" y="565333"/>
                  <a:chExt cx="1180105" cy="732710"/>
                </a:xfrm>
              </p:grpSpPr>
              <p:sp>
                <p:nvSpPr>
                  <p:cNvPr id="58" name="Oval 57">
                    <a:extLst>
                      <a:ext uri="{FF2B5EF4-FFF2-40B4-BE49-F238E27FC236}">
                        <a16:creationId xmlns:a16="http://schemas.microsoft.com/office/drawing/2014/main" id="{74625F88-8995-B042-A5A0-BF8E8CD2ED2E}"/>
                      </a:ext>
                    </a:extLst>
                  </p:cNvPr>
                  <p:cNvSpPr/>
                  <p:nvPr/>
                </p:nvSpPr>
                <p:spPr>
                  <a:xfrm>
                    <a:off x="5452576" y="565333"/>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cxnSp>
                <p:nvCxnSpPr>
                  <p:cNvPr id="59" name="Straight Connector 58">
                    <a:extLst>
                      <a:ext uri="{FF2B5EF4-FFF2-40B4-BE49-F238E27FC236}">
                        <a16:creationId xmlns:a16="http://schemas.microsoft.com/office/drawing/2014/main" id="{008D2536-1969-3948-9A7A-25C901D96E61}"/>
                      </a:ext>
                    </a:extLst>
                  </p:cNvPr>
                  <p:cNvCxnSpPr>
                    <a:cxnSpLocks/>
                  </p:cNvCxnSpPr>
                  <p:nvPr/>
                </p:nvCxnSpPr>
                <p:spPr>
                  <a:xfrm flipV="1">
                    <a:off x="6185286" y="931688"/>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nvGrpSpPr>
              <p:cNvPr id="68" name="Group 67">
                <a:extLst>
                  <a:ext uri="{FF2B5EF4-FFF2-40B4-BE49-F238E27FC236}">
                    <a16:creationId xmlns:a16="http://schemas.microsoft.com/office/drawing/2014/main" id="{C2446D4B-86C8-4A56-B412-DC3BE3AACB46}"/>
                  </a:ext>
                </a:extLst>
              </p:cNvPr>
              <p:cNvGrpSpPr/>
              <p:nvPr/>
            </p:nvGrpSpPr>
            <p:grpSpPr>
              <a:xfrm>
                <a:off x="4660022" y="3020894"/>
                <a:ext cx="5634047" cy="1175250"/>
                <a:chOff x="4660022" y="2878660"/>
                <a:chExt cx="5634047" cy="1175250"/>
              </a:xfrm>
            </p:grpSpPr>
            <p:sp>
              <p:nvSpPr>
                <p:cNvPr id="6" name="Text Placeholder 36">
                  <a:extLst>
                    <a:ext uri="{FF2B5EF4-FFF2-40B4-BE49-F238E27FC236}">
                      <a16:creationId xmlns:a16="http://schemas.microsoft.com/office/drawing/2014/main" id="{18DA5B5D-A1F1-2248-AD3C-9F3FCCFB33EA}"/>
                    </a:ext>
                  </a:extLst>
                </p:cNvPr>
                <p:cNvSpPr txBox="1">
                  <a:spLocks/>
                </p:cNvSpPr>
                <p:nvPr/>
              </p:nvSpPr>
              <p:spPr>
                <a:xfrm>
                  <a:off x="5878224" y="2878660"/>
                  <a:ext cx="4415845" cy="1175250"/>
                </a:xfrm>
                <a:prstGeom prst="rect">
                  <a:avLst/>
                </a:prstGeom>
              </p:spPr>
              <p:txBody>
                <a:bodyPr vert="horz" lIns="91440" tIns="45720" rIns="91440" bIns="45720" rtlCol="0" anchor="ctr"/>
                <a:lstStyle>
                  <a:defPPr>
                    <a:defRPr lang="en-US"/>
                  </a:defPPr>
                  <a:lvl1pPr marL="0" algn="l" defTabSz="914377" rtl="0" eaLnBrk="1" latinLnBrk="0" hangingPunct="1">
                    <a:defRPr sz="10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defTabSz="914400">
                    <a:defRPr/>
                  </a:pPr>
                  <a:r>
                    <a:rPr lang="en-US" sz="1600" b="1" kern="0" dirty="0">
                      <a:solidFill>
                        <a:schemeClr val="accent1"/>
                      </a:solidFill>
                    </a:rPr>
                    <a:t>Optimize resources with no additional code</a:t>
                  </a:r>
                </a:p>
                <a:p>
                  <a:pPr defTabSz="914400">
                    <a:defRPr/>
                  </a:pPr>
                  <a:r>
                    <a:rPr lang="en-US" sz="1400" kern="0" dirty="0"/>
                    <a:t>Monitor and profile system resources without </a:t>
                  </a:r>
                  <a:br>
                    <a:rPr lang="en-US" sz="1400" kern="0" dirty="0"/>
                  </a:br>
                  <a:r>
                    <a:rPr lang="en-US" sz="1400" kern="0" dirty="0"/>
                    <a:t>code and get recommendations to optimize resources effectively  </a:t>
                  </a:r>
                </a:p>
              </p:txBody>
            </p:sp>
            <p:grpSp>
              <p:nvGrpSpPr>
                <p:cNvPr id="10" name="Graphic 830">
                  <a:extLst>
                    <a:ext uri="{FF2B5EF4-FFF2-40B4-BE49-F238E27FC236}">
                      <a16:creationId xmlns:a16="http://schemas.microsoft.com/office/drawing/2014/main" id="{2328D1F4-DC0F-2049-AC97-EF17C6C7E72D}"/>
                    </a:ext>
                  </a:extLst>
                </p:cNvPr>
                <p:cNvGrpSpPr/>
                <p:nvPr/>
              </p:nvGrpSpPr>
              <p:grpSpPr>
                <a:xfrm>
                  <a:off x="4757583" y="3155389"/>
                  <a:ext cx="563921" cy="621793"/>
                  <a:chOff x="6443667" y="1314450"/>
                  <a:chExt cx="457200" cy="457200"/>
                </a:xfrm>
              </p:grpSpPr>
              <p:sp>
                <p:nvSpPr>
                  <p:cNvPr id="11" name="Freeform: Shape 966">
                    <a:extLst>
                      <a:ext uri="{FF2B5EF4-FFF2-40B4-BE49-F238E27FC236}">
                        <a16:creationId xmlns:a16="http://schemas.microsoft.com/office/drawing/2014/main" id="{5CD50128-369F-EB44-8845-8A4D209C4A57}"/>
                      </a:ext>
                    </a:extLst>
                  </p:cNvPr>
                  <p:cNvSpPr/>
                  <p:nvPr/>
                </p:nvSpPr>
                <p:spPr>
                  <a:xfrm>
                    <a:off x="6485637" y="1630352"/>
                    <a:ext cx="324634" cy="22905"/>
                  </a:xfrm>
                  <a:custGeom>
                    <a:avLst/>
                    <a:gdLst>
                      <a:gd name="connsiteX0" fmla="*/ 0 w 324634"/>
                      <a:gd name="connsiteY0" fmla="*/ 0 h 22905"/>
                      <a:gd name="connsiteX1" fmla="*/ 0 w 324634"/>
                      <a:gd name="connsiteY1" fmla="*/ 16002 h 22905"/>
                      <a:gd name="connsiteX2" fmla="*/ 1097 w 324634"/>
                      <a:gd name="connsiteY2" fmla="*/ 16825 h 22905"/>
                      <a:gd name="connsiteX3" fmla="*/ 19202 w 324634"/>
                      <a:gd name="connsiteY3" fmla="*/ 22906 h 22905"/>
                      <a:gd name="connsiteX4" fmla="*/ 307558 w 324634"/>
                      <a:gd name="connsiteY4" fmla="*/ 22906 h 22905"/>
                      <a:gd name="connsiteX5" fmla="*/ 322555 w 324634"/>
                      <a:gd name="connsiteY5" fmla="*/ 17648 h 22905"/>
                      <a:gd name="connsiteX6" fmla="*/ 324635 w 324634"/>
                      <a:gd name="connsiteY6" fmla="*/ 16002 h 22905"/>
                      <a:gd name="connsiteX7" fmla="*/ 324635 w 324634"/>
                      <a:gd name="connsiteY7" fmla="*/ 0 h 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634" h="22905">
                        <a:moveTo>
                          <a:pt x="0" y="0"/>
                        </a:moveTo>
                        <a:lnTo>
                          <a:pt x="0" y="16002"/>
                        </a:lnTo>
                        <a:lnTo>
                          <a:pt x="1097" y="16825"/>
                        </a:lnTo>
                        <a:cubicBezTo>
                          <a:pt x="6312" y="20764"/>
                          <a:pt x="12667" y="22899"/>
                          <a:pt x="19202" y="22906"/>
                        </a:cubicBezTo>
                        <a:lnTo>
                          <a:pt x="307558" y="22906"/>
                        </a:lnTo>
                        <a:cubicBezTo>
                          <a:pt x="313008" y="22906"/>
                          <a:pt x="318298" y="21052"/>
                          <a:pt x="322555" y="17648"/>
                        </a:cubicBezTo>
                        <a:lnTo>
                          <a:pt x="324635" y="16002"/>
                        </a:lnTo>
                        <a:lnTo>
                          <a:pt x="324635" y="0"/>
                        </a:lnTo>
                        <a:close/>
                      </a:path>
                    </a:pathLst>
                  </a:custGeom>
                  <a:noFill/>
                  <a:ln w="19050" cap="flat">
                    <a:solidFill>
                      <a:schemeClr val="tx1"/>
                    </a:solidFill>
                    <a:prstDash val="solid"/>
                    <a:round/>
                  </a:ln>
                </p:spPr>
                <p:txBody>
                  <a:bodyPr rtlCol="0" anchor="ctr"/>
                  <a:lstStyle/>
                  <a:p>
                    <a:endParaRPr lang="en-US" sz="1800" dirty="0"/>
                  </a:p>
                </p:txBody>
              </p:sp>
              <p:sp>
                <p:nvSpPr>
                  <p:cNvPr id="12" name="Freeform: Shape 967">
                    <a:extLst>
                      <a:ext uri="{FF2B5EF4-FFF2-40B4-BE49-F238E27FC236}">
                        <a16:creationId xmlns:a16="http://schemas.microsoft.com/office/drawing/2014/main" id="{47826B9C-ED7B-A549-9A81-25A94A039B15}"/>
                      </a:ext>
                    </a:extLst>
                  </p:cNvPr>
                  <p:cNvSpPr/>
                  <p:nvPr/>
                </p:nvSpPr>
                <p:spPr>
                  <a:xfrm>
                    <a:off x="6530260" y="1448135"/>
                    <a:ext cx="236646" cy="162374"/>
                  </a:xfrm>
                  <a:custGeom>
                    <a:avLst/>
                    <a:gdLst>
                      <a:gd name="connsiteX0" fmla="*/ 236647 w 236646"/>
                      <a:gd name="connsiteY0" fmla="*/ 135423 h 162374"/>
                      <a:gd name="connsiteX1" fmla="*/ 236647 w 236646"/>
                      <a:gd name="connsiteY1" fmla="*/ 155814 h 162374"/>
                      <a:gd name="connsiteX2" fmla="*/ 230086 w 236646"/>
                      <a:gd name="connsiteY2" fmla="*/ 162375 h 162374"/>
                      <a:gd name="connsiteX3" fmla="*/ 6538 w 236646"/>
                      <a:gd name="connsiteY3" fmla="*/ 162375 h 162374"/>
                      <a:gd name="connsiteX4" fmla="*/ 0 w 236646"/>
                      <a:gd name="connsiteY4" fmla="*/ 155814 h 162374"/>
                      <a:gd name="connsiteX5" fmla="*/ 0 w 236646"/>
                      <a:gd name="connsiteY5" fmla="*/ 6561 h 162374"/>
                      <a:gd name="connsiteX6" fmla="*/ 6515 w 236646"/>
                      <a:gd name="connsiteY6" fmla="*/ 0 h 162374"/>
                      <a:gd name="connsiteX7" fmla="*/ 6538 w 236646"/>
                      <a:gd name="connsiteY7" fmla="*/ 0 h 162374"/>
                      <a:gd name="connsiteX8" fmla="*/ 228874 w 236646"/>
                      <a:gd name="connsiteY8" fmla="*/ 0 h 162374"/>
                      <a:gd name="connsiteX9" fmla="*/ 235435 w 236646"/>
                      <a:gd name="connsiteY9" fmla="*/ 6561 h 162374"/>
                      <a:gd name="connsiteX10" fmla="*/ 235435 w 236646"/>
                      <a:gd name="connsiteY10" fmla="*/ 15476 h 16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46" h="162374">
                        <a:moveTo>
                          <a:pt x="236647" y="135423"/>
                        </a:moveTo>
                        <a:lnTo>
                          <a:pt x="236647" y="155814"/>
                        </a:lnTo>
                        <a:cubicBezTo>
                          <a:pt x="236635" y="159433"/>
                          <a:pt x="233705" y="162363"/>
                          <a:pt x="230086" y="162375"/>
                        </a:cubicBezTo>
                        <a:lnTo>
                          <a:pt x="6538" y="162375"/>
                        </a:lnTo>
                        <a:cubicBezTo>
                          <a:pt x="2924" y="162361"/>
                          <a:pt x="0" y="159428"/>
                          <a:pt x="0" y="155814"/>
                        </a:cubicBezTo>
                        <a:lnTo>
                          <a:pt x="0" y="6561"/>
                        </a:lnTo>
                        <a:cubicBezTo>
                          <a:pt x="-13" y="2950"/>
                          <a:pt x="2904" y="13"/>
                          <a:pt x="6515" y="0"/>
                        </a:cubicBezTo>
                        <a:cubicBezTo>
                          <a:pt x="6523" y="0"/>
                          <a:pt x="6530" y="0"/>
                          <a:pt x="6538" y="0"/>
                        </a:cubicBezTo>
                        <a:lnTo>
                          <a:pt x="228874" y="0"/>
                        </a:lnTo>
                        <a:cubicBezTo>
                          <a:pt x="232498" y="0"/>
                          <a:pt x="235435" y="2937"/>
                          <a:pt x="235435" y="6561"/>
                        </a:cubicBezTo>
                        <a:lnTo>
                          <a:pt x="235435" y="15476"/>
                        </a:lnTo>
                      </a:path>
                    </a:pathLst>
                  </a:custGeom>
                  <a:noFill/>
                  <a:ln w="19050" cap="flat">
                    <a:solidFill>
                      <a:schemeClr val="tx1"/>
                    </a:solidFill>
                    <a:prstDash val="solid"/>
                    <a:round/>
                  </a:ln>
                </p:spPr>
                <p:txBody>
                  <a:bodyPr rtlCol="0" anchor="ctr"/>
                  <a:lstStyle/>
                  <a:p>
                    <a:endParaRPr lang="en-US" sz="1800"/>
                  </a:p>
                </p:txBody>
              </p:sp>
              <p:sp>
                <p:nvSpPr>
                  <p:cNvPr id="13" name="Freeform: Shape 968">
                    <a:extLst>
                      <a:ext uri="{FF2B5EF4-FFF2-40B4-BE49-F238E27FC236}">
                        <a16:creationId xmlns:a16="http://schemas.microsoft.com/office/drawing/2014/main" id="{54120356-529A-4341-8C31-B9FFD45DE3AB}"/>
                      </a:ext>
                    </a:extLst>
                  </p:cNvPr>
                  <p:cNvSpPr/>
                  <p:nvPr/>
                </p:nvSpPr>
                <p:spPr>
                  <a:xfrm>
                    <a:off x="6513892" y="1432841"/>
                    <a:ext cx="268833" cy="196710"/>
                  </a:xfrm>
                  <a:custGeom>
                    <a:avLst/>
                    <a:gdLst>
                      <a:gd name="connsiteX0" fmla="*/ 268834 w 268833"/>
                      <a:gd name="connsiteY0" fmla="*/ 29421 h 196710"/>
                      <a:gd name="connsiteX1" fmla="*/ 268834 w 268833"/>
                      <a:gd name="connsiteY1" fmla="*/ 6561 h 196710"/>
                      <a:gd name="connsiteX2" fmla="*/ 262273 w 268833"/>
                      <a:gd name="connsiteY2" fmla="*/ 0 h 196710"/>
                      <a:gd name="connsiteX3" fmla="*/ 6561 w 268833"/>
                      <a:gd name="connsiteY3" fmla="*/ 0 h 196710"/>
                      <a:gd name="connsiteX4" fmla="*/ 0 w 268833"/>
                      <a:gd name="connsiteY4" fmla="*/ 6561 h 196710"/>
                      <a:gd name="connsiteX5" fmla="*/ 0 w 268833"/>
                      <a:gd name="connsiteY5" fmla="*/ 190149 h 196710"/>
                      <a:gd name="connsiteX6" fmla="*/ 6561 w 268833"/>
                      <a:gd name="connsiteY6" fmla="*/ 196710 h 196710"/>
                      <a:gd name="connsiteX7" fmla="*/ 262273 w 268833"/>
                      <a:gd name="connsiteY7" fmla="*/ 196710 h 196710"/>
                      <a:gd name="connsiteX8" fmla="*/ 268834 w 268833"/>
                      <a:gd name="connsiteY8" fmla="*/ 190149 h 196710"/>
                      <a:gd name="connsiteX9" fmla="*/ 268834 w 268833"/>
                      <a:gd name="connsiteY9" fmla="*/ 147447 h 19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33" h="196710">
                        <a:moveTo>
                          <a:pt x="268834" y="29421"/>
                        </a:moveTo>
                        <a:lnTo>
                          <a:pt x="268834" y="6561"/>
                        </a:lnTo>
                        <a:cubicBezTo>
                          <a:pt x="268822" y="2943"/>
                          <a:pt x="265892" y="13"/>
                          <a:pt x="262273" y="0"/>
                        </a:cubicBezTo>
                        <a:lnTo>
                          <a:pt x="6561" y="0"/>
                        </a:lnTo>
                        <a:cubicBezTo>
                          <a:pt x="2943" y="13"/>
                          <a:pt x="13" y="2943"/>
                          <a:pt x="0" y="6561"/>
                        </a:cubicBezTo>
                        <a:lnTo>
                          <a:pt x="0" y="190149"/>
                        </a:lnTo>
                        <a:cubicBezTo>
                          <a:pt x="13" y="193768"/>
                          <a:pt x="2943" y="196699"/>
                          <a:pt x="6561" y="196710"/>
                        </a:cubicBezTo>
                        <a:lnTo>
                          <a:pt x="262273" y="196710"/>
                        </a:lnTo>
                        <a:cubicBezTo>
                          <a:pt x="265892" y="196699"/>
                          <a:pt x="268822" y="193768"/>
                          <a:pt x="268834" y="190149"/>
                        </a:cubicBezTo>
                        <a:lnTo>
                          <a:pt x="268834" y="147447"/>
                        </a:lnTo>
                      </a:path>
                    </a:pathLst>
                  </a:custGeom>
                  <a:noFill/>
                  <a:ln w="19050" cap="flat">
                    <a:solidFill>
                      <a:schemeClr val="tx1"/>
                    </a:solidFill>
                    <a:prstDash val="solid"/>
                    <a:round/>
                  </a:ln>
                </p:spPr>
                <p:txBody>
                  <a:bodyPr rtlCol="0" anchor="ctr"/>
                  <a:lstStyle/>
                  <a:p>
                    <a:endParaRPr lang="en-US" sz="1800"/>
                  </a:p>
                </p:txBody>
              </p:sp>
              <p:sp>
                <p:nvSpPr>
                  <p:cNvPr id="14" name="Freeform: Shape 969">
                    <a:extLst>
                      <a:ext uri="{FF2B5EF4-FFF2-40B4-BE49-F238E27FC236}">
                        <a16:creationId xmlns:a16="http://schemas.microsoft.com/office/drawing/2014/main" id="{A8CAB413-B3A5-3844-BF83-BFC6AB93FD9B}"/>
                      </a:ext>
                    </a:extLst>
                  </p:cNvPr>
                  <p:cNvSpPr/>
                  <p:nvPr/>
                </p:nvSpPr>
                <p:spPr>
                  <a:xfrm>
                    <a:off x="6727039" y="1472961"/>
                    <a:ext cx="96834" cy="96834"/>
                  </a:xfrm>
                  <a:custGeom>
                    <a:avLst/>
                    <a:gdLst>
                      <a:gd name="connsiteX0" fmla="*/ 96835 w 96834"/>
                      <a:gd name="connsiteY0" fmla="*/ 48417 h 96834"/>
                      <a:gd name="connsiteX1" fmla="*/ 48418 w 96834"/>
                      <a:gd name="connsiteY1" fmla="*/ 96835 h 96834"/>
                      <a:gd name="connsiteX2" fmla="*/ 0 w 96834"/>
                      <a:gd name="connsiteY2" fmla="*/ 48417 h 96834"/>
                      <a:gd name="connsiteX3" fmla="*/ 48418 w 96834"/>
                      <a:gd name="connsiteY3" fmla="*/ 0 h 96834"/>
                      <a:gd name="connsiteX4" fmla="*/ 96835 w 96834"/>
                      <a:gd name="connsiteY4" fmla="*/ 48417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34" h="96834">
                        <a:moveTo>
                          <a:pt x="96835" y="48417"/>
                        </a:moveTo>
                        <a:cubicBezTo>
                          <a:pt x="96835" y="75158"/>
                          <a:pt x="75158" y="96835"/>
                          <a:pt x="48418" y="96835"/>
                        </a:cubicBezTo>
                        <a:cubicBezTo>
                          <a:pt x="21677" y="96835"/>
                          <a:pt x="0" y="75158"/>
                          <a:pt x="0" y="48417"/>
                        </a:cubicBezTo>
                        <a:cubicBezTo>
                          <a:pt x="0" y="21677"/>
                          <a:pt x="21677" y="0"/>
                          <a:pt x="48418" y="0"/>
                        </a:cubicBezTo>
                        <a:cubicBezTo>
                          <a:pt x="75158" y="0"/>
                          <a:pt x="96835" y="21677"/>
                          <a:pt x="96835" y="48417"/>
                        </a:cubicBezTo>
                        <a:close/>
                      </a:path>
                    </a:pathLst>
                  </a:custGeom>
                  <a:noFill/>
                  <a:ln w="19050" cap="flat">
                    <a:solidFill>
                      <a:schemeClr val="tx1"/>
                    </a:solidFill>
                    <a:prstDash val="solid"/>
                    <a:round/>
                  </a:ln>
                </p:spPr>
                <p:txBody>
                  <a:bodyPr rtlCol="0" anchor="ctr"/>
                  <a:lstStyle/>
                  <a:p>
                    <a:endParaRPr lang="en-US" sz="1800"/>
                  </a:p>
                </p:txBody>
              </p:sp>
              <p:sp>
                <p:nvSpPr>
                  <p:cNvPr id="15" name="Freeform: Shape 970">
                    <a:extLst>
                      <a:ext uri="{FF2B5EF4-FFF2-40B4-BE49-F238E27FC236}">
                        <a16:creationId xmlns:a16="http://schemas.microsoft.com/office/drawing/2014/main" id="{D9108DDB-9C36-FE4D-8BD0-4B3946A38C2F}"/>
                      </a:ext>
                    </a:extLst>
                  </p:cNvPr>
                  <p:cNvSpPr/>
                  <p:nvPr/>
                </p:nvSpPr>
                <p:spPr>
                  <a:xfrm>
                    <a:off x="6801471" y="1544330"/>
                    <a:ext cx="57336" cy="58044"/>
                  </a:xfrm>
                  <a:custGeom>
                    <a:avLst/>
                    <a:gdLst>
                      <a:gd name="connsiteX0" fmla="*/ 17282 w 57336"/>
                      <a:gd name="connsiteY0" fmla="*/ 0 h 58044"/>
                      <a:gd name="connsiteX1" fmla="*/ 53858 w 57336"/>
                      <a:gd name="connsiteY1" fmla="*/ 36827 h 58044"/>
                      <a:gd name="connsiteX2" fmla="*/ 53607 w 57336"/>
                      <a:gd name="connsiteY2" fmla="*/ 54315 h 58044"/>
                      <a:gd name="connsiteX3" fmla="*/ 53607 w 57336"/>
                      <a:gd name="connsiteY3" fmla="*/ 54315 h 58044"/>
                      <a:gd name="connsiteX4" fmla="*/ 36096 w 57336"/>
                      <a:gd name="connsiteY4" fmla="*/ 54544 h 58044"/>
                      <a:gd name="connsiteX5" fmla="*/ 0 w 57336"/>
                      <a:gd name="connsiteY5" fmla="*/ 18379 h 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6" h="58044">
                        <a:moveTo>
                          <a:pt x="17282" y="0"/>
                        </a:moveTo>
                        <a:lnTo>
                          <a:pt x="53858" y="36827"/>
                        </a:lnTo>
                        <a:cubicBezTo>
                          <a:pt x="58592" y="41736"/>
                          <a:pt x="58480" y="49544"/>
                          <a:pt x="53607" y="54315"/>
                        </a:cubicBezTo>
                        <a:lnTo>
                          <a:pt x="53607" y="54315"/>
                        </a:lnTo>
                        <a:cubicBezTo>
                          <a:pt x="48827" y="59198"/>
                          <a:pt x="41002" y="59299"/>
                          <a:pt x="36096" y="54544"/>
                        </a:cubicBezTo>
                        <a:lnTo>
                          <a:pt x="0" y="18379"/>
                        </a:lnTo>
                      </a:path>
                    </a:pathLst>
                  </a:custGeom>
                  <a:noFill/>
                  <a:ln w="19050" cap="flat">
                    <a:solidFill>
                      <a:schemeClr val="tx1"/>
                    </a:solidFill>
                    <a:prstDash val="solid"/>
                    <a:round/>
                  </a:ln>
                </p:spPr>
                <p:txBody>
                  <a:bodyPr rtlCol="0" anchor="ctr"/>
                  <a:lstStyle/>
                  <a:p>
                    <a:endParaRPr lang="en-US" sz="1800"/>
                  </a:p>
                </p:txBody>
              </p:sp>
              <p:sp>
                <p:nvSpPr>
                  <p:cNvPr id="16" name="Freeform: Shape 971">
                    <a:extLst>
                      <a:ext uri="{FF2B5EF4-FFF2-40B4-BE49-F238E27FC236}">
                        <a16:creationId xmlns:a16="http://schemas.microsoft.com/office/drawing/2014/main" id="{FF7AA886-60D7-9144-8317-0285F0C1EB48}"/>
                      </a:ext>
                    </a:extLst>
                  </p:cNvPr>
                  <p:cNvSpPr/>
                  <p:nvPr/>
                </p:nvSpPr>
                <p:spPr>
                  <a:xfrm>
                    <a:off x="6763707" y="1494426"/>
                    <a:ext cx="21579" cy="21556"/>
                  </a:xfrm>
                  <a:custGeom>
                    <a:avLst/>
                    <a:gdLst>
                      <a:gd name="connsiteX0" fmla="*/ 17099 w 21579"/>
                      <a:gd name="connsiteY0" fmla="*/ 4572 h 21556"/>
                      <a:gd name="connsiteX1" fmla="*/ 17099 w 21579"/>
                      <a:gd name="connsiteY1" fmla="*/ 16985 h 21556"/>
                      <a:gd name="connsiteX2" fmla="*/ 4572 w 21579"/>
                      <a:gd name="connsiteY2" fmla="*/ 16985 h 21556"/>
                      <a:gd name="connsiteX3" fmla="*/ 4572 w 21579"/>
                      <a:gd name="connsiteY3" fmla="*/ 4572 h 21556"/>
                      <a:gd name="connsiteX4" fmla="*/ 17008 w 21579"/>
                      <a:gd name="connsiteY4" fmla="*/ 4572 h 21556"/>
                      <a:gd name="connsiteX5" fmla="*/ 21580 w 21579"/>
                      <a:gd name="connsiteY5" fmla="*/ 0 h 21556"/>
                      <a:gd name="connsiteX6" fmla="*/ 0 w 21579"/>
                      <a:gd name="connsiteY6" fmla="*/ 0 h 21556"/>
                      <a:gd name="connsiteX7" fmla="*/ 0 w 21579"/>
                      <a:gd name="connsiteY7" fmla="*/ 21557 h 21556"/>
                      <a:gd name="connsiteX8" fmla="*/ 21580 w 21579"/>
                      <a:gd name="connsiteY8" fmla="*/ 21557 h 21556"/>
                      <a:gd name="connsiteX9" fmla="*/ 21580 w 21579"/>
                      <a:gd name="connsiteY9" fmla="*/ 0 h 2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79" h="21556">
                        <a:moveTo>
                          <a:pt x="17099" y="4572"/>
                        </a:moveTo>
                        <a:lnTo>
                          <a:pt x="17099" y="16985"/>
                        </a:lnTo>
                        <a:lnTo>
                          <a:pt x="4572" y="16985"/>
                        </a:lnTo>
                        <a:lnTo>
                          <a:pt x="4572" y="4572"/>
                        </a:lnTo>
                        <a:lnTo>
                          <a:pt x="17008" y="4572"/>
                        </a:lnTo>
                        <a:moveTo>
                          <a:pt x="21580" y="0"/>
                        </a:moveTo>
                        <a:lnTo>
                          <a:pt x="0" y="0"/>
                        </a:lnTo>
                        <a:lnTo>
                          <a:pt x="0" y="21557"/>
                        </a:lnTo>
                        <a:lnTo>
                          <a:pt x="21580" y="21557"/>
                        </a:lnTo>
                        <a:lnTo>
                          <a:pt x="21580" y="0"/>
                        </a:lnTo>
                        <a:close/>
                      </a:path>
                    </a:pathLst>
                  </a:custGeom>
                  <a:solidFill>
                    <a:srgbClr val="527FFF"/>
                  </a:solidFill>
                  <a:ln w="19050" cap="flat">
                    <a:solidFill>
                      <a:schemeClr val="tx1"/>
                    </a:solidFill>
                    <a:prstDash val="solid"/>
                    <a:miter/>
                  </a:ln>
                </p:spPr>
                <p:txBody>
                  <a:bodyPr rtlCol="0" anchor="ctr"/>
                  <a:lstStyle/>
                  <a:p>
                    <a:endParaRPr lang="en-US" sz="1800"/>
                  </a:p>
                </p:txBody>
              </p:sp>
              <p:sp>
                <p:nvSpPr>
                  <p:cNvPr id="17" name="Freeform: Shape 972">
                    <a:extLst>
                      <a:ext uri="{FF2B5EF4-FFF2-40B4-BE49-F238E27FC236}">
                        <a16:creationId xmlns:a16="http://schemas.microsoft.com/office/drawing/2014/main" id="{840C8C6C-6E7C-4343-918E-F73AEB275965}"/>
                      </a:ext>
                    </a:extLst>
                  </p:cNvPr>
                  <p:cNvSpPr/>
                  <p:nvPr/>
                </p:nvSpPr>
                <p:spPr>
                  <a:xfrm>
                    <a:off x="6746287" y="1524053"/>
                    <a:ext cx="24277" cy="24300"/>
                  </a:xfrm>
                  <a:custGeom>
                    <a:avLst/>
                    <a:gdLst>
                      <a:gd name="connsiteX0" fmla="*/ 12116 w 24277"/>
                      <a:gd name="connsiteY0" fmla="*/ 4595 h 24300"/>
                      <a:gd name="connsiteX1" fmla="*/ 19705 w 24277"/>
                      <a:gd name="connsiteY1" fmla="*/ 12139 h 24300"/>
                      <a:gd name="connsiteX2" fmla="*/ 12162 w 24277"/>
                      <a:gd name="connsiteY2" fmla="*/ 19728 h 24300"/>
                      <a:gd name="connsiteX3" fmla="*/ 4572 w 24277"/>
                      <a:gd name="connsiteY3" fmla="*/ 12184 h 24300"/>
                      <a:gd name="connsiteX4" fmla="*/ 4572 w 24277"/>
                      <a:gd name="connsiteY4" fmla="*/ 12162 h 24300"/>
                      <a:gd name="connsiteX5" fmla="*/ 12116 w 24277"/>
                      <a:gd name="connsiteY5" fmla="*/ 4595 h 24300"/>
                      <a:gd name="connsiteX6" fmla="*/ 12116 w 24277"/>
                      <a:gd name="connsiteY6" fmla="*/ 23 h 24300"/>
                      <a:gd name="connsiteX7" fmla="*/ 0 w 24277"/>
                      <a:gd name="connsiteY7" fmla="*/ 12184 h 24300"/>
                      <a:gd name="connsiteX8" fmla="*/ 12162 w 24277"/>
                      <a:gd name="connsiteY8" fmla="*/ 24300 h 24300"/>
                      <a:gd name="connsiteX9" fmla="*/ 24277 w 24277"/>
                      <a:gd name="connsiteY9" fmla="*/ 12139 h 24300"/>
                      <a:gd name="connsiteX10" fmla="*/ 12184 w 24277"/>
                      <a:gd name="connsiteY10" fmla="*/ 0 h 24300"/>
                      <a:gd name="connsiteX11" fmla="*/ 12139 w 24277"/>
                      <a:gd name="connsiteY11" fmla="*/ 0 h 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77" h="24300">
                        <a:moveTo>
                          <a:pt x="12116" y="4595"/>
                        </a:moveTo>
                        <a:cubicBezTo>
                          <a:pt x="16295" y="4582"/>
                          <a:pt x="19692" y="7960"/>
                          <a:pt x="19705" y="12139"/>
                        </a:cubicBezTo>
                        <a:cubicBezTo>
                          <a:pt x="19719" y="16317"/>
                          <a:pt x="16340" y="19714"/>
                          <a:pt x="12162" y="19728"/>
                        </a:cubicBezTo>
                        <a:cubicBezTo>
                          <a:pt x="7983" y="19740"/>
                          <a:pt x="4586" y="16363"/>
                          <a:pt x="4572" y="12184"/>
                        </a:cubicBezTo>
                        <a:cubicBezTo>
                          <a:pt x="4572" y="12177"/>
                          <a:pt x="4572" y="12169"/>
                          <a:pt x="4572" y="12162"/>
                        </a:cubicBezTo>
                        <a:cubicBezTo>
                          <a:pt x="4572" y="7991"/>
                          <a:pt x="7946" y="4607"/>
                          <a:pt x="12116" y="4595"/>
                        </a:cubicBezTo>
                        <a:moveTo>
                          <a:pt x="12116" y="23"/>
                        </a:moveTo>
                        <a:cubicBezTo>
                          <a:pt x="5411" y="35"/>
                          <a:pt x="-14" y="5480"/>
                          <a:pt x="0" y="12184"/>
                        </a:cubicBezTo>
                        <a:cubicBezTo>
                          <a:pt x="14" y="18888"/>
                          <a:pt x="5457" y="24314"/>
                          <a:pt x="12162" y="24300"/>
                        </a:cubicBezTo>
                        <a:cubicBezTo>
                          <a:pt x="18866" y="24286"/>
                          <a:pt x="24291" y="18843"/>
                          <a:pt x="24277" y="12139"/>
                        </a:cubicBezTo>
                        <a:cubicBezTo>
                          <a:pt x="24291" y="5447"/>
                          <a:pt x="18876" y="13"/>
                          <a:pt x="12184" y="0"/>
                        </a:cubicBezTo>
                        <a:cubicBezTo>
                          <a:pt x="12168" y="0"/>
                          <a:pt x="12155" y="0"/>
                          <a:pt x="12139" y="0"/>
                        </a:cubicBezTo>
                        <a:close/>
                      </a:path>
                    </a:pathLst>
                  </a:custGeom>
                  <a:solidFill>
                    <a:srgbClr val="527FFF"/>
                  </a:solidFill>
                  <a:ln w="19050" cap="flat">
                    <a:solidFill>
                      <a:schemeClr val="tx1"/>
                    </a:solidFill>
                    <a:prstDash val="solid"/>
                    <a:miter/>
                  </a:ln>
                </p:spPr>
                <p:txBody>
                  <a:bodyPr rtlCol="0" anchor="ctr"/>
                  <a:lstStyle/>
                  <a:p>
                    <a:endParaRPr lang="en-US" sz="1800"/>
                  </a:p>
                </p:txBody>
              </p:sp>
              <p:sp>
                <p:nvSpPr>
                  <p:cNvPr id="18" name="Freeform: Shape 973">
                    <a:extLst>
                      <a:ext uri="{FF2B5EF4-FFF2-40B4-BE49-F238E27FC236}">
                        <a16:creationId xmlns:a16="http://schemas.microsoft.com/office/drawing/2014/main" id="{675C0E3F-717D-9445-97A3-D44E6F4B6259}"/>
                      </a:ext>
                    </a:extLst>
                  </p:cNvPr>
                  <p:cNvSpPr/>
                  <p:nvPr/>
                </p:nvSpPr>
                <p:spPr>
                  <a:xfrm>
                    <a:off x="6776600" y="1522727"/>
                    <a:ext cx="28026" cy="24254"/>
                  </a:xfrm>
                  <a:custGeom>
                    <a:avLst/>
                    <a:gdLst>
                      <a:gd name="connsiteX0" fmla="*/ 14013 w 28026"/>
                      <a:gd name="connsiteY0" fmla="*/ 9144 h 24254"/>
                      <a:gd name="connsiteX1" fmla="*/ 20117 w 28026"/>
                      <a:gd name="connsiteY1" fmla="*/ 19682 h 24254"/>
                      <a:gd name="connsiteX2" fmla="*/ 7932 w 28026"/>
                      <a:gd name="connsiteY2" fmla="*/ 19682 h 24254"/>
                      <a:gd name="connsiteX3" fmla="*/ 14013 w 28026"/>
                      <a:gd name="connsiteY3" fmla="*/ 9144 h 24254"/>
                      <a:gd name="connsiteX4" fmla="*/ 14013 w 28026"/>
                      <a:gd name="connsiteY4" fmla="*/ 0 h 24254"/>
                      <a:gd name="connsiteX5" fmla="*/ 0 w 28026"/>
                      <a:gd name="connsiteY5" fmla="*/ 24254 h 24254"/>
                      <a:gd name="connsiteX6" fmla="*/ 28026 w 28026"/>
                      <a:gd name="connsiteY6" fmla="*/ 24254 h 24254"/>
                      <a:gd name="connsiteX7" fmla="*/ 14013 w 28026"/>
                      <a:gd name="connsiteY7" fmla="*/ 0 h 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26" h="24254">
                        <a:moveTo>
                          <a:pt x="14013" y="9144"/>
                        </a:moveTo>
                        <a:lnTo>
                          <a:pt x="20117" y="19682"/>
                        </a:lnTo>
                        <a:lnTo>
                          <a:pt x="7932" y="19682"/>
                        </a:lnTo>
                        <a:lnTo>
                          <a:pt x="14013" y="9144"/>
                        </a:lnTo>
                        <a:moveTo>
                          <a:pt x="14013" y="0"/>
                        </a:moveTo>
                        <a:lnTo>
                          <a:pt x="0" y="24254"/>
                        </a:lnTo>
                        <a:lnTo>
                          <a:pt x="28026" y="24254"/>
                        </a:lnTo>
                        <a:lnTo>
                          <a:pt x="14013" y="0"/>
                        </a:lnTo>
                        <a:close/>
                      </a:path>
                    </a:pathLst>
                  </a:custGeom>
                  <a:solidFill>
                    <a:srgbClr val="527FFF"/>
                  </a:solidFill>
                  <a:ln w="19050" cap="flat">
                    <a:solidFill>
                      <a:schemeClr val="tx1"/>
                    </a:solidFill>
                    <a:prstDash val="solid"/>
                    <a:miter/>
                  </a:ln>
                </p:spPr>
                <p:txBody>
                  <a:bodyPr rtlCol="0" anchor="ctr"/>
                  <a:lstStyle/>
                  <a:p>
                    <a:endParaRPr lang="en-US" sz="1800"/>
                  </a:p>
                </p:txBody>
              </p:sp>
              <p:sp>
                <p:nvSpPr>
                  <p:cNvPr id="19" name="Freeform: Shape 974">
                    <a:extLst>
                      <a:ext uri="{FF2B5EF4-FFF2-40B4-BE49-F238E27FC236}">
                        <a16:creationId xmlns:a16="http://schemas.microsoft.com/office/drawing/2014/main" id="{15B81D65-25BC-B744-A52C-8AEB6302C41C}"/>
                      </a:ext>
                    </a:extLst>
                  </p:cNvPr>
                  <p:cNvSpPr/>
                  <p:nvPr/>
                </p:nvSpPr>
                <p:spPr>
                  <a:xfrm>
                    <a:off x="6594588" y="1517926"/>
                    <a:ext cx="2286" cy="23934"/>
                  </a:xfrm>
                  <a:custGeom>
                    <a:avLst/>
                    <a:gdLst>
                      <a:gd name="connsiteX0" fmla="*/ 0 w 2286"/>
                      <a:gd name="connsiteY0" fmla="*/ 23934 h 23934"/>
                      <a:gd name="connsiteX1" fmla="*/ 0 w 2286"/>
                      <a:gd name="connsiteY1" fmla="*/ 11979 h 23934"/>
                      <a:gd name="connsiteX2" fmla="*/ 0 w 2286"/>
                      <a:gd name="connsiteY2" fmla="*/ 0 h 23934"/>
                      <a:gd name="connsiteX3" fmla="*/ 0 w 2286"/>
                      <a:gd name="connsiteY3" fmla="*/ 23934 h 23934"/>
                    </a:gdLst>
                    <a:ahLst/>
                    <a:cxnLst>
                      <a:cxn ang="0">
                        <a:pos x="connsiteX0" y="connsiteY0"/>
                      </a:cxn>
                      <a:cxn ang="0">
                        <a:pos x="connsiteX1" y="connsiteY1"/>
                      </a:cxn>
                      <a:cxn ang="0">
                        <a:pos x="connsiteX2" y="connsiteY2"/>
                      </a:cxn>
                      <a:cxn ang="0">
                        <a:pos x="connsiteX3" y="connsiteY3"/>
                      </a:cxn>
                    </a:cxnLst>
                    <a:rect l="l" t="t" r="r" b="b"/>
                    <a:pathLst>
                      <a:path w="2286" h="23934">
                        <a:moveTo>
                          <a:pt x="0" y="23934"/>
                        </a:moveTo>
                        <a:lnTo>
                          <a:pt x="0" y="11979"/>
                        </a:lnTo>
                        <a:lnTo>
                          <a:pt x="0" y="0"/>
                        </a:lnTo>
                        <a:lnTo>
                          <a:pt x="0" y="23934"/>
                        </a:lnTo>
                        <a:close/>
                      </a:path>
                    </a:pathLst>
                  </a:custGeom>
                  <a:noFill/>
                  <a:ln w="19050" cap="flat">
                    <a:solidFill>
                      <a:schemeClr val="tx1"/>
                    </a:solidFill>
                    <a:prstDash val="solid"/>
                    <a:round/>
                  </a:ln>
                </p:spPr>
                <p:txBody>
                  <a:bodyPr rtlCol="0" anchor="ctr"/>
                  <a:lstStyle/>
                  <a:p>
                    <a:endParaRPr lang="en-US" sz="1800"/>
                  </a:p>
                </p:txBody>
              </p:sp>
              <p:sp>
                <p:nvSpPr>
                  <p:cNvPr id="20" name="Freeform: Shape 975">
                    <a:extLst>
                      <a:ext uri="{FF2B5EF4-FFF2-40B4-BE49-F238E27FC236}">
                        <a16:creationId xmlns:a16="http://schemas.microsoft.com/office/drawing/2014/main" id="{2EBE7B27-67CE-D641-98DE-139EFB376B01}"/>
                      </a:ext>
                    </a:extLst>
                  </p:cNvPr>
                  <p:cNvSpPr/>
                  <p:nvPr/>
                </p:nvSpPr>
                <p:spPr>
                  <a:xfrm>
                    <a:off x="6621586" y="1495569"/>
                    <a:ext cx="13487" cy="34335"/>
                  </a:xfrm>
                  <a:custGeom>
                    <a:avLst/>
                    <a:gdLst>
                      <a:gd name="connsiteX0" fmla="*/ 0 w 13487"/>
                      <a:gd name="connsiteY0" fmla="*/ 34336 h 34335"/>
                      <a:gd name="connsiteX1" fmla="*/ 0 w 13487"/>
                      <a:gd name="connsiteY1" fmla="*/ 20254 h 34335"/>
                      <a:gd name="connsiteX2" fmla="*/ 13487 w 13487"/>
                      <a:gd name="connsiteY2" fmla="*/ 13510 h 34335"/>
                      <a:gd name="connsiteX3" fmla="*/ 13487 w 13487"/>
                      <a:gd name="connsiteY3" fmla="*/ 0 h 34335"/>
                    </a:gdLst>
                    <a:ahLst/>
                    <a:cxnLst>
                      <a:cxn ang="0">
                        <a:pos x="connsiteX0" y="connsiteY0"/>
                      </a:cxn>
                      <a:cxn ang="0">
                        <a:pos x="connsiteX1" y="connsiteY1"/>
                      </a:cxn>
                      <a:cxn ang="0">
                        <a:pos x="connsiteX2" y="connsiteY2"/>
                      </a:cxn>
                      <a:cxn ang="0">
                        <a:pos x="connsiteX3" y="connsiteY3"/>
                      </a:cxn>
                    </a:cxnLst>
                    <a:rect l="l" t="t" r="r" b="b"/>
                    <a:pathLst>
                      <a:path w="13487" h="34335">
                        <a:moveTo>
                          <a:pt x="0" y="34336"/>
                        </a:moveTo>
                        <a:lnTo>
                          <a:pt x="0" y="20254"/>
                        </a:lnTo>
                        <a:lnTo>
                          <a:pt x="13487" y="13510"/>
                        </a:lnTo>
                        <a:lnTo>
                          <a:pt x="13487" y="0"/>
                        </a:lnTo>
                      </a:path>
                    </a:pathLst>
                  </a:custGeom>
                  <a:noFill/>
                  <a:ln w="19050" cap="flat">
                    <a:solidFill>
                      <a:schemeClr val="tx1"/>
                    </a:solidFill>
                    <a:prstDash val="solid"/>
                    <a:round/>
                  </a:ln>
                </p:spPr>
                <p:txBody>
                  <a:bodyPr rtlCol="0" anchor="ctr"/>
                  <a:lstStyle/>
                  <a:p>
                    <a:endParaRPr lang="en-US" sz="1800"/>
                  </a:p>
                </p:txBody>
              </p:sp>
              <p:sp>
                <p:nvSpPr>
                  <p:cNvPr id="21" name="Freeform: Shape 976">
                    <a:extLst>
                      <a:ext uri="{FF2B5EF4-FFF2-40B4-BE49-F238E27FC236}">
                        <a16:creationId xmlns:a16="http://schemas.microsoft.com/office/drawing/2014/main" id="{F991F811-11BE-3B46-8155-6697C365370F}"/>
                      </a:ext>
                    </a:extLst>
                  </p:cNvPr>
                  <p:cNvSpPr/>
                  <p:nvPr/>
                </p:nvSpPr>
                <p:spPr>
                  <a:xfrm>
                    <a:off x="6608076" y="1509080"/>
                    <a:ext cx="13510" cy="6743"/>
                  </a:xfrm>
                  <a:custGeom>
                    <a:avLst/>
                    <a:gdLst>
                      <a:gd name="connsiteX0" fmla="*/ 13510 w 13510"/>
                      <a:gd name="connsiteY0" fmla="*/ 6744 h 6743"/>
                      <a:gd name="connsiteX1" fmla="*/ 0 w 13510"/>
                      <a:gd name="connsiteY1" fmla="*/ 0 h 6743"/>
                    </a:gdLst>
                    <a:ahLst/>
                    <a:cxnLst>
                      <a:cxn ang="0">
                        <a:pos x="connsiteX0" y="connsiteY0"/>
                      </a:cxn>
                      <a:cxn ang="0">
                        <a:pos x="connsiteX1" y="connsiteY1"/>
                      </a:cxn>
                    </a:cxnLst>
                    <a:rect l="l" t="t" r="r" b="b"/>
                    <a:pathLst>
                      <a:path w="13510" h="6743">
                        <a:moveTo>
                          <a:pt x="13510" y="6744"/>
                        </a:moveTo>
                        <a:lnTo>
                          <a:pt x="0" y="0"/>
                        </a:lnTo>
                      </a:path>
                    </a:pathLst>
                  </a:custGeom>
                  <a:ln w="19050" cap="flat">
                    <a:solidFill>
                      <a:schemeClr val="tx1"/>
                    </a:solidFill>
                    <a:prstDash val="solid"/>
                    <a:round/>
                  </a:ln>
                </p:spPr>
                <p:txBody>
                  <a:bodyPr rtlCol="0" anchor="ctr"/>
                  <a:lstStyle/>
                  <a:p>
                    <a:endParaRPr lang="en-US" sz="1800"/>
                  </a:p>
                </p:txBody>
              </p:sp>
              <p:sp>
                <p:nvSpPr>
                  <p:cNvPr id="22" name="Freeform: Shape 977">
                    <a:extLst>
                      <a:ext uri="{FF2B5EF4-FFF2-40B4-BE49-F238E27FC236}">
                        <a16:creationId xmlns:a16="http://schemas.microsoft.com/office/drawing/2014/main" id="{5AFCFA95-D3D3-1843-8E8D-654CBD95A13D}"/>
                      </a:ext>
                    </a:extLst>
                  </p:cNvPr>
                  <p:cNvSpPr/>
                  <p:nvPr/>
                </p:nvSpPr>
                <p:spPr>
                  <a:xfrm>
                    <a:off x="6621586" y="1483499"/>
                    <a:ext cx="2286" cy="16573"/>
                  </a:xfrm>
                  <a:custGeom>
                    <a:avLst/>
                    <a:gdLst>
                      <a:gd name="connsiteX0" fmla="*/ 0 w 2286"/>
                      <a:gd name="connsiteY0" fmla="*/ 16573 h 16573"/>
                      <a:gd name="connsiteX1" fmla="*/ 0 w 2286"/>
                      <a:gd name="connsiteY1" fmla="*/ 0 h 16573"/>
                    </a:gdLst>
                    <a:ahLst/>
                    <a:cxnLst>
                      <a:cxn ang="0">
                        <a:pos x="connsiteX0" y="connsiteY0"/>
                      </a:cxn>
                      <a:cxn ang="0">
                        <a:pos x="connsiteX1" y="connsiteY1"/>
                      </a:cxn>
                    </a:cxnLst>
                    <a:rect l="l" t="t" r="r" b="b"/>
                    <a:pathLst>
                      <a:path w="2286" h="16573">
                        <a:moveTo>
                          <a:pt x="0" y="16573"/>
                        </a:moveTo>
                        <a:lnTo>
                          <a:pt x="0" y="0"/>
                        </a:lnTo>
                      </a:path>
                    </a:pathLst>
                  </a:custGeom>
                  <a:ln w="19050" cap="flat">
                    <a:solidFill>
                      <a:schemeClr val="tx1"/>
                    </a:solidFill>
                    <a:prstDash val="solid"/>
                    <a:round/>
                  </a:ln>
                </p:spPr>
                <p:txBody>
                  <a:bodyPr rtlCol="0" anchor="ctr"/>
                  <a:lstStyle/>
                  <a:p>
                    <a:endParaRPr lang="en-US" sz="1800"/>
                  </a:p>
                </p:txBody>
              </p:sp>
              <p:sp>
                <p:nvSpPr>
                  <p:cNvPr id="23" name="Freeform: Shape 978">
                    <a:extLst>
                      <a:ext uri="{FF2B5EF4-FFF2-40B4-BE49-F238E27FC236}">
                        <a16:creationId xmlns:a16="http://schemas.microsoft.com/office/drawing/2014/main" id="{AB360EE5-6B46-3F41-86E0-43417F49FF59}"/>
                      </a:ext>
                    </a:extLst>
                  </p:cNvPr>
                  <p:cNvSpPr/>
                  <p:nvPr/>
                </p:nvSpPr>
                <p:spPr>
                  <a:xfrm>
                    <a:off x="6594588" y="1522384"/>
                    <a:ext cx="13007" cy="7658"/>
                  </a:xfrm>
                  <a:custGeom>
                    <a:avLst/>
                    <a:gdLst>
                      <a:gd name="connsiteX0" fmla="*/ 0 w 13007"/>
                      <a:gd name="connsiteY0" fmla="*/ 7658 h 7658"/>
                      <a:gd name="connsiteX1" fmla="*/ 13007 w 13007"/>
                      <a:gd name="connsiteY1" fmla="*/ 0 h 7658"/>
                    </a:gdLst>
                    <a:ahLst/>
                    <a:cxnLst>
                      <a:cxn ang="0">
                        <a:pos x="connsiteX0" y="connsiteY0"/>
                      </a:cxn>
                      <a:cxn ang="0">
                        <a:pos x="connsiteX1" y="connsiteY1"/>
                      </a:cxn>
                    </a:cxnLst>
                    <a:rect l="l" t="t" r="r" b="b"/>
                    <a:pathLst>
                      <a:path w="13007" h="7658">
                        <a:moveTo>
                          <a:pt x="0" y="7658"/>
                        </a:moveTo>
                        <a:lnTo>
                          <a:pt x="13007" y="0"/>
                        </a:lnTo>
                      </a:path>
                    </a:pathLst>
                  </a:custGeom>
                  <a:ln w="19050" cap="flat">
                    <a:solidFill>
                      <a:schemeClr val="tx1"/>
                    </a:solidFill>
                    <a:prstDash val="solid"/>
                    <a:round/>
                  </a:ln>
                </p:spPr>
                <p:txBody>
                  <a:bodyPr rtlCol="0" anchor="ctr"/>
                  <a:lstStyle/>
                  <a:p>
                    <a:endParaRPr lang="en-US" sz="1800"/>
                  </a:p>
                </p:txBody>
              </p:sp>
              <p:sp>
                <p:nvSpPr>
                  <p:cNvPr id="24" name="Freeform: Shape 979">
                    <a:extLst>
                      <a:ext uri="{FF2B5EF4-FFF2-40B4-BE49-F238E27FC236}">
                        <a16:creationId xmlns:a16="http://schemas.microsoft.com/office/drawing/2014/main" id="{A98B7382-9803-D348-A039-21ADFAAB194A}"/>
                      </a:ext>
                    </a:extLst>
                  </p:cNvPr>
                  <p:cNvSpPr/>
                  <p:nvPr/>
                </p:nvSpPr>
                <p:spPr>
                  <a:xfrm>
                    <a:off x="6608076" y="1542821"/>
                    <a:ext cx="13510" cy="8983"/>
                  </a:xfrm>
                  <a:custGeom>
                    <a:avLst/>
                    <a:gdLst>
                      <a:gd name="connsiteX0" fmla="*/ 0 w 13510"/>
                      <a:gd name="connsiteY0" fmla="*/ 8984 h 8983"/>
                      <a:gd name="connsiteX1" fmla="*/ 13510 w 13510"/>
                      <a:gd name="connsiteY1" fmla="*/ 0 h 8983"/>
                    </a:gdLst>
                    <a:ahLst/>
                    <a:cxnLst>
                      <a:cxn ang="0">
                        <a:pos x="connsiteX0" y="connsiteY0"/>
                      </a:cxn>
                      <a:cxn ang="0">
                        <a:pos x="connsiteX1" y="connsiteY1"/>
                      </a:cxn>
                    </a:cxnLst>
                    <a:rect l="l" t="t" r="r" b="b"/>
                    <a:pathLst>
                      <a:path w="13510" h="8983">
                        <a:moveTo>
                          <a:pt x="0" y="8984"/>
                        </a:moveTo>
                        <a:lnTo>
                          <a:pt x="13510" y="0"/>
                        </a:lnTo>
                      </a:path>
                    </a:pathLst>
                  </a:custGeom>
                  <a:ln w="19050" cap="flat">
                    <a:solidFill>
                      <a:schemeClr val="tx1"/>
                    </a:solidFill>
                    <a:prstDash val="solid"/>
                    <a:round/>
                  </a:ln>
                </p:spPr>
                <p:txBody>
                  <a:bodyPr rtlCol="0" anchor="ctr"/>
                  <a:lstStyle/>
                  <a:p>
                    <a:endParaRPr lang="en-US" sz="1800"/>
                  </a:p>
                </p:txBody>
              </p:sp>
              <p:sp>
                <p:nvSpPr>
                  <p:cNvPr id="25" name="Freeform: Shape 980">
                    <a:extLst>
                      <a:ext uri="{FF2B5EF4-FFF2-40B4-BE49-F238E27FC236}">
                        <a16:creationId xmlns:a16="http://schemas.microsoft.com/office/drawing/2014/main" id="{EE4E6057-B55D-9C4B-83D2-61ECEA8B257C}"/>
                      </a:ext>
                    </a:extLst>
                  </p:cNvPr>
                  <p:cNvSpPr/>
                  <p:nvPr/>
                </p:nvSpPr>
                <p:spPr>
                  <a:xfrm>
                    <a:off x="6620420" y="1568310"/>
                    <a:ext cx="12984" cy="7658"/>
                  </a:xfrm>
                  <a:custGeom>
                    <a:avLst/>
                    <a:gdLst>
                      <a:gd name="connsiteX0" fmla="*/ 0 w 12984"/>
                      <a:gd name="connsiteY0" fmla="*/ 7658 h 7658"/>
                      <a:gd name="connsiteX1" fmla="*/ 12984 w 12984"/>
                      <a:gd name="connsiteY1" fmla="*/ 0 h 7658"/>
                    </a:gdLst>
                    <a:ahLst/>
                    <a:cxnLst>
                      <a:cxn ang="0">
                        <a:pos x="connsiteX0" y="connsiteY0"/>
                      </a:cxn>
                      <a:cxn ang="0">
                        <a:pos x="connsiteX1" y="connsiteY1"/>
                      </a:cxn>
                    </a:cxnLst>
                    <a:rect l="l" t="t" r="r" b="b"/>
                    <a:pathLst>
                      <a:path w="12984" h="7658">
                        <a:moveTo>
                          <a:pt x="0" y="7658"/>
                        </a:moveTo>
                        <a:lnTo>
                          <a:pt x="12984" y="0"/>
                        </a:lnTo>
                      </a:path>
                    </a:pathLst>
                  </a:custGeom>
                  <a:ln w="19050" cap="flat">
                    <a:solidFill>
                      <a:schemeClr val="tx1"/>
                    </a:solidFill>
                    <a:prstDash val="solid"/>
                    <a:round/>
                  </a:ln>
                </p:spPr>
                <p:txBody>
                  <a:bodyPr rtlCol="0" anchor="ctr"/>
                  <a:lstStyle/>
                  <a:p>
                    <a:endParaRPr lang="en-US" sz="1800"/>
                  </a:p>
                </p:txBody>
              </p:sp>
              <p:sp>
                <p:nvSpPr>
                  <p:cNvPr id="26" name="Freeform: Shape 981">
                    <a:extLst>
                      <a:ext uri="{FF2B5EF4-FFF2-40B4-BE49-F238E27FC236}">
                        <a16:creationId xmlns:a16="http://schemas.microsoft.com/office/drawing/2014/main" id="{9DBCB1D4-64A4-5744-9AC8-AB6B000D5765}"/>
                      </a:ext>
                    </a:extLst>
                  </p:cNvPr>
                  <p:cNvSpPr/>
                  <p:nvPr/>
                </p:nvSpPr>
                <p:spPr>
                  <a:xfrm>
                    <a:off x="6619323" y="1542821"/>
                    <a:ext cx="29260" cy="15727"/>
                  </a:xfrm>
                  <a:custGeom>
                    <a:avLst/>
                    <a:gdLst>
                      <a:gd name="connsiteX0" fmla="*/ 0 w 29260"/>
                      <a:gd name="connsiteY0" fmla="*/ 15728 h 15727"/>
                      <a:gd name="connsiteX1" fmla="*/ 29261 w 29260"/>
                      <a:gd name="connsiteY1" fmla="*/ 0 h 15727"/>
                    </a:gdLst>
                    <a:ahLst/>
                    <a:cxnLst>
                      <a:cxn ang="0">
                        <a:pos x="connsiteX0" y="connsiteY0"/>
                      </a:cxn>
                      <a:cxn ang="0">
                        <a:pos x="connsiteX1" y="connsiteY1"/>
                      </a:cxn>
                    </a:cxnLst>
                    <a:rect l="l" t="t" r="r" b="b"/>
                    <a:pathLst>
                      <a:path w="29260" h="15727">
                        <a:moveTo>
                          <a:pt x="0" y="15728"/>
                        </a:moveTo>
                        <a:lnTo>
                          <a:pt x="29261" y="0"/>
                        </a:lnTo>
                      </a:path>
                    </a:pathLst>
                  </a:custGeom>
                  <a:ln w="19050" cap="flat">
                    <a:solidFill>
                      <a:schemeClr val="tx1"/>
                    </a:solidFill>
                    <a:prstDash val="solid"/>
                    <a:round/>
                  </a:ln>
                </p:spPr>
                <p:txBody>
                  <a:bodyPr rtlCol="0" anchor="ctr"/>
                  <a:lstStyle/>
                  <a:p>
                    <a:endParaRPr lang="en-US" sz="1800"/>
                  </a:p>
                </p:txBody>
              </p:sp>
              <p:sp>
                <p:nvSpPr>
                  <p:cNvPr id="27" name="Freeform: Shape 982">
                    <a:extLst>
                      <a:ext uri="{FF2B5EF4-FFF2-40B4-BE49-F238E27FC236}">
                        <a16:creationId xmlns:a16="http://schemas.microsoft.com/office/drawing/2014/main" id="{FA2A9230-1A2C-5B4F-80C7-45EE1CEEE47A}"/>
                      </a:ext>
                    </a:extLst>
                  </p:cNvPr>
                  <p:cNvSpPr/>
                  <p:nvPr/>
                </p:nvSpPr>
                <p:spPr>
                  <a:xfrm>
                    <a:off x="6608076" y="1529311"/>
                    <a:ext cx="13510" cy="9006"/>
                  </a:xfrm>
                  <a:custGeom>
                    <a:avLst/>
                    <a:gdLst>
                      <a:gd name="connsiteX0" fmla="*/ 0 w 13510"/>
                      <a:gd name="connsiteY0" fmla="*/ 9007 h 9006"/>
                      <a:gd name="connsiteX1" fmla="*/ 13510 w 13510"/>
                      <a:gd name="connsiteY1" fmla="*/ 0 h 9006"/>
                    </a:gdLst>
                    <a:ahLst/>
                    <a:cxnLst>
                      <a:cxn ang="0">
                        <a:pos x="connsiteX0" y="connsiteY0"/>
                      </a:cxn>
                      <a:cxn ang="0">
                        <a:pos x="connsiteX1" y="connsiteY1"/>
                      </a:cxn>
                    </a:cxnLst>
                    <a:rect l="l" t="t" r="r" b="b"/>
                    <a:pathLst>
                      <a:path w="13510" h="9006">
                        <a:moveTo>
                          <a:pt x="0" y="9007"/>
                        </a:moveTo>
                        <a:lnTo>
                          <a:pt x="13510" y="0"/>
                        </a:lnTo>
                      </a:path>
                    </a:pathLst>
                  </a:custGeom>
                  <a:ln w="19050" cap="flat">
                    <a:solidFill>
                      <a:schemeClr val="tx1"/>
                    </a:solidFill>
                    <a:prstDash val="solid"/>
                    <a:round/>
                  </a:ln>
                </p:spPr>
                <p:txBody>
                  <a:bodyPr rtlCol="0" anchor="ctr"/>
                  <a:lstStyle/>
                  <a:p>
                    <a:endParaRPr lang="en-US" sz="1800"/>
                  </a:p>
                </p:txBody>
              </p:sp>
              <p:sp>
                <p:nvSpPr>
                  <p:cNvPr id="28" name="Freeform: Shape 983">
                    <a:extLst>
                      <a:ext uri="{FF2B5EF4-FFF2-40B4-BE49-F238E27FC236}">
                        <a16:creationId xmlns:a16="http://schemas.microsoft.com/office/drawing/2014/main" id="{3C623252-0882-8E40-B7EB-1D489C3C6C08}"/>
                      </a:ext>
                    </a:extLst>
                  </p:cNvPr>
                  <p:cNvSpPr/>
                  <p:nvPr/>
                </p:nvSpPr>
                <p:spPr>
                  <a:xfrm>
                    <a:off x="6594588" y="1475338"/>
                    <a:ext cx="53995" cy="107967"/>
                  </a:xfrm>
                  <a:custGeom>
                    <a:avLst/>
                    <a:gdLst>
                      <a:gd name="connsiteX0" fmla="*/ 53995 w 53995"/>
                      <a:gd name="connsiteY0" fmla="*/ 8984 h 107967"/>
                      <a:gd name="connsiteX1" fmla="*/ 40485 w 53995"/>
                      <a:gd name="connsiteY1" fmla="*/ 0 h 107967"/>
                      <a:gd name="connsiteX2" fmla="*/ 13487 w 53995"/>
                      <a:gd name="connsiteY2" fmla="*/ 15728 h 107967"/>
                      <a:gd name="connsiteX3" fmla="*/ 13487 w 53995"/>
                      <a:gd name="connsiteY3" fmla="*/ 33627 h 107967"/>
                      <a:gd name="connsiteX4" fmla="*/ 0 w 53995"/>
                      <a:gd name="connsiteY4" fmla="*/ 40485 h 107967"/>
                      <a:gd name="connsiteX5" fmla="*/ 0 w 53995"/>
                      <a:gd name="connsiteY5" fmla="*/ 54567 h 107967"/>
                      <a:gd name="connsiteX6" fmla="*/ 0 w 53995"/>
                      <a:gd name="connsiteY6" fmla="*/ 67483 h 107967"/>
                      <a:gd name="connsiteX7" fmla="*/ 13487 w 53995"/>
                      <a:gd name="connsiteY7" fmla="*/ 76467 h 107967"/>
                      <a:gd name="connsiteX8" fmla="*/ 13487 w 53995"/>
                      <a:gd name="connsiteY8" fmla="*/ 92217 h 107967"/>
                      <a:gd name="connsiteX9" fmla="*/ 40485 w 53995"/>
                      <a:gd name="connsiteY9" fmla="*/ 107968 h 107967"/>
                      <a:gd name="connsiteX10" fmla="*/ 53972 w 53995"/>
                      <a:gd name="connsiteY10" fmla="*/ 100744 h 107967"/>
                      <a:gd name="connsiteX11" fmla="*/ 53995 w 53995"/>
                      <a:gd name="connsiteY11" fmla="*/ 53972 h 107967"/>
                      <a:gd name="connsiteX12" fmla="*/ 40485 w 53995"/>
                      <a:gd name="connsiteY12" fmla="*/ 47229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5" h="107967">
                        <a:moveTo>
                          <a:pt x="53995" y="8984"/>
                        </a:moveTo>
                        <a:lnTo>
                          <a:pt x="40485" y="0"/>
                        </a:lnTo>
                        <a:lnTo>
                          <a:pt x="13487" y="15728"/>
                        </a:lnTo>
                        <a:lnTo>
                          <a:pt x="13487" y="33627"/>
                        </a:lnTo>
                        <a:lnTo>
                          <a:pt x="0" y="40485"/>
                        </a:lnTo>
                        <a:lnTo>
                          <a:pt x="0" y="54567"/>
                        </a:lnTo>
                        <a:lnTo>
                          <a:pt x="0" y="67483"/>
                        </a:lnTo>
                        <a:lnTo>
                          <a:pt x="13487" y="76467"/>
                        </a:lnTo>
                        <a:lnTo>
                          <a:pt x="13487" y="92217"/>
                        </a:lnTo>
                        <a:lnTo>
                          <a:pt x="40485" y="107968"/>
                        </a:lnTo>
                        <a:lnTo>
                          <a:pt x="53972" y="100744"/>
                        </a:lnTo>
                        <a:lnTo>
                          <a:pt x="53995" y="53972"/>
                        </a:lnTo>
                        <a:lnTo>
                          <a:pt x="40485" y="47229"/>
                        </a:lnTo>
                      </a:path>
                    </a:pathLst>
                  </a:custGeom>
                  <a:noFill/>
                  <a:ln w="19050" cap="flat">
                    <a:solidFill>
                      <a:schemeClr val="tx1"/>
                    </a:solidFill>
                    <a:prstDash val="solid"/>
                    <a:round/>
                  </a:ln>
                </p:spPr>
                <p:txBody>
                  <a:bodyPr rtlCol="0" anchor="ctr"/>
                  <a:lstStyle/>
                  <a:p>
                    <a:endParaRPr lang="en-US" sz="1800"/>
                  </a:p>
                </p:txBody>
              </p:sp>
              <p:sp>
                <p:nvSpPr>
                  <p:cNvPr id="29" name="Freeform: Shape 984">
                    <a:extLst>
                      <a:ext uri="{FF2B5EF4-FFF2-40B4-BE49-F238E27FC236}">
                        <a16:creationId xmlns:a16="http://schemas.microsoft.com/office/drawing/2014/main" id="{E482DA28-7CD5-1449-AAAF-8E83B41B24F4}"/>
                      </a:ext>
                    </a:extLst>
                  </p:cNvPr>
                  <p:cNvSpPr/>
                  <p:nvPr/>
                </p:nvSpPr>
                <p:spPr>
                  <a:xfrm>
                    <a:off x="6621586" y="1529311"/>
                    <a:ext cx="13487" cy="20253"/>
                  </a:xfrm>
                  <a:custGeom>
                    <a:avLst/>
                    <a:gdLst>
                      <a:gd name="connsiteX0" fmla="*/ 13487 w 13487"/>
                      <a:gd name="connsiteY0" fmla="*/ 20254 h 20253"/>
                      <a:gd name="connsiteX1" fmla="*/ 13487 w 13487"/>
                      <a:gd name="connsiteY1" fmla="*/ 9007 h 20253"/>
                      <a:gd name="connsiteX2" fmla="*/ 0 w 13487"/>
                      <a:gd name="connsiteY2" fmla="*/ 0 h 20253"/>
                    </a:gdLst>
                    <a:ahLst/>
                    <a:cxnLst>
                      <a:cxn ang="0">
                        <a:pos x="connsiteX0" y="connsiteY0"/>
                      </a:cxn>
                      <a:cxn ang="0">
                        <a:pos x="connsiteX1" y="connsiteY1"/>
                      </a:cxn>
                      <a:cxn ang="0">
                        <a:pos x="connsiteX2" y="connsiteY2"/>
                      </a:cxn>
                    </a:cxnLst>
                    <a:rect l="l" t="t" r="r" b="b"/>
                    <a:pathLst>
                      <a:path w="13487" h="20253">
                        <a:moveTo>
                          <a:pt x="13487" y="20254"/>
                        </a:moveTo>
                        <a:lnTo>
                          <a:pt x="13487" y="9007"/>
                        </a:lnTo>
                        <a:lnTo>
                          <a:pt x="0" y="0"/>
                        </a:lnTo>
                      </a:path>
                    </a:pathLst>
                  </a:custGeom>
                  <a:noFill/>
                  <a:ln w="19050" cap="flat">
                    <a:solidFill>
                      <a:schemeClr val="tx1"/>
                    </a:solidFill>
                    <a:prstDash val="solid"/>
                    <a:round/>
                  </a:ln>
                </p:spPr>
                <p:txBody>
                  <a:bodyPr rtlCol="0" anchor="ctr"/>
                  <a:lstStyle/>
                  <a:p>
                    <a:endParaRPr lang="en-US" sz="1800"/>
                  </a:p>
                </p:txBody>
              </p:sp>
              <p:sp>
                <p:nvSpPr>
                  <p:cNvPr id="30" name="Freeform: Shape 985">
                    <a:extLst>
                      <a:ext uri="{FF2B5EF4-FFF2-40B4-BE49-F238E27FC236}">
                        <a16:creationId xmlns:a16="http://schemas.microsoft.com/office/drawing/2014/main" id="{C7AF356F-1AEE-3846-BB77-C027E69AE9F9}"/>
                      </a:ext>
                    </a:extLst>
                  </p:cNvPr>
                  <p:cNvSpPr/>
                  <p:nvPr/>
                </p:nvSpPr>
                <p:spPr>
                  <a:xfrm>
                    <a:off x="6702556" y="1517949"/>
                    <a:ext cx="2286" cy="23911"/>
                  </a:xfrm>
                  <a:custGeom>
                    <a:avLst/>
                    <a:gdLst>
                      <a:gd name="connsiteX0" fmla="*/ 0 w 2286"/>
                      <a:gd name="connsiteY0" fmla="*/ 0 h 23911"/>
                      <a:gd name="connsiteX1" fmla="*/ 0 w 2286"/>
                      <a:gd name="connsiteY1" fmla="*/ 11956 h 23911"/>
                      <a:gd name="connsiteX2" fmla="*/ 0 w 2286"/>
                      <a:gd name="connsiteY2" fmla="*/ 23912 h 23911"/>
                      <a:gd name="connsiteX3" fmla="*/ 0 w 2286"/>
                      <a:gd name="connsiteY3" fmla="*/ 0 h 23911"/>
                    </a:gdLst>
                    <a:ahLst/>
                    <a:cxnLst>
                      <a:cxn ang="0">
                        <a:pos x="connsiteX0" y="connsiteY0"/>
                      </a:cxn>
                      <a:cxn ang="0">
                        <a:pos x="connsiteX1" y="connsiteY1"/>
                      </a:cxn>
                      <a:cxn ang="0">
                        <a:pos x="connsiteX2" y="connsiteY2"/>
                      </a:cxn>
                      <a:cxn ang="0">
                        <a:pos x="connsiteX3" y="connsiteY3"/>
                      </a:cxn>
                    </a:cxnLst>
                    <a:rect l="l" t="t" r="r" b="b"/>
                    <a:pathLst>
                      <a:path w="2286" h="23911">
                        <a:moveTo>
                          <a:pt x="0" y="0"/>
                        </a:moveTo>
                        <a:lnTo>
                          <a:pt x="0" y="11956"/>
                        </a:lnTo>
                        <a:lnTo>
                          <a:pt x="0" y="23912"/>
                        </a:lnTo>
                        <a:lnTo>
                          <a:pt x="0" y="0"/>
                        </a:lnTo>
                        <a:close/>
                      </a:path>
                    </a:pathLst>
                  </a:custGeom>
                  <a:noFill/>
                  <a:ln w="19050" cap="flat">
                    <a:solidFill>
                      <a:schemeClr val="tx1"/>
                    </a:solidFill>
                    <a:prstDash val="solid"/>
                    <a:round/>
                  </a:ln>
                </p:spPr>
                <p:txBody>
                  <a:bodyPr rtlCol="0" anchor="ctr"/>
                  <a:lstStyle/>
                  <a:p>
                    <a:endParaRPr lang="en-US" sz="1800"/>
                  </a:p>
                </p:txBody>
              </p:sp>
              <p:sp>
                <p:nvSpPr>
                  <p:cNvPr id="31" name="Freeform: Shape 986">
                    <a:extLst>
                      <a:ext uri="{FF2B5EF4-FFF2-40B4-BE49-F238E27FC236}">
                        <a16:creationId xmlns:a16="http://schemas.microsoft.com/office/drawing/2014/main" id="{8CA05CDD-34CE-D747-8BD9-81F60F14C28C}"/>
                      </a:ext>
                    </a:extLst>
                  </p:cNvPr>
                  <p:cNvSpPr/>
                  <p:nvPr/>
                </p:nvSpPr>
                <p:spPr>
                  <a:xfrm>
                    <a:off x="6689069" y="1536054"/>
                    <a:ext cx="13487" cy="6766"/>
                  </a:xfrm>
                  <a:custGeom>
                    <a:avLst/>
                    <a:gdLst>
                      <a:gd name="connsiteX0" fmla="*/ 0 w 13487"/>
                      <a:gd name="connsiteY0" fmla="*/ 0 h 6766"/>
                      <a:gd name="connsiteX1" fmla="*/ 13487 w 13487"/>
                      <a:gd name="connsiteY1" fmla="*/ 6767 h 6766"/>
                    </a:gdLst>
                    <a:ahLst/>
                    <a:cxnLst>
                      <a:cxn ang="0">
                        <a:pos x="connsiteX0" y="connsiteY0"/>
                      </a:cxn>
                      <a:cxn ang="0">
                        <a:pos x="connsiteX1" y="connsiteY1"/>
                      </a:cxn>
                    </a:cxnLst>
                    <a:rect l="l" t="t" r="r" b="b"/>
                    <a:pathLst>
                      <a:path w="13487" h="6766">
                        <a:moveTo>
                          <a:pt x="0" y="0"/>
                        </a:moveTo>
                        <a:lnTo>
                          <a:pt x="13487" y="6767"/>
                        </a:lnTo>
                      </a:path>
                    </a:pathLst>
                  </a:custGeom>
                  <a:ln w="19050" cap="flat">
                    <a:solidFill>
                      <a:schemeClr val="tx1"/>
                    </a:solidFill>
                    <a:prstDash val="solid"/>
                    <a:round/>
                  </a:ln>
                </p:spPr>
                <p:txBody>
                  <a:bodyPr rtlCol="0" anchor="ctr"/>
                  <a:lstStyle/>
                  <a:p>
                    <a:endParaRPr lang="en-US" sz="1800"/>
                  </a:p>
                </p:txBody>
              </p:sp>
              <p:sp>
                <p:nvSpPr>
                  <p:cNvPr id="32" name="Freeform: Shape 987">
                    <a:extLst>
                      <a:ext uri="{FF2B5EF4-FFF2-40B4-BE49-F238E27FC236}">
                        <a16:creationId xmlns:a16="http://schemas.microsoft.com/office/drawing/2014/main" id="{86773CAD-8B93-1742-AD4D-DF59BC908577}"/>
                      </a:ext>
                    </a:extLst>
                  </p:cNvPr>
                  <p:cNvSpPr/>
                  <p:nvPr/>
                </p:nvSpPr>
                <p:spPr>
                  <a:xfrm>
                    <a:off x="6680062" y="1500073"/>
                    <a:ext cx="9006" cy="2286"/>
                  </a:xfrm>
                  <a:custGeom>
                    <a:avLst/>
                    <a:gdLst>
                      <a:gd name="connsiteX0" fmla="*/ 9007 w 9006"/>
                      <a:gd name="connsiteY0" fmla="*/ 0 h 2286"/>
                      <a:gd name="connsiteX1" fmla="*/ 0 w 9006"/>
                      <a:gd name="connsiteY1" fmla="*/ 0 h 2286"/>
                    </a:gdLst>
                    <a:ahLst/>
                    <a:cxnLst>
                      <a:cxn ang="0">
                        <a:pos x="connsiteX0" y="connsiteY0"/>
                      </a:cxn>
                      <a:cxn ang="0">
                        <a:pos x="connsiteX1" y="connsiteY1"/>
                      </a:cxn>
                    </a:cxnLst>
                    <a:rect l="l" t="t" r="r" b="b"/>
                    <a:pathLst>
                      <a:path w="9006" h="2286">
                        <a:moveTo>
                          <a:pt x="9007" y="0"/>
                        </a:moveTo>
                        <a:lnTo>
                          <a:pt x="0" y="0"/>
                        </a:lnTo>
                      </a:path>
                    </a:pathLst>
                  </a:custGeom>
                  <a:ln w="19050" cap="flat">
                    <a:solidFill>
                      <a:schemeClr val="tx1"/>
                    </a:solidFill>
                    <a:prstDash val="solid"/>
                    <a:round/>
                  </a:ln>
                </p:spPr>
                <p:txBody>
                  <a:bodyPr rtlCol="0" anchor="ctr"/>
                  <a:lstStyle/>
                  <a:p>
                    <a:endParaRPr lang="en-US" sz="1800"/>
                  </a:p>
                </p:txBody>
              </p:sp>
              <p:sp>
                <p:nvSpPr>
                  <p:cNvPr id="33" name="Freeform: Shape 988">
                    <a:extLst>
                      <a:ext uri="{FF2B5EF4-FFF2-40B4-BE49-F238E27FC236}">
                        <a16:creationId xmlns:a16="http://schemas.microsoft.com/office/drawing/2014/main" id="{A7B9E1FD-B9C7-594A-8302-90E0B83B739D}"/>
                      </a:ext>
                    </a:extLst>
                  </p:cNvPr>
                  <p:cNvSpPr/>
                  <p:nvPr/>
                </p:nvSpPr>
                <p:spPr>
                  <a:xfrm>
                    <a:off x="6648584" y="1560812"/>
                    <a:ext cx="13487" cy="2286"/>
                  </a:xfrm>
                  <a:custGeom>
                    <a:avLst/>
                    <a:gdLst>
                      <a:gd name="connsiteX0" fmla="*/ 0 w 13487"/>
                      <a:gd name="connsiteY0" fmla="*/ 0 h 2286"/>
                      <a:gd name="connsiteX1" fmla="*/ 13487 w 13487"/>
                      <a:gd name="connsiteY1" fmla="*/ 0 h 2286"/>
                    </a:gdLst>
                    <a:ahLst/>
                    <a:cxnLst>
                      <a:cxn ang="0">
                        <a:pos x="connsiteX0" y="connsiteY0"/>
                      </a:cxn>
                      <a:cxn ang="0">
                        <a:pos x="connsiteX1" y="connsiteY1"/>
                      </a:cxn>
                    </a:cxnLst>
                    <a:rect l="l" t="t" r="r" b="b"/>
                    <a:pathLst>
                      <a:path w="13487" h="2286">
                        <a:moveTo>
                          <a:pt x="0" y="0"/>
                        </a:moveTo>
                        <a:lnTo>
                          <a:pt x="13487" y="0"/>
                        </a:lnTo>
                      </a:path>
                    </a:pathLst>
                  </a:custGeom>
                  <a:ln w="19050" cap="flat">
                    <a:solidFill>
                      <a:schemeClr val="tx1"/>
                    </a:solidFill>
                    <a:prstDash val="solid"/>
                    <a:round/>
                  </a:ln>
                </p:spPr>
                <p:txBody>
                  <a:bodyPr rtlCol="0" anchor="ctr"/>
                  <a:lstStyle/>
                  <a:p>
                    <a:endParaRPr lang="en-US" sz="1800"/>
                  </a:p>
                </p:txBody>
              </p:sp>
              <p:sp>
                <p:nvSpPr>
                  <p:cNvPr id="34" name="Freeform: Shape 989">
                    <a:extLst>
                      <a:ext uri="{FF2B5EF4-FFF2-40B4-BE49-F238E27FC236}">
                        <a16:creationId xmlns:a16="http://schemas.microsoft.com/office/drawing/2014/main" id="{3A88923D-71E0-8B45-B3BD-49F29EA90E1E}"/>
                      </a:ext>
                    </a:extLst>
                  </p:cNvPr>
                  <p:cNvSpPr/>
                  <p:nvPr/>
                </p:nvSpPr>
                <p:spPr>
                  <a:xfrm>
                    <a:off x="6671055" y="1495569"/>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9050" cap="flat">
                    <a:solidFill>
                      <a:schemeClr val="tx1"/>
                    </a:solidFill>
                    <a:prstDash val="solid"/>
                    <a:round/>
                  </a:ln>
                </p:spPr>
                <p:txBody>
                  <a:bodyPr rtlCol="0" anchor="ctr"/>
                  <a:lstStyle/>
                  <a:p>
                    <a:endParaRPr lang="en-US" sz="1800"/>
                  </a:p>
                </p:txBody>
              </p:sp>
              <p:sp>
                <p:nvSpPr>
                  <p:cNvPr id="35" name="Freeform: Shape 990">
                    <a:extLst>
                      <a:ext uri="{FF2B5EF4-FFF2-40B4-BE49-F238E27FC236}">
                        <a16:creationId xmlns:a16="http://schemas.microsoft.com/office/drawing/2014/main" id="{C7E00BC7-7A1B-8D48-B8BC-D74C1062F6F2}"/>
                      </a:ext>
                    </a:extLst>
                  </p:cNvPr>
                  <p:cNvSpPr/>
                  <p:nvPr/>
                </p:nvSpPr>
                <p:spPr>
                  <a:xfrm>
                    <a:off x="6662071" y="1556308"/>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9050" cap="flat">
                    <a:solidFill>
                      <a:schemeClr val="tx1"/>
                    </a:solidFill>
                    <a:prstDash val="solid"/>
                    <a:round/>
                  </a:ln>
                </p:spPr>
                <p:txBody>
                  <a:bodyPr rtlCol="0" anchor="ctr"/>
                  <a:lstStyle/>
                  <a:p>
                    <a:endParaRPr lang="en-US" sz="1800"/>
                  </a:p>
                </p:txBody>
              </p:sp>
              <p:sp>
                <p:nvSpPr>
                  <p:cNvPr id="36" name="Freeform: Shape 991">
                    <a:extLst>
                      <a:ext uri="{FF2B5EF4-FFF2-40B4-BE49-F238E27FC236}">
                        <a16:creationId xmlns:a16="http://schemas.microsoft.com/office/drawing/2014/main" id="{940D1FFD-6D58-D844-BAA1-66877C218C7C}"/>
                      </a:ext>
                    </a:extLst>
                  </p:cNvPr>
                  <p:cNvSpPr/>
                  <p:nvPr/>
                </p:nvSpPr>
                <p:spPr>
                  <a:xfrm>
                    <a:off x="6648584" y="1475338"/>
                    <a:ext cx="53972" cy="107967"/>
                  </a:xfrm>
                  <a:custGeom>
                    <a:avLst/>
                    <a:gdLst>
                      <a:gd name="connsiteX0" fmla="*/ 13487 w 53972"/>
                      <a:gd name="connsiteY0" fmla="*/ 44988 h 107967"/>
                      <a:gd name="connsiteX1" fmla="*/ 0 w 53972"/>
                      <a:gd name="connsiteY1" fmla="*/ 35982 h 107967"/>
                      <a:gd name="connsiteX2" fmla="*/ 0 w 53972"/>
                      <a:gd name="connsiteY2" fmla="*/ 8984 h 107967"/>
                      <a:gd name="connsiteX3" fmla="*/ 13487 w 53972"/>
                      <a:gd name="connsiteY3" fmla="*/ 0 h 107967"/>
                      <a:gd name="connsiteX4" fmla="*/ 40485 w 53972"/>
                      <a:gd name="connsiteY4" fmla="*/ 16116 h 107967"/>
                      <a:gd name="connsiteX5" fmla="*/ 40485 w 53972"/>
                      <a:gd name="connsiteY5" fmla="*/ 33627 h 107967"/>
                      <a:gd name="connsiteX6" fmla="*/ 53972 w 53972"/>
                      <a:gd name="connsiteY6" fmla="*/ 41285 h 107967"/>
                      <a:gd name="connsiteX7" fmla="*/ 53972 w 53972"/>
                      <a:gd name="connsiteY7" fmla="*/ 54567 h 107967"/>
                      <a:gd name="connsiteX8" fmla="*/ 53972 w 53972"/>
                      <a:gd name="connsiteY8" fmla="*/ 67483 h 107967"/>
                      <a:gd name="connsiteX9" fmla="*/ 40485 w 53972"/>
                      <a:gd name="connsiteY9" fmla="*/ 76467 h 107967"/>
                      <a:gd name="connsiteX10" fmla="*/ 40485 w 53972"/>
                      <a:gd name="connsiteY10" fmla="*/ 92217 h 107967"/>
                      <a:gd name="connsiteX11" fmla="*/ 13487 w 53972"/>
                      <a:gd name="connsiteY11" fmla="*/ 107968 h 107967"/>
                      <a:gd name="connsiteX12" fmla="*/ 0 w 53972"/>
                      <a:gd name="connsiteY12" fmla="*/ 101224 h 107967"/>
                      <a:gd name="connsiteX13" fmla="*/ 0 w 53972"/>
                      <a:gd name="connsiteY13" fmla="*/ 54704 h 1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72" h="107967">
                        <a:moveTo>
                          <a:pt x="13487" y="44988"/>
                        </a:moveTo>
                        <a:lnTo>
                          <a:pt x="0" y="35982"/>
                        </a:lnTo>
                        <a:lnTo>
                          <a:pt x="0" y="8984"/>
                        </a:lnTo>
                        <a:lnTo>
                          <a:pt x="13487" y="0"/>
                        </a:lnTo>
                        <a:lnTo>
                          <a:pt x="40485" y="16116"/>
                        </a:lnTo>
                        <a:lnTo>
                          <a:pt x="40485" y="33627"/>
                        </a:lnTo>
                        <a:lnTo>
                          <a:pt x="53972" y="41285"/>
                        </a:lnTo>
                        <a:lnTo>
                          <a:pt x="53972" y="54567"/>
                        </a:lnTo>
                        <a:lnTo>
                          <a:pt x="53972" y="67483"/>
                        </a:lnTo>
                        <a:lnTo>
                          <a:pt x="40485" y="76467"/>
                        </a:lnTo>
                        <a:lnTo>
                          <a:pt x="40485" y="92217"/>
                        </a:lnTo>
                        <a:lnTo>
                          <a:pt x="13487" y="107968"/>
                        </a:lnTo>
                        <a:lnTo>
                          <a:pt x="0" y="101224"/>
                        </a:lnTo>
                        <a:lnTo>
                          <a:pt x="0" y="54704"/>
                        </a:lnTo>
                      </a:path>
                    </a:pathLst>
                  </a:custGeom>
                  <a:noFill/>
                  <a:ln w="19050" cap="flat">
                    <a:solidFill>
                      <a:schemeClr val="tx1"/>
                    </a:solidFill>
                    <a:prstDash val="solid"/>
                    <a:round/>
                  </a:ln>
                </p:spPr>
                <p:txBody>
                  <a:bodyPr rtlCol="0" anchor="ctr"/>
                  <a:lstStyle/>
                  <a:p>
                    <a:endParaRPr lang="en-US" sz="1800"/>
                  </a:p>
                </p:txBody>
              </p:sp>
              <p:sp>
                <p:nvSpPr>
                  <p:cNvPr id="37" name="Freeform: Shape 992">
                    <a:extLst>
                      <a:ext uri="{FF2B5EF4-FFF2-40B4-BE49-F238E27FC236}">
                        <a16:creationId xmlns:a16="http://schemas.microsoft.com/office/drawing/2014/main" id="{99E7EB32-57F2-E846-8339-B4C3034F99D2}"/>
                      </a:ext>
                    </a:extLst>
                  </p:cNvPr>
                  <p:cNvSpPr/>
                  <p:nvPr/>
                </p:nvSpPr>
                <p:spPr>
                  <a:xfrm>
                    <a:off x="6680062" y="1529311"/>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9050" cap="flat">
                    <a:solidFill>
                      <a:schemeClr val="tx1"/>
                    </a:solidFill>
                    <a:prstDash val="solid"/>
                    <a:round/>
                  </a:ln>
                </p:spPr>
                <p:txBody>
                  <a:bodyPr rtlCol="0" anchor="ctr"/>
                  <a:lstStyle/>
                  <a:p>
                    <a:endParaRPr lang="en-US" sz="1800"/>
                  </a:p>
                </p:txBody>
              </p:sp>
              <p:sp>
                <p:nvSpPr>
                  <p:cNvPr id="38" name="Freeform: Shape 993">
                    <a:extLst>
                      <a:ext uri="{FF2B5EF4-FFF2-40B4-BE49-F238E27FC236}">
                        <a16:creationId xmlns:a16="http://schemas.microsoft.com/office/drawing/2014/main" id="{71A70808-E4A5-0C4F-8657-5C6D4C15C75B}"/>
                      </a:ext>
                    </a:extLst>
                  </p:cNvPr>
                  <p:cNvSpPr/>
                  <p:nvPr/>
                </p:nvSpPr>
                <p:spPr>
                  <a:xfrm>
                    <a:off x="6662071" y="1518064"/>
                    <a:ext cx="9006" cy="9006"/>
                  </a:xfrm>
                  <a:custGeom>
                    <a:avLst/>
                    <a:gdLst>
                      <a:gd name="connsiteX0" fmla="*/ 9007 w 9006"/>
                      <a:gd name="connsiteY0" fmla="*/ 4503 h 9006"/>
                      <a:gd name="connsiteX1" fmla="*/ 4503 w 9006"/>
                      <a:gd name="connsiteY1" fmla="*/ 9007 h 9006"/>
                      <a:gd name="connsiteX2" fmla="*/ 0 w 9006"/>
                      <a:gd name="connsiteY2" fmla="*/ 4503 h 9006"/>
                      <a:gd name="connsiteX3" fmla="*/ 4503 w 9006"/>
                      <a:gd name="connsiteY3" fmla="*/ 0 h 9006"/>
                      <a:gd name="connsiteX4" fmla="*/ 9007 w 9006"/>
                      <a:gd name="connsiteY4" fmla="*/ 4503 h 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6" h="9006">
                        <a:moveTo>
                          <a:pt x="9007" y="4503"/>
                        </a:moveTo>
                        <a:cubicBezTo>
                          <a:pt x="9007" y="6991"/>
                          <a:pt x="6991" y="9007"/>
                          <a:pt x="4503" y="9007"/>
                        </a:cubicBezTo>
                        <a:cubicBezTo>
                          <a:pt x="2016" y="9007"/>
                          <a:pt x="0" y="6991"/>
                          <a:pt x="0" y="4503"/>
                        </a:cubicBezTo>
                        <a:cubicBezTo>
                          <a:pt x="0" y="2016"/>
                          <a:pt x="2016" y="0"/>
                          <a:pt x="4503" y="0"/>
                        </a:cubicBezTo>
                        <a:cubicBezTo>
                          <a:pt x="6991" y="0"/>
                          <a:pt x="9007" y="2016"/>
                          <a:pt x="9007" y="4503"/>
                        </a:cubicBezTo>
                        <a:close/>
                      </a:path>
                    </a:pathLst>
                  </a:custGeom>
                  <a:noFill/>
                  <a:ln w="19050" cap="flat">
                    <a:solidFill>
                      <a:schemeClr val="tx1"/>
                    </a:solidFill>
                    <a:prstDash val="solid"/>
                    <a:round/>
                  </a:ln>
                </p:spPr>
                <p:txBody>
                  <a:bodyPr rtlCol="0" anchor="ctr"/>
                  <a:lstStyle/>
                  <a:p>
                    <a:endParaRPr lang="en-US" sz="1800"/>
                  </a:p>
                </p:txBody>
              </p:sp>
            </p:grpSp>
            <p:grpSp>
              <p:nvGrpSpPr>
                <p:cNvPr id="61" name="Group 60">
                  <a:extLst>
                    <a:ext uri="{FF2B5EF4-FFF2-40B4-BE49-F238E27FC236}">
                      <a16:creationId xmlns:a16="http://schemas.microsoft.com/office/drawing/2014/main" id="{ABAB9687-D065-D649-8458-186097CC9CC7}"/>
                    </a:ext>
                  </a:extLst>
                </p:cNvPr>
                <p:cNvGrpSpPr/>
                <p:nvPr/>
              </p:nvGrpSpPr>
              <p:grpSpPr>
                <a:xfrm>
                  <a:off x="4660022" y="3099930"/>
                  <a:ext cx="1180105" cy="732710"/>
                  <a:chOff x="5452576" y="565333"/>
                  <a:chExt cx="1180105" cy="732710"/>
                </a:xfrm>
              </p:grpSpPr>
              <p:sp>
                <p:nvSpPr>
                  <p:cNvPr id="62" name="Oval 61">
                    <a:extLst>
                      <a:ext uri="{FF2B5EF4-FFF2-40B4-BE49-F238E27FC236}">
                        <a16:creationId xmlns:a16="http://schemas.microsoft.com/office/drawing/2014/main" id="{0EDFC89F-6F15-6940-84A3-39DAF99088EE}"/>
                      </a:ext>
                    </a:extLst>
                  </p:cNvPr>
                  <p:cNvSpPr/>
                  <p:nvPr/>
                </p:nvSpPr>
                <p:spPr>
                  <a:xfrm>
                    <a:off x="5452576" y="565333"/>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cxnSp>
                <p:nvCxnSpPr>
                  <p:cNvPr id="63" name="Straight Connector 62">
                    <a:extLst>
                      <a:ext uri="{FF2B5EF4-FFF2-40B4-BE49-F238E27FC236}">
                        <a16:creationId xmlns:a16="http://schemas.microsoft.com/office/drawing/2014/main" id="{2D6816C6-F500-0246-A63C-0E9CB32F6CA2}"/>
                      </a:ext>
                    </a:extLst>
                  </p:cNvPr>
                  <p:cNvCxnSpPr>
                    <a:cxnSpLocks/>
                  </p:cNvCxnSpPr>
                  <p:nvPr/>
                </p:nvCxnSpPr>
                <p:spPr>
                  <a:xfrm flipV="1">
                    <a:off x="6185286" y="931688"/>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nvGrpSpPr>
              <p:cNvPr id="69" name="Group 68">
                <a:extLst>
                  <a:ext uri="{FF2B5EF4-FFF2-40B4-BE49-F238E27FC236}">
                    <a16:creationId xmlns:a16="http://schemas.microsoft.com/office/drawing/2014/main" id="{E84E3EE9-45C8-46B3-A075-24AA39BEBCC2}"/>
                  </a:ext>
                </a:extLst>
              </p:cNvPr>
              <p:cNvGrpSpPr/>
              <p:nvPr/>
            </p:nvGrpSpPr>
            <p:grpSpPr>
              <a:xfrm>
                <a:off x="4685778" y="4377672"/>
                <a:ext cx="4816830" cy="748495"/>
                <a:chOff x="4685778" y="4377672"/>
                <a:chExt cx="4816830" cy="748495"/>
              </a:xfrm>
            </p:grpSpPr>
            <p:sp>
              <p:nvSpPr>
                <p:cNvPr id="8" name="Text Placeholder 37">
                  <a:extLst>
                    <a:ext uri="{FF2B5EF4-FFF2-40B4-BE49-F238E27FC236}">
                      <a16:creationId xmlns:a16="http://schemas.microsoft.com/office/drawing/2014/main" id="{EAC29742-DF36-FF4C-9301-B55E3441B98E}"/>
                    </a:ext>
                  </a:extLst>
                </p:cNvPr>
                <p:cNvSpPr txBox="1">
                  <a:spLocks/>
                </p:cNvSpPr>
                <p:nvPr/>
              </p:nvSpPr>
              <p:spPr>
                <a:xfrm>
                  <a:off x="5878224" y="4377672"/>
                  <a:ext cx="3624384" cy="748495"/>
                </a:xfrm>
                <a:prstGeom prst="rect">
                  <a:avLst/>
                </a:prstGeom>
              </p:spPr>
              <p:txBody>
                <a:bodyPr vert="horz" lIns="91440" tIns="45720" rIns="91440" bIns="45720" rtlCol="0" anchor="ctr"/>
                <a:lstStyle>
                  <a:defPPr>
                    <a:defRPr lang="en-US"/>
                  </a:defPPr>
                  <a:lvl1pPr marL="0" algn="r" defTabSz="914377" rtl="0" eaLnBrk="1" latinLnBrk="0" hangingPunct="1">
                    <a:defRPr sz="9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r>
                    <a:rPr lang="en-US" sz="1600" b="1" kern="0" dirty="0">
                      <a:solidFill>
                        <a:schemeClr val="accent1"/>
                      </a:solidFill>
                    </a:rPr>
                    <a:t>Make ML training transparent</a:t>
                  </a:r>
                </a:p>
                <a:p>
                  <a:pPr algn="l"/>
                  <a:r>
                    <a:rPr lang="en-US" sz="1400" kern="0" dirty="0"/>
                    <a:t>Get</a:t>
                  </a:r>
                  <a:r>
                    <a:rPr lang="en-US" dirty="0"/>
                    <a:t> </a:t>
                  </a:r>
                  <a:r>
                    <a:rPr lang="en-US" sz="1400" kern="0" dirty="0"/>
                    <a:t>complete insights into the ML training process in real-time and offline</a:t>
                  </a:r>
                </a:p>
              </p:txBody>
            </p:sp>
            <p:grpSp>
              <p:nvGrpSpPr>
                <p:cNvPr id="45" name="Graphic 2485">
                  <a:extLst>
                    <a:ext uri="{FF2B5EF4-FFF2-40B4-BE49-F238E27FC236}">
                      <a16:creationId xmlns:a16="http://schemas.microsoft.com/office/drawing/2014/main" id="{E733D2AE-042A-4E46-B28C-8856D7BD6169}"/>
                    </a:ext>
                  </a:extLst>
                </p:cNvPr>
                <p:cNvGrpSpPr>
                  <a:grpSpLocks noChangeAspect="1"/>
                </p:cNvGrpSpPr>
                <p:nvPr/>
              </p:nvGrpSpPr>
              <p:grpSpPr>
                <a:xfrm>
                  <a:off x="4750035" y="4452797"/>
                  <a:ext cx="598244" cy="598244"/>
                  <a:chOff x="7391400" y="1619250"/>
                  <a:chExt cx="1905000" cy="1905000"/>
                </a:xfrm>
              </p:grpSpPr>
              <p:sp>
                <p:nvSpPr>
                  <p:cNvPr id="46" name="Freeform: Shape 2512">
                    <a:extLst>
                      <a:ext uri="{FF2B5EF4-FFF2-40B4-BE49-F238E27FC236}">
                        <a16:creationId xmlns:a16="http://schemas.microsoft.com/office/drawing/2014/main" id="{9D27B41B-9C95-2A4C-8D25-7743462E7BAB}"/>
                      </a:ext>
                    </a:extLst>
                  </p:cNvPr>
                  <p:cNvSpPr/>
                  <p:nvPr/>
                </p:nvSpPr>
                <p:spPr>
                  <a:xfrm>
                    <a:off x="7781067" y="2478690"/>
                    <a:ext cx="268700" cy="595407"/>
                  </a:xfrm>
                  <a:custGeom>
                    <a:avLst/>
                    <a:gdLst>
                      <a:gd name="connsiteX0" fmla="*/ 0 w 268700"/>
                      <a:gd name="connsiteY0" fmla="*/ 0 h 595407"/>
                      <a:gd name="connsiteX1" fmla="*/ 268700 w 268700"/>
                      <a:gd name="connsiteY1" fmla="*/ 0 h 595407"/>
                      <a:gd name="connsiteX2" fmla="*/ 268700 w 268700"/>
                      <a:gd name="connsiteY2" fmla="*/ 595408 h 595407"/>
                      <a:gd name="connsiteX3" fmla="*/ 1905 w 268700"/>
                      <a:gd name="connsiteY3" fmla="*/ 595408 h 595407"/>
                    </a:gdLst>
                    <a:ahLst/>
                    <a:cxnLst>
                      <a:cxn ang="0">
                        <a:pos x="connsiteX0" y="connsiteY0"/>
                      </a:cxn>
                      <a:cxn ang="0">
                        <a:pos x="connsiteX1" y="connsiteY1"/>
                      </a:cxn>
                      <a:cxn ang="0">
                        <a:pos x="connsiteX2" y="connsiteY2"/>
                      </a:cxn>
                      <a:cxn ang="0">
                        <a:pos x="connsiteX3" y="connsiteY3"/>
                      </a:cxn>
                    </a:cxnLst>
                    <a:rect l="l" t="t" r="r" b="b"/>
                    <a:pathLst>
                      <a:path w="268700" h="595407">
                        <a:moveTo>
                          <a:pt x="0" y="0"/>
                        </a:moveTo>
                        <a:lnTo>
                          <a:pt x="268700" y="0"/>
                        </a:lnTo>
                        <a:lnTo>
                          <a:pt x="268700" y="595408"/>
                        </a:lnTo>
                        <a:lnTo>
                          <a:pt x="1905" y="595408"/>
                        </a:lnTo>
                      </a:path>
                    </a:pathLst>
                  </a:custGeom>
                  <a:noFill/>
                  <a:ln w="19050" cap="flat">
                    <a:solidFill>
                      <a:schemeClr val="tx1"/>
                    </a:solidFill>
                    <a:prstDash val="solid"/>
                    <a:round/>
                  </a:ln>
                </p:spPr>
                <p:txBody>
                  <a:bodyPr rtlCol="0" anchor="ctr"/>
                  <a:lstStyle/>
                  <a:p>
                    <a:endParaRPr lang="en-US" sz="1800"/>
                  </a:p>
                </p:txBody>
              </p:sp>
              <p:sp>
                <p:nvSpPr>
                  <p:cNvPr id="47" name="Freeform: Shape 2513">
                    <a:extLst>
                      <a:ext uri="{FF2B5EF4-FFF2-40B4-BE49-F238E27FC236}">
                        <a16:creationId xmlns:a16="http://schemas.microsoft.com/office/drawing/2014/main" id="{61316F9A-5FAC-C746-BD81-4A07A3001E99}"/>
                      </a:ext>
                    </a:extLst>
                  </p:cNvPr>
                  <p:cNvSpPr/>
                  <p:nvPr/>
                </p:nvSpPr>
                <p:spPr>
                  <a:xfrm>
                    <a:off x="8127587" y="2069401"/>
                    <a:ext cx="779060" cy="1004800"/>
                  </a:xfrm>
                  <a:custGeom>
                    <a:avLst/>
                    <a:gdLst>
                      <a:gd name="connsiteX0" fmla="*/ 0 w 779060"/>
                      <a:gd name="connsiteY0" fmla="*/ 409289 h 1004800"/>
                      <a:gd name="connsiteX1" fmla="*/ 0 w 779060"/>
                      <a:gd name="connsiteY1" fmla="*/ 409289 h 1004800"/>
                      <a:gd name="connsiteX2" fmla="*/ 91345 w 779060"/>
                      <a:gd name="connsiteY2" fmla="*/ 371189 h 1004800"/>
                      <a:gd name="connsiteX3" fmla="*/ 258223 w 779060"/>
                      <a:gd name="connsiteY3" fmla="*/ 204692 h 1004800"/>
                      <a:gd name="connsiteX4" fmla="*/ 302609 w 779060"/>
                      <a:gd name="connsiteY4" fmla="*/ 115824 h 1004800"/>
                      <a:gd name="connsiteX5" fmla="*/ 336994 w 779060"/>
                      <a:gd name="connsiteY5" fmla="*/ 34100 h 1004800"/>
                      <a:gd name="connsiteX6" fmla="*/ 388430 w 779060"/>
                      <a:gd name="connsiteY6" fmla="*/ 0 h 1004800"/>
                      <a:gd name="connsiteX7" fmla="*/ 462820 w 779060"/>
                      <a:gd name="connsiteY7" fmla="*/ 74390 h 1004800"/>
                      <a:gd name="connsiteX8" fmla="*/ 444246 w 779060"/>
                      <a:gd name="connsiteY8" fmla="*/ 186023 h 1004800"/>
                      <a:gd name="connsiteX9" fmla="*/ 358045 w 779060"/>
                      <a:gd name="connsiteY9" fmla="*/ 375761 h 1004800"/>
                      <a:gd name="connsiteX10" fmla="*/ 362903 w 779060"/>
                      <a:gd name="connsiteY10" fmla="*/ 402336 h 1004800"/>
                      <a:gd name="connsiteX11" fmla="*/ 362903 w 779060"/>
                      <a:gd name="connsiteY11" fmla="*/ 402336 h 1004800"/>
                      <a:gd name="connsiteX12" fmla="*/ 379667 w 779060"/>
                      <a:gd name="connsiteY12" fmla="*/ 409289 h 1004800"/>
                      <a:gd name="connsiteX13" fmla="*/ 665416 w 779060"/>
                      <a:gd name="connsiteY13" fmla="*/ 409289 h 1004800"/>
                      <a:gd name="connsiteX14" fmla="*/ 740188 w 779060"/>
                      <a:gd name="connsiteY14" fmla="*/ 468249 h 1004800"/>
                      <a:gd name="connsiteX15" fmla="*/ 682752 w 779060"/>
                      <a:gd name="connsiteY15" fmla="*/ 556546 h 1004800"/>
                      <a:gd name="connsiteX16" fmla="*/ 667322 w 779060"/>
                      <a:gd name="connsiteY16" fmla="*/ 558165 h 1004800"/>
                      <a:gd name="connsiteX17" fmla="*/ 702564 w 779060"/>
                      <a:gd name="connsiteY17" fmla="*/ 558165 h 1004800"/>
                      <a:gd name="connsiteX18" fmla="*/ 777431 w 779060"/>
                      <a:gd name="connsiteY18" fmla="*/ 617030 h 1004800"/>
                      <a:gd name="connsiteX19" fmla="*/ 719890 w 779060"/>
                      <a:gd name="connsiteY19" fmla="*/ 705431 h 1004800"/>
                      <a:gd name="connsiteX20" fmla="*/ 704564 w 779060"/>
                      <a:gd name="connsiteY20" fmla="*/ 707041 h 1004800"/>
                      <a:gd name="connsiteX21" fmla="*/ 667322 w 779060"/>
                      <a:gd name="connsiteY21" fmla="*/ 707041 h 1004800"/>
                      <a:gd name="connsiteX22" fmla="*/ 741807 w 779060"/>
                      <a:gd name="connsiteY22" fmla="*/ 781526 h 1004800"/>
                      <a:gd name="connsiteX23" fmla="*/ 740188 w 779060"/>
                      <a:gd name="connsiteY23" fmla="*/ 796957 h 1004800"/>
                      <a:gd name="connsiteX24" fmla="*/ 665416 w 779060"/>
                      <a:gd name="connsiteY24" fmla="*/ 855917 h 1004800"/>
                      <a:gd name="connsiteX25" fmla="*/ 630174 w 779060"/>
                      <a:gd name="connsiteY25" fmla="*/ 855917 h 1004800"/>
                      <a:gd name="connsiteX26" fmla="*/ 704583 w 779060"/>
                      <a:gd name="connsiteY26" fmla="*/ 930478 h 1004800"/>
                      <a:gd name="connsiteX27" fmla="*/ 702945 w 779060"/>
                      <a:gd name="connsiteY27" fmla="*/ 945928 h 1004800"/>
                      <a:gd name="connsiteX28" fmla="*/ 628174 w 779060"/>
                      <a:gd name="connsiteY28" fmla="*/ 1004792 h 1004800"/>
                      <a:gd name="connsiteX29" fmla="*/ 187738 w 779060"/>
                      <a:gd name="connsiteY29" fmla="*/ 1004792 h 1004800"/>
                      <a:gd name="connsiteX30" fmla="*/ 108966 w 779060"/>
                      <a:gd name="connsiteY30" fmla="*/ 985742 h 1004800"/>
                      <a:gd name="connsiteX31" fmla="*/ 108966 w 779060"/>
                      <a:gd name="connsiteY31" fmla="*/ 985742 h 1004800"/>
                      <a:gd name="connsiteX32" fmla="*/ 30099 w 779060"/>
                      <a:gd name="connsiteY32" fmla="*/ 967169 h 1004800"/>
                      <a:gd name="connsiteX33" fmla="*/ 16288 w 779060"/>
                      <a:gd name="connsiteY33" fmla="*/ 967169 h 10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9060" h="1004800">
                        <a:moveTo>
                          <a:pt x="0" y="409289"/>
                        </a:moveTo>
                        <a:lnTo>
                          <a:pt x="0" y="409289"/>
                        </a:lnTo>
                        <a:cubicBezTo>
                          <a:pt x="34300" y="409222"/>
                          <a:pt x="67164" y="395514"/>
                          <a:pt x="91345" y="371189"/>
                        </a:cubicBezTo>
                        <a:lnTo>
                          <a:pt x="258223" y="204692"/>
                        </a:lnTo>
                        <a:lnTo>
                          <a:pt x="302609" y="115824"/>
                        </a:lnTo>
                        <a:lnTo>
                          <a:pt x="336994" y="34100"/>
                        </a:lnTo>
                        <a:cubicBezTo>
                          <a:pt x="345710" y="13410"/>
                          <a:pt x="365979" y="-32"/>
                          <a:pt x="388430" y="0"/>
                        </a:cubicBezTo>
                        <a:cubicBezTo>
                          <a:pt x="429511" y="0"/>
                          <a:pt x="462820" y="33306"/>
                          <a:pt x="462820" y="74390"/>
                        </a:cubicBezTo>
                        <a:cubicBezTo>
                          <a:pt x="462820" y="115538"/>
                          <a:pt x="444246" y="186023"/>
                          <a:pt x="444246" y="186023"/>
                        </a:cubicBezTo>
                        <a:lnTo>
                          <a:pt x="358045" y="375761"/>
                        </a:lnTo>
                        <a:cubicBezTo>
                          <a:pt x="353939" y="384762"/>
                          <a:pt x="355883" y="395370"/>
                          <a:pt x="362903" y="402336"/>
                        </a:cubicBezTo>
                        <a:lnTo>
                          <a:pt x="362903" y="402336"/>
                        </a:lnTo>
                        <a:cubicBezTo>
                          <a:pt x="367332" y="406802"/>
                          <a:pt x="373370" y="409306"/>
                          <a:pt x="379667" y="409289"/>
                        </a:cubicBezTo>
                        <a:lnTo>
                          <a:pt x="665416" y="409289"/>
                        </a:lnTo>
                        <a:cubicBezTo>
                          <a:pt x="701135" y="408817"/>
                          <a:pt x="732320" y="433403"/>
                          <a:pt x="740188" y="468249"/>
                        </a:cubicBezTo>
                        <a:cubicBezTo>
                          <a:pt x="748713" y="508492"/>
                          <a:pt x="722995" y="548030"/>
                          <a:pt x="682752" y="556546"/>
                        </a:cubicBezTo>
                        <a:cubicBezTo>
                          <a:pt x="677675" y="557622"/>
                          <a:pt x="672503" y="558165"/>
                          <a:pt x="667322" y="558165"/>
                        </a:cubicBezTo>
                        <a:lnTo>
                          <a:pt x="702564" y="558165"/>
                        </a:lnTo>
                        <a:cubicBezTo>
                          <a:pt x="738216" y="557851"/>
                          <a:pt x="769325" y="582311"/>
                          <a:pt x="777431" y="617030"/>
                        </a:cubicBezTo>
                        <a:cubicBezTo>
                          <a:pt x="785955" y="657330"/>
                          <a:pt x="760190" y="696906"/>
                          <a:pt x="719890" y="705431"/>
                        </a:cubicBezTo>
                        <a:cubicBezTo>
                          <a:pt x="714851" y="706488"/>
                          <a:pt x="709717" y="707031"/>
                          <a:pt x="704564" y="707041"/>
                        </a:cubicBezTo>
                        <a:lnTo>
                          <a:pt x="667322" y="707041"/>
                        </a:lnTo>
                        <a:cubicBezTo>
                          <a:pt x="708460" y="707041"/>
                          <a:pt x="741807" y="740388"/>
                          <a:pt x="741807" y="781526"/>
                        </a:cubicBezTo>
                        <a:cubicBezTo>
                          <a:pt x="741807" y="786717"/>
                          <a:pt x="741264" y="791890"/>
                          <a:pt x="740188" y="796957"/>
                        </a:cubicBezTo>
                        <a:cubicBezTo>
                          <a:pt x="732320" y="831799"/>
                          <a:pt x="701135" y="856393"/>
                          <a:pt x="665416" y="855917"/>
                        </a:cubicBezTo>
                        <a:lnTo>
                          <a:pt x="630174" y="855917"/>
                        </a:lnTo>
                        <a:cubicBezTo>
                          <a:pt x="671312" y="855964"/>
                          <a:pt x="704621" y="889340"/>
                          <a:pt x="704583" y="930478"/>
                        </a:cubicBezTo>
                        <a:cubicBezTo>
                          <a:pt x="704574" y="935669"/>
                          <a:pt x="704031" y="940851"/>
                          <a:pt x="702945" y="945928"/>
                        </a:cubicBezTo>
                        <a:cubicBezTo>
                          <a:pt x="695068" y="980761"/>
                          <a:pt x="663883" y="1005316"/>
                          <a:pt x="628174" y="1004792"/>
                        </a:cubicBezTo>
                        <a:lnTo>
                          <a:pt x="187738" y="1004792"/>
                        </a:lnTo>
                        <a:cubicBezTo>
                          <a:pt x="160359" y="1004630"/>
                          <a:pt x="133393" y="998106"/>
                          <a:pt x="108966" y="985742"/>
                        </a:cubicBezTo>
                        <a:lnTo>
                          <a:pt x="108966" y="985742"/>
                        </a:lnTo>
                        <a:cubicBezTo>
                          <a:pt x="84485" y="973484"/>
                          <a:pt x="57477" y="967121"/>
                          <a:pt x="30099" y="967169"/>
                        </a:cubicBezTo>
                        <a:lnTo>
                          <a:pt x="16288" y="967169"/>
                        </a:lnTo>
                      </a:path>
                    </a:pathLst>
                  </a:custGeom>
                  <a:noFill/>
                  <a:ln w="19050" cap="flat">
                    <a:solidFill>
                      <a:schemeClr val="tx1"/>
                    </a:solidFill>
                    <a:prstDash val="solid"/>
                    <a:round/>
                  </a:ln>
                </p:spPr>
                <p:txBody>
                  <a:bodyPr rtlCol="0" anchor="ctr"/>
                  <a:lstStyle/>
                  <a:p>
                    <a:endParaRPr lang="en-US" sz="1800"/>
                  </a:p>
                </p:txBody>
              </p:sp>
              <p:sp>
                <p:nvSpPr>
                  <p:cNvPr id="48" name="Freeform: Shape 2514">
                    <a:extLst>
                      <a:ext uri="{FF2B5EF4-FFF2-40B4-BE49-F238E27FC236}">
                        <a16:creationId xmlns:a16="http://schemas.microsoft.com/office/drawing/2014/main" id="{2D22AACA-FFFE-8F4C-BA65-8814C1AC1AFC}"/>
                      </a:ext>
                    </a:extLst>
                  </p:cNvPr>
                  <p:cNvSpPr/>
                  <p:nvPr/>
                </p:nvSpPr>
                <p:spPr>
                  <a:xfrm>
                    <a:off x="7956708" y="2999708"/>
                    <a:ext cx="37242" cy="9525"/>
                  </a:xfrm>
                  <a:custGeom>
                    <a:avLst/>
                    <a:gdLst>
                      <a:gd name="connsiteX0" fmla="*/ 37243 w 37242"/>
                      <a:gd name="connsiteY0" fmla="*/ 0 h 9525"/>
                      <a:gd name="connsiteX1" fmla="*/ 0 w 37242"/>
                      <a:gd name="connsiteY1" fmla="*/ 0 h 9525"/>
                    </a:gdLst>
                    <a:ahLst/>
                    <a:cxnLst>
                      <a:cxn ang="0">
                        <a:pos x="connsiteX0" y="connsiteY0"/>
                      </a:cxn>
                      <a:cxn ang="0">
                        <a:pos x="connsiteX1" y="connsiteY1"/>
                      </a:cxn>
                    </a:cxnLst>
                    <a:rect l="l" t="t" r="r" b="b"/>
                    <a:pathLst>
                      <a:path w="37242" h="9525">
                        <a:moveTo>
                          <a:pt x="37243" y="0"/>
                        </a:moveTo>
                        <a:lnTo>
                          <a:pt x="0" y="0"/>
                        </a:lnTo>
                      </a:path>
                    </a:pathLst>
                  </a:custGeom>
                  <a:ln w="19050" cap="flat">
                    <a:solidFill>
                      <a:schemeClr val="tx1"/>
                    </a:solidFill>
                    <a:prstDash val="solid"/>
                    <a:round/>
                  </a:ln>
                </p:spPr>
                <p:txBody>
                  <a:bodyPr rtlCol="0" anchor="ctr"/>
                  <a:lstStyle/>
                  <a:p>
                    <a:endParaRPr lang="en-US" sz="1800"/>
                  </a:p>
                </p:txBody>
              </p:sp>
              <p:sp>
                <p:nvSpPr>
                  <p:cNvPr id="49" name="Freeform: Shape 2515">
                    <a:extLst>
                      <a:ext uri="{FF2B5EF4-FFF2-40B4-BE49-F238E27FC236}">
                        <a16:creationId xmlns:a16="http://schemas.microsoft.com/office/drawing/2014/main" id="{F93D4AFE-AF94-3447-8D26-FAF73F66CC4F}"/>
                      </a:ext>
                    </a:extLst>
                  </p:cNvPr>
                  <p:cNvSpPr/>
                  <p:nvPr/>
                </p:nvSpPr>
                <p:spPr>
                  <a:xfrm>
                    <a:off x="7882318" y="2999708"/>
                    <a:ext cx="37147" cy="9525"/>
                  </a:xfrm>
                  <a:custGeom>
                    <a:avLst/>
                    <a:gdLst>
                      <a:gd name="connsiteX0" fmla="*/ 37147 w 37147"/>
                      <a:gd name="connsiteY0" fmla="*/ 0 h 9525"/>
                      <a:gd name="connsiteX1" fmla="*/ 0 w 37147"/>
                      <a:gd name="connsiteY1" fmla="*/ 0 h 9525"/>
                    </a:gdLst>
                    <a:ahLst/>
                    <a:cxnLst>
                      <a:cxn ang="0">
                        <a:pos x="connsiteX0" y="connsiteY0"/>
                      </a:cxn>
                      <a:cxn ang="0">
                        <a:pos x="connsiteX1" y="connsiteY1"/>
                      </a:cxn>
                    </a:cxnLst>
                    <a:rect l="l" t="t" r="r" b="b"/>
                    <a:pathLst>
                      <a:path w="37147" h="9525">
                        <a:moveTo>
                          <a:pt x="37147" y="0"/>
                        </a:moveTo>
                        <a:lnTo>
                          <a:pt x="0" y="0"/>
                        </a:lnTo>
                      </a:path>
                    </a:pathLst>
                  </a:custGeom>
                  <a:ln w="19050" cap="flat">
                    <a:solidFill>
                      <a:schemeClr val="tx1"/>
                    </a:solidFill>
                    <a:prstDash val="solid"/>
                    <a:round/>
                  </a:ln>
                </p:spPr>
                <p:txBody>
                  <a:bodyPr rtlCol="0" anchor="ctr"/>
                  <a:lstStyle/>
                  <a:p>
                    <a:endParaRPr lang="en-US" sz="1800"/>
                  </a:p>
                </p:txBody>
              </p:sp>
              <p:sp>
                <p:nvSpPr>
                  <p:cNvPr id="50" name="Freeform: Shape 2516">
                    <a:extLst>
                      <a:ext uri="{FF2B5EF4-FFF2-40B4-BE49-F238E27FC236}">
                        <a16:creationId xmlns:a16="http://schemas.microsoft.com/office/drawing/2014/main" id="{3DC6A674-2979-3E46-B720-1B27E7A602D1}"/>
                      </a:ext>
                    </a:extLst>
                  </p:cNvPr>
                  <p:cNvSpPr/>
                  <p:nvPr/>
                </p:nvSpPr>
                <p:spPr>
                  <a:xfrm>
                    <a:off x="7789259" y="2478690"/>
                    <a:ext cx="9525" cy="595407"/>
                  </a:xfrm>
                  <a:custGeom>
                    <a:avLst/>
                    <a:gdLst>
                      <a:gd name="connsiteX0" fmla="*/ 0 w 9525"/>
                      <a:gd name="connsiteY0" fmla="*/ 0 h 595407"/>
                      <a:gd name="connsiteX1" fmla="*/ 0 w 9525"/>
                      <a:gd name="connsiteY1" fmla="*/ 595408 h 595407"/>
                    </a:gdLst>
                    <a:ahLst/>
                    <a:cxnLst>
                      <a:cxn ang="0">
                        <a:pos x="connsiteX0" y="connsiteY0"/>
                      </a:cxn>
                      <a:cxn ang="0">
                        <a:pos x="connsiteX1" y="connsiteY1"/>
                      </a:cxn>
                    </a:cxnLst>
                    <a:rect l="l" t="t" r="r" b="b"/>
                    <a:pathLst>
                      <a:path w="9525" h="595407">
                        <a:moveTo>
                          <a:pt x="0" y="0"/>
                        </a:moveTo>
                        <a:lnTo>
                          <a:pt x="0" y="595408"/>
                        </a:lnTo>
                      </a:path>
                    </a:pathLst>
                  </a:custGeom>
                  <a:ln w="19050" cap="flat">
                    <a:solidFill>
                      <a:schemeClr val="tx1"/>
                    </a:solidFill>
                    <a:prstDash val="solid"/>
                    <a:round/>
                  </a:ln>
                </p:spPr>
                <p:txBody>
                  <a:bodyPr rtlCol="0" anchor="ctr"/>
                  <a:lstStyle/>
                  <a:p>
                    <a:endParaRPr lang="en-US" sz="1800"/>
                  </a:p>
                </p:txBody>
              </p:sp>
              <p:sp>
                <p:nvSpPr>
                  <p:cNvPr id="51" name="Freeform: Shape 2517">
                    <a:extLst>
                      <a:ext uri="{FF2B5EF4-FFF2-40B4-BE49-F238E27FC236}">
                        <a16:creationId xmlns:a16="http://schemas.microsoft.com/office/drawing/2014/main" id="{86697BF3-28FA-5D41-AC1E-5A0EAEEA2833}"/>
                      </a:ext>
                    </a:extLst>
                  </p:cNvPr>
                  <p:cNvSpPr/>
                  <p:nvPr/>
                </p:nvSpPr>
                <p:spPr>
                  <a:xfrm>
                    <a:off x="8590407" y="2627566"/>
                    <a:ext cx="204692" cy="9525"/>
                  </a:xfrm>
                  <a:custGeom>
                    <a:avLst/>
                    <a:gdLst>
                      <a:gd name="connsiteX0" fmla="*/ 204692 w 204692"/>
                      <a:gd name="connsiteY0" fmla="*/ 0 h 9525"/>
                      <a:gd name="connsiteX1" fmla="*/ 0 w 204692"/>
                      <a:gd name="connsiteY1" fmla="*/ 0 h 9525"/>
                    </a:gdLst>
                    <a:ahLst/>
                    <a:cxnLst>
                      <a:cxn ang="0">
                        <a:pos x="connsiteX0" y="connsiteY0"/>
                      </a:cxn>
                      <a:cxn ang="0">
                        <a:pos x="connsiteX1" y="connsiteY1"/>
                      </a:cxn>
                    </a:cxnLst>
                    <a:rect l="l" t="t" r="r" b="b"/>
                    <a:pathLst>
                      <a:path w="204692" h="9525">
                        <a:moveTo>
                          <a:pt x="204692" y="0"/>
                        </a:moveTo>
                        <a:lnTo>
                          <a:pt x="0" y="0"/>
                        </a:lnTo>
                      </a:path>
                    </a:pathLst>
                  </a:custGeom>
                  <a:ln w="19050" cap="flat">
                    <a:solidFill>
                      <a:schemeClr val="tx1"/>
                    </a:solidFill>
                    <a:prstDash val="solid"/>
                    <a:round/>
                  </a:ln>
                </p:spPr>
                <p:txBody>
                  <a:bodyPr rtlCol="0" anchor="ctr"/>
                  <a:lstStyle/>
                  <a:p>
                    <a:endParaRPr lang="en-US" sz="1800"/>
                  </a:p>
                </p:txBody>
              </p:sp>
              <p:sp>
                <p:nvSpPr>
                  <p:cNvPr id="52" name="Freeform: Shape 2518">
                    <a:extLst>
                      <a:ext uri="{FF2B5EF4-FFF2-40B4-BE49-F238E27FC236}">
                        <a16:creationId xmlns:a16="http://schemas.microsoft.com/office/drawing/2014/main" id="{14A92CD0-D8AA-9D43-9C07-6660EBB34146}"/>
                      </a:ext>
                    </a:extLst>
                  </p:cNvPr>
                  <p:cNvSpPr/>
                  <p:nvPr/>
                </p:nvSpPr>
                <p:spPr>
                  <a:xfrm>
                    <a:off x="8609076" y="2776442"/>
                    <a:ext cx="186023" cy="9525"/>
                  </a:xfrm>
                  <a:custGeom>
                    <a:avLst/>
                    <a:gdLst>
                      <a:gd name="connsiteX0" fmla="*/ 186023 w 186023"/>
                      <a:gd name="connsiteY0" fmla="*/ 0 h 9525"/>
                      <a:gd name="connsiteX1" fmla="*/ 0 w 186023"/>
                      <a:gd name="connsiteY1" fmla="*/ 0 h 9525"/>
                    </a:gdLst>
                    <a:ahLst/>
                    <a:cxnLst>
                      <a:cxn ang="0">
                        <a:pos x="connsiteX0" y="connsiteY0"/>
                      </a:cxn>
                      <a:cxn ang="0">
                        <a:pos x="connsiteX1" y="connsiteY1"/>
                      </a:cxn>
                    </a:cxnLst>
                    <a:rect l="l" t="t" r="r" b="b"/>
                    <a:pathLst>
                      <a:path w="186023" h="9525">
                        <a:moveTo>
                          <a:pt x="186023" y="0"/>
                        </a:moveTo>
                        <a:lnTo>
                          <a:pt x="0" y="0"/>
                        </a:lnTo>
                      </a:path>
                    </a:pathLst>
                  </a:custGeom>
                  <a:ln w="19050" cap="flat">
                    <a:solidFill>
                      <a:schemeClr val="tx1"/>
                    </a:solidFill>
                    <a:prstDash val="solid"/>
                    <a:round/>
                  </a:ln>
                </p:spPr>
                <p:txBody>
                  <a:bodyPr rtlCol="0" anchor="ctr"/>
                  <a:lstStyle/>
                  <a:p>
                    <a:endParaRPr lang="en-US" sz="1800"/>
                  </a:p>
                </p:txBody>
              </p:sp>
              <p:sp>
                <p:nvSpPr>
                  <p:cNvPr id="53" name="Freeform: Shape 2519">
                    <a:extLst>
                      <a:ext uri="{FF2B5EF4-FFF2-40B4-BE49-F238E27FC236}">
                        <a16:creationId xmlns:a16="http://schemas.microsoft.com/office/drawing/2014/main" id="{BAE12445-819E-874A-85CB-9434C5601949}"/>
                      </a:ext>
                    </a:extLst>
                  </p:cNvPr>
                  <p:cNvSpPr/>
                  <p:nvPr/>
                </p:nvSpPr>
                <p:spPr>
                  <a:xfrm>
                    <a:off x="8609076" y="2925222"/>
                    <a:ext cx="148875" cy="9525"/>
                  </a:xfrm>
                  <a:custGeom>
                    <a:avLst/>
                    <a:gdLst>
                      <a:gd name="connsiteX0" fmla="*/ 148876 w 148875"/>
                      <a:gd name="connsiteY0" fmla="*/ 0 h 9525"/>
                      <a:gd name="connsiteX1" fmla="*/ 0 w 148875"/>
                      <a:gd name="connsiteY1" fmla="*/ 0 h 9525"/>
                    </a:gdLst>
                    <a:ahLst/>
                    <a:cxnLst>
                      <a:cxn ang="0">
                        <a:pos x="connsiteX0" y="connsiteY0"/>
                      </a:cxn>
                      <a:cxn ang="0">
                        <a:pos x="connsiteX1" y="connsiteY1"/>
                      </a:cxn>
                    </a:cxnLst>
                    <a:rect l="l" t="t" r="r" b="b"/>
                    <a:pathLst>
                      <a:path w="148875" h="9525">
                        <a:moveTo>
                          <a:pt x="148876" y="0"/>
                        </a:moveTo>
                        <a:lnTo>
                          <a:pt x="0" y="0"/>
                        </a:lnTo>
                      </a:path>
                    </a:pathLst>
                  </a:custGeom>
                  <a:ln w="19050" cap="flat">
                    <a:solidFill>
                      <a:schemeClr val="tx1"/>
                    </a:solidFill>
                    <a:prstDash val="solid"/>
                    <a:round/>
                  </a:ln>
                </p:spPr>
                <p:txBody>
                  <a:bodyPr rtlCol="0" anchor="ctr"/>
                  <a:lstStyle/>
                  <a:p>
                    <a:endParaRPr lang="en-US" sz="1800"/>
                  </a:p>
                </p:txBody>
              </p:sp>
              <p:sp>
                <p:nvSpPr>
                  <p:cNvPr id="54" name="Freeform: Shape 2520">
                    <a:extLst>
                      <a:ext uri="{FF2B5EF4-FFF2-40B4-BE49-F238E27FC236}">
                        <a16:creationId xmlns:a16="http://schemas.microsoft.com/office/drawing/2014/main" id="{48CCE3CC-DEC8-BA4F-9F36-430787F382A9}"/>
                      </a:ext>
                    </a:extLst>
                  </p:cNvPr>
                  <p:cNvSpPr/>
                  <p:nvPr/>
                </p:nvSpPr>
                <p:spPr>
                  <a:xfrm>
                    <a:off x="8555829" y="2478690"/>
                    <a:ext cx="71819" cy="148875"/>
                  </a:xfrm>
                  <a:custGeom>
                    <a:avLst/>
                    <a:gdLst>
                      <a:gd name="connsiteX0" fmla="*/ 71820 w 71819"/>
                      <a:gd name="connsiteY0" fmla="*/ 148876 h 148875"/>
                      <a:gd name="connsiteX1" fmla="*/ 49 w 71819"/>
                      <a:gd name="connsiteY1" fmla="*/ 71775 h 148875"/>
                      <a:gd name="connsiteX2" fmla="*/ 71820 w 71819"/>
                      <a:gd name="connsiteY2" fmla="*/ 0 h 148875"/>
                    </a:gdLst>
                    <a:ahLst/>
                    <a:cxnLst>
                      <a:cxn ang="0">
                        <a:pos x="connsiteX0" y="connsiteY0"/>
                      </a:cxn>
                      <a:cxn ang="0">
                        <a:pos x="connsiteX1" y="connsiteY1"/>
                      </a:cxn>
                      <a:cxn ang="0">
                        <a:pos x="connsiteX2" y="connsiteY2"/>
                      </a:cxn>
                    </a:cxnLst>
                    <a:rect l="l" t="t" r="r" b="b"/>
                    <a:pathLst>
                      <a:path w="71819" h="148875">
                        <a:moveTo>
                          <a:pt x="71820" y="148876"/>
                        </a:moveTo>
                        <a:cubicBezTo>
                          <a:pt x="30710" y="147409"/>
                          <a:pt x="-1427" y="112890"/>
                          <a:pt x="49" y="71775"/>
                        </a:cubicBezTo>
                        <a:cubicBezTo>
                          <a:pt x="1440" y="32728"/>
                          <a:pt x="32777" y="1397"/>
                          <a:pt x="71820" y="0"/>
                        </a:cubicBezTo>
                      </a:path>
                    </a:pathLst>
                  </a:custGeom>
                  <a:noFill/>
                  <a:ln w="19050" cap="flat">
                    <a:solidFill>
                      <a:schemeClr val="tx1"/>
                    </a:solidFill>
                    <a:prstDash val="solid"/>
                    <a:round/>
                  </a:ln>
                </p:spPr>
                <p:txBody>
                  <a:bodyPr rtlCol="0" anchor="ctr"/>
                  <a:lstStyle/>
                  <a:p>
                    <a:endParaRPr lang="en-US" sz="1800"/>
                  </a:p>
                </p:txBody>
              </p:sp>
              <p:sp>
                <p:nvSpPr>
                  <p:cNvPr id="55" name="Freeform: Shape 2521">
                    <a:extLst>
                      <a:ext uri="{FF2B5EF4-FFF2-40B4-BE49-F238E27FC236}">
                        <a16:creationId xmlns:a16="http://schemas.microsoft.com/office/drawing/2014/main" id="{65FEB6D4-3F10-8A4D-8CF4-2D3A5F53198C}"/>
                      </a:ext>
                    </a:extLst>
                  </p:cNvPr>
                  <p:cNvSpPr/>
                  <p:nvPr/>
                </p:nvSpPr>
                <p:spPr>
                  <a:xfrm>
                    <a:off x="8518587" y="2627566"/>
                    <a:ext cx="71819" cy="148875"/>
                  </a:xfrm>
                  <a:custGeom>
                    <a:avLst/>
                    <a:gdLst>
                      <a:gd name="connsiteX0" fmla="*/ 71820 w 71819"/>
                      <a:gd name="connsiteY0" fmla="*/ 148876 h 148875"/>
                      <a:gd name="connsiteX1" fmla="*/ 49 w 71819"/>
                      <a:gd name="connsiteY1" fmla="*/ 71771 h 148875"/>
                      <a:gd name="connsiteX2" fmla="*/ 71820 w 71819"/>
                      <a:gd name="connsiteY2" fmla="*/ 0 h 148875"/>
                    </a:gdLst>
                    <a:ahLst/>
                    <a:cxnLst>
                      <a:cxn ang="0">
                        <a:pos x="connsiteX0" y="connsiteY0"/>
                      </a:cxn>
                      <a:cxn ang="0">
                        <a:pos x="connsiteX1" y="connsiteY1"/>
                      </a:cxn>
                      <a:cxn ang="0">
                        <a:pos x="connsiteX2" y="connsiteY2"/>
                      </a:cxn>
                    </a:cxnLst>
                    <a:rect l="l" t="t" r="r" b="b"/>
                    <a:pathLst>
                      <a:path w="71819" h="148875">
                        <a:moveTo>
                          <a:pt x="71820" y="148876"/>
                        </a:moveTo>
                        <a:cubicBezTo>
                          <a:pt x="30710" y="147409"/>
                          <a:pt x="-1427" y="112890"/>
                          <a:pt x="49" y="71771"/>
                        </a:cubicBezTo>
                        <a:cubicBezTo>
                          <a:pt x="1440" y="32728"/>
                          <a:pt x="32777" y="1400"/>
                          <a:pt x="71820" y="0"/>
                        </a:cubicBezTo>
                      </a:path>
                    </a:pathLst>
                  </a:custGeom>
                  <a:noFill/>
                  <a:ln w="19050" cap="flat">
                    <a:solidFill>
                      <a:schemeClr val="tx1"/>
                    </a:solidFill>
                    <a:prstDash val="solid"/>
                    <a:round/>
                  </a:ln>
                </p:spPr>
                <p:txBody>
                  <a:bodyPr rtlCol="0" anchor="ctr"/>
                  <a:lstStyle/>
                  <a:p>
                    <a:endParaRPr lang="en-US" sz="1800"/>
                  </a:p>
                </p:txBody>
              </p:sp>
              <p:sp>
                <p:nvSpPr>
                  <p:cNvPr id="56" name="Freeform: Shape 2522">
                    <a:extLst>
                      <a:ext uri="{FF2B5EF4-FFF2-40B4-BE49-F238E27FC236}">
                        <a16:creationId xmlns:a16="http://schemas.microsoft.com/office/drawing/2014/main" id="{E97FC0DB-9824-0C4B-A7DA-DCE93AC4FF1E}"/>
                      </a:ext>
                    </a:extLst>
                  </p:cNvPr>
                  <p:cNvSpPr/>
                  <p:nvPr/>
                </p:nvSpPr>
                <p:spPr>
                  <a:xfrm>
                    <a:off x="8534685" y="2776442"/>
                    <a:ext cx="74390" cy="148780"/>
                  </a:xfrm>
                  <a:custGeom>
                    <a:avLst/>
                    <a:gdLst>
                      <a:gd name="connsiteX0" fmla="*/ 74390 w 74390"/>
                      <a:gd name="connsiteY0" fmla="*/ 148781 h 148780"/>
                      <a:gd name="connsiteX1" fmla="*/ 0 w 74390"/>
                      <a:gd name="connsiteY1" fmla="*/ 74390 h 148780"/>
                      <a:gd name="connsiteX2" fmla="*/ 74390 w 74390"/>
                      <a:gd name="connsiteY2" fmla="*/ 0 h 148780"/>
                    </a:gdLst>
                    <a:ahLst/>
                    <a:cxnLst>
                      <a:cxn ang="0">
                        <a:pos x="connsiteX0" y="connsiteY0"/>
                      </a:cxn>
                      <a:cxn ang="0">
                        <a:pos x="connsiteX1" y="connsiteY1"/>
                      </a:cxn>
                      <a:cxn ang="0">
                        <a:pos x="connsiteX2" y="connsiteY2"/>
                      </a:cxn>
                    </a:cxnLst>
                    <a:rect l="l" t="t" r="r" b="b"/>
                    <a:pathLst>
                      <a:path w="74390" h="148780">
                        <a:moveTo>
                          <a:pt x="74390" y="148781"/>
                        </a:moveTo>
                        <a:cubicBezTo>
                          <a:pt x="33309" y="148781"/>
                          <a:pt x="0" y="115472"/>
                          <a:pt x="0" y="74390"/>
                        </a:cubicBezTo>
                        <a:cubicBezTo>
                          <a:pt x="0" y="33309"/>
                          <a:pt x="33309" y="0"/>
                          <a:pt x="74390" y="0"/>
                        </a:cubicBezTo>
                      </a:path>
                    </a:pathLst>
                  </a:custGeom>
                  <a:noFill/>
                  <a:ln w="19050" cap="flat">
                    <a:solidFill>
                      <a:schemeClr val="tx1"/>
                    </a:solidFill>
                    <a:prstDash val="solid"/>
                    <a:round/>
                  </a:ln>
                </p:spPr>
                <p:txBody>
                  <a:bodyPr rtlCol="0" anchor="ctr"/>
                  <a:lstStyle/>
                  <a:p>
                    <a:endParaRPr lang="en-US" sz="1800"/>
                  </a:p>
                </p:txBody>
              </p:sp>
              <p:sp>
                <p:nvSpPr>
                  <p:cNvPr id="57" name="Freeform: Shape 2523">
                    <a:extLst>
                      <a:ext uri="{FF2B5EF4-FFF2-40B4-BE49-F238E27FC236}">
                        <a16:creationId xmlns:a16="http://schemas.microsoft.com/office/drawing/2014/main" id="{62F60E51-3CA9-6841-8E5F-4D5A41FB54A4}"/>
                      </a:ext>
                    </a:extLst>
                  </p:cNvPr>
                  <p:cNvSpPr/>
                  <p:nvPr/>
                </p:nvSpPr>
                <p:spPr>
                  <a:xfrm>
                    <a:off x="8574403" y="2925222"/>
                    <a:ext cx="71819" cy="148875"/>
                  </a:xfrm>
                  <a:custGeom>
                    <a:avLst/>
                    <a:gdLst>
                      <a:gd name="connsiteX0" fmla="*/ 71820 w 71819"/>
                      <a:gd name="connsiteY0" fmla="*/ 148876 h 148875"/>
                      <a:gd name="connsiteX1" fmla="*/ 49 w 71819"/>
                      <a:gd name="connsiteY1" fmla="*/ 71771 h 148875"/>
                      <a:gd name="connsiteX2" fmla="*/ 71820 w 71819"/>
                      <a:gd name="connsiteY2" fmla="*/ 0 h 148875"/>
                    </a:gdLst>
                    <a:ahLst/>
                    <a:cxnLst>
                      <a:cxn ang="0">
                        <a:pos x="connsiteX0" y="connsiteY0"/>
                      </a:cxn>
                      <a:cxn ang="0">
                        <a:pos x="connsiteX1" y="connsiteY1"/>
                      </a:cxn>
                      <a:cxn ang="0">
                        <a:pos x="connsiteX2" y="connsiteY2"/>
                      </a:cxn>
                    </a:cxnLst>
                    <a:rect l="l" t="t" r="r" b="b"/>
                    <a:pathLst>
                      <a:path w="71819" h="148875">
                        <a:moveTo>
                          <a:pt x="71820" y="148876"/>
                        </a:moveTo>
                        <a:cubicBezTo>
                          <a:pt x="30710" y="147409"/>
                          <a:pt x="-1427" y="112890"/>
                          <a:pt x="49" y="71771"/>
                        </a:cubicBezTo>
                        <a:cubicBezTo>
                          <a:pt x="1440" y="32728"/>
                          <a:pt x="32777" y="1400"/>
                          <a:pt x="71820" y="0"/>
                        </a:cubicBezTo>
                      </a:path>
                    </a:pathLst>
                  </a:custGeom>
                  <a:noFill/>
                  <a:ln w="19050" cap="flat">
                    <a:solidFill>
                      <a:schemeClr val="tx1"/>
                    </a:solidFill>
                    <a:prstDash val="solid"/>
                    <a:round/>
                  </a:ln>
                </p:spPr>
                <p:txBody>
                  <a:bodyPr rtlCol="0" anchor="ctr"/>
                  <a:lstStyle/>
                  <a:p>
                    <a:endParaRPr lang="en-US" sz="1800"/>
                  </a:p>
                </p:txBody>
              </p:sp>
            </p:grpSp>
            <p:grpSp>
              <p:nvGrpSpPr>
                <p:cNvPr id="64" name="Group 63">
                  <a:extLst>
                    <a:ext uri="{FF2B5EF4-FFF2-40B4-BE49-F238E27FC236}">
                      <a16:creationId xmlns:a16="http://schemas.microsoft.com/office/drawing/2014/main" id="{3524FD72-2CC1-3241-A22F-8B523F78F622}"/>
                    </a:ext>
                  </a:extLst>
                </p:cNvPr>
                <p:cNvGrpSpPr/>
                <p:nvPr/>
              </p:nvGrpSpPr>
              <p:grpSpPr>
                <a:xfrm>
                  <a:off x="4685778" y="4385564"/>
                  <a:ext cx="1180105" cy="732710"/>
                  <a:chOff x="5452576" y="565333"/>
                  <a:chExt cx="1180105" cy="732710"/>
                </a:xfrm>
              </p:grpSpPr>
              <p:sp>
                <p:nvSpPr>
                  <p:cNvPr id="65" name="Oval 64">
                    <a:extLst>
                      <a:ext uri="{FF2B5EF4-FFF2-40B4-BE49-F238E27FC236}">
                        <a16:creationId xmlns:a16="http://schemas.microsoft.com/office/drawing/2014/main" id="{82021D90-8248-794A-81AA-DDAFB74C5629}"/>
                      </a:ext>
                    </a:extLst>
                  </p:cNvPr>
                  <p:cNvSpPr/>
                  <p:nvPr/>
                </p:nvSpPr>
                <p:spPr>
                  <a:xfrm>
                    <a:off x="5452576" y="565333"/>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cxnSp>
                <p:nvCxnSpPr>
                  <p:cNvPr id="66" name="Straight Connector 65">
                    <a:extLst>
                      <a:ext uri="{FF2B5EF4-FFF2-40B4-BE49-F238E27FC236}">
                        <a16:creationId xmlns:a16="http://schemas.microsoft.com/office/drawing/2014/main" id="{C8B54284-1FBC-A843-8627-676B5CEFB074}"/>
                      </a:ext>
                    </a:extLst>
                  </p:cNvPr>
                  <p:cNvCxnSpPr>
                    <a:cxnSpLocks/>
                  </p:cNvCxnSpPr>
                  <p:nvPr/>
                </p:nvCxnSpPr>
                <p:spPr>
                  <a:xfrm flipV="1">
                    <a:off x="6185286" y="931688"/>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grpSp>
    </p:spTree>
    <p:extLst>
      <p:ext uri="{BB962C8B-B14F-4D97-AF65-F5344CB8AC3E}">
        <p14:creationId xmlns:p14="http://schemas.microsoft.com/office/powerpoint/2010/main" val="239875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45C3-4599-294D-A657-3681445E86B1}"/>
              </a:ext>
            </a:extLst>
          </p:cNvPr>
          <p:cNvSpPr>
            <a:spLocks noGrp="1"/>
          </p:cNvSpPr>
          <p:nvPr>
            <p:ph type="title"/>
          </p:nvPr>
        </p:nvSpPr>
        <p:spPr>
          <a:xfrm>
            <a:off x="609600" y="365533"/>
            <a:ext cx="10972800" cy="535531"/>
          </a:xfrm>
        </p:spPr>
        <p:txBody>
          <a:bodyPr/>
          <a:lstStyle/>
          <a:p>
            <a:r>
              <a:rPr lang="en-US"/>
              <a:t>Amazon SageMaker Debugger </a:t>
            </a:r>
            <a:r>
              <a:rPr lang="en-US">
                <a:solidFill>
                  <a:schemeClr val="accent1"/>
                </a:solidFill>
              </a:rPr>
              <a:t>— How it works</a:t>
            </a:r>
            <a:endParaRPr lang="en-US" dirty="0">
              <a:solidFill>
                <a:schemeClr val="accent1"/>
              </a:solidFill>
            </a:endParaRPr>
          </a:p>
        </p:txBody>
      </p:sp>
      <p:grpSp>
        <p:nvGrpSpPr>
          <p:cNvPr id="7" name="Group 6">
            <a:extLst>
              <a:ext uri="{FF2B5EF4-FFF2-40B4-BE49-F238E27FC236}">
                <a16:creationId xmlns:a16="http://schemas.microsoft.com/office/drawing/2014/main" id="{9731E8DC-799D-4309-AE4E-EFDD57D5035F}"/>
              </a:ext>
            </a:extLst>
          </p:cNvPr>
          <p:cNvGrpSpPr/>
          <p:nvPr/>
        </p:nvGrpSpPr>
        <p:grpSpPr>
          <a:xfrm>
            <a:off x="594082" y="1567582"/>
            <a:ext cx="10965336" cy="4118812"/>
            <a:chOff x="617066" y="1346201"/>
            <a:chExt cx="10965336" cy="4118812"/>
          </a:xfrm>
        </p:grpSpPr>
        <p:sp>
          <p:nvSpPr>
            <p:cNvPr id="10" name="Rectangle 9">
              <a:extLst>
                <a:ext uri="{FF2B5EF4-FFF2-40B4-BE49-F238E27FC236}">
                  <a16:creationId xmlns:a16="http://schemas.microsoft.com/office/drawing/2014/main" id="{969D1227-9795-4F6D-B077-D6C7E1497377}"/>
                </a:ext>
              </a:extLst>
            </p:cNvPr>
            <p:cNvSpPr/>
            <p:nvPr/>
          </p:nvSpPr>
          <p:spPr>
            <a:xfrm>
              <a:off x="1739262" y="1346201"/>
              <a:ext cx="5296538" cy="4118812"/>
            </a:xfrm>
            <a:prstGeom prst="rect">
              <a:avLst/>
            </a:prstGeom>
            <a:solidFill>
              <a:schemeClr val="bg2"/>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3840" dirty="0" err="1">
                <a:solidFill>
                  <a:schemeClr val="tx1"/>
                </a:solidFill>
              </a:endParaRPr>
            </a:p>
          </p:txBody>
        </p:sp>
        <p:sp>
          <p:nvSpPr>
            <p:cNvPr id="211" name="Rectangle 210">
              <a:extLst>
                <a:ext uri="{FF2B5EF4-FFF2-40B4-BE49-F238E27FC236}">
                  <a16:creationId xmlns:a16="http://schemas.microsoft.com/office/drawing/2014/main" id="{4EAA4A9C-CAF4-4DA7-8AB8-BBD93910173F}"/>
                </a:ext>
              </a:extLst>
            </p:cNvPr>
            <p:cNvSpPr/>
            <p:nvPr/>
          </p:nvSpPr>
          <p:spPr>
            <a:xfrm>
              <a:off x="6921236" y="2717065"/>
              <a:ext cx="296949" cy="67487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3840" dirty="0" err="1">
                <a:solidFill>
                  <a:schemeClr val="tx1"/>
                </a:solidFill>
              </a:endParaRPr>
            </a:p>
          </p:txBody>
        </p:sp>
        <p:sp>
          <p:nvSpPr>
            <p:cNvPr id="11" name="Rectangle 10">
              <a:extLst>
                <a:ext uri="{FF2B5EF4-FFF2-40B4-BE49-F238E27FC236}">
                  <a16:creationId xmlns:a16="http://schemas.microsoft.com/office/drawing/2014/main" id="{2C1F5338-4057-49EB-8F90-15C50A3094AC}"/>
                </a:ext>
              </a:extLst>
            </p:cNvPr>
            <p:cNvSpPr/>
            <p:nvPr/>
          </p:nvSpPr>
          <p:spPr>
            <a:xfrm>
              <a:off x="617066" y="2228217"/>
              <a:ext cx="2265083" cy="23558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3840" dirty="0" err="1">
                <a:solidFill>
                  <a:schemeClr val="tx1"/>
                </a:solidFill>
              </a:endParaRPr>
            </a:p>
          </p:txBody>
        </p:sp>
        <p:sp>
          <p:nvSpPr>
            <p:cNvPr id="12" name="Rectangle 11">
              <a:extLst>
                <a:ext uri="{FF2B5EF4-FFF2-40B4-BE49-F238E27FC236}">
                  <a16:creationId xmlns:a16="http://schemas.microsoft.com/office/drawing/2014/main" id="{98D2FD29-763C-4889-B27F-85DA8C8249E6}"/>
                </a:ext>
              </a:extLst>
            </p:cNvPr>
            <p:cNvSpPr/>
            <p:nvPr/>
          </p:nvSpPr>
          <p:spPr>
            <a:xfrm>
              <a:off x="617066" y="2228217"/>
              <a:ext cx="2267712" cy="731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3840" dirty="0" err="1">
                <a:solidFill>
                  <a:schemeClr val="tx1"/>
                </a:solidFill>
              </a:endParaRPr>
            </a:p>
          </p:txBody>
        </p:sp>
        <p:grpSp>
          <p:nvGrpSpPr>
            <p:cNvPr id="13" name="Graphic 5097">
              <a:extLst>
                <a:ext uri="{FF2B5EF4-FFF2-40B4-BE49-F238E27FC236}">
                  <a16:creationId xmlns:a16="http://schemas.microsoft.com/office/drawing/2014/main" id="{0C2AB42B-DFFC-45CF-A308-CFAA0945FA1C}"/>
                </a:ext>
              </a:extLst>
            </p:cNvPr>
            <p:cNvGrpSpPr/>
            <p:nvPr/>
          </p:nvGrpSpPr>
          <p:grpSpPr>
            <a:xfrm>
              <a:off x="1098937" y="2227181"/>
              <a:ext cx="1301343" cy="1301343"/>
              <a:chOff x="5097071" y="6858000"/>
              <a:chExt cx="1905000" cy="1905000"/>
            </a:xfrm>
          </p:grpSpPr>
          <p:sp>
            <p:nvSpPr>
              <p:cNvPr id="14" name="Freeform: Shape 13">
                <a:extLst>
                  <a:ext uri="{FF2B5EF4-FFF2-40B4-BE49-F238E27FC236}">
                    <a16:creationId xmlns:a16="http://schemas.microsoft.com/office/drawing/2014/main" id="{49A54CF4-DCA9-4BDD-92BB-62DE9105B3E6}"/>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sz="3840" dirty="0"/>
              </a:p>
            </p:txBody>
          </p:sp>
          <p:sp>
            <p:nvSpPr>
              <p:cNvPr id="15" name="Freeform: Shape 14">
                <a:extLst>
                  <a:ext uri="{FF2B5EF4-FFF2-40B4-BE49-F238E27FC236}">
                    <a16:creationId xmlns:a16="http://schemas.microsoft.com/office/drawing/2014/main" id="{BC5C2E46-BCAE-4CBA-961A-BA4E4576F104}"/>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sz="3840" dirty="0"/>
              </a:p>
            </p:txBody>
          </p:sp>
          <p:sp>
            <p:nvSpPr>
              <p:cNvPr id="16" name="Freeform: Shape 15">
                <a:extLst>
                  <a:ext uri="{FF2B5EF4-FFF2-40B4-BE49-F238E27FC236}">
                    <a16:creationId xmlns:a16="http://schemas.microsoft.com/office/drawing/2014/main" id="{28C7A016-1906-4C64-AA81-DFED9131230A}"/>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sz="3840" dirty="0"/>
              </a:p>
            </p:txBody>
          </p:sp>
          <p:sp>
            <p:nvSpPr>
              <p:cNvPr id="17" name="Freeform: Shape 16">
                <a:extLst>
                  <a:ext uri="{FF2B5EF4-FFF2-40B4-BE49-F238E27FC236}">
                    <a16:creationId xmlns:a16="http://schemas.microsoft.com/office/drawing/2014/main" id="{F29E7E9C-55C9-4CA7-A1F2-5DF5CEB21DE6}"/>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sz="3840" dirty="0"/>
              </a:p>
            </p:txBody>
          </p:sp>
          <p:sp>
            <p:nvSpPr>
              <p:cNvPr id="18" name="Freeform: Shape 17">
                <a:extLst>
                  <a:ext uri="{FF2B5EF4-FFF2-40B4-BE49-F238E27FC236}">
                    <a16:creationId xmlns:a16="http://schemas.microsoft.com/office/drawing/2014/main" id="{E51C0743-ECD3-4467-BAE5-7759C5572C70}"/>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sz="3840" dirty="0"/>
              </a:p>
            </p:txBody>
          </p:sp>
          <p:sp>
            <p:nvSpPr>
              <p:cNvPr id="19" name="Freeform: Shape 18">
                <a:extLst>
                  <a:ext uri="{FF2B5EF4-FFF2-40B4-BE49-F238E27FC236}">
                    <a16:creationId xmlns:a16="http://schemas.microsoft.com/office/drawing/2014/main" id="{F5F5A666-52C5-4FD9-9DD9-DBF3A6372AFE}"/>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sz="3840" dirty="0"/>
              </a:p>
            </p:txBody>
          </p:sp>
          <p:sp>
            <p:nvSpPr>
              <p:cNvPr id="20" name="Freeform: Shape 19">
                <a:extLst>
                  <a:ext uri="{FF2B5EF4-FFF2-40B4-BE49-F238E27FC236}">
                    <a16:creationId xmlns:a16="http://schemas.microsoft.com/office/drawing/2014/main" id="{281292FA-4F5F-4B40-9E4E-24E713E7E4E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sz="3840" dirty="0"/>
              </a:p>
            </p:txBody>
          </p:sp>
          <p:sp>
            <p:nvSpPr>
              <p:cNvPr id="21" name="Freeform: Shape 20">
                <a:extLst>
                  <a:ext uri="{FF2B5EF4-FFF2-40B4-BE49-F238E27FC236}">
                    <a16:creationId xmlns:a16="http://schemas.microsoft.com/office/drawing/2014/main" id="{C1E4EBAF-3B21-40AA-96BB-85F73467153D}"/>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sz="3840" dirty="0"/>
              </a:p>
            </p:txBody>
          </p:sp>
          <p:sp>
            <p:nvSpPr>
              <p:cNvPr id="22" name="Freeform: Shape 21">
                <a:extLst>
                  <a:ext uri="{FF2B5EF4-FFF2-40B4-BE49-F238E27FC236}">
                    <a16:creationId xmlns:a16="http://schemas.microsoft.com/office/drawing/2014/main" id="{E63B67DE-9D0A-442E-B656-246BB121DBCD}"/>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sz="3840" dirty="0"/>
              </a:p>
            </p:txBody>
          </p:sp>
          <p:sp>
            <p:nvSpPr>
              <p:cNvPr id="23" name="Freeform: Shape 22">
                <a:extLst>
                  <a:ext uri="{FF2B5EF4-FFF2-40B4-BE49-F238E27FC236}">
                    <a16:creationId xmlns:a16="http://schemas.microsoft.com/office/drawing/2014/main" id="{75D6C97A-42CA-49C7-9011-C73FF45A6213}"/>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sz="3840" dirty="0"/>
              </a:p>
            </p:txBody>
          </p:sp>
          <p:sp>
            <p:nvSpPr>
              <p:cNvPr id="24" name="Freeform: Shape 23">
                <a:extLst>
                  <a:ext uri="{FF2B5EF4-FFF2-40B4-BE49-F238E27FC236}">
                    <a16:creationId xmlns:a16="http://schemas.microsoft.com/office/drawing/2014/main" id="{470AE95F-06C4-4BA4-B324-FB7D7E3FC2EB}"/>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sz="3840" dirty="0"/>
              </a:p>
            </p:txBody>
          </p:sp>
          <p:sp>
            <p:nvSpPr>
              <p:cNvPr id="25" name="Freeform: Shape 24">
                <a:extLst>
                  <a:ext uri="{FF2B5EF4-FFF2-40B4-BE49-F238E27FC236}">
                    <a16:creationId xmlns:a16="http://schemas.microsoft.com/office/drawing/2014/main" id="{27CADF60-ECFB-4836-8D0E-C630314D44E7}"/>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sz="3840" dirty="0"/>
              </a:p>
            </p:txBody>
          </p:sp>
          <p:sp>
            <p:nvSpPr>
              <p:cNvPr id="26" name="Freeform: Shape 25">
                <a:extLst>
                  <a:ext uri="{FF2B5EF4-FFF2-40B4-BE49-F238E27FC236}">
                    <a16:creationId xmlns:a16="http://schemas.microsoft.com/office/drawing/2014/main" id="{08BA91F6-C7C5-4BC5-A9D8-A0FB3CD8D28A}"/>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sz="3840" dirty="0"/>
              </a:p>
            </p:txBody>
          </p:sp>
          <p:sp>
            <p:nvSpPr>
              <p:cNvPr id="27" name="Freeform: Shape 26">
                <a:extLst>
                  <a:ext uri="{FF2B5EF4-FFF2-40B4-BE49-F238E27FC236}">
                    <a16:creationId xmlns:a16="http://schemas.microsoft.com/office/drawing/2014/main" id="{9F9A102E-7540-40FA-96B4-65AF8C0AEF9E}"/>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sz="3840" dirty="0"/>
              </a:p>
            </p:txBody>
          </p:sp>
          <p:sp>
            <p:nvSpPr>
              <p:cNvPr id="28" name="Freeform: Shape 27">
                <a:extLst>
                  <a:ext uri="{FF2B5EF4-FFF2-40B4-BE49-F238E27FC236}">
                    <a16:creationId xmlns:a16="http://schemas.microsoft.com/office/drawing/2014/main" id="{4B4A8E63-876F-4C0C-BED1-58A3CC90AA64}"/>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sz="3840" dirty="0"/>
              </a:p>
            </p:txBody>
          </p:sp>
          <p:sp>
            <p:nvSpPr>
              <p:cNvPr id="29" name="Freeform: Shape 28">
                <a:extLst>
                  <a:ext uri="{FF2B5EF4-FFF2-40B4-BE49-F238E27FC236}">
                    <a16:creationId xmlns:a16="http://schemas.microsoft.com/office/drawing/2014/main" id="{295EDE54-82CD-41AD-B83B-EBF8DED2FBB1}"/>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sz="3840" dirty="0"/>
              </a:p>
            </p:txBody>
          </p:sp>
          <p:sp>
            <p:nvSpPr>
              <p:cNvPr id="30" name="Freeform: Shape 29">
                <a:extLst>
                  <a:ext uri="{FF2B5EF4-FFF2-40B4-BE49-F238E27FC236}">
                    <a16:creationId xmlns:a16="http://schemas.microsoft.com/office/drawing/2014/main" id="{93EAF93D-379A-4AD4-ABB4-5AB4D8424FE0}"/>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sz="3840" dirty="0"/>
              </a:p>
            </p:txBody>
          </p:sp>
          <p:sp>
            <p:nvSpPr>
              <p:cNvPr id="31" name="Freeform: Shape 30">
                <a:extLst>
                  <a:ext uri="{FF2B5EF4-FFF2-40B4-BE49-F238E27FC236}">
                    <a16:creationId xmlns:a16="http://schemas.microsoft.com/office/drawing/2014/main" id="{39433184-6676-4513-A6B3-6096E2765EDE}"/>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sz="3840" dirty="0"/>
              </a:p>
            </p:txBody>
          </p:sp>
          <p:sp>
            <p:nvSpPr>
              <p:cNvPr id="32" name="Freeform: Shape 31">
                <a:extLst>
                  <a:ext uri="{FF2B5EF4-FFF2-40B4-BE49-F238E27FC236}">
                    <a16:creationId xmlns:a16="http://schemas.microsoft.com/office/drawing/2014/main" id="{FD8B7ACB-9132-471B-BE35-E7D5BA2A5A96}"/>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sz="3840" dirty="0"/>
              </a:p>
            </p:txBody>
          </p:sp>
          <p:sp>
            <p:nvSpPr>
              <p:cNvPr id="33" name="Freeform: Shape 32">
                <a:extLst>
                  <a:ext uri="{FF2B5EF4-FFF2-40B4-BE49-F238E27FC236}">
                    <a16:creationId xmlns:a16="http://schemas.microsoft.com/office/drawing/2014/main" id="{942A00BD-D3CA-4519-8C28-08EC743BE4A1}"/>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sz="3840" dirty="0"/>
              </a:p>
            </p:txBody>
          </p:sp>
        </p:grpSp>
        <p:sp>
          <p:nvSpPr>
            <p:cNvPr id="34" name="TextBox 33">
              <a:extLst>
                <a:ext uri="{FF2B5EF4-FFF2-40B4-BE49-F238E27FC236}">
                  <a16:creationId xmlns:a16="http://schemas.microsoft.com/office/drawing/2014/main" id="{75136076-1E3B-4401-8A1C-2A11DF67CFBC}"/>
                </a:ext>
              </a:extLst>
            </p:cNvPr>
            <p:cNvSpPr txBox="1"/>
            <p:nvPr/>
          </p:nvSpPr>
          <p:spPr>
            <a:xfrm>
              <a:off x="709649" y="3386802"/>
              <a:ext cx="2079918" cy="882293"/>
            </a:xfrm>
            <a:prstGeom prst="rect">
              <a:avLst/>
            </a:prstGeom>
            <a:noFill/>
          </p:spPr>
          <p:txBody>
            <a:bodyPr wrap="square" rtlCol="0">
              <a:spAutoFit/>
            </a:bodyPr>
            <a:lstStyle/>
            <a:p>
              <a:pPr algn="ctr">
                <a:spcAft>
                  <a:spcPts val="400"/>
                </a:spcAft>
              </a:pPr>
              <a:r>
                <a:rPr lang="en-US" sz="1333" b="1" dirty="0">
                  <a:solidFill>
                    <a:schemeClr val="accent1"/>
                  </a:solidFill>
                </a:rPr>
                <a:t>Amazon </a:t>
              </a:r>
              <a:r>
                <a:rPr lang="en-US" sz="1333" b="1" dirty="0" err="1">
                  <a:solidFill>
                    <a:schemeClr val="accent1"/>
                  </a:solidFill>
                </a:rPr>
                <a:t>SageMaker</a:t>
              </a:r>
              <a:r>
                <a:rPr lang="en-US" sz="1333" b="1" dirty="0">
                  <a:solidFill>
                    <a:schemeClr val="accent1"/>
                  </a:solidFill>
                </a:rPr>
                <a:t>  Debugger</a:t>
              </a:r>
            </a:p>
            <a:p>
              <a:pPr algn="ctr">
                <a:spcAft>
                  <a:spcPts val="400"/>
                </a:spcAft>
              </a:pPr>
              <a:r>
                <a:rPr lang="en-US" sz="1067" dirty="0">
                  <a:solidFill>
                    <a:schemeClr val="bg2">
                      <a:lumMod val="25000"/>
                      <a:lumOff val="75000"/>
                    </a:schemeClr>
                  </a:solidFill>
                </a:rPr>
                <a:t>Monitor, profile, and debug your training jobs in real time</a:t>
              </a:r>
            </a:p>
          </p:txBody>
        </p:sp>
        <p:grpSp>
          <p:nvGrpSpPr>
            <p:cNvPr id="59" name="Group 58">
              <a:extLst>
                <a:ext uri="{FF2B5EF4-FFF2-40B4-BE49-F238E27FC236}">
                  <a16:creationId xmlns:a16="http://schemas.microsoft.com/office/drawing/2014/main" id="{4ABD2B94-16C7-42A8-B668-4074D624A09A}"/>
                </a:ext>
              </a:extLst>
            </p:cNvPr>
            <p:cNvGrpSpPr/>
            <p:nvPr/>
          </p:nvGrpSpPr>
          <p:grpSpPr>
            <a:xfrm>
              <a:off x="4877016" y="3119808"/>
              <a:ext cx="1765875" cy="1986507"/>
              <a:chOff x="469759" y="2097246"/>
              <a:chExt cx="1303491" cy="1489880"/>
            </a:xfrm>
            <a:effectLst/>
          </p:grpSpPr>
          <p:sp>
            <p:nvSpPr>
              <p:cNvPr id="60" name="Rectangle 59">
                <a:extLst>
                  <a:ext uri="{FF2B5EF4-FFF2-40B4-BE49-F238E27FC236}">
                    <a16:creationId xmlns:a16="http://schemas.microsoft.com/office/drawing/2014/main" id="{87628177-CA7C-42D6-9BA4-F40B8F8B0157}"/>
                  </a:ext>
                </a:extLst>
              </p:cNvPr>
              <p:cNvSpPr/>
              <p:nvPr/>
            </p:nvSpPr>
            <p:spPr>
              <a:xfrm>
                <a:off x="469759" y="2097246"/>
                <a:ext cx="1303490" cy="148988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3840" dirty="0" err="1">
                  <a:solidFill>
                    <a:schemeClr val="tx1"/>
                  </a:solidFill>
                </a:endParaRPr>
              </a:p>
            </p:txBody>
          </p:sp>
          <p:sp>
            <p:nvSpPr>
              <p:cNvPr id="61" name="Rectangle 60">
                <a:extLst>
                  <a:ext uri="{FF2B5EF4-FFF2-40B4-BE49-F238E27FC236}">
                    <a16:creationId xmlns:a16="http://schemas.microsoft.com/office/drawing/2014/main" id="{ABAC9CDE-545A-4D52-95C4-FCA8D87B2B49}"/>
                  </a:ext>
                </a:extLst>
              </p:cNvPr>
              <p:cNvSpPr/>
              <p:nvPr/>
            </p:nvSpPr>
            <p:spPr>
              <a:xfrm>
                <a:off x="469759" y="2097246"/>
                <a:ext cx="1303490"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3840" dirty="0" err="1">
                  <a:solidFill>
                    <a:schemeClr val="tx1"/>
                  </a:solidFill>
                </a:endParaRPr>
              </a:p>
            </p:txBody>
          </p:sp>
          <p:sp>
            <p:nvSpPr>
              <p:cNvPr id="62" name="TextBox 61">
                <a:extLst>
                  <a:ext uri="{FF2B5EF4-FFF2-40B4-BE49-F238E27FC236}">
                    <a16:creationId xmlns:a16="http://schemas.microsoft.com/office/drawing/2014/main" id="{80617C04-3E04-4EB6-A677-30D308ADC011}"/>
                  </a:ext>
                </a:extLst>
              </p:cNvPr>
              <p:cNvSpPr txBox="1"/>
              <p:nvPr/>
            </p:nvSpPr>
            <p:spPr>
              <a:xfrm>
                <a:off x="469759" y="2739260"/>
                <a:ext cx="1303491" cy="754197"/>
              </a:xfrm>
              <a:prstGeom prst="rect">
                <a:avLst/>
              </a:prstGeom>
              <a:noFill/>
            </p:spPr>
            <p:txBody>
              <a:bodyPr wrap="square" rtlCol="0">
                <a:spAutoFit/>
              </a:bodyPr>
              <a:lstStyle/>
              <a:p>
                <a:pPr algn="ctr">
                  <a:spcAft>
                    <a:spcPts val="400"/>
                  </a:spcAft>
                </a:pPr>
                <a:r>
                  <a:rPr lang="en-US" sz="1333" b="1" dirty="0">
                    <a:solidFill>
                      <a:schemeClr val="accent2"/>
                    </a:solidFill>
                  </a:rPr>
                  <a:t>Amazon S3</a:t>
                </a:r>
              </a:p>
              <a:p>
                <a:pPr algn="ctr">
                  <a:spcAft>
                    <a:spcPts val="400"/>
                  </a:spcAft>
                </a:pPr>
                <a:r>
                  <a:rPr lang="en-US" sz="1067" dirty="0">
                    <a:solidFill>
                      <a:schemeClr val="bg2">
                        <a:lumMod val="25000"/>
                        <a:lumOff val="75000"/>
                      </a:schemeClr>
                    </a:solidFill>
                  </a:rPr>
                  <a:t>Write and read simultaneously </a:t>
                </a:r>
                <a:br>
                  <a:rPr lang="en-US" sz="1067" dirty="0">
                    <a:solidFill>
                      <a:schemeClr val="bg2">
                        <a:lumMod val="25000"/>
                        <a:lumOff val="75000"/>
                      </a:schemeClr>
                    </a:solidFill>
                  </a:rPr>
                </a:br>
                <a:r>
                  <a:rPr lang="en-US" sz="1067" dirty="0">
                    <a:solidFill>
                      <a:schemeClr val="bg2">
                        <a:lumMod val="25000"/>
                        <a:lumOff val="75000"/>
                      </a:schemeClr>
                    </a:solidFill>
                  </a:rPr>
                  <a:t>from your secure Amazon S3 buckets</a:t>
                </a:r>
              </a:p>
            </p:txBody>
          </p:sp>
        </p:grpSp>
        <p:grpSp>
          <p:nvGrpSpPr>
            <p:cNvPr id="63" name="Group 62">
              <a:extLst>
                <a:ext uri="{FF2B5EF4-FFF2-40B4-BE49-F238E27FC236}">
                  <a16:creationId xmlns:a16="http://schemas.microsoft.com/office/drawing/2014/main" id="{320ADBB7-6296-4634-BE30-57352CE3DB73}"/>
                </a:ext>
              </a:extLst>
            </p:cNvPr>
            <p:cNvGrpSpPr/>
            <p:nvPr/>
          </p:nvGrpSpPr>
          <p:grpSpPr>
            <a:xfrm>
              <a:off x="5459874" y="3326733"/>
              <a:ext cx="600162" cy="632815"/>
              <a:chOff x="7127953" y="1274822"/>
              <a:chExt cx="1207800" cy="1273512"/>
            </a:xfrm>
          </p:grpSpPr>
          <p:sp>
            <p:nvSpPr>
              <p:cNvPr id="64" name="Freeform: Shape 63">
                <a:extLst>
                  <a:ext uri="{FF2B5EF4-FFF2-40B4-BE49-F238E27FC236}">
                    <a16:creationId xmlns:a16="http://schemas.microsoft.com/office/drawing/2014/main" id="{A1970126-2E74-4BEF-B7E7-3DA42F37D8D9}"/>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solidFill>
                  <a:schemeClr val="tx1"/>
                </a:solidFill>
                <a:prstDash val="solid"/>
                <a:round/>
              </a:ln>
            </p:spPr>
            <p:txBody>
              <a:bodyPr rtlCol="0" anchor="ctr"/>
              <a:lstStyle/>
              <a:p>
                <a:endParaRPr lang="en-US" sz="3840" dirty="0"/>
              </a:p>
            </p:txBody>
          </p:sp>
          <p:sp>
            <p:nvSpPr>
              <p:cNvPr id="65" name="Freeform: Shape 64">
                <a:extLst>
                  <a:ext uri="{FF2B5EF4-FFF2-40B4-BE49-F238E27FC236}">
                    <a16:creationId xmlns:a16="http://schemas.microsoft.com/office/drawing/2014/main" id="{DE824C21-02F5-477C-97F4-7D85B987614E}"/>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solidFill>
                  <a:schemeClr val="tx1"/>
                </a:solidFill>
                <a:prstDash val="solid"/>
                <a:round/>
              </a:ln>
            </p:spPr>
            <p:txBody>
              <a:bodyPr rtlCol="0" anchor="ctr"/>
              <a:lstStyle/>
              <a:p>
                <a:endParaRPr lang="en-US" sz="3840" dirty="0"/>
              </a:p>
            </p:txBody>
          </p:sp>
          <p:sp>
            <p:nvSpPr>
              <p:cNvPr id="66" name="Freeform: Shape 65">
                <a:extLst>
                  <a:ext uri="{FF2B5EF4-FFF2-40B4-BE49-F238E27FC236}">
                    <a16:creationId xmlns:a16="http://schemas.microsoft.com/office/drawing/2014/main" id="{92A28B76-D8AB-4948-BEFB-42761F7CC21A}"/>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solidFill>
                  <a:schemeClr val="tx1"/>
                </a:solidFill>
                <a:prstDash val="solid"/>
                <a:round/>
              </a:ln>
            </p:spPr>
            <p:txBody>
              <a:bodyPr rtlCol="0" anchor="ctr"/>
              <a:lstStyle/>
              <a:p>
                <a:endParaRPr lang="en-US" sz="3840" dirty="0"/>
              </a:p>
            </p:txBody>
          </p:sp>
          <p:sp>
            <p:nvSpPr>
              <p:cNvPr id="67" name="Freeform: Shape 66">
                <a:extLst>
                  <a:ext uri="{FF2B5EF4-FFF2-40B4-BE49-F238E27FC236}">
                    <a16:creationId xmlns:a16="http://schemas.microsoft.com/office/drawing/2014/main" id="{6E9266BC-3986-4DA8-BAD4-5C0583EBABCB}"/>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chemeClr val="tx1"/>
                </a:solidFill>
                <a:prstDash val="solid"/>
                <a:round/>
              </a:ln>
            </p:spPr>
            <p:txBody>
              <a:bodyPr rtlCol="0" anchor="ctr"/>
              <a:lstStyle/>
              <a:p>
                <a:endParaRPr lang="en-US" sz="3840" dirty="0"/>
              </a:p>
            </p:txBody>
          </p:sp>
        </p:grpSp>
        <p:cxnSp>
          <p:nvCxnSpPr>
            <p:cNvPr id="82" name="Straight Arrow Connector 81">
              <a:extLst>
                <a:ext uri="{FF2B5EF4-FFF2-40B4-BE49-F238E27FC236}">
                  <a16:creationId xmlns:a16="http://schemas.microsoft.com/office/drawing/2014/main" id="{02D23FB6-BE24-422A-A5D6-34C3F4F36827}"/>
                </a:ext>
              </a:extLst>
            </p:cNvPr>
            <p:cNvCxnSpPr>
              <a:cxnSpLocks/>
            </p:cNvCxnSpPr>
            <p:nvPr/>
          </p:nvCxnSpPr>
          <p:spPr>
            <a:xfrm>
              <a:off x="8975431" y="3100895"/>
              <a:ext cx="310662" cy="0"/>
            </a:xfrm>
            <a:prstGeom prst="straightConnector1">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EAEBC22-6461-448D-874F-CDE184BB74F5}"/>
                </a:ext>
              </a:extLst>
            </p:cNvPr>
            <p:cNvSpPr txBox="1"/>
            <p:nvPr/>
          </p:nvSpPr>
          <p:spPr>
            <a:xfrm>
              <a:off x="7383761" y="3563188"/>
              <a:ext cx="1765875" cy="1169807"/>
            </a:xfrm>
            <a:prstGeom prst="rect">
              <a:avLst/>
            </a:prstGeom>
            <a:noFill/>
          </p:spPr>
          <p:txBody>
            <a:bodyPr wrap="square" rtlCol="0">
              <a:spAutoFit/>
            </a:bodyPr>
            <a:lstStyle/>
            <a:p>
              <a:pPr algn="ctr">
                <a:spcAft>
                  <a:spcPts val="400"/>
                </a:spcAft>
              </a:pPr>
              <a:r>
                <a:rPr lang="en-US" sz="1333" b="1" dirty="0"/>
                <a:t>Gain insights</a:t>
              </a:r>
            </a:p>
            <a:p>
              <a:pPr algn="ctr">
                <a:spcAft>
                  <a:spcPts val="400"/>
                </a:spcAft>
              </a:pPr>
              <a:r>
                <a:rPr lang="en-US" sz="1067" dirty="0">
                  <a:solidFill>
                    <a:schemeClr val="bg2">
                      <a:lumMod val="25000"/>
                      <a:lumOff val="75000"/>
                    </a:schemeClr>
                  </a:solidFill>
                </a:rPr>
                <a:t>Collects, analyzes metrics during training for anomalies, and generates suggestions through reports and visualizations</a:t>
              </a:r>
            </a:p>
          </p:txBody>
        </p:sp>
        <p:sp>
          <p:nvSpPr>
            <p:cNvPr id="126" name="TextBox 125">
              <a:extLst>
                <a:ext uri="{FF2B5EF4-FFF2-40B4-BE49-F238E27FC236}">
                  <a16:creationId xmlns:a16="http://schemas.microsoft.com/office/drawing/2014/main" id="{CDFCA215-7338-4700-805D-2E8B23C2C273}"/>
                </a:ext>
              </a:extLst>
            </p:cNvPr>
            <p:cNvSpPr txBox="1"/>
            <p:nvPr/>
          </p:nvSpPr>
          <p:spPr>
            <a:xfrm>
              <a:off x="2844245" y="3874394"/>
              <a:ext cx="1765875" cy="1210716"/>
            </a:xfrm>
            <a:prstGeom prst="rect">
              <a:avLst/>
            </a:prstGeom>
            <a:noFill/>
          </p:spPr>
          <p:txBody>
            <a:bodyPr wrap="square" rtlCol="0">
              <a:spAutoFit/>
            </a:bodyPr>
            <a:lstStyle/>
            <a:p>
              <a:pPr algn="ctr">
                <a:spcAft>
                  <a:spcPts val="400"/>
                </a:spcAft>
              </a:pPr>
              <a:r>
                <a:rPr lang="en-US" sz="1333" b="1" dirty="0"/>
                <a:t>Training in progress</a:t>
              </a:r>
            </a:p>
            <a:p>
              <a:pPr algn="ctr">
                <a:spcAft>
                  <a:spcPts val="400"/>
                </a:spcAft>
              </a:pPr>
              <a:r>
                <a:rPr lang="en-US" sz="1067" dirty="0">
                  <a:solidFill>
                    <a:schemeClr val="bg2">
                      <a:lumMod val="25000"/>
                      <a:lumOff val="75000"/>
                    </a:schemeClr>
                  </a:solidFill>
                </a:rPr>
                <a:t>Capture, monitor, </a:t>
              </a:r>
              <a:br>
                <a:rPr lang="en-US" sz="1067" dirty="0">
                  <a:solidFill>
                    <a:schemeClr val="bg2">
                      <a:lumMod val="25000"/>
                      <a:lumOff val="75000"/>
                    </a:schemeClr>
                  </a:solidFill>
                </a:rPr>
              </a:br>
              <a:r>
                <a:rPr lang="en-US" sz="1067" dirty="0">
                  <a:solidFill>
                    <a:schemeClr val="bg2">
                      <a:lumMod val="25000"/>
                      <a:lumOff val="75000"/>
                    </a:schemeClr>
                  </a:solidFill>
                </a:rPr>
                <a:t>and profile training anomalies with no additional code</a:t>
              </a:r>
            </a:p>
          </p:txBody>
        </p:sp>
        <p:sp>
          <p:nvSpPr>
            <p:cNvPr id="127" name="TextBox 126">
              <a:extLst>
                <a:ext uri="{FF2B5EF4-FFF2-40B4-BE49-F238E27FC236}">
                  <a16:creationId xmlns:a16="http://schemas.microsoft.com/office/drawing/2014/main" id="{100EBF91-503A-450F-92CF-E6561CFB40AC}"/>
                </a:ext>
              </a:extLst>
            </p:cNvPr>
            <p:cNvSpPr txBox="1"/>
            <p:nvPr/>
          </p:nvSpPr>
          <p:spPr>
            <a:xfrm>
              <a:off x="4848853" y="2618004"/>
              <a:ext cx="1765875" cy="297454"/>
            </a:xfrm>
            <a:prstGeom prst="rect">
              <a:avLst/>
            </a:prstGeom>
            <a:noFill/>
          </p:spPr>
          <p:txBody>
            <a:bodyPr wrap="square" rtlCol="0">
              <a:spAutoFit/>
            </a:bodyPr>
            <a:lstStyle/>
            <a:p>
              <a:pPr algn="ctr">
                <a:spcAft>
                  <a:spcPts val="400"/>
                </a:spcAft>
              </a:pPr>
              <a:r>
                <a:rPr lang="en-US" sz="1333" b="1" dirty="0"/>
                <a:t>Writes/reads</a:t>
              </a:r>
              <a:endParaRPr lang="en-US" sz="1067" dirty="0">
                <a:solidFill>
                  <a:schemeClr val="bg2">
                    <a:lumMod val="25000"/>
                    <a:lumOff val="75000"/>
                  </a:schemeClr>
                </a:solidFill>
              </a:endParaRPr>
            </a:p>
          </p:txBody>
        </p:sp>
        <p:grpSp>
          <p:nvGrpSpPr>
            <p:cNvPr id="5" name="Group 4">
              <a:extLst>
                <a:ext uri="{FF2B5EF4-FFF2-40B4-BE49-F238E27FC236}">
                  <a16:creationId xmlns:a16="http://schemas.microsoft.com/office/drawing/2014/main" id="{8694B05B-A257-4AC5-80B2-2812F592B48A}"/>
                </a:ext>
              </a:extLst>
            </p:cNvPr>
            <p:cNvGrpSpPr/>
            <p:nvPr/>
          </p:nvGrpSpPr>
          <p:grpSpPr>
            <a:xfrm>
              <a:off x="9449751" y="1665290"/>
              <a:ext cx="2132651" cy="3480636"/>
              <a:chOff x="469759" y="2097244"/>
              <a:chExt cx="1303491" cy="2610477"/>
            </a:xfrm>
            <a:effectLst/>
          </p:grpSpPr>
          <p:sp>
            <p:nvSpPr>
              <p:cNvPr id="6" name="Rectangle 5">
                <a:extLst>
                  <a:ext uri="{FF2B5EF4-FFF2-40B4-BE49-F238E27FC236}">
                    <a16:creationId xmlns:a16="http://schemas.microsoft.com/office/drawing/2014/main" id="{EBC4BBDE-99D4-426A-8DD8-18105149B634}"/>
                  </a:ext>
                </a:extLst>
              </p:cNvPr>
              <p:cNvSpPr/>
              <p:nvPr/>
            </p:nvSpPr>
            <p:spPr>
              <a:xfrm>
                <a:off x="469759" y="2097244"/>
                <a:ext cx="1303490" cy="2610477"/>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3840" dirty="0" err="1">
                  <a:solidFill>
                    <a:schemeClr val="tx1"/>
                  </a:solidFill>
                </a:endParaRPr>
              </a:p>
            </p:txBody>
          </p:sp>
          <p:sp>
            <p:nvSpPr>
              <p:cNvPr id="8" name="Rectangle 7">
                <a:extLst>
                  <a:ext uri="{FF2B5EF4-FFF2-40B4-BE49-F238E27FC236}">
                    <a16:creationId xmlns:a16="http://schemas.microsoft.com/office/drawing/2014/main" id="{BDF203A5-2BC7-41BB-8E91-0E9FD7A6FC5B}"/>
                  </a:ext>
                </a:extLst>
              </p:cNvPr>
              <p:cNvSpPr/>
              <p:nvPr/>
            </p:nvSpPr>
            <p:spPr>
              <a:xfrm>
                <a:off x="469759" y="2097246"/>
                <a:ext cx="130349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3840" dirty="0" err="1">
                  <a:solidFill>
                    <a:schemeClr val="tx1"/>
                  </a:solidFill>
                </a:endParaRPr>
              </a:p>
            </p:txBody>
          </p:sp>
          <p:sp>
            <p:nvSpPr>
              <p:cNvPr id="9" name="TextBox 8">
                <a:extLst>
                  <a:ext uri="{FF2B5EF4-FFF2-40B4-BE49-F238E27FC236}">
                    <a16:creationId xmlns:a16="http://schemas.microsoft.com/office/drawing/2014/main" id="{32C0BB59-2426-4D3A-9D0D-72BF2D2CCEFA}"/>
                  </a:ext>
                </a:extLst>
              </p:cNvPr>
              <p:cNvSpPr txBox="1"/>
              <p:nvPr/>
            </p:nvSpPr>
            <p:spPr>
              <a:xfrm>
                <a:off x="469759" y="3774707"/>
                <a:ext cx="1303491" cy="838451"/>
              </a:xfrm>
              <a:prstGeom prst="rect">
                <a:avLst/>
              </a:prstGeom>
              <a:noFill/>
            </p:spPr>
            <p:txBody>
              <a:bodyPr wrap="square" rtlCol="0">
                <a:spAutoFit/>
              </a:bodyPr>
              <a:lstStyle/>
              <a:p>
                <a:pPr algn="ctr">
                  <a:spcAft>
                    <a:spcPts val="400"/>
                  </a:spcAft>
                </a:pPr>
                <a:r>
                  <a:rPr lang="en-US" sz="1333" dirty="0"/>
                  <a:t>Generates detailed reports that provide insights into training and suggest potential bottlenecks</a:t>
                </a:r>
              </a:p>
            </p:txBody>
          </p:sp>
        </p:grpSp>
        <p:grpSp>
          <p:nvGrpSpPr>
            <p:cNvPr id="125" name="Group 124">
              <a:extLst>
                <a:ext uri="{FF2B5EF4-FFF2-40B4-BE49-F238E27FC236}">
                  <a16:creationId xmlns:a16="http://schemas.microsoft.com/office/drawing/2014/main" id="{612B6052-21E1-49FD-A525-D403A52BB616}"/>
                </a:ext>
              </a:extLst>
            </p:cNvPr>
            <p:cNvGrpSpPr/>
            <p:nvPr/>
          </p:nvGrpSpPr>
          <p:grpSpPr>
            <a:xfrm>
              <a:off x="9544053" y="1844416"/>
              <a:ext cx="1936749" cy="1962505"/>
              <a:chOff x="9650737" y="1848320"/>
              <a:chExt cx="1599487" cy="1369673"/>
            </a:xfrm>
          </p:grpSpPr>
          <p:sp>
            <p:nvSpPr>
              <p:cNvPr id="35" name="Rectangle 34">
                <a:extLst>
                  <a:ext uri="{FF2B5EF4-FFF2-40B4-BE49-F238E27FC236}">
                    <a16:creationId xmlns:a16="http://schemas.microsoft.com/office/drawing/2014/main" id="{63944215-EA87-438F-AB76-CB6E105718C2}"/>
                  </a:ext>
                </a:extLst>
              </p:cNvPr>
              <p:cNvSpPr/>
              <p:nvPr/>
            </p:nvSpPr>
            <p:spPr>
              <a:xfrm>
                <a:off x="9650737" y="2328692"/>
                <a:ext cx="1599487"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548640" tIns="195072" rIns="0" bIns="195072" rtlCol="0" anchor="ctr"/>
              <a:lstStyle/>
              <a:p>
                <a:pPr>
                  <a:lnSpc>
                    <a:spcPct val="90000"/>
                  </a:lnSpc>
                </a:pPr>
                <a:r>
                  <a:rPr lang="en-US" sz="1067" dirty="0">
                    <a:solidFill>
                      <a:schemeClr val="tx1"/>
                    </a:solidFill>
                  </a:rPr>
                  <a:t>Amazon </a:t>
                </a:r>
                <a:r>
                  <a:rPr lang="en-US" sz="1067" dirty="0" err="1">
                    <a:solidFill>
                      <a:schemeClr val="tx1"/>
                    </a:solidFill>
                  </a:rPr>
                  <a:t>SageMaker</a:t>
                </a:r>
                <a:r>
                  <a:rPr lang="en-US" sz="1067" dirty="0">
                    <a:solidFill>
                      <a:schemeClr val="tx1"/>
                    </a:solidFill>
                  </a:rPr>
                  <a:t> </a:t>
                </a:r>
                <a:br>
                  <a:rPr lang="en-US" sz="1067" dirty="0">
                    <a:solidFill>
                      <a:schemeClr val="tx1"/>
                    </a:solidFill>
                  </a:rPr>
                </a:br>
                <a:r>
                  <a:rPr lang="en-US" sz="1067" dirty="0">
                    <a:solidFill>
                      <a:schemeClr val="tx1"/>
                    </a:solidFill>
                  </a:rPr>
                  <a:t>Studio Notebook</a:t>
                </a:r>
              </a:p>
            </p:txBody>
          </p:sp>
          <p:sp>
            <p:nvSpPr>
              <p:cNvPr id="36" name="Rectangle 35">
                <a:extLst>
                  <a:ext uri="{FF2B5EF4-FFF2-40B4-BE49-F238E27FC236}">
                    <a16:creationId xmlns:a16="http://schemas.microsoft.com/office/drawing/2014/main" id="{7AEDE1FE-74CF-4ACB-BA04-6319C4CCE6A9}"/>
                  </a:ext>
                </a:extLst>
              </p:cNvPr>
              <p:cNvSpPr/>
              <p:nvPr/>
            </p:nvSpPr>
            <p:spPr>
              <a:xfrm>
                <a:off x="9650737" y="1848320"/>
                <a:ext cx="1599487"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548640" tIns="195072" rIns="0" bIns="195072" rtlCol="0" anchor="ctr"/>
              <a:lstStyle/>
              <a:p>
                <a:pPr>
                  <a:lnSpc>
                    <a:spcPct val="90000"/>
                  </a:lnSpc>
                </a:pPr>
                <a:r>
                  <a:rPr lang="en-US" sz="1067" dirty="0">
                    <a:solidFill>
                      <a:schemeClr val="tx1"/>
                    </a:solidFill>
                  </a:rPr>
                  <a:t>Amazon </a:t>
                </a:r>
                <a:br>
                  <a:rPr lang="en-US" sz="1067" dirty="0">
                    <a:solidFill>
                      <a:schemeClr val="tx1"/>
                    </a:solidFill>
                  </a:rPr>
                </a:br>
                <a:r>
                  <a:rPr lang="en-US" sz="1067" dirty="0">
                    <a:solidFill>
                      <a:schemeClr val="tx1"/>
                    </a:solidFill>
                  </a:rPr>
                  <a:t>CloudWatch Event</a:t>
                </a:r>
              </a:p>
            </p:txBody>
          </p:sp>
          <p:sp>
            <p:nvSpPr>
              <p:cNvPr id="37" name="Rectangle 36">
                <a:extLst>
                  <a:ext uri="{FF2B5EF4-FFF2-40B4-BE49-F238E27FC236}">
                    <a16:creationId xmlns:a16="http://schemas.microsoft.com/office/drawing/2014/main" id="{8258EB4E-D07D-4D4E-8C28-FFEACA5F3530}"/>
                  </a:ext>
                </a:extLst>
              </p:cNvPr>
              <p:cNvSpPr/>
              <p:nvPr/>
            </p:nvSpPr>
            <p:spPr>
              <a:xfrm>
                <a:off x="9650737" y="2796051"/>
                <a:ext cx="1599487" cy="421942"/>
              </a:xfrm>
              <a:prstGeom prst="rect">
                <a:avLst/>
              </a:prstGeom>
              <a:noFill/>
              <a:ln w="12700">
                <a:solidFill>
                  <a:schemeClr val="bg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548640" tIns="195072" rIns="0" bIns="195072" rtlCol="0" anchor="ctr"/>
              <a:lstStyle/>
              <a:p>
                <a:pPr>
                  <a:lnSpc>
                    <a:spcPct val="90000"/>
                  </a:lnSpc>
                </a:pPr>
                <a:r>
                  <a:rPr lang="en-US" sz="1067" dirty="0">
                    <a:solidFill>
                      <a:schemeClr val="tx1"/>
                    </a:solidFill>
                  </a:rPr>
                  <a:t>Amazon </a:t>
                </a:r>
                <a:r>
                  <a:rPr lang="en-US" sz="1067" dirty="0" err="1">
                    <a:solidFill>
                      <a:schemeClr val="tx1"/>
                    </a:solidFill>
                  </a:rPr>
                  <a:t>SageMaker</a:t>
                </a:r>
                <a:r>
                  <a:rPr lang="en-US" sz="1067" dirty="0">
                    <a:solidFill>
                      <a:schemeClr val="tx1"/>
                    </a:solidFill>
                  </a:rPr>
                  <a:t> </a:t>
                </a:r>
                <a:br>
                  <a:rPr lang="en-US" sz="1067" dirty="0">
                    <a:solidFill>
                      <a:schemeClr val="tx1"/>
                    </a:solidFill>
                  </a:rPr>
                </a:br>
                <a:r>
                  <a:rPr lang="en-US" sz="1067" dirty="0">
                    <a:solidFill>
                      <a:schemeClr val="tx1"/>
                    </a:solidFill>
                  </a:rPr>
                  <a:t>Studio Visualization</a:t>
                </a:r>
              </a:p>
            </p:txBody>
          </p:sp>
        </p:grpSp>
        <p:grpSp>
          <p:nvGrpSpPr>
            <p:cNvPr id="128" name="Graphic 5097">
              <a:extLst>
                <a:ext uri="{FF2B5EF4-FFF2-40B4-BE49-F238E27FC236}">
                  <a16:creationId xmlns:a16="http://schemas.microsoft.com/office/drawing/2014/main" id="{425B4AC4-3BDC-41E3-B27F-6A0160B4C118}"/>
                </a:ext>
              </a:extLst>
            </p:cNvPr>
            <p:cNvGrpSpPr/>
            <p:nvPr/>
          </p:nvGrpSpPr>
          <p:grpSpPr>
            <a:xfrm>
              <a:off x="9575800" y="3254864"/>
              <a:ext cx="499533" cy="499533"/>
              <a:chOff x="5097071" y="6858000"/>
              <a:chExt cx="1905000" cy="1905000"/>
            </a:xfrm>
          </p:grpSpPr>
          <p:sp>
            <p:nvSpPr>
              <p:cNvPr id="129" name="Freeform: Shape 128">
                <a:extLst>
                  <a:ext uri="{FF2B5EF4-FFF2-40B4-BE49-F238E27FC236}">
                    <a16:creationId xmlns:a16="http://schemas.microsoft.com/office/drawing/2014/main" id="{F5348948-6BB0-4CC9-BAFA-2107E8925CA4}"/>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2700" cap="flat">
                <a:solidFill>
                  <a:schemeClr val="tx1"/>
                </a:solidFill>
                <a:prstDash val="solid"/>
                <a:round/>
              </a:ln>
            </p:spPr>
            <p:txBody>
              <a:bodyPr rtlCol="0" anchor="ctr"/>
              <a:lstStyle/>
              <a:p>
                <a:endParaRPr lang="en-US" sz="3840" dirty="0"/>
              </a:p>
            </p:txBody>
          </p:sp>
          <p:sp>
            <p:nvSpPr>
              <p:cNvPr id="130" name="Freeform: Shape 129">
                <a:extLst>
                  <a:ext uri="{FF2B5EF4-FFF2-40B4-BE49-F238E27FC236}">
                    <a16:creationId xmlns:a16="http://schemas.microsoft.com/office/drawing/2014/main" id="{67B13CCF-5CA6-41DE-B3A4-4A458368D0B7}"/>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2700" cap="flat">
                <a:solidFill>
                  <a:schemeClr val="tx1"/>
                </a:solidFill>
                <a:prstDash val="solid"/>
                <a:round/>
              </a:ln>
            </p:spPr>
            <p:txBody>
              <a:bodyPr rtlCol="0" anchor="ctr"/>
              <a:lstStyle/>
              <a:p>
                <a:endParaRPr lang="en-US" sz="3840" dirty="0"/>
              </a:p>
            </p:txBody>
          </p:sp>
          <p:sp>
            <p:nvSpPr>
              <p:cNvPr id="131" name="Freeform: Shape 130">
                <a:extLst>
                  <a:ext uri="{FF2B5EF4-FFF2-40B4-BE49-F238E27FC236}">
                    <a16:creationId xmlns:a16="http://schemas.microsoft.com/office/drawing/2014/main" id="{F1AF0D0A-48EC-44B5-B02A-00D98FC44AA4}"/>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2700" cap="flat">
                <a:solidFill>
                  <a:schemeClr val="tx1"/>
                </a:solidFill>
                <a:prstDash val="solid"/>
                <a:round/>
              </a:ln>
            </p:spPr>
            <p:txBody>
              <a:bodyPr rtlCol="0" anchor="ctr"/>
              <a:lstStyle/>
              <a:p>
                <a:endParaRPr lang="en-US" sz="3840" dirty="0"/>
              </a:p>
            </p:txBody>
          </p:sp>
          <p:sp>
            <p:nvSpPr>
              <p:cNvPr id="132" name="Freeform: Shape 131">
                <a:extLst>
                  <a:ext uri="{FF2B5EF4-FFF2-40B4-BE49-F238E27FC236}">
                    <a16:creationId xmlns:a16="http://schemas.microsoft.com/office/drawing/2014/main" id="{C33A96C9-DCA9-4C29-8009-50D781538D6B}"/>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2700" cap="flat">
                <a:solidFill>
                  <a:schemeClr val="tx1"/>
                </a:solidFill>
                <a:prstDash val="solid"/>
                <a:round/>
              </a:ln>
            </p:spPr>
            <p:txBody>
              <a:bodyPr rtlCol="0" anchor="ctr"/>
              <a:lstStyle/>
              <a:p>
                <a:endParaRPr lang="en-US" sz="3840" dirty="0"/>
              </a:p>
            </p:txBody>
          </p:sp>
          <p:sp>
            <p:nvSpPr>
              <p:cNvPr id="133" name="Freeform: Shape 132">
                <a:extLst>
                  <a:ext uri="{FF2B5EF4-FFF2-40B4-BE49-F238E27FC236}">
                    <a16:creationId xmlns:a16="http://schemas.microsoft.com/office/drawing/2014/main" id="{F538EB19-9AEF-46C8-934D-86C4DAFF5F0B}"/>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2700" cap="flat">
                <a:solidFill>
                  <a:schemeClr val="tx1"/>
                </a:solidFill>
                <a:prstDash val="solid"/>
                <a:round/>
              </a:ln>
            </p:spPr>
            <p:txBody>
              <a:bodyPr rtlCol="0" anchor="ctr"/>
              <a:lstStyle/>
              <a:p>
                <a:endParaRPr lang="en-US" sz="3840" dirty="0"/>
              </a:p>
            </p:txBody>
          </p:sp>
          <p:sp>
            <p:nvSpPr>
              <p:cNvPr id="134" name="Freeform: Shape 133">
                <a:extLst>
                  <a:ext uri="{FF2B5EF4-FFF2-40B4-BE49-F238E27FC236}">
                    <a16:creationId xmlns:a16="http://schemas.microsoft.com/office/drawing/2014/main" id="{E39CF191-7EAC-426A-BF58-50E7621BC4B4}"/>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sz="3840" dirty="0"/>
              </a:p>
            </p:txBody>
          </p:sp>
          <p:sp>
            <p:nvSpPr>
              <p:cNvPr id="135" name="Freeform: Shape 134">
                <a:extLst>
                  <a:ext uri="{FF2B5EF4-FFF2-40B4-BE49-F238E27FC236}">
                    <a16:creationId xmlns:a16="http://schemas.microsoft.com/office/drawing/2014/main" id="{F18EFFCA-9E58-45C8-BBFC-B338E8D97898}"/>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2700" cap="flat">
                <a:solidFill>
                  <a:schemeClr val="tx1"/>
                </a:solidFill>
                <a:prstDash val="solid"/>
                <a:round/>
              </a:ln>
            </p:spPr>
            <p:txBody>
              <a:bodyPr rtlCol="0" anchor="ctr"/>
              <a:lstStyle/>
              <a:p>
                <a:endParaRPr lang="en-US" sz="3840" dirty="0"/>
              </a:p>
            </p:txBody>
          </p:sp>
          <p:sp>
            <p:nvSpPr>
              <p:cNvPr id="136" name="Freeform: Shape 135">
                <a:extLst>
                  <a:ext uri="{FF2B5EF4-FFF2-40B4-BE49-F238E27FC236}">
                    <a16:creationId xmlns:a16="http://schemas.microsoft.com/office/drawing/2014/main" id="{F712CCBD-EC0C-41F3-9092-0D5F90976B1D}"/>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2700" cap="flat">
                <a:solidFill>
                  <a:schemeClr val="tx1"/>
                </a:solidFill>
                <a:prstDash val="solid"/>
                <a:round/>
              </a:ln>
            </p:spPr>
            <p:txBody>
              <a:bodyPr rtlCol="0" anchor="ctr"/>
              <a:lstStyle/>
              <a:p>
                <a:endParaRPr lang="en-US" sz="3840" dirty="0"/>
              </a:p>
            </p:txBody>
          </p:sp>
          <p:sp>
            <p:nvSpPr>
              <p:cNvPr id="137" name="Freeform: Shape 136">
                <a:extLst>
                  <a:ext uri="{FF2B5EF4-FFF2-40B4-BE49-F238E27FC236}">
                    <a16:creationId xmlns:a16="http://schemas.microsoft.com/office/drawing/2014/main" id="{4EB1A383-EA25-4D47-BF33-35D00180253E}"/>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2700" cap="flat">
                <a:solidFill>
                  <a:schemeClr val="tx1"/>
                </a:solidFill>
                <a:prstDash val="solid"/>
                <a:round/>
              </a:ln>
            </p:spPr>
            <p:txBody>
              <a:bodyPr rtlCol="0" anchor="ctr"/>
              <a:lstStyle/>
              <a:p>
                <a:endParaRPr lang="en-US" sz="3840" dirty="0"/>
              </a:p>
            </p:txBody>
          </p:sp>
          <p:sp>
            <p:nvSpPr>
              <p:cNvPr id="138" name="Freeform: Shape 137">
                <a:extLst>
                  <a:ext uri="{FF2B5EF4-FFF2-40B4-BE49-F238E27FC236}">
                    <a16:creationId xmlns:a16="http://schemas.microsoft.com/office/drawing/2014/main" id="{91D31784-383F-40C4-AFE8-23E6BEDFCD9B}"/>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2700" cap="flat">
                <a:solidFill>
                  <a:schemeClr val="tx1"/>
                </a:solidFill>
                <a:prstDash val="solid"/>
                <a:round/>
              </a:ln>
            </p:spPr>
            <p:txBody>
              <a:bodyPr rtlCol="0" anchor="ctr"/>
              <a:lstStyle/>
              <a:p>
                <a:endParaRPr lang="en-US" sz="3840" dirty="0"/>
              </a:p>
            </p:txBody>
          </p:sp>
          <p:sp>
            <p:nvSpPr>
              <p:cNvPr id="139" name="Freeform: Shape 138">
                <a:extLst>
                  <a:ext uri="{FF2B5EF4-FFF2-40B4-BE49-F238E27FC236}">
                    <a16:creationId xmlns:a16="http://schemas.microsoft.com/office/drawing/2014/main" id="{CBA526A2-6E23-480C-BFFD-BF4F10AE451C}"/>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2700" cap="flat">
                <a:solidFill>
                  <a:schemeClr val="tx1"/>
                </a:solidFill>
                <a:prstDash val="solid"/>
                <a:round/>
              </a:ln>
            </p:spPr>
            <p:txBody>
              <a:bodyPr rtlCol="0" anchor="ctr"/>
              <a:lstStyle/>
              <a:p>
                <a:endParaRPr lang="en-US" sz="3840" dirty="0"/>
              </a:p>
            </p:txBody>
          </p:sp>
          <p:sp>
            <p:nvSpPr>
              <p:cNvPr id="140" name="Freeform: Shape 139">
                <a:extLst>
                  <a:ext uri="{FF2B5EF4-FFF2-40B4-BE49-F238E27FC236}">
                    <a16:creationId xmlns:a16="http://schemas.microsoft.com/office/drawing/2014/main" id="{BA422448-8DDC-4282-9502-4C4B460BBAC6}"/>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2700" cap="flat">
                <a:solidFill>
                  <a:schemeClr val="tx1"/>
                </a:solidFill>
                <a:prstDash val="solid"/>
                <a:round/>
              </a:ln>
            </p:spPr>
            <p:txBody>
              <a:bodyPr rtlCol="0" anchor="ctr"/>
              <a:lstStyle/>
              <a:p>
                <a:endParaRPr lang="en-US" sz="3840" dirty="0"/>
              </a:p>
            </p:txBody>
          </p:sp>
          <p:sp>
            <p:nvSpPr>
              <p:cNvPr id="141" name="Freeform: Shape 140">
                <a:extLst>
                  <a:ext uri="{FF2B5EF4-FFF2-40B4-BE49-F238E27FC236}">
                    <a16:creationId xmlns:a16="http://schemas.microsoft.com/office/drawing/2014/main" id="{CEA0A2BA-9FE4-4BE2-8B6A-BB66F1281533}"/>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2700" cap="flat">
                <a:solidFill>
                  <a:schemeClr val="tx1"/>
                </a:solidFill>
                <a:prstDash val="solid"/>
                <a:round/>
              </a:ln>
            </p:spPr>
            <p:txBody>
              <a:bodyPr rtlCol="0" anchor="ctr"/>
              <a:lstStyle/>
              <a:p>
                <a:endParaRPr lang="en-US" sz="3840" dirty="0"/>
              </a:p>
            </p:txBody>
          </p:sp>
          <p:sp>
            <p:nvSpPr>
              <p:cNvPr id="142" name="Freeform: Shape 141">
                <a:extLst>
                  <a:ext uri="{FF2B5EF4-FFF2-40B4-BE49-F238E27FC236}">
                    <a16:creationId xmlns:a16="http://schemas.microsoft.com/office/drawing/2014/main" id="{9903DFAF-5236-4B4F-AD83-4570F675CA99}"/>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2700" cap="flat">
                <a:solidFill>
                  <a:schemeClr val="tx1"/>
                </a:solidFill>
                <a:prstDash val="solid"/>
                <a:round/>
              </a:ln>
            </p:spPr>
            <p:txBody>
              <a:bodyPr rtlCol="0" anchor="ctr"/>
              <a:lstStyle/>
              <a:p>
                <a:endParaRPr lang="en-US" sz="3840" dirty="0"/>
              </a:p>
            </p:txBody>
          </p:sp>
          <p:sp>
            <p:nvSpPr>
              <p:cNvPr id="143" name="Freeform: Shape 142">
                <a:extLst>
                  <a:ext uri="{FF2B5EF4-FFF2-40B4-BE49-F238E27FC236}">
                    <a16:creationId xmlns:a16="http://schemas.microsoft.com/office/drawing/2014/main" id="{5E309BAD-62AA-4BC7-9F67-CEE4C5933E8D}"/>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2700" cap="flat">
                <a:solidFill>
                  <a:schemeClr val="tx1"/>
                </a:solidFill>
                <a:prstDash val="solid"/>
                <a:round/>
              </a:ln>
            </p:spPr>
            <p:txBody>
              <a:bodyPr rtlCol="0" anchor="ctr"/>
              <a:lstStyle/>
              <a:p>
                <a:endParaRPr lang="en-US" sz="3840" dirty="0"/>
              </a:p>
            </p:txBody>
          </p:sp>
          <p:sp>
            <p:nvSpPr>
              <p:cNvPr id="144" name="Freeform: Shape 143">
                <a:extLst>
                  <a:ext uri="{FF2B5EF4-FFF2-40B4-BE49-F238E27FC236}">
                    <a16:creationId xmlns:a16="http://schemas.microsoft.com/office/drawing/2014/main" id="{8450CB7C-87B0-4739-897A-673E2A705AFA}"/>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sz="3840" dirty="0"/>
              </a:p>
            </p:txBody>
          </p:sp>
          <p:sp>
            <p:nvSpPr>
              <p:cNvPr id="145" name="Freeform: Shape 144">
                <a:extLst>
                  <a:ext uri="{FF2B5EF4-FFF2-40B4-BE49-F238E27FC236}">
                    <a16:creationId xmlns:a16="http://schemas.microsoft.com/office/drawing/2014/main" id="{0CF1136D-0F89-4EFB-B0BE-C5830E9A16D0}"/>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sz="3840" dirty="0"/>
              </a:p>
            </p:txBody>
          </p:sp>
          <p:sp>
            <p:nvSpPr>
              <p:cNvPr id="146" name="Freeform: Shape 145">
                <a:extLst>
                  <a:ext uri="{FF2B5EF4-FFF2-40B4-BE49-F238E27FC236}">
                    <a16:creationId xmlns:a16="http://schemas.microsoft.com/office/drawing/2014/main" id="{20B88E10-3D93-48B7-8089-816CA3BEB719}"/>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2700" cap="flat">
                <a:solidFill>
                  <a:schemeClr val="tx1"/>
                </a:solidFill>
                <a:prstDash val="solid"/>
                <a:round/>
              </a:ln>
            </p:spPr>
            <p:txBody>
              <a:bodyPr rtlCol="0" anchor="ctr"/>
              <a:lstStyle/>
              <a:p>
                <a:endParaRPr lang="en-US" sz="3840" dirty="0"/>
              </a:p>
            </p:txBody>
          </p:sp>
          <p:sp>
            <p:nvSpPr>
              <p:cNvPr id="147" name="Freeform: Shape 146">
                <a:extLst>
                  <a:ext uri="{FF2B5EF4-FFF2-40B4-BE49-F238E27FC236}">
                    <a16:creationId xmlns:a16="http://schemas.microsoft.com/office/drawing/2014/main" id="{89A1731E-2C75-4945-B444-37358CB9C859}"/>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2700" cap="flat">
                <a:solidFill>
                  <a:schemeClr val="tx1"/>
                </a:solidFill>
                <a:prstDash val="solid"/>
                <a:round/>
              </a:ln>
            </p:spPr>
            <p:txBody>
              <a:bodyPr rtlCol="0" anchor="ctr"/>
              <a:lstStyle/>
              <a:p>
                <a:endParaRPr lang="en-US" sz="3840" dirty="0"/>
              </a:p>
            </p:txBody>
          </p:sp>
          <p:sp>
            <p:nvSpPr>
              <p:cNvPr id="148" name="Freeform: Shape 147">
                <a:extLst>
                  <a:ext uri="{FF2B5EF4-FFF2-40B4-BE49-F238E27FC236}">
                    <a16:creationId xmlns:a16="http://schemas.microsoft.com/office/drawing/2014/main" id="{69355038-D38D-465D-8519-AD364388995C}"/>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2700" cap="flat">
                <a:solidFill>
                  <a:schemeClr val="tx1"/>
                </a:solidFill>
                <a:prstDash val="solid"/>
                <a:round/>
              </a:ln>
            </p:spPr>
            <p:txBody>
              <a:bodyPr rtlCol="0" anchor="ctr"/>
              <a:lstStyle/>
              <a:p>
                <a:endParaRPr lang="en-US" sz="3840" dirty="0"/>
              </a:p>
            </p:txBody>
          </p:sp>
        </p:grpSp>
        <p:grpSp>
          <p:nvGrpSpPr>
            <p:cNvPr id="149" name="Graphic 4863">
              <a:extLst>
                <a:ext uri="{FF2B5EF4-FFF2-40B4-BE49-F238E27FC236}">
                  <a16:creationId xmlns:a16="http://schemas.microsoft.com/office/drawing/2014/main" id="{292DEC25-B6F7-4F9E-B43C-70ADC9302929}"/>
                </a:ext>
              </a:extLst>
            </p:cNvPr>
            <p:cNvGrpSpPr/>
            <p:nvPr/>
          </p:nvGrpSpPr>
          <p:grpSpPr>
            <a:xfrm>
              <a:off x="9651311" y="2008854"/>
              <a:ext cx="319256" cy="284948"/>
              <a:chOff x="1500435" y="2847299"/>
              <a:chExt cx="1303936" cy="1163813"/>
            </a:xfrm>
          </p:grpSpPr>
          <p:sp>
            <p:nvSpPr>
              <p:cNvPr id="151" name="Freeform: Shape 150">
                <a:extLst>
                  <a:ext uri="{FF2B5EF4-FFF2-40B4-BE49-F238E27FC236}">
                    <a16:creationId xmlns:a16="http://schemas.microsoft.com/office/drawing/2014/main" id="{00112012-98C7-4F5D-98A1-F6E1FC338276}"/>
                  </a:ext>
                </a:extLst>
              </p:cNvPr>
              <p:cNvSpPr/>
              <p:nvPr/>
            </p:nvSpPr>
            <p:spPr>
              <a:xfrm>
                <a:off x="1500435" y="2847299"/>
                <a:ext cx="1303936" cy="829350"/>
              </a:xfrm>
              <a:custGeom>
                <a:avLst/>
                <a:gdLst>
                  <a:gd name="connsiteX0" fmla="*/ 489168 w 1303936"/>
                  <a:gd name="connsiteY0" fmla="*/ 829350 h 829350"/>
                  <a:gd name="connsiteX1" fmla="*/ 189987 w 1303936"/>
                  <a:gd name="connsiteY1" fmla="*/ 829350 h 829350"/>
                  <a:gd name="connsiteX2" fmla="*/ 119598 w 1303936"/>
                  <a:gd name="connsiteY2" fmla="*/ 809252 h 829350"/>
                  <a:gd name="connsiteX3" fmla="*/ 59 w 1303936"/>
                  <a:gd name="connsiteY3" fmla="*/ 593702 h 829350"/>
                  <a:gd name="connsiteX4" fmla="*/ 179129 w 1303936"/>
                  <a:gd name="connsiteY4" fmla="*/ 367102 h 829350"/>
                  <a:gd name="connsiteX5" fmla="*/ 179129 w 1303936"/>
                  <a:gd name="connsiteY5" fmla="*/ 367102 h 829350"/>
                  <a:gd name="connsiteX6" fmla="*/ 176652 w 1303936"/>
                  <a:gd name="connsiteY6" fmla="*/ 326716 h 829350"/>
                  <a:gd name="connsiteX7" fmla="*/ 372582 w 1303936"/>
                  <a:gd name="connsiteY7" fmla="*/ 28107 h 829350"/>
                  <a:gd name="connsiteX8" fmla="*/ 744533 w 1303936"/>
                  <a:gd name="connsiteY8" fmla="*/ 100688 h 829350"/>
                  <a:gd name="connsiteX9" fmla="*/ 836068 w 1303936"/>
                  <a:gd name="connsiteY9" fmla="*/ 247658 h 829350"/>
                  <a:gd name="connsiteX10" fmla="*/ 945606 w 1303936"/>
                  <a:gd name="connsiteY10" fmla="*/ 191461 h 829350"/>
                  <a:gd name="connsiteX11" fmla="*/ 1092577 w 1303936"/>
                  <a:gd name="connsiteY11" fmla="*/ 360434 h 829350"/>
                  <a:gd name="connsiteX12" fmla="*/ 1092005 w 1303936"/>
                  <a:gd name="connsiteY12" fmla="*/ 363101 h 829350"/>
                  <a:gd name="connsiteX13" fmla="*/ 1303936 w 1303936"/>
                  <a:gd name="connsiteY13" fmla="*/ 595607 h 829350"/>
                  <a:gd name="connsiteX14" fmla="*/ 1156108 w 1303936"/>
                  <a:gd name="connsiteY14" fmla="*/ 812491 h 8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3936" h="829350">
                    <a:moveTo>
                      <a:pt x="489168" y="829350"/>
                    </a:moveTo>
                    <a:lnTo>
                      <a:pt x="189987" y="829350"/>
                    </a:lnTo>
                    <a:cubicBezTo>
                      <a:pt x="165122" y="829253"/>
                      <a:pt x="140766" y="822299"/>
                      <a:pt x="119598" y="809252"/>
                    </a:cubicBezTo>
                    <a:cubicBezTo>
                      <a:pt x="43802" y="764210"/>
                      <a:pt x="-1873" y="681849"/>
                      <a:pt x="59" y="593702"/>
                    </a:cubicBezTo>
                    <a:cubicBezTo>
                      <a:pt x="59" y="450827"/>
                      <a:pt x="95309" y="388343"/>
                      <a:pt x="179129" y="367102"/>
                    </a:cubicBezTo>
                    <a:lnTo>
                      <a:pt x="179129" y="367102"/>
                    </a:lnTo>
                    <a:cubicBezTo>
                      <a:pt x="177480" y="353703"/>
                      <a:pt x="176653" y="340216"/>
                      <a:pt x="176652" y="326716"/>
                    </a:cubicBezTo>
                    <a:cubicBezTo>
                      <a:pt x="176652" y="210225"/>
                      <a:pt x="257043" y="76018"/>
                      <a:pt x="372582" y="28107"/>
                    </a:cubicBezTo>
                    <a:cubicBezTo>
                      <a:pt x="520314" y="-33520"/>
                      <a:pt x="655665" y="13153"/>
                      <a:pt x="744533" y="100688"/>
                    </a:cubicBezTo>
                    <a:cubicBezTo>
                      <a:pt x="785596" y="142260"/>
                      <a:pt x="816868" y="192470"/>
                      <a:pt x="836068" y="247658"/>
                    </a:cubicBezTo>
                    <a:cubicBezTo>
                      <a:pt x="861641" y="212659"/>
                      <a:pt x="902261" y="191819"/>
                      <a:pt x="945606" y="191461"/>
                    </a:cubicBezTo>
                    <a:cubicBezTo>
                      <a:pt x="1014852" y="191461"/>
                      <a:pt x="1084671" y="246325"/>
                      <a:pt x="1092577" y="360434"/>
                    </a:cubicBezTo>
                    <a:lnTo>
                      <a:pt x="1092005" y="363101"/>
                    </a:lnTo>
                    <a:cubicBezTo>
                      <a:pt x="1168872" y="375960"/>
                      <a:pt x="1303936" y="429014"/>
                      <a:pt x="1303936" y="595607"/>
                    </a:cubicBezTo>
                    <a:cubicBezTo>
                      <a:pt x="1303936" y="729433"/>
                      <a:pt x="1219735" y="787631"/>
                      <a:pt x="1156108" y="812491"/>
                    </a:cubicBezTo>
                  </a:path>
                </a:pathLst>
              </a:custGeom>
              <a:noFill/>
              <a:ln w="12700" cap="flat">
                <a:solidFill>
                  <a:srgbClr val="FFFFFF"/>
                </a:solidFill>
                <a:prstDash val="solid"/>
                <a:round/>
              </a:ln>
            </p:spPr>
            <p:txBody>
              <a:bodyPr rtlCol="0" anchor="ctr"/>
              <a:lstStyle/>
              <a:p>
                <a:endParaRPr lang="en-US" sz="3840" dirty="0"/>
              </a:p>
            </p:txBody>
          </p:sp>
          <p:sp>
            <p:nvSpPr>
              <p:cNvPr id="152" name="Freeform: Shape 151">
                <a:extLst>
                  <a:ext uri="{FF2B5EF4-FFF2-40B4-BE49-F238E27FC236}">
                    <a16:creationId xmlns:a16="http://schemas.microsoft.com/office/drawing/2014/main" id="{916EED59-6CA4-4E01-9D19-79B670180A9A}"/>
                  </a:ext>
                </a:extLst>
              </p:cNvPr>
              <p:cNvSpPr/>
              <p:nvPr/>
            </p:nvSpPr>
            <p:spPr>
              <a:xfrm>
                <a:off x="2082662" y="3304698"/>
                <a:ext cx="528828" cy="528828"/>
              </a:xfrm>
              <a:custGeom>
                <a:avLst/>
                <a:gdLst>
                  <a:gd name="connsiteX0" fmla="*/ 528828 w 528828"/>
                  <a:gd name="connsiteY0" fmla="*/ 264414 h 528828"/>
                  <a:gd name="connsiteX1" fmla="*/ 264414 w 528828"/>
                  <a:gd name="connsiteY1" fmla="*/ 528828 h 528828"/>
                  <a:gd name="connsiteX2" fmla="*/ 0 w 528828"/>
                  <a:gd name="connsiteY2" fmla="*/ 264414 h 528828"/>
                  <a:gd name="connsiteX3" fmla="*/ 264414 w 528828"/>
                  <a:gd name="connsiteY3" fmla="*/ 0 h 528828"/>
                  <a:gd name="connsiteX4" fmla="*/ 528828 w 528828"/>
                  <a:gd name="connsiteY4" fmla="*/ 264414 h 52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28" h="528828">
                    <a:moveTo>
                      <a:pt x="528828" y="264414"/>
                    </a:moveTo>
                    <a:cubicBezTo>
                      <a:pt x="528828" y="410446"/>
                      <a:pt x="410446" y="528828"/>
                      <a:pt x="264414" y="528828"/>
                    </a:cubicBezTo>
                    <a:cubicBezTo>
                      <a:pt x="118382" y="528828"/>
                      <a:pt x="0" y="410446"/>
                      <a:pt x="0" y="264414"/>
                    </a:cubicBezTo>
                    <a:cubicBezTo>
                      <a:pt x="0" y="118382"/>
                      <a:pt x="118382" y="0"/>
                      <a:pt x="264414" y="0"/>
                    </a:cubicBezTo>
                    <a:cubicBezTo>
                      <a:pt x="410446" y="0"/>
                      <a:pt x="528828" y="118382"/>
                      <a:pt x="528828" y="264414"/>
                    </a:cubicBezTo>
                    <a:close/>
                  </a:path>
                </a:pathLst>
              </a:custGeom>
              <a:noFill/>
              <a:ln w="12700" cap="flat">
                <a:solidFill>
                  <a:srgbClr val="FFFFFF"/>
                </a:solidFill>
                <a:prstDash val="solid"/>
                <a:round/>
              </a:ln>
            </p:spPr>
            <p:txBody>
              <a:bodyPr rtlCol="0" anchor="ctr"/>
              <a:lstStyle/>
              <a:p>
                <a:endParaRPr lang="en-US" sz="3840" dirty="0"/>
              </a:p>
            </p:txBody>
          </p:sp>
          <p:sp>
            <p:nvSpPr>
              <p:cNvPr id="153" name="Freeform: Shape 152">
                <a:extLst>
                  <a:ext uri="{FF2B5EF4-FFF2-40B4-BE49-F238E27FC236}">
                    <a16:creationId xmlns:a16="http://schemas.microsoft.com/office/drawing/2014/main" id="{3A3D7107-C301-4D63-8B37-BAFB9D22F204}"/>
                  </a:ext>
                </a:extLst>
              </p:cNvPr>
              <p:cNvSpPr/>
              <p:nvPr/>
            </p:nvSpPr>
            <p:spPr>
              <a:xfrm>
                <a:off x="2489189" y="3694461"/>
                <a:ext cx="313327" cy="316651"/>
              </a:xfrm>
              <a:custGeom>
                <a:avLst/>
                <a:gdLst>
                  <a:gd name="connsiteX0" fmla="*/ 94393 w 313327"/>
                  <a:gd name="connsiteY0" fmla="*/ 0 h 316651"/>
                  <a:gd name="connsiteX1" fmla="*/ 294418 w 313327"/>
                  <a:gd name="connsiteY1" fmla="*/ 201073 h 316651"/>
                  <a:gd name="connsiteX2" fmla="*/ 292989 w 313327"/>
                  <a:gd name="connsiteY2" fmla="*/ 296323 h 316651"/>
                  <a:gd name="connsiteX3" fmla="*/ 292989 w 313327"/>
                  <a:gd name="connsiteY3" fmla="*/ 296323 h 316651"/>
                  <a:gd name="connsiteX4" fmla="*/ 197739 w 313327"/>
                  <a:gd name="connsiteY4" fmla="*/ 297656 h 316651"/>
                  <a:gd name="connsiteX5" fmla="*/ 0 w 313327"/>
                  <a:gd name="connsiteY5" fmla="*/ 100298 h 31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327" h="316651">
                    <a:moveTo>
                      <a:pt x="94393" y="0"/>
                    </a:moveTo>
                    <a:lnTo>
                      <a:pt x="294418" y="201073"/>
                    </a:lnTo>
                    <a:cubicBezTo>
                      <a:pt x="320178" y="227828"/>
                      <a:pt x="319540" y="270352"/>
                      <a:pt x="292989" y="296323"/>
                    </a:cubicBezTo>
                    <a:lnTo>
                      <a:pt x="292989" y="296323"/>
                    </a:lnTo>
                    <a:cubicBezTo>
                      <a:pt x="267014" y="322899"/>
                      <a:pt x="224448" y="323494"/>
                      <a:pt x="197739" y="297656"/>
                    </a:cubicBezTo>
                    <a:lnTo>
                      <a:pt x="0" y="100298"/>
                    </a:lnTo>
                  </a:path>
                </a:pathLst>
              </a:custGeom>
              <a:noFill/>
              <a:ln w="12700" cap="flat">
                <a:solidFill>
                  <a:srgbClr val="FFFFFF"/>
                </a:solidFill>
                <a:prstDash val="solid"/>
                <a:round/>
              </a:ln>
            </p:spPr>
            <p:txBody>
              <a:bodyPr rtlCol="0" anchor="ctr"/>
              <a:lstStyle/>
              <a:p>
                <a:endParaRPr lang="en-US" sz="3840" dirty="0"/>
              </a:p>
            </p:txBody>
          </p:sp>
        </p:grpSp>
        <p:grpSp>
          <p:nvGrpSpPr>
            <p:cNvPr id="187" name="Group 186">
              <a:extLst>
                <a:ext uri="{FF2B5EF4-FFF2-40B4-BE49-F238E27FC236}">
                  <a16:creationId xmlns:a16="http://schemas.microsoft.com/office/drawing/2014/main" id="{7463F6AF-A332-4D2D-8CB6-63A86052D995}"/>
                </a:ext>
              </a:extLst>
            </p:cNvPr>
            <p:cNvGrpSpPr/>
            <p:nvPr/>
          </p:nvGrpSpPr>
          <p:grpSpPr>
            <a:xfrm>
              <a:off x="7747410" y="2471844"/>
              <a:ext cx="990736" cy="905214"/>
              <a:chOff x="5327324" y="1601197"/>
              <a:chExt cx="1129873" cy="1032341"/>
            </a:xfrm>
          </p:grpSpPr>
          <p:grpSp>
            <p:nvGrpSpPr>
              <p:cNvPr id="173" name="Group 172">
                <a:extLst>
                  <a:ext uri="{FF2B5EF4-FFF2-40B4-BE49-F238E27FC236}">
                    <a16:creationId xmlns:a16="http://schemas.microsoft.com/office/drawing/2014/main" id="{2BA0A7B5-8C42-457A-A33E-4D9BFCF12EF4}"/>
                  </a:ext>
                </a:extLst>
              </p:cNvPr>
              <p:cNvGrpSpPr/>
              <p:nvPr/>
            </p:nvGrpSpPr>
            <p:grpSpPr>
              <a:xfrm>
                <a:off x="5725027" y="1913069"/>
                <a:ext cx="732170" cy="720469"/>
                <a:chOff x="-1238187" y="2786257"/>
                <a:chExt cx="1325258" cy="1304079"/>
              </a:xfrm>
            </p:grpSpPr>
            <p:sp>
              <p:nvSpPr>
                <p:cNvPr id="159" name="Freeform: Shape 158">
                  <a:extLst>
                    <a:ext uri="{FF2B5EF4-FFF2-40B4-BE49-F238E27FC236}">
                      <a16:creationId xmlns:a16="http://schemas.microsoft.com/office/drawing/2014/main" id="{AD0B158B-9987-4C2D-853C-E807013929A2}"/>
                    </a:ext>
                  </a:extLst>
                </p:cNvPr>
                <p:cNvSpPr/>
                <p:nvPr/>
              </p:nvSpPr>
              <p:spPr>
                <a:xfrm>
                  <a:off x="-1238187" y="2786257"/>
                  <a:ext cx="979947" cy="979821"/>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9050" cap="flat">
                  <a:solidFill>
                    <a:srgbClr val="F1F2F2"/>
                  </a:solidFill>
                  <a:prstDash val="solid"/>
                  <a:round/>
                </a:ln>
              </p:spPr>
              <p:txBody>
                <a:bodyPr rtlCol="0" anchor="ctr"/>
                <a:lstStyle/>
                <a:p>
                  <a:endParaRPr lang="en-US" sz="3840" dirty="0"/>
                </a:p>
              </p:txBody>
            </p:sp>
            <p:sp>
              <p:nvSpPr>
                <p:cNvPr id="160" name="Freeform: Shape 159">
                  <a:extLst>
                    <a:ext uri="{FF2B5EF4-FFF2-40B4-BE49-F238E27FC236}">
                      <a16:creationId xmlns:a16="http://schemas.microsoft.com/office/drawing/2014/main" id="{3F119F4A-A26D-4FF2-82D3-B741DD513FEB}"/>
                    </a:ext>
                  </a:extLst>
                </p:cNvPr>
                <p:cNvSpPr/>
                <p:nvPr/>
              </p:nvSpPr>
              <p:spPr>
                <a:xfrm>
                  <a:off x="-1174733" y="2904353"/>
                  <a:ext cx="107205" cy="130788"/>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9050" cap="flat">
                  <a:solidFill>
                    <a:srgbClr val="F1F2F2"/>
                  </a:solidFill>
                  <a:prstDash val="solid"/>
                  <a:round/>
                </a:ln>
              </p:spPr>
              <p:txBody>
                <a:bodyPr rtlCol="0" anchor="ctr"/>
                <a:lstStyle/>
                <a:p>
                  <a:endParaRPr lang="en-US" sz="3840" dirty="0"/>
                </a:p>
              </p:txBody>
            </p:sp>
            <p:sp>
              <p:nvSpPr>
                <p:cNvPr id="161" name="Freeform: Shape 160">
                  <a:extLst>
                    <a:ext uri="{FF2B5EF4-FFF2-40B4-BE49-F238E27FC236}">
                      <a16:creationId xmlns:a16="http://schemas.microsoft.com/office/drawing/2014/main" id="{43E38ED8-28C2-44EA-9E5F-3E9222508E8F}"/>
                    </a:ext>
                  </a:extLst>
                </p:cNvPr>
                <p:cNvSpPr/>
                <p:nvPr/>
              </p:nvSpPr>
              <p:spPr>
                <a:xfrm>
                  <a:off x="-1132174" y="2892206"/>
                  <a:ext cx="767921" cy="767923"/>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9050" cap="flat">
                  <a:solidFill>
                    <a:srgbClr val="F1F2F2"/>
                  </a:solidFill>
                  <a:prstDash val="solid"/>
                  <a:round/>
                </a:ln>
              </p:spPr>
              <p:txBody>
                <a:bodyPr rtlCol="0" anchor="ctr"/>
                <a:lstStyle/>
                <a:p>
                  <a:endParaRPr lang="en-US" sz="3840" dirty="0"/>
                </a:p>
              </p:txBody>
            </p:sp>
            <p:sp>
              <p:nvSpPr>
                <p:cNvPr id="162" name="Freeform: Shape 161">
                  <a:extLst>
                    <a:ext uri="{FF2B5EF4-FFF2-40B4-BE49-F238E27FC236}">
                      <a16:creationId xmlns:a16="http://schemas.microsoft.com/office/drawing/2014/main" id="{C7667D81-F573-4B6C-ADC7-03189B63CCE7}"/>
                    </a:ext>
                  </a:extLst>
                </p:cNvPr>
                <p:cNvSpPr/>
                <p:nvPr/>
              </p:nvSpPr>
              <p:spPr>
                <a:xfrm>
                  <a:off x="-493766" y="3503172"/>
                  <a:ext cx="580837" cy="587164"/>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9050" cap="flat">
                  <a:solidFill>
                    <a:srgbClr val="F1F2F2"/>
                  </a:solidFill>
                  <a:prstDash val="solid"/>
                  <a:round/>
                </a:ln>
              </p:spPr>
              <p:txBody>
                <a:bodyPr rtlCol="0" anchor="ctr"/>
                <a:lstStyle/>
                <a:p>
                  <a:endParaRPr lang="en-US" sz="3840" dirty="0"/>
                </a:p>
              </p:txBody>
            </p:sp>
            <p:sp>
              <p:nvSpPr>
                <p:cNvPr id="171" name="Freeform: Shape 170">
                  <a:extLst>
                    <a:ext uri="{FF2B5EF4-FFF2-40B4-BE49-F238E27FC236}">
                      <a16:creationId xmlns:a16="http://schemas.microsoft.com/office/drawing/2014/main" id="{BB9E107E-1868-4F18-A91D-5D95CBAA5FDB}"/>
                    </a:ext>
                  </a:extLst>
                </p:cNvPr>
                <p:cNvSpPr/>
                <p:nvPr/>
              </p:nvSpPr>
              <p:spPr>
                <a:xfrm>
                  <a:off x="-170379" y="3830980"/>
                  <a:ext cx="125974" cy="130494"/>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9050" cap="flat">
                  <a:solidFill>
                    <a:srgbClr val="F1F2F2"/>
                  </a:solidFill>
                  <a:prstDash val="solid"/>
                  <a:round/>
                </a:ln>
              </p:spPr>
              <p:txBody>
                <a:bodyPr rtlCol="0" anchor="ctr"/>
                <a:lstStyle/>
                <a:p>
                  <a:endParaRPr lang="en-US" sz="3840" dirty="0"/>
                </a:p>
              </p:txBody>
            </p:sp>
            <p:sp>
              <p:nvSpPr>
                <p:cNvPr id="172" name="Freeform: Shape 171">
                  <a:extLst>
                    <a:ext uri="{FF2B5EF4-FFF2-40B4-BE49-F238E27FC236}">
                      <a16:creationId xmlns:a16="http://schemas.microsoft.com/office/drawing/2014/main" id="{F1D96867-BCEB-4AA1-B78A-CE1E2E76CD5D}"/>
                    </a:ext>
                  </a:extLst>
                </p:cNvPr>
                <p:cNvSpPr/>
                <p:nvPr/>
              </p:nvSpPr>
              <p:spPr>
                <a:xfrm>
                  <a:off x="-239066" y="3762393"/>
                  <a:ext cx="125974" cy="130395"/>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9050" cap="flat">
                  <a:solidFill>
                    <a:srgbClr val="F1F2F2"/>
                  </a:solidFill>
                  <a:prstDash val="solid"/>
                  <a:round/>
                </a:ln>
              </p:spPr>
              <p:txBody>
                <a:bodyPr rtlCol="0" anchor="ctr"/>
                <a:lstStyle/>
                <a:p>
                  <a:endParaRPr lang="en-US" sz="3840" dirty="0"/>
                </a:p>
              </p:txBody>
            </p:sp>
          </p:grpSp>
          <p:sp>
            <p:nvSpPr>
              <p:cNvPr id="174" name="Oval 173">
                <a:extLst>
                  <a:ext uri="{FF2B5EF4-FFF2-40B4-BE49-F238E27FC236}">
                    <a16:creationId xmlns:a16="http://schemas.microsoft.com/office/drawing/2014/main" id="{B74F589D-F2B5-445C-8232-4C4F18E1B000}"/>
                  </a:ext>
                </a:extLst>
              </p:cNvPr>
              <p:cNvSpPr/>
              <p:nvPr/>
            </p:nvSpPr>
            <p:spPr>
              <a:xfrm>
                <a:off x="5887085" y="2076850"/>
                <a:ext cx="207481" cy="207481"/>
              </a:xfrm>
              <a:prstGeom prst="ellipse">
                <a:avLst/>
              </a:prstGeom>
              <a:noFill/>
              <a:ln w="19050" cap="flat">
                <a:solidFill>
                  <a:srgbClr val="F1F2F2"/>
                </a:solidFill>
                <a:prstDash val="solid"/>
                <a:round/>
              </a:ln>
            </p:spPr>
            <p:txBody>
              <a:bodyPr rtlCol="0" anchor="ctr"/>
              <a:lstStyle/>
              <a:p>
                <a:endParaRPr lang="en-US" sz="3840" dirty="0" err="1"/>
              </a:p>
            </p:txBody>
          </p:sp>
          <p:sp>
            <p:nvSpPr>
              <p:cNvPr id="175" name="Oval 174">
                <a:extLst>
                  <a:ext uri="{FF2B5EF4-FFF2-40B4-BE49-F238E27FC236}">
                    <a16:creationId xmlns:a16="http://schemas.microsoft.com/office/drawing/2014/main" id="{FE806261-9C99-48DF-9922-FC4523AB0DC2}"/>
                  </a:ext>
                </a:extLst>
              </p:cNvPr>
              <p:cNvSpPr/>
              <p:nvPr/>
            </p:nvSpPr>
            <p:spPr>
              <a:xfrm>
                <a:off x="5519878" y="2339217"/>
                <a:ext cx="139929" cy="139929"/>
              </a:xfrm>
              <a:prstGeom prst="ellipse">
                <a:avLst/>
              </a:prstGeom>
              <a:noFill/>
              <a:ln w="12700" cap="flat">
                <a:solidFill>
                  <a:schemeClr val="tx2"/>
                </a:solidFill>
                <a:prstDash val="solid"/>
                <a:round/>
              </a:ln>
            </p:spPr>
            <p:txBody>
              <a:bodyPr rtlCol="0" anchor="ctr"/>
              <a:lstStyle/>
              <a:p>
                <a:endParaRPr lang="en-US" sz="3840" dirty="0" err="1"/>
              </a:p>
            </p:txBody>
          </p:sp>
          <p:sp>
            <p:nvSpPr>
              <p:cNvPr id="176" name="Oval 175">
                <a:extLst>
                  <a:ext uri="{FF2B5EF4-FFF2-40B4-BE49-F238E27FC236}">
                    <a16:creationId xmlns:a16="http://schemas.microsoft.com/office/drawing/2014/main" id="{B9CE0F76-5DAE-4F1F-806F-FAA9B77DB399}"/>
                  </a:ext>
                </a:extLst>
              </p:cNvPr>
              <p:cNvSpPr/>
              <p:nvPr/>
            </p:nvSpPr>
            <p:spPr>
              <a:xfrm>
                <a:off x="5327324" y="1869616"/>
                <a:ext cx="139929" cy="139929"/>
              </a:xfrm>
              <a:prstGeom prst="ellipse">
                <a:avLst/>
              </a:prstGeom>
              <a:noFill/>
              <a:ln w="12700" cap="flat">
                <a:solidFill>
                  <a:schemeClr val="tx2"/>
                </a:solidFill>
                <a:prstDash val="solid"/>
                <a:round/>
              </a:ln>
            </p:spPr>
            <p:txBody>
              <a:bodyPr rtlCol="0" anchor="ctr"/>
              <a:lstStyle/>
              <a:p>
                <a:endParaRPr lang="en-US" sz="3840" dirty="0" err="1"/>
              </a:p>
            </p:txBody>
          </p:sp>
          <p:sp>
            <p:nvSpPr>
              <p:cNvPr id="177" name="Oval 176">
                <a:extLst>
                  <a:ext uri="{FF2B5EF4-FFF2-40B4-BE49-F238E27FC236}">
                    <a16:creationId xmlns:a16="http://schemas.microsoft.com/office/drawing/2014/main" id="{C719D124-BFE0-4596-B36E-CB5FEAF7E45A}"/>
                  </a:ext>
                </a:extLst>
              </p:cNvPr>
              <p:cNvSpPr/>
              <p:nvPr/>
            </p:nvSpPr>
            <p:spPr>
              <a:xfrm>
                <a:off x="5725027" y="1601197"/>
                <a:ext cx="139929" cy="139929"/>
              </a:xfrm>
              <a:prstGeom prst="ellipse">
                <a:avLst/>
              </a:prstGeom>
              <a:noFill/>
              <a:ln w="12700" cap="flat">
                <a:solidFill>
                  <a:schemeClr val="tx2"/>
                </a:solidFill>
                <a:prstDash val="solid"/>
                <a:round/>
              </a:ln>
            </p:spPr>
            <p:txBody>
              <a:bodyPr rtlCol="0" anchor="ctr"/>
              <a:lstStyle/>
              <a:p>
                <a:endParaRPr lang="en-US" sz="3840" dirty="0" err="1"/>
              </a:p>
            </p:txBody>
          </p:sp>
          <p:cxnSp>
            <p:nvCxnSpPr>
              <p:cNvPr id="179" name="Straight Connector 178">
                <a:extLst>
                  <a:ext uri="{FF2B5EF4-FFF2-40B4-BE49-F238E27FC236}">
                    <a16:creationId xmlns:a16="http://schemas.microsoft.com/office/drawing/2014/main" id="{5397954E-C4E8-46C2-AB8B-6015EA80E513}"/>
                  </a:ext>
                </a:extLst>
              </p:cNvPr>
              <p:cNvCxnSpPr>
                <a:cxnSpLocks/>
              </p:cNvCxnSpPr>
              <p:nvPr/>
            </p:nvCxnSpPr>
            <p:spPr>
              <a:xfrm>
                <a:off x="5417344" y="2009775"/>
                <a:ext cx="150019" cy="333375"/>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ED1B84ED-B4D0-4FDF-86F4-C3C393C356B2}"/>
                  </a:ext>
                </a:extLst>
              </p:cNvPr>
              <p:cNvCxnSpPr>
                <a:cxnSpLocks/>
              </p:cNvCxnSpPr>
              <p:nvPr/>
            </p:nvCxnSpPr>
            <p:spPr>
              <a:xfrm flipH="1">
                <a:off x="5617188" y="1733550"/>
                <a:ext cx="147818" cy="609600"/>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515B36E-77D4-494E-931D-227E9F29E7DC}"/>
                  </a:ext>
                </a:extLst>
              </p:cNvPr>
              <p:cNvCxnSpPr>
                <a:cxnSpLocks/>
              </p:cNvCxnSpPr>
              <p:nvPr/>
            </p:nvCxnSpPr>
            <p:spPr>
              <a:xfrm>
                <a:off x="5810250" y="1735931"/>
                <a:ext cx="150019" cy="347663"/>
              </a:xfrm>
              <a:prstGeom prst="line">
                <a:avLst/>
              </a:prstGeom>
              <a:ln w="12700">
                <a:solidFill>
                  <a:schemeClr val="tx2"/>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01" name="Group 200">
              <a:extLst>
                <a:ext uri="{FF2B5EF4-FFF2-40B4-BE49-F238E27FC236}">
                  <a16:creationId xmlns:a16="http://schemas.microsoft.com/office/drawing/2014/main" id="{673904A3-17C2-435E-B54A-4AA556BD5D94}"/>
                </a:ext>
              </a:extLst>
            </p:cNvPr>
            <p:cNvGrpSpPr/>
            <p:nvPr/>
          </p:nvGrpSpPr>
          <p:grpSpPr>
            <a:xfrm>
              <a:off x="3207236" y="2793996"/>
              <a:ext cx="1039893" cy="924549"/>
              <a:chOff x="2490669" y="2118769"/>
              <a:chExt cx="779920" cy="693412"/>
            </a:xfrm>
            <a:solidFill>
              <a:schemeClr val="bg2"/>
            </a:solidFill>
          </p:grpSpPr>
          <p:sp>
            <p:nvSpPr>
              <p:cNvPr id="189" name="Right Bracket 188">
                <a:extLst>
                  <a:ext uri="{FF2B5EF4-FFF2-40B4-BE49-F238E27FC236}">
                    <a16:creationId xmlns:a16="http://schemas.microsoft.com/office/drawing/2014/main" id="{86FF1B38-926C-4315-BE30-F3DB4156796C}"/>
                  </a:ext>
                </a:extLst>
              </p:cNvPr>
              <p:cNvSpPr/>
              <p:nvPr/>
            </p:nvSpPr>
            <p:spPr>
              <a:xfrm rot="16200000">
                <a:off x="2810215" y="1965021"/>
                <a:ext cx="142020" cy="588230"/>
              </a:xfrm>
              <a:prstGeom prst="rightBracket">
                <a:avLst>
                  <a:gd name="adj" fmla="val 0"/>
                </a:avLst>
              </a:prstGeom>
              <a:grpFill/>
              <a:ln w="12700">
                <a:solidFill>
                  <a:schemeClr val="tx1"/>
                </a:solidFill>
                <a:headEnd type="arrow" w="lg" len="sm"/>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840"/>
              </a:p>
            </p:txBody>
          </p:sp>
          <p:sp>
            <p:nvSpPr>
              <p:cNvPr id="193" name="Right Bracket 192">
                <a:extLst>
                  <a:ext uri="{FF2B5EF4-FFF2-40B4-BE49-F238E27FC236}">
                    <a16:creationId xmlns:a16="http://schemas.microsoft.com/office/drawing/2014/main" id="{187A4224-60D3-4A11-82A7-D75F8441F398}"/>
                  </a:ext>
                </a:extLst>
              </p:cNvPr>
              <p:cNvSpPr/>
              <p:nvPr/>
            </p:nvSpPr>
            <p:spPr>
              <a:xfrm rot="5400000" flipV="1">
                <a:off x="2810215" y="2370857"/>
                <a:ext cx="142020" cy="588230"/>
              </a:xfrm>
              <a:prstGeom prst="rightBracket">
                <a:avLst>
                  <a:gd name="adj" fmla="val 0"/>
                </a:avLst>
              </a:prstGeom>
              <a:grpFill/>
              <a:ln w="12700">
                <a:solidFill>
                  <a:schemeClr val="tx1"/>
                </a:solidFill>
                <a:headEnd type="arrow" w="lg" len="sm"/>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840"/>
              </a:p>
            </p:txBody>
          </p:sp>
          <p:sp>
            <p:nvSpPr>
              <p:cNvPr id="196" name="Freeform: Shape 195">
                <a:extLst>
                  <a:ext uri="{FF2B5EF4-FFF2-40B4-BE49-F238E27FC236}">
                    <a16:creationId xmlns:a16="http://schemas.microsoft.com/office/drawing/2014/main" id="{BDC65955-51FF-4302-877C-DCA49B544ADF}"/>
                  </a:ext>
                </a:extLst>
              </p:cNvPr>
              <p:cNvSpPr/>
              <p:nvPr/>
            </p:nvSpPr>
            <p:spPr>
              <a:xfrm>
                <a:off x="3077707" y="2389881"/>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243840" tIns="195072" rIns="243840" bIns="195072" rtlCol="0" anchor="ctr">
                <a:noAutofit/>
              </a:bodyPr>
              <a:lstStyle/>
              <a:p>
                <a:pPr algn="ctr"/>
                <a:endParaRPr lang="en-US" sz="3840" dirty="0" err="1">
                  <a:solidFill>
                    <a:schemeClr val="tx1"/>
                  </a:solidFill>
                </a:endParaRPr>
              </a:p>
            </p:txBody>
          </p:sp>
          <p:sp>
            <p:nvSpPr>
              <p:cNvPr id="197" name="Freeform: Shape 196">
                <a:extLst>
                  <a:ext uri="{FF2B5EF4-FFF2-40B4-BE49-F238E27FC236}">
                    <a16:creationId xmlns:a16="http://schemas.microsoft.com/office/drawing/2014/main" id="{CCA05993-16D1-4D8B-8F51-6DEB1598CD8C}"/>
                  </a:ext>
                </a:extLst>
              </p:cNvPr>
              <p:cNvSpPr/>
              <p:nvPr/>
            </p:nvSpPr>
            <p:spPr>
              <a:xfrm>
                <a:off x="2784784" y="2118769"/>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243840" tIns="195072" rIns="243840" bIns="195072" rtlCol="0" anchor="ctr">
                <a:noAutofit/>
              </a:bodyPr>
              <a:lstStyle/>
              <a:p>
                <a:pPr algn="ctr"/>
                <a:endParaRPr lang="en-US" sz="3840" dirty="0" err="1">
                  <a:solidFill>
                    <a:schemeClr val="tx1"/>
                  </a:solidFill>
                </a:endParaRPr>
              </a:p>
            </p:txBody>
          </p:sp>
          <p:sp>
            <p:nvSpPr>
              <p:cNvPr id="198" name="Freeform: Shape 197">
                <a:extLst>
                  <a:ext uri="{FF2B5EF4-FFF2-40B4-BE49-F238E27FC236}">
                    <a16:creationId xmlns:a16="http://schemas.microsoft.com/office/drawing/2014/main" id="{D9016D06-6346-4122-AE5F-DA63D7014C09}"/>
                  </a:ext>
                </a:extLst>
              </p:cNvPr>
              <p:cNvSpPr/>
              <p:nvPr/>
            </p:nvSpPr>
            <p:spPr>
              <a:xfrm>
                <a:off x="2490669" y="2389881"/>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243840" tIns="195072" rIns="243840" bIns="195072" rtlCol="0" anchor="ctr">
                <a:noAutofit/>
              </a:bodyPr>
              <a:lstStyle/>
              <a:p>
                <a:pPr algn="ctr"/>
                <a:endParaRPr lang="en-US" sz="3840" dirty="0" err="1">
                  <a:solidFill>
                    <a:schemeClr val="tx1"/>
                  </a:solidFill>
                </a:endParaRPr>
              </a:p>
            </p:txBody>
          </p:sp>
          <p:sp>
            <p:nvSpPr>
              <p:cNvPr id="199" name="Freeform: Shape 198">
                <a:extLst>
                  <a:ext uri="{FF2B5EF4-FFF2-40B4-BE49-F238E27FC236}">
                    <a16:creationId xmlns:a16="http://schemas.microsoft.com/office/drawing/2014/main" id="{842F23B9-06BC-43DE-A8A3-3F1080C3B441}"/>
                  </a:ext>
                </a:extLst>
              </p:cNvPr>
              <p:cNvSpPr/>
              <p:nvPr/>
            </p:nvSpPr>
            <p:spPr>
              <a:xfrm>
                <a:off x="2784784" y="2667835"/>
                <a:ext cx="192882" cy="144346"/>
              </a:xfrm>
              <a:custGeom>
                <a:avLst/>
                <a:gdLst>
                  <a:gd name="connsiteX0" fmla="*/ 24058 w 192882"/>
                  <a:gd name="connsiteY0" fmla="*/ 0 h 144346"/>
                  <a:gd name="connsiteX1" fmla="*/ 168824 w 192882"/>
                  <a:gd name="connsiteY1" fmla="*/ 0 h 144346"/>
                  <a:gd name="connsiteX2" fmla="*/ 192882 w 192882"/>
                  <a:gd name="connsiteY2" fmla="*/ 24058 h 144346"/>
                  <a:gd name="connsiteX3" fmla="*/ 192882 w 192882"/>
                  <a:gd name="connsiteY3" fmla="*/ 120288 h 144346"/>
                  <a:gd name="connsiteX4" fmla="*/ 168824 w 192882"/>
                  <a:gd name="connsiteY4" fmla="*/ 144346 h 144346"/>
                  <a:gd name="connsiteX5" fmla="*/ 24058 w 192882"/>
                  <a:gd name="connsiteY5" fmla="*/ 144346 h 144346"/>
                  <a:gd name="connsiteX6" fmla="*/ 0 w 192882"/>
                  <a:gd name="connsiteY6" fmla="*/ 120288 h 144346"/>
                  <a:gd name="connsiteX7" fmla="*/ 0 w 192882"/>
                  <a:gd name="connsiteY7" fmla="*/ 24058 h 144346"/>
                  <a:gd name="connsiteX8" fmla="*/ 24058 w 192882"/>
                  <a:gd name="connsiteY8" fmla="*/ 0 h 1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82" h="144346">
                    <a:moveTo>
                      <a:pt x="24058" y="0"/>
                    </a:moveTo>
                    <a:lnTo>
                      <a:pt x="168824" y="0"/>
                    </a:lnTo>
                    <a:cubicBezTo>
                      <a:pt x="182111" y="0"/>
                      <a:pt x="192882" y="10771"/>
                      <a:pt x="192882" y="24058"/>
                    </a:cubicBezTo>
                    <a:lnTo>
                      <a:pt x="192882" y="120288"/>
                    </a:lnTo>
                    <a:cubicBezTo>
                      <a:pt x="192882" y="133575"/>
                      <a:pt x="182111" y="144346"/>
                      <a:pt x="168824" y="144346"/>
                    </a:cubicBezTo>
                    <a:lnTo>
                      <a:pt x="24058" y="144346"/>
                    </a:lnTo>
                    <a:cubicBezTo>
                      <a:pt x="10771" y="144346"/>
                      <a:pt x="0" y="133575"/>
                      <a:pt x="0" y="120288"/>
                    </a:cubicBezTo>
                    <a:lnTo>
                      <a:pt x="0" y="24058"/>
                    </a:lnTo>
                    <a:cubicBezTo>
                      <a:pt x="0" y="10771"/>
                      <a:pt x="10771" y="0"/>
                      <a:pt x="24058" y="0"/>
                    </a:cubicBezTo>
                    <a:close/>
                  </a:path>
                </a:pathLst>
              </a:custGeom>
              <a:grp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lIns="243840" tIns="195072" rIns="243840" bIns="195072" rtlCol="0" anchor="ctr">
                <a:noAutofit/>
              </a:bodyPr>
              <a:lstStyle/>
              <a:p>
                <a:pPr algn="ctr"/>
                <a:endParaRPr lang="en-US" sz="3840" dirty="0" err="1">
                  <a:solidFill>
                    <a:schemeClr val="tx1"/>
                  </a:solidFill>
                </a:endParaRPr>
              </a:p>
            </p:txBody>
          </p:sp>
        </p:grpSp>
        <p:grpSp>
          <p:nvGrpSpPr>
            <p:cNvPr id="212" name="Group 211">
              <a:extLst>
                <a:ext uri="{FF2B5EF4-FFF2-40B4-BE49-F238E27FC236}">
                  <a16:creationId xmlns:a16="http://schemas.microsoft.com/office/drawing/2014/main" id="{ADA3F498-E61A-4EB2-9590-CF63BA0F014C}"/>
                </a:ext>
              </a:extLst>
            </p:cNvPr>
            <p:cNvGrpSpPr/>
            <p:nvPr/>
          </p:nvGrpSpPr>
          <p:grpSpPr>
            <a:xfrm>
              <a:off x="4385734" y="2915920"/>
              <a:ext cx="3122508" cy="1266613"/>
              <a:chOff x="3289300" y="2101852"/>
              <a:chExt cx="2341881" cy="1035048"/>
            </a:xfrm>
          </p:grpSpPr>
          <p:cxnSp>
            <p:nvCxnSpPr>
              <p:cNvPr id="203" name="Connector: Elbow 202">
                <a:extLst>
                  <a:ext uri="{FF2B5EF4-FFF2-40B4-BE49-F238E27FC236}">
                    <a16:creationId xmlns:a16="http://schemas.microsoft.com/office/drawing/2014/main" id="{5B981006-A53E-4D95-A1D3-505C9849C384}"/>
                  </a:ext>
                </a:extLst>
              </p:cNvPr>
              <p:cNvCxnSpPr/>
              <p:nvPr/>
            </p:nvCxnSpPr>
            <p:spPr>
              <a:xfrm>
                <a:off x="4792981" y="2101852"/>
                <a:ext cx="838200" cy="213088"/>
              </a:xfrm>
              <a:prstGeom prst="bentConnector3">
                <a:avLst>
                  <a:gd name="adj1" fmla="val 58182"/>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207" name="Connector: Elbow 206">
                <a:extLst>
                  <a:ext uri="{FF2B5EF4-FFF2-40B4-BE49-F238E27FC236}">
                    <a16:creationId xmlns:a16="http://schemas.microsoft.com/office/drawing/2014/main" id="{C16AACDF-D850-46CB-B318-C5F6B2383015}"/>
                  </a:ext>
                </a:extLst>
              </p:cNvPr>
              <p:cNvCxnSpPr>
                <a:cxnSpLocks/>
              </p:cNvCxnSpPr>
              <p:nvPr/>
            </p:nvCxnSpPr>
            <p:spPr>
              <a:xfrm flipV="1">
                <a:off x="3289300" y="2101852"/>
                <a:ext cx="498112" cy="1035048"/>
              </a:xfrm>
              <a:prstGeom prst="bentConnector3">
                <a:avLst>
                  <a:gd name="adj1" fmla="val 33706"/>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grpSp>
        <p:grpSp>
          <p:nvGrpSpPr>
            <p:cNvPr id="236" name="Group 235">
              <a:extLst>
                <a:ext uri="{FF2B5EF4-FFF2-40B4-BE49-F238E27FC236}">
                  <a16:creationId xmlns:a16="http://schemas.microsoft.com/office/drawing/2014/main" id="{FBB1658F-209B-4CE3-9500-A889A815A46B}"/>
                </a:ext>
              </a:extLst>
            </p:cNvPr>
            <p:cNvGrpSpPr/>
            <p:nvPr/>
          </p:nvGrpSpPr>
          <p:grpSpPr>
            <a:xfrm>
              <a:off x="5396851" y="1656615"/>
              <a:ext cx="827805" cy="844924"/>
              <a:chOff x="7802421" y="189605"/>
              <a:chExt cx="620854" cy="633693"/>
            </a:xfrm>
          </p:grpSpPr>
          <p:grpSp>
            <p:nvGrpSpPr>
              <p:cNvPr id="213" name="Graphic 4991">
                <a:extLst>
                  <a:ext uri="{FF2B5EF4-FFF2-40B4-BE49-F238E27FC236}">
                    <a16:creationId xmlns:a16="http://schemas.microsoft.com/office/drawing/2014/main" id="{D31576E5-435B-42FC-8F58-98560B7721CC}"/>
                  </a:ext>
                </a:extLst>
              </p:cNvPr>
              <p:cNvGrpSpPr/>
              <p:nvPr/>
            </p:nvGrpSpPr>
            <p:grpSpPr>
              <a:xfrm>
                <a:off x="8031200" y="320471"/>
                <a:ext cx="392075" cy="390028"/>
                <a:chOff x="5482757" y="-886624"/>
                <a:chExt cx="941070" cy="936154"/>
              </a:xfrm>
            </p:grpSpPr>
            <p:sp>
              <p:nvSpPr>
                <p:cNvPr id="214" name="Freeform: Shape 213">
                  <a:extLst>
                    <a:ext uri="{FF2B5EF4-FFF2-40B4-BE49-F238E27FC236}">
                      <a16:creationId xmlns:a16="http://schemas.microsoft.com/office/drawing/2014/main" id="{69B79F96-E1CD-4E63-9E97-F55396E1456B}"/>
                    </a:ext>
                  </a:extLst>
                </p:cNvPr>
                <p:cNvSpPr/>
                <p:nvPr/>
              </p:nvSpPr>
              <p:spPr>
                <a:xfrm>
                  <a:off x="5482757" y="-107251"/>
                  <a:ext cx="154686" cy="156781"/>
                </a:xfrm>
                <a:custGeom>
                  <a:avLst/>
                  <a:gdLst>
                    <a:gd name="connsiteX0" fmla="*/ 0 w 154686"/>
                    <a:gd name="connsiteY0" fmla="*/ 156781 h 156781"/>
                    <a:gd name="connsiteX1" fmla="*/ 154686 w 154686"/>
                    <a:gd name="connsiteY1" fmla="*/ 106299 h 156781"/>
                    <a:gd name="connsiteX2" fmla="*/ 45149 w 154686"/>
                    <a:gd name="connsiteY2" fmla="*/ 0 h 156781"/>
                  </a:gdLst>
                  <a:ahLst/>
                  <a:cxnLst>
                    <a:cxn ang="0">
                      <a:pos x="connsiteX0" y="connsiteY0"/>
                    </a:cxn>
                    <a:cxn ang="0">
                      <a:pos x="connsiteX1" y="connsiteY1"/>
                    </a:cxn>
                    <a:cxn ang="0">
                      <a:pos x="connsiteX2" y="connsiteY2"/>
                    </a:cxn>
                  </a:cxnLst>
                  <a:rect l="l" t="t" r="r" b="b"/>
                  <a:pathLst>
                    <a:path w="154686" h="156781">
                      <a:moveTo>
                        <a:pt x="0" y="156781"/>
                      </a:moveTo>
                      <a:cubicBezTo>
                        <a:pt x="0" y="156781"/>
                        <a:pt x="123825" y="116681"/>
                        <a:pt x="154686" y="106299"/>
                      </a:cubicBezTo>
                      <a:lnTo>
                        <a:pt x="45149" y="0"/>
                      </a:lnTo>
                      <a:close/>
                    </a:path>
                  </a:pathLst>
                </a:custGeom>
                <a:noFill/>
                <a:ln w="12700" cap="flat">
                  <a:solidFill>
                    <a:srgbClr val="FFFFFF"/>
                  </a:solidFill>
                  <a:prstDash val="solid"/>
                  <a:round/>
                </a:ln>
              </p:spPr>
              <p:txBody>
                <a:bodyPr rtlCol="0" anchor="ctr"/>
                <a:lstStyle/>
                <a:p>
                  <a:endParaRPr lang="en-US" sz="3840" dirty="0"/>
                </a:p>
              </p:txBody>
            </p:sp>
            <p:sp>
              <p:nvSpPr>
                <p:cNvPr id="215" name="Freeform: Shape 214">
                  <a:extLst>
                    <a:ext uri="{FF2B5EF4-FFF2-40B4-BE49-F238E27FC236}">
                      <a16:creationId xmlns:a16="http://schemas.microsoft.com/office/drawing/2014/main" id="{AC4F18EF-4851-4BB6-B62D-3BEFB7D3AB8D}"/>
                    </a:ext>
                  </a:extLst>
                </p:cNvPr>
                <p:cNvSpPr/>
                <p:nvPr/>
              </p:nvSpPr>
              <p:spPr>
                <a:xfrm>
                  <a:off x="5527715" y="-860393"/>
                  <a:ext cx="840676" cy="859440"/>
                </a:xfrm>
                <a:custGeom>
                  <a:avLst/>
                  <a:gdLst>
                    <a:gd name="connsiteX0" fmla="*/ 2096 w 840676"/>
                    <a:gd name="connsiteY0" fmla="*/ 746093 h 859440"/>
                    <a:gd name="connsiteX1" fmla="*/ 0 w 840676"/>
                    <a:gd name="connsiteY1" fmla="*/ 753332 h 859440"/>
                    <a:gd name="connsiteX2" fmla="*/ 109728 w 840676"/>
                    <a:gd name="connsiteY2" fmla="*/ 859441 h 859440"/>
                    <a:gd name="connsiteX3" fmla="*/ 116777 w 840676"/>
                    <a:gd name="connsiteY3" fmla="*/ 856964 h 859440"/>
                    <a:gd name="connsiteX4" fmla="*/ 840676 w 840676"/>
                    <a:gd name="connsiteY4" fmla="*/ 111062 h 859440"/>
                    <a:gd name="connsiteX5" fmla="*/ 725996 w 840676"/>
                    <a:gd name="connsiteY5" fmla="*/ 0 h 85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676" h="859440">
                      <a:moveTo>
                        <a:pt x="2096" y="746093"/>
                      </a:moveTo>
                      <a:lnTo>
                        <a:pt x="0" y="753332"/>
                      </a:lnTo>
                      <a:lnTo>
                        <a:pt x="109728" y="859441"/>
                      </a:lnTo>
                      <a:cubicBezTo>
                        <a:pt x="114110" y="858012"/>
                        <a:pt x="116681" y="857059"/>
                        <a:pt x="116777" y="856964"/>
                      </a:cubicBezTo>
                      <a:lnTo>
                        <a:pt x="840676" y="111062"/>
                      </a:lnTo>
                      <a:lnTo>
                        <a:pt x="725996" y="0"/>
                      </a:lnTo>
                      <a:close/>
                    </a:path>
                  </a:pathLst>
                </a:custGeom>
                <a:noFill/>
                <a:ln w="12700" cap="flat">
                  <a:solidFill>
                    <a:srgbClr val="FFFFFF"/>
                  </a:solidFill>
                  <a:prstDash val="solid"/>
                  <a:round/>
                </a:ln>
              </p:spPr>
              <p:txBody>
                <a:bodyPr rtlCol="0" anchor="ctr"/>
                <a:lstStyle/>
                <a:p>
                  <a:endParaRPr lang="en-US" sz="3840" dirty="0"/>
                </a:p>
              </p:txBody>
            </p:sp>
            <p:sp>
              <p:nvSpPr>
                <p:cNvPr id="216" name="Freeform: Shape 215">
                  <a:extLst>
                    <a:ext uri="{FF2B5EF4-FFF2-40B4-BE49-F238E27FC236}">
                      <a16:creationId xmlns:a16="http://schemas.microsoft.com/office/drawing/2014/main" id="{5B7DACD4-3838-4782-9F42-EDD08859C313}"/>
                    </a:ext>
                  </a:extLst>
                </p:cNvPr>
                <p:cNvSpPr/>
                <p:nvPr/>
              </p:nvSpPr>
              <p:spPr>
                <a:xfrm rot="-2752200">
                  <a:off x="6296403" y="-918771"/>
                  <a:ext cx="95250" cy="159543"/>
                </a:xfrm>
                <a:custGeom>
                  <a:avLst/>
                  <a:gdLst>
                    <a:gd name="connsiteX0" fmla="*/ 0 w 95250"/>
                    <a:gd name="connsiteY0" fmla="*/ 0 h 159543"/>
                    <a:gd name="connsiteX1" fmla="*/ 95250 w 95250"/>
                    <a:gd name="connsiteY1" fmla="*/ 0 h 159543"/>
                    <a:gd name="connsiteX2" fmla="*/ 95250 w 95250"/>
                    <a:gd name="connsiteY2" fmla="*/ 159544 h 159543"/>
                    <a:gd name="connsiteX3" fmla="*/ 0 w 95250"/>
                    <a:gd name="connsiteY3" fmla="*/ 159544 h 159543"/>
                  </a:gdLst>
                  <a:ahLst/>
                  <a:cxnLst>
                    <a:cxn ang="0">
                      <a:pos x="connsiteX0" y="connsiteY0"/>
                    </a:cxn>
                    <a:cxn ang="0">
                      <a:pos x="connsiteX1" y="connsiteY1"/>
                    </a:cxn>
                    <a:cxn ang="0">
                      <a:pos x="connsiteX2" y="connsiteY2"/>
                    </a:cxn>
                    <a:cxn ang="0">
                      <a:pos x="connsiteX3" y="connsiteY3"/>
                    </a:cxn>
                  </a:cxnLst>
                  <a:rect l="l" t="t" r="r" b="b"/>
                  <a:pathLst>
                    <a:path w="95250" h="159543">
                      <a:moveTo>
                        <a:pt x="0" y="0"/>
                      </a:moveTo>
                      <a:lnTo>
                        <a:pt x="95250" y="0"/>
                      </a:lnTo>
                      <a:lnTo>
                        <a:pt x="95250" y="159544"/>
                      </a:lnTo>
                      <a:lnTo>
                        <a:pt x="0" y="159544"/>
                      </a:lnTo>
                      <a:close/>
                    </a:path>
                  </a:pathLst>
                </a:custGeom>
                <a:noFill/>
                <a:ln w="12700" cap="flat">
                  <a:solidFill>
                    <a:srgbClr val="FFFFFF"/>
                  </a:solidFill>
                  <a:prstDash val="solid"/>
                  <a:round/>
                </a:ln>
              </p:spPr>
              <p:txBody>
                <a:bodyPr rtlCol="0" anchor="ctr"/>
                <a:lstStyle/>
                <a:p>
                  <a:endParaRPr lang="en-US" sz="3840" dirty="0"/>
                </a:p>
              </p:txBody>
            </p:sp>
            <p:sp>
              <p:nvSpPr>
                <p:cNvPr id="217" name="Freeform: Shape 216">
                  <a:extLst>
                    <a:ext uri="{FF2B5EF4-FFF2-40B4-BE49-F238E27FC236}">
                      <a16:creationId xmlns:a16="http://schemas.microsoft.com/office/drawing/2014/main" id="{E9252B59-5EE3-442B-AE63-9BC09840D81A}"/>
                    </a:ext>
                  </a:extLst>
                </p:cNvPr>
                <p:cNvSpPr/>
                <p:nvPr/>
              </p:nvSpPr>
              <p:spPr>
                <a:xfrm>
                  <a:off x="6096834" y="-749522"/>
                  <a:ext cx="326993" cy="415575"/>
                </a:xfrm>
                <a:custGeom>
                  <a:avLst/>
                  <a:gdLst>
                    <a:gd name="connsiteX0" fmla="*/ 270224 w 326993"/>
                    <a:gd name="connsiteY0" fmla="*/ 0 h 415575"/>
                    <a:gd name="connsiteX1" fmla="*/ 326993 w 326993"/>
                    <a:gd name="connsiteY1" fmla="*/ 59531 h 415575"/>
                    <a:gd name="connsiteX2" fmla="*/ 0 w 326993"/>
                    <a:gd name="connsiteY2" fmla="*/ 415576 h 415575"/>
                  </a:gdLst>
                  <a:ahLst/>
                  <a:cxnLst>
                    <a:cxn ang="0">
                      <a:pos x="connsiteX0" y="connsiteY0"/>
                    </a:cxn>
                    <a:cxn ang="0">
                      <a:pos x="connsiteX1" y="connsiteY1"/>
                    </a:cxn>
                    <a:cxn ang="0">
                      <a:pos x="connsiteX2" y="connsiteY2"/>
                    </a:cxn>
                  </a:cxnLst>
                  <a:rect l="l" t="t" r="r" b="b"/>
                  <a:pathLst>
                    <a:path w="326993" h="415575">
                      <a:moveTo>
                        <a:pt x="270224" y="0"/>
                      </a:moveTo>
                      <a:lnTo>
                        <a:pt x="326993" y="59531"/>
                      </a:lnTo>
                      <a:lnTo>
                        <a:pt x="0" y="415576"/>
                      </a:lnTo>
                    </a:path>
                  </a:pathLst>
                </a:custGeom>
                <a:noFill/>
                <a:ln w="12700" cap="flat">
                  <a:solidFill>
                    <a:srgbClr val="FFFFFF"/>
                  </a:solidFill>
                  <a:prstDash val="solid"/>
                  <a:round/>
                </a:ln>
              </p:spPr>
              <p:txBody>
                <a:bodyPr rtlCol="0" anchor="ctr"/>
                <a:lstStyle/>
                <a:p>
                  <a:endParaRPr lang="en-US" sz="3840" dirty="0"/>
                </a:p>
              </p:txBody>
            </p:sp>
          </p:grpSp>
          <p:sp>
            <p:nvSpPr>
              <p:cNvPr id="221" name="Freeform: Shape 220">
                <a:extLst>
                  <a:ext uri="{FF2B5EF4-FFF2-40B4-BE49-F238E27FC236}">
                    <a16:creationId xmlns:a16="http://schemas.microsoft.com/office/drawing/2014/main" id="{48349865-C5EA-48C7-83E2-627B5C8823AA}"/>
                  </a:ext>
                </a:extLst>
              </p:cNvPr>
              <p:cNvSpPr/>
              <p:nvPr/>
            </p:nvSpPr>
            <p:spPr>
              <a:xfrm>
                <a:off x="7867103" y="481762"/>
                <a:ext cx="228544" cy="45719"/>
              </a:xfrm>
              <a:custGeom>
                <a:avLst/>
                <a:gdLst>
                  <a:gd name="connsiteX0" fmla="*/ 0 w 449199"/>
                  <a:gd name="connsiteY0" fmla="*/ 0 h 9525"/>
                  <a:gd name="connsiteX1" fmla="*/ 449199 w 449199"/>
                  <a:gd name="connsiteY1" fmla="*/ 0 h 9525"/>
                </a:gdLst>
                <a:ahLst/>
                <a:cxnLst>
                  <a:cxn ang="0">
                    <a:pos x="connsiteX0" y="connsiteY0"/>
                  </a:cxn>
                  <a:cxn ang="0">
                    <a:pos x="connsiteX1" y="connsiteY1"/>
                  </a:cxn>
                </a:cxnLst>
                <a:rect l="l" t="t" r="r" b="b"/>
                <a:pathLst>
                  <a:path w="449199" h="9525">
                    <a:moveTo>
                      <a:pt x="0" y="0"/>
                    </a:moveTo>
                    <a:lnTo>
                      <a:pt x="449199" y="0"/>
                    </a:lnTo>
                  </a:path>
                </a:pathLst>
              </a:custGeom>
              <a:ln w="12700" cap="flat">
                <a:solidFill>
                  <a:schemeClr val="tx1"/>
                </a:solidFill>
                <a:prstDash val="solid"/>
                <a:round/>
              </a:ln>
            </p:spPr>
            <p:txBody>
              <a:bodyPr rtlCol="0" anchor="ctr"/>
              <a:lstStyle/>
              <a:p>
                <a:endParaRPr lang="en-US" sz="3840" dirty="0"/>
              </a:p>
            </p:txBody>
          </p:sp>
          <p:sp>
            <p:nvSpPr>
              <p:cNvPr id="222" name="Freeform: Shape 221">
                <a:extLst>
                  <a:ext uri="{FF2B5EF4-FFF2-40B4-BE49-F238E27FC236}">
                    <a16:creationId xmlns:a16="http://schemas.microsoft.com/office/drawing/2014/main" id="{5A3B4D3F-2476-47C5-BC72-33DDBED0F57F}"/>
                  </a:ext>
                </a:extLst>
              </p:cNvPr>
              <p:cNvSpPr/>
              <p:nvPr/>
            </p:nvSpPr>
            <p:spPr>
              <a:xfrm>
                <a:off x="7867102" y="391046"/>
                <a:ext cx="176327" cy="6606"/>
              </a:xfrm>
              <a:custGeom>
                <a:avLst/>
                <a:gdLst>
                  <a:gd name="connsiteX0" fmla="*/ 0 w 254222"/>
                  <a:gd name="connsiteY0" fmla="*/ 0 h 9525"/>
                  <a:gd name="connsiteX1" fmla="*/ 254222 w 254222"/>
                  <a:gd name="connsiteY1" fmla="*/ 0 h 9525"/>
                </a:gdLst>
                <a:ahLst/>
                <a:cxnLst>
                  <a:cxn ang="0">
                    <a:pos x="connsiteX0" y="connsiteY0"/>
                  </a:cxn>
                  <a:cxn ang="0">
                    <a:pos x="connsiteX1" y="connsiteY1"/>
                  </a:cxn>
                </a:cxnLst>
                <a:rect l="l" t="t" r="r" b="b"/>
                <a:pathLst>
                  <a:path w="254222" h="9525">
                    <a:moveTo>
                      <a:pt x="0" y="0"/>
                    </a:moveTo>
                    <a:lnTo>
                      <a:pt x="254222" y="0"/>
                    </a:lnTo>
                  </a:path>
                </a:pathLst>
              </a:custGeom>
              <a:ln w="12700" cap="flat">
                <a:solidFill>
                  <a:schemeClr val="tx1"/>
                </a:solidFill>
                <a:prstDash val="solid"/>
                <a:round/>
              </a:ln>
            </p:spPr>
            <p:txBody>
              <a:bodyPr rtlCol="0" anchor="ctr"/>
              <a:lstStyle/>
              <a:p>
                <a:endParaRPr lang="en-US" sz="3840" dirty="0"/>
              </a:p>
            </p:txBody>
          </p:sp>
          <p:sp>
            <p:nvSpPr>
              <p:cNvPr id="223" name="Freeform: Shape 222">
                <a:extLst>
                  <a:ext uri="{FF2B5EF4-FFF2-40B4-BE49-F238E27FC236}">
                    <a16:creationId xmlns:a16="http://schemas.microsoft.com/office/drawing/2014/main" id="{06B2B5FC-C99D-4FB2-85DC-1B72BCE02C86}"/>
                  </a:ext>
                </a:extLst>
              </p:cNvPr>
              <p:cNvSpPr/>
              <p:nvPr/>
            </p:nvSpPr>
            <p:spPr>
              <a:xfrm>
                <a:off x="7867102" y="300330"/>
                <a:ext cx="176327" cy="6606"/>
              </a:xfrm>
              <a:custGeom>
                <a:avLst/>
                <a:gdLst>
                  <a:gd name="connsiteX0" fmla="*/ 0 w 254222"/>
                  <a:gd name="connsiteY0" fmla="*/ 0 h 9525"/>
                  <a:gd name="connsiteX1" fmla="*/ 254222 w 254222"/>
                  <a:gd name="connsiteY1" fmla="*/ 0 h 9525"/>
                </a:gdLst>
                <a:ahLst/>
                <a:cxnLst>
                  <a:cxn ang="0">
                    <a:pos x="connsiteX0" y="connsiteY0"/>
                  </a:cxn>
                  <a:cxn ang="0">
                    <a:pos x="connsiteX1" y="connsiteY1"/>
                  </a:cxn>
                </a:cxnLst>
                <a:rect l="l" t="t" r="r" b="b"/>
                <a:pathLst>
                  <a:path w="254222" h="9525">
                    <a:moveTo>
                      <a:pt x="0" y="0"/>
                    </a:moveTo>
                    <a:lnTo>
                      <a:pt x="254222" y="0"/>
                    </a:lnTo>
                  </a:path>
                </a:pathLst>
              </a:custGeom>
              <a:ln w="12700" cap="flat">
                <a:solidFill>
                  <a:schemeClr val="tx1"/>
                </a:solidFill>
                <a:prstDash val="solid"/>
                <a:round/>
              </a:ln>
            </p:spPr>
            <p:txBody>
              <a:bodyPr rtlCol="0" anchor="ctr"/>
              <a:lstStyle/>
              <a:p>
                <a:endParaRPr lang="en-US" sz="3840" dirty="0"/>
              </a:p>
            </p:txBody>
          </p:sp>
          <p:sp>
            <p:nvSpPr>
              <p:cNvPr id="224" name="Freeform: Shape 223">
                <a:extLst>
                  <a:ext uri="{FF2B5EF4-FFF2-40B4-BE49-F238E27FC236}">
                    <a16:creationId xmlns:a16="http://schemas.microsoft.com/office/drawing/2014/main" id="{161CF3CC-726E-42ED-883A-CB77C6E67169}"/>
                  </a:ext>
                </a:extLst>
              </p:cNvPr>
              <p:cNvSpPr/>
              <p:nvPr/>
            </p:nvSpPr>
            <p:spPr>
              <a:xfrm>
                <a:off x="8243275" y="336929"/>
                <a:ext cx="6606" cy="35278"/>
              </a:xfrm>
              <a:custGeom>
                <a:avLst/>
                <a:gdLst>
                  <a:gd name="connsiteX0" fmla="*/ 0 w 9525"/>
                  <a:gd name="connsiteY0" fmla="*/ 0 h 50863"/>
                  <a:gd name="connsiteX1" fmla="*/ 0 w 9525"/>
                  <a:gd name="connsiteY1" fmla="*/ 50864 h 50863"/>
                </a:gdLst>
                <a:ahLst/>
                <a:cxnLst>
                  <a:cxn ang="0">
                    <a:pos x="connsiteX0" y="connsiteY0"/>
                  </a:cxn>
                  <a:cxn ang="0">
                    <a:pos x="connsiteX1" y="connsiteY1"/>
                  </a:cxn>
                </a:cxnLst>
                <a:rect l="l" t="t" r="r" b="b"/>
                <a:pathLst>
                  <a:path w="9525" h="50863">
                    <a:moveTo>
                      <a:pt x="0" y="0"/>
                    </a:moveTo>
                    <a:lnTo>
                      <a:pt x="0" y="50864"/>
                    </a:lnTo>
                  </a:path>
                </a:pathLst>
              </a:custGeom>
              <a:ln w="19050" cap="flat">
                <a:solidFill>
                  <a:srgbClr val="F1F2F2"/>
                </a:solidFill>
                <a:prstDash val="solid"/>
                <a:round/>
              </a:ln>
            </p:spPr>
            <p:txBody>
              <a:bodyPr rtlCol="0" anchor="ctr"/>
              <a:lstStyle/>
              <a:p>
                <a:endParaRPr lang="en-US" sz="3840" dirty="0"/>
              </a:p>
            </p:txBody>
          </p:sp>
          <p:sp>
            <p:nvSpPr>
              <p:cNvPr id="230" name="Freeform: Shape 229">
                <a:extLst>
                  <a:ext uri="{FF2B5EF4-FFF2-40B4-BE49-F238E27FC236}">
                    <a16:creationId xmlns:a16="http://schemas.microsoft.com/office/drawing/2014/main" id="{4DF56EE9-4B5B-4EFC-B48F-40F722EC287E}"/>
                  </a:ext>
                </a:extLst>
              </p:cNvPr>
              <p:cNvSpPr/>
              <p:nvPr/>
            </p:nvSpPr>
            <p:spPr>
              <a:xfrm>
                <a:off x="7802421" y="189605"/>
                <a:ext cx="441184" cy="633693"/>
              </a:xfrm>
              <a:custGeom>
                <a:avLst/>
                <a:gdLst>
                  <a:gd name="connsiteX0" fmla="*/ 423200 w 636084"/>
                  <a:gd name="connsiteY0" fmla="*/ 0 h 913638"/>
                  <a:gd name="connsiteX1" fmla="*/ 24960 w 636084"/>
                  <a:gd name="connsiteY1" fmla="*/ 0 h 913638"/>
                  <a:gd name="connsiteX2" fmla="*/ 5 w 636084"/>
                  <a:gd name="connsiteY2" fmla="*/ 24956 h 913638"/>
                  <a:gd name="connsiteX3" fmla="*/ 5 w 636084"/>
                  <a:gd name="connsiteY3" fmla="*/ 888301 h 913638"/>
                  <a:gd name="connsiteX4" fmla="*/ 24384 w 636084"/>
                  <a:gd name="connsiteY4" fmla="*/ 913634 h 913638"/>
                  <a:gd name="connsiteX5" fmla="*/ 24960 w 636084"/>
                  <a:gd name="connsiteY5" fmla="*/ 913638 h 913638"/>
                  <a:gd name="connsiteX6" fmla="*/ 611129 w 636084"/>
                  <a:gd name="connsiteY6" fmla="*/ 913638 h 913638"/>
                  <a:gd name="connsiteX7" fmla="*/ 636084 w 636084"/>
                  <a:gd name="connsiteY7" fmla="*/ 888873 h 913638"/>
                  <a:gd name="connsiteX8" fmla="*/ 636084 w 636084"/>
                  <a:gd name="connsiteY8" fmla="*/ 888778 h 913638"/>
                  <a:gd name="connsiteX9" fmla="*/ 636084 w 636084"/>
                  <a:gd name="connsiteY9" fmla="*/ 648557 h 91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084" h="913638">
                    <a:moveTo>
                      <a:pt x="423200" y="0"/>
                    </a:moveTo>
                    <a:lnTo>
                      <a:pt x="24960" y="0"/>
                    </a:lnTo>
                    <a:cubicBezTo>
                      <a:pt x="11178" y="0"/>
                      <a:pt x="5" y="11173"/>
                      <a:pt x="5" y="24956"/>
                    </a:cubicBezTo>
                    <a:lnTo>
                      <a:pt x="5" y="888301"/>
                    </a:lnTo>
                    <a:cubicBezTo>
                      <a:pt x="-258" y="902029"/>
                      <a:pt x="10656" y="913370"/>
                      <a:pt x="24384" y="913634"/>
                    </a:cubicBezTo>
                    <a:cubicBezTo>
                      <a:pt x="24576" y="913637"/>
                      <a:pt x="24768" y="913639"/>
                      <a:pt x="24960" y="913638"/>
                    </a:cubicBezTo>
                    <a:lnTo>
                      <a:pt x="611129" y="913638"/>
                    </a:lnTo>
                    <a:cubicBezTo>
                      <a:pt x="624858" y="913691"/>
                      <a:pt x="636031" y="902603"/>
                      <a:pt x="636084" y="888873"/>
                    </a:cubicBezTo>
                    <a:cubicBezTo>
                      <a:pt x="636084" y="888841"/>
                      <a:pt x="636084" y="888810"/>
                      <a:pt x="636084" y="888778"/>
                    </a:cubicBezTo>
                    <a:lnTo>
                      <a:pt x="636084" y="648557"/>
                    </a:lnTo>
                  </a:path>
                </a:pathLst>
              </a:custGeom>
              <a:noFill/>
              <a:ln w="12700" cap="flat">
                <a:solidFill>
                  <a:srgbClr val="F1F2F2"/>
                </a:solidFill>
                <a:prstDash val="solid"/>
                <a:round/>
              </a:ln>
            </p:spPr>
            <p:txBody>
              <a:bodyPr rtlCol="0" anchor="ctr"/>
              <a:lstStyle/>
              <a:p>
                <a:endParaRPr lang="en-US" sz="3840" dirty="0"/>
              </a:p>
            </p:txBody>
          </p:sp>
          <p:sp>
            <p:nvSpPr>
              <p:cNvPr id="231" name="Freeform: Shape 230">
                <a:extLst>
                  <a:ext uri="{FF2B5EF4-FFF2-40B4-BE49-F238E27FC236}">
                    <a16:creationId xmlns:a16="http://schemas.microsoft.com/office/drawing/2014/main" id="{0508D044-DC63-4C9F-8D56-8C39E77BB710}"/>
                  </a:ext>
                </a:extLst>
              </p:cNvPr>
              <p:cNvSpPr/>
              <p:nvPr/>
            </p:nvSpPr>
            <p:spPr>
              <a:xfrm>
                <a:off x="8095951" y="189605"/>
                <a:ext cx="147324" cy="147324"/>
              </a:xfrm>
              <a:custGeom>
                <a:avLst/>
                <a:gdLst>
                  <a:gd name="connsiteX0" fmla="*/ 0 w 212407"/>
                  <a:gd name="connsiteY0" fmla="*/ 212408 h 212407"/>
                  <a:gd name="connsiteX1" fmla="*/ 212408 w 212407"/>
                  <a:gd name="connsiteY1" fmla="*/ 212408 h 212407"/>
                  <a:gd name="connsiteX2" fmla="*/ 0 w 212407"/>
                  <a:gd name="connsiteY2" fmla="*/ 0 h 212407"/>
                  <a:gd name="connsiteX3" fmla="*/ 0 w 212407"/>
                  <a:gd name="connsiteY3" fmla="*/ 212408 h 212407"/>
                </a:gdLst>
                <a:ahLst/>
                <a:cxnLst>
                  <a:cxn ang="0">
                    <a:pos x="connsiteX0" y="connsiteY0"/>
                  </a:cxn>
                  <a:cxn ang="0">
                    <a:pos x="connsiteX1" y="connsiteY1"/>
                  </a:cxn>
                  <a:cxn ang="0">
                    <a:pos x="connsiteX2" y="connsiteY2"/>
                  </a:cxn>
                  <a:cxn ang="0">
                    <a:pos x="connsiteX3" y="connsiteY3"/>
                  </a:cxn>
                </a:cxnLst>
                <a:rect l="l" t="t" r="r" b="b"/>
                <a:pathLst>
                  <a:path w="212407" h="212407">
                    <a:moveTo>
                      <a:pt x="0" y="212408"/>
                    </a:moveTo>
                    <a:lnTo>
                      <a:pt x="212408" y="212408"/>
                    </a:lnTo>
                    <a:lnTo>
                      <a:pt x="0" y="0"/>
                    </a:lnTo>
                    <a:lnTo>
                      <a:pt x="0" y="212408"/>
                    </a:lnTo>
                    <a:close/>
                  </a:path>
                </a:pathLst>
              </a:custGeom>
              <a:noFill/>
              <a:ln w="12700" cap="flat">
                <a:solidFill>
                  <a:srgbClr val="F1F2F2"/>
                </a:solidFill>
                <a:prstDash val="solid"/>
                <a:round/>
              </a:ln>
            </p:spPr>
            <p:txBody>
              <a:bodyPr rtlCol="0" anchor="ctr"/>
              <a:lstStyle/>
              <a:p>
                <a:endParaRPr lang="en-US" sz="3840" dirty="0"/>
              </a:p>
            </p:txBody>
          </p:sp>
          <p:sp>
            <p:nvSpPr>
              <p:cNvPr id="235" name="Freeform: Shape 234">
                <a:extLst>
                  <a:ext uri="{FF2B5EF4-FFF2-40B4-BE49-F238E27FC236}">
                    <a16:creationId xmlns:a16="http://schemas.microsoft.com/office/drawing/2014/main" id="{517CB9C2-CA5C-4DE6-8323-DDDA2DA61A44}"/>
                  </a:ext>
                </a:extLst>
              </p:cNvPr>
              <p:cNvSpPr/>
              <p:nvPr/>
            </p:nvSpPr>
            <p:spPr>
              <a:xfrm>
                <a:off x="7867103" y="611591"/>
                <a:ext cx="91440" cy="45719"/>
              </a:xfrm>
              <a:custGeom>
                <a:avLst/>
                <a:gdLst>
                  <a:gd name="connsiteX0" fmla="*/ 0 w 449199"/>
                  <a:gd name="connsiteY0" fmla="*/ 0 h 9525"/>
                  <a:gd name="connsiteX1" fmla="*/ 449199 w 449199"/>
                  <a:gd name="connsiteY1" fmla="*/ 0 h 9525"/>
                </a:gdLst>
                <a:ahLst/>
                <a:cxnLst>
                  <a:cxn ang="0">
                    <a:pos x="connsiteX0" y="connsiteY0"/>
                  </a:cxn>
                  <a:cxn ang="0">
                    <a:pos x="connsiteX1" y="connsiteY1"/>
                  </a:cxn>
                </a:cxnLst>
                <a:rect l="l" t="t" r="r" b="b"/>
                <a:pathLst>
                  <a:path w="449199" h="9525">
                    <a:moveTo>
                      <a:pt x="0" y="0"/>
                    </a:moveTo>
                    <a:lnTo>
                      <a:pt x="449199" y="0"/>
                    </a:lnTo>
                  </a:path>
                </a:pathLst>
              </a:custGeom>
              <a:ln w="12700" cap="flat">
                <a:solidFill>
                  <a:schemeClr val="tx1"/>
                </a:solidFill>
                <a:prstDash val="solid"/>
                <a:round/>
              </a:ln>
            </p:spPr>
            <p:txBody>
              <a:bodyPr rtlCol="0" anchor="ctr"/>
              <a:lstStyle/>
              <a:p>
                <a:endParaRPr lang="en-US" sz="3840" dirty="0"/>
              </a:p>
            </p:txBody>
          </p:sp>
        </p:grpSp>
        <p:grpSp>
          <p:nvGrpSpPr>
            <p:cNvPr id="245" name="Group 244">
              <a:extLst>
                <a:ext uri="{FF2B5EF4-FFF2-40B4-BE49-F238E27FC236}">
                  <a16:creationId xmlns:a16="http://schemas.microsoft.com/office/drawing/2014/main" id="{3131854D-1D12-424C-B40E-F7A4F68B8EAB}"/>
                </a:ext>
              </a:extLst>
            </p:cNvPr>
            <p:cNvGrpSpPr/>
            <p:nvPr/>
          </p:nvGrpSpPr>
          <p:grpSpPr>
            <a:xfrm>
              <a:off x="9636991" y="2646496"/>
              <a:ext cx="333122" cy="380451"/>
              <a:chOff x="7202544" y="1977729"/>
              <a:chExt cx="249841" cy="285338"/>
            </a:xfrm>
          </p:grpSpPr>
          <p:sp>
            <p:nvSpPr>
              <p:cNvPr id="238" name="Rectangle 237">
                <a:extLst>
                  <a:ext uri="{FF2B5EF4-FFF2-40B4-BE49-F238E27FC236}">
                    <a16:creationId xmlns:a16="http://schemas.microsoft.com/office/drawing/2014/main" id="{955E1854-D1A0-4AC7-99D4-C6D14AA2656F}"/>
                  </a:ext>
                </a:extLst>
              </p:cNvPr>
              <p:cNvSpPr/>
              <p:nvPr/>
            </p:nvSpPr>
            <p:spPr>
              <a:xfrm>
                <a:off x="7238483" y="1977729"/>
                <a:ext cx="213902" cy="285338"/>
              </a:xfrm>
              <a:prstGeom prst="rect">
                <a:avLst/>
              </a:prstGeom>
              <a:noFill/>
              <a:ln w="19050" cap="flat">
                <a:solidFill>
                  <a:srgbClr val="F1F2F2"/>
                </a:solidFill>
                <a:prstDash val="solid"/>
                <a:round/>
              </a:ln>
            </p:spPr>
            <p:txBody>
              <a:bodyPr rtlCol="0" anchor="ctr"/>
              <a:lstStyle/>
              <a:p>
                <a:endParaRPr lang="en-US" sz="3840" dirty="0" err="1"/>
              </a:p>
            </p:txBody>
          </p:sp>
          <p:cxnSp>
            <p:nvCxnSpPr>
              <p:cNvPr id="240" name="Straight Connector 239">
                <a:extLst>
                  <a:ext uri="{FF2B5EF4-FFF2-40B4-BE49-F238E27FC236}">
                    <a16:creationId xmlns:a16="http://schemas.microsoft.com/office/drawing/2014/main" id="{A5592481-9270-45F9-B38C-B3BAA9CFB1E7}"/>
                  </a:ext>
                </a:extLst>
              </p:cNvPr>
              <p:cNvCxnSpPr/>
              <p:nvPr/>
            </p:nvCxnSpPr>
            <p:spPr>
              <a:xfrm>
                <a:off x="7202544" y="2025943"/>
                <a:ext cx="71877" cy="0"/>
              </a:xfrm>
              <a:prstGeom prst="line">
                <a:avLst/>
              </a:prstGeom>
              <a:noFill/>
              <a:ln w="19050" cap="flat">
                <a:solidFill>
                  <a:srgbClr val="F1F2F2"/>
                </a:solidFill>
                <a:prstDash val="solid"/>
                <a:round/>
              </a:ln>
            </p:spPr>
          </p:cxnSp>
          <p:cxnSp>
            <p:nvCxnSpPr>
              <p:cNvPr id="241" name="Straight Connector 240">
                <a:extLst>
                  <a:ext uri="{FF2B5EF4-FFF2-40B4-BE49-F238E27FC236}">
                    <a16:creationId xmlns:a16="http://schemas.microsoft.com/office/drawing/2014/main" id="{D57D2D63-7A1B-4B87-9AAD-D0CF2BC709F8}"/>
                  </a:ext>
                </a:extLst>
              </p:cNvPr>
              <p:cNvCxnSpPr/>
              <p:nvPr/>
            </p:nvCxnSpPr>
            <p:spPr>
              <a:xfrm>
                <a:off x="7202544" y="2071096"/>
                <a:ext cx="71877" cy="0"/>
              </a:xfrm>
              <a:prstGeom prst="line">
                <a:avLst/>
              </a:prstGeom>
              <a:noFill/>
              <a:ln w="19050" cap="flat">
                <a:solidFill>
                  <a:srgbClr val="F1F2F2"/>
                </a:solidFill>
                <a:prstDash val="solid"/>
                <a:round/>
              </a:ln>
            </p:spPr>
          </p:cxnSp>
          <p:cxnSp>
            <p:nvCxnSpPr>
              <p:cNvPr id="242" name="Straight Connector 241">
                <a:extLst>
                  <a:ext uri="{FF2B5EF4-FFF2-40B4-BE49-F238E27FC236}">
                    <a16:creationId xmlns:a16="http://schemas.microsoft.com/office/drawing/2014/main" id="{00679C57-2419-4635-925C-E602AFDDF493}"/>
                  </a:ext>
                </a:extLst>
              </p:cNvPr>
              <p:cNvCxnSpPr/>
              <p:nvPr/>
            </p:nvCxnSpPr>
            <p:spPr>
              <a:xfrm>
                <a:off x="7202544" y="2116249"/>
                <a:ext cx="71877" cy="0"/>
              </a:xfrm>
              <a:prstGeom prst="line">
                <a:avLst/>
              </a:prstGeom>
              <a:noFill/>
              <a:ln w="19050" cap="flat">
                <a:solidFill>
                  <a:srgbClr val="F1F2F2"/>
                </a:solidFill>
                <a:prstDash val="solid"/>
                <a:round/>
              </a:ln>
            </p:spPr>
          </p:cxnSp>
          <p:cxnSp>
            <p:nvCxnSpPr>
              <p:cNvPr id="243" name="Straight Connector 242">
                <a:extLst>
                  <a:ext uri="{FF2B5EF4-FFF2-40B4-BE49-F238E27FC236}">
                    <a16:creationId xmlns:a16="http://schemas.microsoft.com/office/drawing/2014/main" id="{D5441D86-72B8-4815-A04C-6471FE8AB3D1}"/>
                  </a:ext>
                </a:extLst>
              </p:cNvPr>
              <p:cNvCxnSpPr/>
              <p:nvPr/>
            </p:nvCxnSpPr>
            <p:spPr>
              <a:xfrm>
                <a:off x="7202544" y="2161402"/>
                <a:ext cx="71877" cy="0"/>
              </a:xfrm>
              <a:prstGeom prst="line">
                <a:avLst/>
              </a:prstGeom>
              <a:noFill/>
              <a:ln w="19050" cap="flat">
                <a:solidFill>
                  <a:srgbClr val="F1F2F2"/>
                </a:solidFill>
                <a:prstDash val="solid"/>
                <a:round/>
              </a:ln>
            </p:spPr>
          </p:cxnSp>
          <p:cxnSp>
            <p:nvCxnSpPr>
              <p:cNvPr id="244" name="Straight Connector 243">
                <a:extLst>
                  <a:ext uri="{FF2B5EF4-FFF2-40B4-BE49-F238E27FC236}">
                    <a16:creationId xmlns:a16="http://schemas.microsoft.com/office/drawing/2014/main" id="{BC52E760-0044-425D-9FB6-1A58AF9054B8}"/>
                  </a:ext>
                </a:extLst>
              </p:cNvPr>
              <p:cNvCxnSpPr/>
              <p:nvPr/>
            </p:nvCxnSpPr>
            <p:spPr>
              <a:xfrm>
                <a:off x="7202544" y="2206555"/>
                <a:ext cx="71877" cy="0"/>
              </a:xfrm>
              <a:prstGeom prst="line">
                <a:avLst/>
              </a:prstGeom>
              <a:noFill/>
              <a:ln w="19050" cap="flat">
                <a:solidFill>
                  <a:srgbClr val="F1F2F2"/>
                </a:solidFill>
                <a:prstDash val="solid"/>
                <a:round/>
              </a:ln>
            </p:spPr>
          </p:cxnSp>
        </p:grpSp>
      </p:grpSp>
      <p:sp>
        <p:nvSpPr>
          <p:cNvPr id="123" name="Slide Number Placeholder 1">
            <a:extLst>
              <a:ext uri="{FF2B5EF4-FFF2-40B4-BE49-F238E27FC236}">
                <a16:creationId xmlns:a16="http://schemas.microsoft.com/office/drawing/2014/main" id="{E6AEF473-C2F8-4916-93C8-F347FCB3C060}"/>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21980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DDD1-2B0A-4CDD-8401-F1118AD1D1DE}"/>
              </a:ext>
            </a:extLst>
          </p:cNvPr>
          <p:cNvSpPr>
            <a:spLocks noGrp="1"/>
          </p:cNvSpPr>
          <p:nvPr>
            <p:ph type="title"/>
          </p:nvPr>
        </p:nvSpPr>
        <p:spPr/>
        <p:txBody>
          <a:bodyPr/>
          <a:lstStyle/>
          <a:p>
            <a:r>
              <a:rPr lang="en-US"/>
              <a:t>Monitor and profile system resource utilization</a:t>
            </a:r>
            <a:endParaRPr lang="en-US" dirty="0"/>
          </a:p>
        </p:txBody>
      </p:sp>
      <p:sp>
        <p:nvSpPr>
          <p:cNvPr id="7" name="Slide Number Placeholder 1">
            <a:extLst>
              <a:ext uri="{FF2B5EF4-FFF2-40B4-BE49-F238E27FC236}">
                <a16:creationId xmlns:a16="http://schemas.microsoft.com/office/drawing/2014/main" id="{14FC6896-F1AC-4937-970C-46C0D64E3244}"/>
              </a:ext>
            </a:extLst>
          </p:cNvPr>
          <p:cNvSpPr>
            <a:spLocks noGrp="1"/>
          </p:cNvSpPr>
          <p:nvPr>
            <p:ph type="sldNum" sz="quarter" idx="12"/>
          </p:nvPr>
        </p:nvSpPr>
        <p:spPr/>
        <p:txBody>
          <a:bodyPr/>
          <a:lstStyle/>
          <a:p>
            <a:pPr lvl="0"/>
            <a:fld id="{7834CDD4-D76F-4459-B025-0310E913C243}" type="slidenum">
              <a:rPr lang="en-US" noProof="0" smtClean="0"/>
              <a:pPr lvl="0"/>
              <a:t>42</a:t>
            </a:fld>
            <a:endParaRPr lang="en-US" noProof="0" dirty="0"/>
          </a:p>
        </p:txBody>
      </p:sp>
      <p:sp>
        <p:nvSpPr>
          <p:cNvPr id="3" name="Text Placeholder 2">
            <a:extLst>
              <a:ext uri="{FF2B5EF4-FFF2-40B4-BE49-F238E27FC236}">
                <a16:creationId xmlns:a16="http://schemas.microsoft.com/office/drawing/2014/main" id="{158F131B-DB02-4ECB-862E-82F41B9C38AF}"/>
              </a:ext>
            </a:extLst>
          </p:cNvPr>
          <p:cNvSpPr>
            <a:spLocks noGrp="1"/>
          </p:cNvSpPr>
          <p:nvPr>
            <p:ph type="body" sz="quarter" idx="4294967295"/>
          </p:nvPr>
        </p:nvSpPr>
        <p:spPr>
          <a:xfrm>
            <a:off x="8065971" y="1047816"/>
            <a:ext cx="3378467" cy="3464670"/>
          </a:xfrm>
        </p:spPr>
        <p:txBody>
          <a:bodyPr/>
          <a:lstStyle/>
          <a:p>
            <a:pPr marL="0" indent="0">
              <a:spcAft>
                <a:spcPts val="1600"/>
              </a:spcAft>
              <a:buNone/>
            </a:pPr>
            <a:r>
              <a:rPr lang="en-US" sz="2000" dirty="0"/>
              <a:t>Automatically monitor system resource utilization</a:t>
            </a:r>
          </a:p>
          <a:p>
            <a:pPr marL="0" indent="0">
              <a:spcAft>
                <a:spcPts val="1600"/>
              </a:spcAft>
              <a:buNone/>
            </a:pPr>
            <a:r>
              <a:rPr lang="en-US" sz="2000" dirty="0"/>
              <a:t>Profile training jobs to collect ML framework metrics</a:t>
            </a:r>
          </a:p>
          <a:p>
            <a:pPr marL="0" indent="0">
              <a:spcAft>
                <a:spcPts val="1600"/>
              </a:spcAft>
              <a:buNone/>
            </a:pPr>
            <a:r>
              <a:rPr lang="en-US" sz="2000" dirty="0"/>
              <a:t>Visualize system resource utilization for GPU, CPU, network, memory within SageMaker Studio</a:t>
            </a:r>
          </a:p>
          <a:p>
            <a:pPr marL="0" indent="0">
              <a:spcAft>
                <a:spcPts val="1600"/>
              </a:spcAft>
              <a:buNone/>
            </a:pPr>
            <a:endParaRPr lang="en-US" sz="2000" dirty="0"/>
          </a:p>
          <a:p>
            <a:pPr marL="0" indent="0">
              <a:spcAft>
                <a:spcPts val="1600"/>
              </a:spcAft>
              <a:buNone/>
            </a:pPr>
            <a:endParaRPr lang="en-US" sz="2000" dirty="0"/>
          </a:p>
        </p:txBody>
      </p:sp>
      <p:pic>
        <p:nvPicPr>
          <p:cNvPr id="12" name="Picture 11">
            <a:extLst>
              <a:ext uri="{FF2B5EF4-FFF2-40B4-BE49-F238E27FC236}">
                <a16:creationId xmlns:a16="http://schemas.microsoft.com/office/drawing/2014/main" id="{BEE76EAE-92A3-43FB-8598-6B5D0F59A064}"/>
              </a:ext>
            </a:extLst>
          </p:cNvPr>
          <p:cNvPicPr>
            <a:picLocks noChangeAspect="1"/>
          </p:cNvPicPr>
          <p:nvPr/>
        </p:nvPicPr>
        <p:blipFill>
          <a:blip r:embed="rId3"/>
          <a:stretch>
            <a:fillRect/>
          </a:stretch>
        </p:blipFill>
        <p:spPr>
          <a:xfrm>
            <a:off x="609600" y="1047815"/>
            <a:ext cx="7094618" cy="5025725"/>
          </a:xfrm>
          <a:prstGeom prst="rect">
            <a:avLst/>
          </a:prstGeom>
          <a:solidFill>
            <a:schemeClr val="bg2">
              <a:lumMod val="90000"/>
              <a:lumOff val="10000"/>
            </a:schemeClr>
          </a:solidFill>
          <a:ln w="12700">
            <a:solidFill>
              <a:schemeClr val="tx1"/>
            </a:solidFill>
          </a:ln>
          <a:effectLst/>
        </p:spPr>
      </p:pic>
    </p:spTree>
    <p:extLst>
      <p:ext uri="{BB962C8B-B14F-4D97-AF65-F5344CB8AC3E}">
        <p14:creationId xmlns:p14="http://schemas.microsoft.com/office/powerpoint/2010/main" val="32800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07DC30-7B2A-4B27-B0A0-F53CE9FB1B39}"/>
              </a:ext>
            </a:extLst>
          </p:cNvPr>
          <p:cNvSpPr>
            <a:spLocks noGrp="1"/>
          </p:cNvSpPr>
          <p:nvPr>
            <p:ph type="title"/>
          </p:nvPr>
        </p:nvSpPr>
        <p:spPr/>
        <p:txBody>
          <a:bodyPr/>
          <a:lstStyle/>
          <a:p>
            <a:r>
              <a:rPr lang="en-US"/>
              <a:t>Analyze errors and take action</a:t>
            </a:r>
            <a:endParaRPr lang="en-US" dirty="0"/>
          </a:p>
        </p:txBody>
      </p:sp>
      <p:sp>
        <p:nvSpPr>
          <p:cNvPr id="6" name="Slide Number Placeholder 1">
            <a:extLst>
              <a:ext uri="{FF2B5EF4-FFF2-40B4-BE49-F238E27FC236}">
                <a16:creationId xmlns:a16="http://schemas.microsoft.com/office/drawing/2014/main" id="{34D0F3D2-2A9A-4F09-9421-3DDBB6E0229C}"/>
              </a:ext>
            </a:extLst>
          </p:cNvPr>
          <p:cNvSpPr>
            <a:spLocks noGrp="1"/>
          </p:cNvSpPr>
          <p:nvPr>
            <p:ph type="sldNum" sz="quarter" idx="12"/>
          </p:nvPr>
        </p:nvSpPr>
        <p:spPr/>
        <p:txBody>
          <a:bodyPr/>
          <a:lstStyle/>
          <a:p>
            <a:pPr lvl="0"/>
            <a:fld id="{7834CDD4-D76F-4459-B025-0310E913C243}" type="slidenum">
              <a:rPr lang="en-US" noProof="0" smtClean="0"/>
              <a:pPr lvl="0"/>
              <a:t>43</a:t>
            </a:fld>
            <a:endParaRPr lang="en-US" noProof="0" dirty="0"/>
          </a:p>
        </p:txBody>
      </p:sp>
      <p:pic>
        <p:nvPicPr>
          <p:cNvPr id="3" name="Picture 2">
            <a:extLst>
              <a:ext uri="{FF2B5EF4-FFF2-40B4-BE49-F238E27FC236}">
                <a16:creationId xmlns:a16="http://schemas.microsoft.com/office/drawing/2014/main" id="{182D4376-DFA8-B94A-A517-ED5DC7166225}"/>
              </a:ext>
            </a:extLst>
          </p:cNvPr>
          <p:cNvPicPr>
            <a:picLocks noChangeAspect="1"/>
          </p:cNvPicPr>
          <p:nvPr/>
        </p:nvPicPr>
        <p:blipFill>
          <a:blip r:embed="rId3"/>
          <a:stretch>
            <a:fillRect/>
          </a:stretch>
        </p:blipFill>
        <p:spPr>
          <a:xfrm>
            <a:off x="609600" y="1009314"/>
            <a:ext cx="7094618" cy="5025725"/>
          </a:xfrm>
          <a:prstGeom prst="rect">
            <a:avLst/>
          </a:prstGeom>
          <a:solidFill>
            <a:schemeClr val="bg2">
              <a:lumMod val="90000"/>
              <a:lumOff val="10000"/>
            </a:schemeClr>
          </a:solidFill>
          <a:ln w="12700">
            <a:solidFill>
              <a:schemeClr val="tx1"/>
            </a:solidFill>
          </a:ln>
          <a:effectLst/>
        </p:spPr>
      </p:pic>
      <p:sp>
        <p:nvSpPr>
          <p:cNvPr id="10" name="Text Placeholder 2">
            <a:extLst>
              <a:ext uri="{FF2B5EF4-FFF2-40B4-BE49-F238E27FC236}">
                <a16:creationId xmlns:a16="http://schemas.microsoft.com/office/drawing/2014/main" id="{6B8DAD4A-FCB1-4B91-BE3D-C2106EF8755B}"/>
              </a:ext>
            </a:extLst>
          </p:cNvPr>
          <p:cNvSpPr txBox="1">
            <a:spLocks/>
          </p:cNvSpPr>
          <p:nvPr/>
        </p:nvSpPr>
        <p:spPr>
          <a:xfrm>
            <a:off x="8065971" y="1047816"/>
            <a:ext cx="3378467" cy="375487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a:solidFill>
                  <a:schemeClr val="tx1"/>
                </a:solidFill>
                <a:latin typeface="+mn-lt"/>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a:solidFill>
                  <a:schemeClr val="tx1"/>
                </a:solidFill>
                <a:latin typeface="+mn-lt"/>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600"/>
              </a:spcAft>
              <a:buNone/>
            </a:pPr>
            <a:r>
              <a:rPr lang="en-US" sz="2000" dirty="0"/>
              <a:t>Built-in analysis in the </a:t>
            </a:r>
            <a:br>
              <a:rPr lang="en-US" sz="2000" dirty="0"/>
            </a:br>
            <a:r>
              <a:rPr lang="en-US" sz="2000" dirty="0"/>
              <a:t>form of rules</a:t>
            </a:r>
          </a:p>
          <a:p>
            <a:pPr marL="0" indent="0">
              <a:spcAft>
                <a:spcPts val="1600"/>
              </a:spcAft>
              <a:buNone/>
            </a:pPr>
            <a:r>
              <a:rPr lang="en-US" sz="2000" dirty="0"/>
              <a:t>Automatically analyze training data including inputs, outputs, tensors</a:t>
            </a:r>
          </a:p>
          <a:p>
            <a:pPr marL="0" indent="0">
              <a:spcAft>
                <a:spcPts val="1600"/>
              </a:spcAft>
              <a:buNone/>
            </a:pPr>
            <a:r>
              <a:rPr lang="en-US" sz="2000" dirty="0"/>
              <a:t>Detect if a model is overfitting or overtraining, </a:t>
            </a:r>
            <a:br>
              <a:rPr lang="en-US" sz="2000" dirty="0"/>
            </a:br>
            <a:r>
              <a:rPr lang="en-US" sz="2000" dirty="0"/>
              <a:t>or determine if gradient values are incorrect</a:t>
            </a:r>
          </a:p>
          <a:p>
            <a:pPr marL="0" indent="0">
              <a:spcAft>
                <a:spcPts val="1600"/>
              </a:spcAft>
              <a:buNone/>
            </a:pPr>
            <a:r>
              <a:rPr lang="en-US" sz="2000" dirty="0"/>
              <a:t>Specify custom actions to stop training or send alerts</a:t>
            </a:r>
          </a:p>
        </p:txBody>
      </p:sp>
    </p:spTree>
    <p:extLst>
      <p:ext uri="{BB962C8B-B14F-4D97-AF65-F5344CB8AC3E}">
        <p14:creationId xmlns:p14="http://schemas.microsoft.com/office/powerpoint/2010/main" val="171215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D022D2D-F411-4958-8612-C1E7166F2E1F}"/>
              </a:ext>
            </a:extLst>
          </p:cNvPr>
          <p:cNvSpPr>
            <a:spLocks noGrp="1"/>
          </p:cNvSpPr>
          <p:nvPr>
            <p:ph type="title"/>
          </p:nvPr>
        </p:nvSpPr>
        <p:spPr/>
        <p:txBody>
          <a:bodyPr/>
          <a:lstStyle/>
          <a:p>
            <a:r>
              <a:rPr lang="en-US"/>
              <a:t>Broad support across algorithms and frameworks</a:t>
            </a:r>
            <a:br>
              <a:rPr lang="en-US"/>
            </a:br>
            <a:endParaRPr lang="en-US" dirty="0"/>
          </a:p>
        </p:txBody>
      </p:sp>
      <p:grpSp>
        <p:nvGrpSpPr>
          <p:cNvPr id="7" name="Group 6">
            <a:extLst>
              <a:ext uri="{FF2B5EF4-FFF2-40B4-BE49-F238E27FC236}">
                <a16:creationId xmlns:a16="http://schemas.microsoft.com/office/drawing/2014/main" id="{7640D669-69CD-4CBA-81CA-E5E17FE86CF1}"/>
              </a:ext>
            </a:extLst>
          </p:cNvPr>
          <p:cNvGrpSpPr/>
          <p:nvPr/>
        </p:nvGrpSpPr>
        <p:grpSpPr>
          <a:xfrm>
            <a:off x="1365393" y="1623215"/>
            <a:ext cx="9461214" cy="3944134"/>
            <a:chOff x="1922919" y="1364528"/>
            <a:chExt cx="9461214" cy="3944134"/>
          </a:xfrm>
        </p:grpSpPr>
        <p:grpSp>
          <p:nvGrpSpPr>
            <p:cNvPr id="5" name="Group 4">
              <a:extLst>
                <a:ext uri="{FF2B5EF4-FFF2-40B4-BE49-F238E27FC236}">
                  <a16:creationId xmlns:a16="http://schemas.microsoft.com/office/drawing/2014/main" id="{A47311A0-296A-4FDC-A0C2-5ADB5A2C61D4}"/>
                </a:ext>
              </a:extLst>
            </p:cNvPr>
            <p:cNvGrpSpPr/>
            <p:nvPr/>
          </p:nvGrpSpPr>
          <p:grpSpPr>
            <a:xfrm>
              <a:off x="5281926" y="1364528"/>
              <a:ext cx="2743200" cy="3944129"/>
              <a:chOff x="5096214" y="1364528"/>
              <a:chExt cx="2743200" cy="3944129"/>
            </a:xfrm>
          </p:grpSpPr>
          <p:grpSp>
            <p:nvGrpSpPr>
              <p:cNvPr id="26" name="Graphic 9">
                <a:extLst>
                  <a:ext uri="{FF2B5EF4-FFF2-40B4-BE49-F238E27FC236}">
                    <a16:creationId xmlns:a16="http://schemas.microsoft.com/office/drawing/2014/main" id="{A5D22465-3B06-A34F-9359-6F67E7A24721}"/>
                  </a:ext>
                </a:extLst>
              </p:cNvPr>
              <p:cNvGrpSpPr>
                <a:grpSpLocks noChangeAspect="1"/>
              </p:cNvGrpSpPr>
              <p:nvPr/>
            </p:nvGrpSpPr>
            <p:grpSpPr>
              <a:xfrm>
                <a:off x="5643086" y="1364528"/>
                <a:ext cx="1649458" cy="1649456"/>
                <a:chOff x="6072019" y="1619250"/>
                <a:chExt cx="1905000" cy="1905000"/>
              </a:xfrm>
            </p:grpSpPr>
            <p:sp>
              <p:nvSpPr>
                <p:cNvPr id="27" name="Freeform: Shape 451">
                  <a:extLst>
                    <a:ext uri="{FF2B5EF4-FFF2-40B4-BE49-F238E27FC236}">
                      <a16:creationId xmlns:a16="http://schemas.microsoft.com/office/drawing/2014/main" id="{976E2C7C-F226-4B49-A0AF-78D676B673C5}"/>
                    </a:ext>
                  </a:extLst>
                </p:cNvPr>
                <p:cNvSpPr/>
                <p:nvPr/>
              </p:nvSpPr>
              <p:spPr>
                <a:xfrm>
                  <a:off x="6411680" y="2094833"/>
                  <a:ext cx="1117663" cy="765810"/>
                </a:xfrm>
                <a:custGeom>
                  <a:avLst/>
                  <a:gdLst>
                    <a:gd name="connsiteX0" fmla="*/ 1117664 w 1117663"/>
                    <a:gd name="connsiteY0" fmla="*/ 498634 h 765810"/>
                    <a:gd name="connsiteX1" fmla="*/ 1117664 w 1117663"/>
                    <a:gd name="connsiteY1" fmla="*/ 31051 h 765810"/>
                    <a:gd name="connsiteX2" fmla="*/ 1086612 w 1117663"/>
                    <a:gd name="connsiteY2" fmla="*/ 0 h 765810"/>
                    <a:gd name="connsiteX3" fmla="*/ 31051 w 1117663"/>
                    <a:gd name="connsiteY3" fmla="*/ 0 h 765810"/>
                    <a:gd name="connsiteX4" fmla="*/ 0 w 1117663"/>
                    <a:gd name="connsiteY4" fmla="*/ 31051 h 765810"/>
                    <a:gd name="connsiteX5" fmla="*/ 0 w 1117663"/>
                    <a:gd name="connsiteY5" fmla="*/ 734759 h 765810"/>
                    <a:gd name="connsiteX6" fmla="*/ 31051 w 1117663"/>
                    <a:gd name="connsiteY6" fmla="*/ 765810 h 765810"/>
                    <a:gd name="connsiteX7" fmla="*/ 965264 w 1117663"/>
                    <a:gd name="connsiteY7" fmla="*/ 76581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63" h="765810">
                      <a:moveTo>
                        <a:pt x="1117664" y="498634"/>
                      </a:moveTo>
                      <a:lnTo>
                        <a:pt x="1117664" y="31051"/>
                      </a:lnTo>
                      <a:cubicBezTo>
                        <a:pt x="1117664" y="13902"/>
                        <a:pt x="1103757" y="0"/>
                        <a:pt x="1086612" y="0"/>
                      </a:cubicBezTo>
                      <a:lnTo>
                        <a:pt x="31051" y="0"/>
                      </a:lnTo>
                      <a:cubicBezTo>
                        <a:pt x="13902" y="0"/>
                        <a:pt x="0" y="13903"/>
                        <a:pt x="0" y="31051"/>
                      </a:cubicBezTo>
                      <a:lnTo>
                        <a:pt x="0" y="734759"/>
                      </a:lnTo>
                      <a:cubicBezTo>
                        <a:pt x="0" y="751903"/>
                        <a:pt x="13903" y="765810"/>
                        <a:pt x="31051" y="765810"/>
                      </a:cubicBezTo>
                      <a:lnTo>
                        <a:pt x="965264" y="765810"/>
                      </a:lnTo>
                    </a:path>
                  </a:pathLst>
                </a:custGeom>
                <a:noFill/>
                <a:ln w="19050" cap="flat">
                  <a:solidFill>
                    <a:schemeClr val="tx1"/>
                  </a:solidFill>
                  <a:prstDash val="solid"/>
                  <a:round/>
                </a:ln>
              </p:spPr>
              <p:txBody>
                <a:bodyPr rtlCol="0" anchor="ctr"/>
                <a:lstStyle/>
                <a:p>
                  <a:pPr algn="ctr"/>
                  <a:endParaRPr lang="en-US" sz="1500"/>
                </a:p>
              </p:txBody>
            </p:sp>
            <p:sp>
              <p:nvSpPr>
                <p:cNvPr id="28" name="Freeform: Shape 453">
                  <a:extLst>
                    <a:ext uri="{FF2B5EF4-FFF2-40B4-BE49-F238E27FC236}">
                      <a16:creationId xmlns:a16="http://schemas.microsoft.com/office/drawing/2014/main" id="{DCC2C1DF-C487-5A47-A30E-7B078E5C3457}"/>
                    </a:ext>
                  </a:extLst>
                </p:cNvPr>
                <p:cNvSpPr/>
                <p:nvPr/>
              </p:nvSpPr>
              <p:spPr>
                <a:xfrm>
                  <a:off x="6336240" y="2019300"/>
                  <a:ext cx="1268161" cy="929258"/>
                </a:xfrm>
                <a:custGeom>
                  <a:avLst/>
                  <a:gdLst>
                    <a:gd name="connsiteX0" fmla="*/ 1268161 w 1268161"/>
                    <a:gd name="connsiteY0" fmla="*/ 607028 h 929258"/>
                    <a:gd name="connsiteX1" fmla="*/ 1268161 w 1268161"/>
                    <a:gd name="connsiteY1" fmla="*/ 31242 h 929258"/>
                    <a:gd name="connsiteX2" fmla="*/ 1237300 w 1268161"/>
                    <a:gd name="connsiteY2" fmla="*/ 1 h 929258"/>
                    <a:gd name="connsiteX3" fmla="*/ 1237109 w 1268161"/>
                    <a:gd name="connsiteY3" fmla="*/ 0 h 929258"/>
                    <a:gd name="connsiteX4" fmla="*/ 31054 w 1268161"/>
                    <a:gd name="connsiteY4" fmla="*/ 0 h 929258"/>
                    <a:gd name="connsiteX5" fmla="*/ 2 w 1268161"/>
                    <a:gd name="connsiteY5" fmla="*/ 31051 h 929258"/>
                    <a:gd name="connsiteX6" fmla="*/ 2 w 1268161"/>
                    <a:gd name="connsiteY6" fmla="*/ 897826 h 929258"/>
                    <a:gd name="connsiteX7" fmla="*/ 30671 w 1268161"/>
                    <a:gd name="connsiteY7" fmla="*/ 929259 h 929258"/>
                    <a:gd name="connsiteX8" fmla="*/ 31054 w 1268161"/>
                    <a:gd name="connsiteY8" fmla="*/ 929259 h 929258"/>
                    <a:gd name="connsiteX9" fmla="*/ 1054039 w 1268161"/>
                    <a:gd name="connsiteY9" fmla="*/ 929259 h 92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8161" h="929258">
                      <a:moveTo>
                        <a:pt x="1268161" y="607028"/>
                      </a:moveTo>
                      <a:lnTo>
                        <a:pt x="1268161" y="31242"/>
                      </a:lnTo>
                      <a:cubicBezTo>
                        <a:pt x="1268266" y="14093"/>
                        <a:pt x="1254445" y="106"/>
                        <a:pt x="1237300" y="1"/>
                      </a:cubicBezTo>
                      <a:cubicBezTo>
                        <a:pt x="1237233" y="0"/>
                        <a:pt x="1237176" y="0"/>
                        <a:pt x="1237109" y="0"/>
                      </a:cubicBezTo>
                      <a:lnTo>
                        <a:pt x="31054" y="0"/>
                      </a:lnTo>
                      <a:cubicBezTo>
                        <a:pt x="13905" y="0"/>
                        <a:pt x="2" y="13903"/>
                        <a:pt x="2" y="31051"/>
                      </a:cubicBezTo>
                      <a:lnTo>
                        <a:pt x="2" y="897826"/>
                      </a:lnTo>
                      <a:cubicBezTo>
                        <a:pt x="-208" y="914972"/>
                        <a:pt x="13522" y="929049"/>
                        <a:pt x="30671" y="929259"/>
                      </a:cubicBezTo>
                      <a:cubicBezTo>
                        <a:pt x="30799" y="929259"/>
                        <a:pt x="30926" y="929259"/>
                        <a:pt x="31054" y="929259"/>
                      </a:cubicBezTo>
                      <a:lnTo>
                        <a:pt x="1054039" y="929259"/>
                      </a:lnTo>
                    </a:path>
                  </a:pathLst>
                </a:custGeom>
                <a:noFill/>
                <a:ln w="19050" cap="flat">
                  <a:solidFill>
                    <a:schemeClr val="tx1"/>
                  </a:solidFill>
                  <a:prstDash val="solid"/>
                  <a:round/>
                </a:ln>
              </p:spPr>
              <p:txBody>
                <a:bodyPr rtlCol="0" anchor="ctr"/>
                <a:lstStyle/>
                <a:p>
                  <a:pPr algn="ctr"/>
                  <a:endParaRPr lang="en-US" sz="1500"/>
                </a:p>
              </p:txBody>
            </p:sp>
            <p:sp>
              <p:nvSpPr>
                <p:cNvPr id="29" name="Freeform: Shape 455">
                  <a:extLst>
                    <a:ext uri="{FF2B5EF4-FFF2-40B4-BE49-F238E27FC236}">
                      <a16:creationId xmlns:a16="http://schemas.microsoft.com/office/drawing/2014/main" id="{2EBE9EED-7396-4F48-AC3F-472C3966D77E}"/>
                    </a:ext>
                  </a:extLst>
                </p:cNvPr>
                <p:cNvSpPr/>
                <p:nvPr/>
              </p:nvSpPr>
              <p:spPr>
                <a:xfrm>
                  <a:off x="6198320" y="2948558"/>
                  <a:ext cx="1210913" cy="112966"/>
                </a:xfrm>
                <a:custGeom>
                  <a:avLst/>
                  <a:gdLst>
                    <a:gd name="connsiteX0" fmla="*/ 1210913 w 1210913"/>
                    <a:gd name="connsiteY0" fmla="*/ 112967 h 112966"/>
                    <a:gd name="connsiteX1" fmla="*/ 90868 w 1210913"/>
                    <a:gd name="connsiteY1" fmla="*/ 112967 h 112966"/>
                    <a:gd name="connsiteX2" fmla="*/ 0 w 1210913"/>
                    <a:gd name="connsiteY2" fmla="*/ 73533 h 112966"/>
                    <a:gd name="connsiteX3" fmla="*/ 0 w 1210913"/>
                    <a:gd name="connsiteY3" fmla="*/ 0 h 112966"/>
                    <a:gd name="connsiteX4" fmla="*/ 150590 w 1210913"/>
                    <a:gd name="connsiteY4" fmla="*/ 0 h 11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13" h="112966">
                      <a:moveTo>
                        <a:pt x="1210913" y="112967"/>
                      </a:moveTo>
                      <a:lnTo>
                        <a:pt x="90868" y="112967"/>
                      </a:lnTo>
                      <a:cubicBezTo>
                        <a:pt x="90868" y="112967"/>
                        <a:pt x="25146" y="113538"/>
                        <a:pt x="0" y="73533"/>
                      </a:cubicBezTo>
                      <a:lnTo>
                        <a:pt x="0" y="0"/>
                      </a:lnTo>
                      <a:lnTo>
                        <a:pt x="150590" y="0"/>
                      </a:lnTo>
                    </a:path>
                  </a:pathLst>
                </a:custGeom>
                <a:noFill/>
                <a:ln w="19050" cap="flat">
                  <a:solidFill>
                    <a:schemeClr val="tx1"/>
                  </a:solidFill>
                  <a:prstDash val="solid"/>
                  <a:round/>
                </a:ln>
              </p:spPr>
              <p:txBody>
                <a:bodyPr rtlCol="0" anchor="ctr"/>
                <a:lstStyle/>
                <a:p>
                  <a:pPr algn="ctr"/>
                  <a:endParaRPr lang="en-US" sz="1500"/>
                </a:p>
              </p:txBody>
            </p:sp>
            <p:sp>
              <p:nvSpPr>
                <p:cNvPr id="30" name="Freeform: Shape 457">
                  <a:extLst>
                    <a:ext uri="{FF2B5EF4-FFF2-40B4-BE49-F238E27FC236}">
                      <a16:creationId xmlns:a16="http://schemas.microsoft.com/office/drawing/2014/main" id="{FD16AA1C-4940-5646-BE82-592EE1604D95}"/>
                    </a:ext>
                  </a:extLst>
                </p:cNvPr>
                <p:cNvSpPr/>
                <p:nvPr/>
              </p:nvSpPr>
              <p:spPr>
                <a:xfrm>
                  <a:off x="7361132" y="2579179"/>
                  <a:ext cx="489680" cy="544829"/>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9050" cap="flat">
                  <a:solidFill>
                    <a:schemeClr val="tx1"/>
                  </a:solidFill>
                  <a:prstDash val="solid"/>
                  <a:round/>
                </a:ln>
              </p:spPr>
              <p:txBody>
                <a:bodyPr rtlCol="0" anchor="ctr"/>
                <a:lstStyle/>
                <a:p>
                  <a:pPr algn="ctr"/>
                  <a:endParaRPr lang="en-US" sz="1500"/>
                </a:p>
              </p:txBody>
            </p:sp>
            <p:sp>
              <p:nvSpPr>
                <p:cNvPr id="31" name="Freeform: Shape 459">
                  <a:extLst>
                    <a:ext uri="{FF2B5EF4-FFF2-40B4-BE49-F238E27FC236}">
                      <a16:creationId xmlns:a16="http://schemas.microsoft.com/office/drawing/2014/main" id="{D2EFB2A5-9CE2-EE43-B88E-8DF058CEDD3A}"/>
                    </a:ext>
                  </a:extLst>
                </p:cNvPr>
                <p:cNvSpPr/>
                <p:nvPr/>
              </p:nvSpPr>
              <p:spPr>
                <a:xfrm>
                  <a:off x="6487023" y="224551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9050" cap="flat">
                  <a:solidFill>
                    <a:schemeClr val="tx1"/>
                  </a:solidFill>
                  <a:prstDash val="solid"/>
                  <a:round/>
                </a:ln>
              </p:spPr>
              <p:txBody>
                <a:bodyPr rtlCol="0" anchor="ctr"/>
                <a:lstStyle/>
                <a:p>
                  <a:pPr algn="ctr"/>
                  <a:endParaRPr lang="en-US" sz="1500"/>
                </a:p>
              </p:txBody>
            </p:sp>
            <p:sp>
              <p:nvSpPr>
                <p:cNvPr id="32" name="Freeform: Shape 461">
                  <a:extLst>
                    <a:ext uri="{FF2B5EF4-FFF2-40B4-BE49-F238E27FC236}">
                      <a16:creationId xmlns:a16="http://schemas.microsoft.com/office/drawing/2014/main" id="{D6C0A5E4-3D42-F143-8C0E-E66B03A25197}"/>
                    </a:ext>
                  </a:extLst>
                </p:cNvPr>
                <p:cNvSpPr/>
                <p:nvPr/>
              </p:nvSpPr>
              <p:spPr>
                <a:xfrm>
                  <a:off x="6487023" y="2408682"/>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9050" cap="flat">
                  <a:solidFill>
                    <a:schemeClr val="tx1"/>
                  </a:solidFill>
                  <a:prstDash val="solid"/>
                  <a:round/>
                </a:ln>
              </p:spPr>
              <p:txBody>
                <a:bodyPr rtlCol="0" anchor="ctr"/>
                <a:lstStyle/>
                <a:p>
                  <a:pPr algn="ctr"/>
                  <a:endParaRPr lang="en-US" sz="1500"/>
                </a:p>
              </p:txBody>
            </p:sp>
            <p:sp>
              <p:nvSpPr>
                <p:cNvPr id="33" name="Freeform: Shape 463">
                  <a:extLst>
                    <a:ext uri="{FF2B5EF4-FFF2-40B4-BE49-F238E27FC236}">
                      <a16:creationId xmlns:a16="http://schemas.microsoft.com/office/drawing/2014/main" id="{B4F6FF71-5168-6847-8B40-F5165E00250B}"/>
                    </a:ext>
                  </a:extLst>
                </p:cNvPr>
                <p:cNvSpPr/>
                <p:nvPr/>
              </p:nvSpPr>
              <p:spPr>
                <a:xfrm>
                  <a:off x="6487023" y="257317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9050" cap="flat">
                  <a:solidFill>
                    <a:schemeClr val="tx1"/>
                  </a:solidFill>
                  <a:prstDash val="solid"/>
                  <a:round/>
                </a:ln>
              </p:spPr>
              <p:txBody>
                <a:bodyPr rtlCol="0" anchor="ctr"/>
                <a:lstStyle/>
                <a:p>
                  <a:pPr algn="ctr"/>
                  <a:endParaRPr lang="en-US" sz="1500"/>
                </a:p>
              </p:txBody>
            </p:sp>
            <p:sp>
              <p:nvSpPr>
                <p:cNvPr id="34" name="Freeform: Shape 465">
                  <a:extLst>
                    <a:ext uri="{FF2B5EF4-FFF2-40B4-BE49-F238E27FC236}">
                      <a16:creationId xmlns:a16="http://schemas.microsoft.com/office/drawing/2014/main" id="{6FC7F263-1715-7A48-8582-05E3AE61DA43}"/>
                    </a:ext>
                  </a:extLst>
                </p:cNvPr>
                <p:cNvSpPr/>
                <p:nvPr/>
              </p:nvSpPr>
              <p:spPr>
                <a:xfrm>
                  <a:off x="6851068" y="2170176"/>
                  <a:ext cx="589788" cy="590073"/>
                </a:xfrm>
                <a:custGeom>
                  <a:avLst/>
                  <a:gdLst>
                    <a:gd name="connsiteX0" fmla="*/ 497300 w 589788"/>
                    <a:gd name="connsiteY0" fmla="*/ 590074 h 590073"/>
                    <a:gd name="connsiteX1" fmla="*/ 25813 w 589788"/>
                    <a:gd name="connsiteY1" fmla="*/ 590074 h 590073"/>
                    <a:gd name="connsiteX2" fmla="*/ 0 w 589788"/>
                    <a:gd name="connsiteY2" fmla="*/ 564261 h 590073"/>
                    <a:gd name="connsiteX3" fmla="*/ 0 w 589788"/>
                    <a:gd name="connsiteY3" fmla="*/ 25813 h 590073"/>
                    <a:gd name="connsiteX4" fmla="*/ 25813 w 589788"/>
                    <a:gd name="connsiteY4" fmla="*/ 0 h 590073"/>
                    <a:gd name="connsiteX5" fmla="*/ 563975 w 589788"/>
                    <a:gd name="connsiteY5" fmla="*/ 0 h 590073"/>
                    <a:gd name="connsiteX6" fmla="*/ 589788 w 589788"/>
                    <a:gd name="connsiteY6" fmla="*/ 25813 h 590073"/>
                    <a:gd name="connsiteX7" fmla="*/ 589788 w 589788"/>
                    <a:gd name="connsiteY7" fmla="*/ 383572 h 5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788" h="590073">
                      <a:moveTo>
                        <a:pt x="497300" y="590074"/>
                      </a:moveTo>
                      <a:lnTo>
                        <a:pt x="25813" y="590074"/>
                      </a:lnTo>
                      <a:cubicBezTo>
                        <a:pt x="11579" y="590026"/>
                        <a:pt x="52" y="578491"/>
                        <a:pt x="0" y="564261"/>
                      </a:cubicBezTo>
                      <a:lnTo>
                        <a:pt x="0" y="25813"/>
                      </a:lnTo>
                      <a:cubicBezTo>
                        <a:pt x="0" y="11557"/>
                        <a:pt x="11557" y="0"/>
                        <a:pt x="25813" y="0"/>
                      </a:cubicBezTo>
                      <a:lnTo>
                        <a:pt x="563975" y="0"/>
                      </a:lnTo>
                      <a:cubicBezTo>
                        <a:pt x="578234" y="0"/>
                        <a:pt x="589788" y="11557"/>
                        <a:pt x="589788" y="25813"/>
                      </a:cubicBezTo>
                      <a:lnTo>
                        <a:pt x="589788" y="383572"/>
                      </a:lnTo>
                    </a:path>
                  </a:pathLst>
                </a:custGeom>
                <a:noFill/>
                <a:ln w="19050" cap="flat">
                  <a:solidFill>
                    <a:schemeClr val="tx1"/>
                  </a:solidFill>
                  <a:prstDash val="solid"/>
                  <a:round/>
                </a:ln>
              </p:spPr>
              <p:txBody>
                <a:bodyPr rtlCol="0" anchor="ctr"/>
                <a:lstStyle/>
                <a:p>
                  <a:pPr algn="ctr"/>
                  <a:endParaRPr lang="en-US" sz="1500"/>
                </a:p>
              </p:txBody>
            </p:sp>
            <p:sp>
              <p:nvSpPr>
                <p:cNvPr id="35" name="Freeform: Shape 467">
                  <a:extLst>
                    <a:ext uri="{FF2B5EF4-FFF2-40B4-BE49-F238E27FC236}">
                      <a16:creationId xmlns:a16="http://schemas.microsoft.com/office/drawing/2014/main" id="{6F8ABF97-7C3D-944D-BD24-9C2799EAFBB3}"/>
                    </a:ext>
                  </a:extLst>
                </p:cNvPr>
                <p:cNvSpPr/>
                <p:nvPr/>
              </p:nvSpPr>
              <p:spPr>
                <a:xfrm>
                  <a:off x="7139955" y="2257901"/>
                  <a:ext cx="213493" cy="414623"/>
                </a:xfrm>
                <a:custGeom>
                  <a:avLst/>
                  <a:gdLst>
                    <a:gd name="connsiteX0" fmla="*/ 71158 w 213493"/>
                    <a:gd name="connsiteY0" fmla="*/ 414623 h 414623"/>
                    <a:gd name="connsiteX1" fmla="*/ 57538 w 213493"/>
                    <a:gd name="connsiteY1" fmla="*/ 402812 h 414623"/>
                    <a:gd name="connsiteX2" fmla="*/ 79636 w 213493"/>
                    <a:gd name="connsiteY2" fmla="*/ 236411 h 414623"/>
                    <a:gd name="connsiteX3" fmla="*/ 12961 w 213493"/>
                    <a:gd name="connsiteY3" fmla="*/ 236411 h 414623"/>
                    <a:gd name="connsiteX4" fmla="*/ 3436 w 213493"/>
                    <a:gd name="connsiteY4" fmla="*/ 231743 h 414623"/>
                    <a:gd name="connsiteX5" fmla="*/ 102 w 213493"/>
                    <a:gd name="connsiteY5" fmla="*/ 220790 h 414623"/>
                    <a:gd name="connsiteX6" fmla="*/ 25057 w 213493"/>
                    <a:gd name="connsiteY6" fmla="*/ 12478 h 414623"/>
                    <a:gd name="connsiteX7" fmla="*/ 38297 w 213493"/>
                    <a:gd name="connsiteY7" fmla="*/ 0 h 414623"/>
                    <a:gd name="connsiteX8" fmla="*/ 165742 w 213493"/>
                    <a:gd name="connsiteY8" fmla="*/ 0 h 414623"/>
                    <a:gd name="connsiteX9" fmla="*/ 176600 w 213493"/>
                    <a:gd name="connsiteY9" fmla="*/ 5905 h 414623"/>
                    <a:gd name="connsiteX10" fmla="*/ 178314 w 213493"/>
                    <a:gd name="connsiteY10" fmla="*/ 18764 h 414623"/>
                    <a:gd name="connsiteX11" fmla="*/ 140214 w 213493"/>
                    <a:gd name="connsiteY11" fmla="*/ 135922 h 414623"/>
                    <a:gd name="connsiteX12" fmla="*/ 151454 w 213493"/>
                    <a:gd name="connsiteY12" fmla="*/ 135350 h 414623"/>
                    <a:gd name="connsiteX13" fmla="*/ 200317 w 213493"/>
                    <a:gd name="connsiteY13" fmla="*/ 134588 h 414623"/>
                    <a:gd name="connsiteX14" fmla="*/ 213081 w 213493"/>
                    <a:gd name="connsiteY14" fmla="*/ 150590 h 414623"/>
                    <a:gd name="connsiteX15" fmla="*/ 147739 w 213493"/>
                    <a:gd name="connsiteY15" fmla="*/ 282797 h 414623"/>
                    <a:gd name="connsiteX16" fmla="*/ 82969 w 213493"/>
                    <a:gd name="connsiteY16" fmla="*/ 407384 h 414623"/>
                    <a:gd name="connsiteX17" fmla="*/ 71158 w 213493"/>
                    <a:gd name="connsiteY17" fmla="*/ 414623 h 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493" h="414623">
                      <a:moveTo>
                        <a:pt x="71158" y="414623"/>
                      </a:moveTo>
                      <a:cubicBezTo>
                        <a:pt x="64453" y="414271"/>
                        <a:pt x="58833" y="409404"/>
                        <a:pt x="57538" y="402812"/>
                      </a:cubicBezTo>
                      <a:lnTo>
                        <a:pt x="79636" y="236411"/>
                      </a:lnTo>
                      <a:lnTo>
                        <a:pt x="12961" y="236411"/>
                      </a:lnTo>
                      <a:cubicBezTo>
                        <a:pt x="9265" y="236298"/>
                        <a:pt x="5788" y="234597"/>
                        <a:pt x="3436" y="231743"/>
                      </a:cubicBezTo>
                      <a:cubicBezTo>
                        <a:pt x="835" y="228722"/>
                        <a:pt x="-374" y="224747"/>
                        <a:pt x="102" y="220790"/>
                      </a:cubicBezTo>
                      <a:lnTo>
                        <a:pt x="25057" y="12478"/>
                      </a:lnTo>
                      <a:cubicBezTo>
                        <a:pt x="25638" y="5549"/>
                        <a:pt x="31344" y="170"/>
                        <a:pt x="38297" y="0"/>
                      </a:cubicBezTo>
                      <a:lnTo>
                        <a:pt x="165742" y="0"/>
                      </a:lnTo>
                      <a:cubicBezTo>
                        <a:pt x="170123" y="4"/>
                        <a:pt x="174209" y="2226"/>
                        <a:pt x="176600" y="5905"/>
                      </a:cubicBezTo>
                      <a:cubicBezTo>
                        <a:pt x="179096" y="9708"/>
                        <a:pt x="179724" y="14441"/>
                        <a:pt x="178314" y="18764"/>
                      </a:cubicBezTo>
                      <a:lnTo>
                        <a:pt x="140214" y="135922"/>
                      </a:lnTo>
                      <a:lnTo>
                        <a:pt x="151454" y="135350"/>
                      </a:lnTo>
                      <a:lnTo>
                        <a:pt x="200317" y="134588"/>
                      </a:lnTo>
                      <a:cubicBezTo>
                        <a:pt x="208414" y="134017"/>
                        <a:pt x="215272" y="139446"/>
                        <a:pt x="213081" y="150590"/>
                      </a:cubicBezTo>
                      <a:lnTo>
                        <a:pt x="147739" y="282797"/>
                      </a:lnTo>
                      <a:lnTo>
                        <a:pt x="82969" y="407384"/>
                      </a:lnTo>
                      <a:cubicBezTo>
                        <a:pt x="80731" y="411842"/>
                        <a:pt x="76149" y="414652"/>
                        <a:pt x="71158" y="414623"/>
                      </a:cubicBezTo>
                      <a:close/>
                    </a:path>
                  </a:pathLst>
                </a:custGeom>
                <a:noFill/>
                <a:ln w="19050" cap="flat">
                  <a:solidFill>
                    <a:schemeClr val="tx1"/>
                  </a:solidFill>
                  <a:prstDash val="solid"/>
                  <a:round/>
                </a:ln>
              </p:spPr>
              <p:txBody>
                <a:bodyPr rtlCol="0" anchor="ctr"/>
                <a:lstStyle/>
                <a:p>
                  <a:pPr algn="ctr"/>
                  <a:endParaRPr lang="en-US" sz="1500"/>
                </a:p>
              </p:txBody>
            </p:sp>
            <p:sp>
              <p:nvSpPr>
                <p:cNvPr id="36" name="Freeform: Shape 469">
                  <a:extLst>
                    <a:ext uri="{FF2B5EF4-FFF2-40B4-BE49-F238E27FC236}">
                      <a16:creationId xmlns:a16="http://schemas.microsoft.com/office/drawing/2014/main" id="{B29A6B70-594C-5C45-87B1-11EFA03A23C0}"/>
                    </a:ext>
                  </a:extLst>
                </p:cNvPr>
                <p:cNvSpPr/>
                <p:nvPr/>
              </p:nvSpPr>
              <p:spPr>
                <a:xfrm>
                  <a:off x="7002516" y="2265140"/>
                  <a:ext cx="761" cy="178688"/>
                </a:xfrm>
                <a:custGeom>
                  <a:avLst/>
                  <a:gdLst>
                    <a:gd name="connsiteX0" fmla="*/ 762 w 761"/>
                    <a:gd name="connsiteY0" fmla="*/ 178689 h 178688"/>
                    <a:gd name="connsiteX1" fmla="*/ 0 w 761"/>
                    <a:gd name="connsiteY1" fmla="*/ 0 h 178688"/>
                  </a:gdLst>
                  <a:ahLst/>
                  <a:cxnLst>
                    <a:cxn ang="0">
                      <a:pos x="connsiteX0" y="connsiteY0"/>
                    </a:cxn>
                    <a:cxn ang="0">
                      <a:pos x="connsiteX1" y="connsiteY1"/>
                    </a:cxn>
                  </a:cxnLst>
                  <a:rect l="l" t="t" r="r" b="b"/>
                  <a:pathLst>
                    <a:path w="761" h="178688">
                      <a:moveTo>
                        <a:pt x="762" y="178689"/>
                      </a:moveTo>
                      <a:lnTo>
                        <a:pt x="0" y="0"/>
                      </a:lnTo>
                    </a:path>
                  </a:pathLst>
                </a:custGeom>
                <a:ln w="19050" cap="flat">
                  <a:solidFill>
                    <a:schemeClr val="tx1"/>
                  </a:solidFill>
                  <a:prstDash val="solid"/>
                  <a:round/>
                </a:ln>
              </p:spPr>
              <p:txBody>
                <a:bodyPr rtlCol="0" anchor="ctr"/>
                <a:lstStyle/>
                <a:p>
                  <a:pPr algn="ctr"/>
                  <a:endParaRPr lang="en-US" sz="1500"/>
                </a:p>
              </p:txBody>
            </p:sp>
            <p:sp>
              <p:nvSpPr>
                <p:cNvPr id="37" name="Freeform: Shape 471">
                  <a:extLst>
                    <a:ext uri="{FF2B5EF4-FFF2-40B4-BE49-F238E27FC236}">
                      <a16:creationId xmlns:a16="http://schemas.microsoft.com/office/drawing/2014/main" id="{EE679513-FAC6-024F-9D1E-8D596245C9E0}"/>
                    </a:ext>
                  </a:extLst>
                </p:cNvPr>
                <p:cNvSpPr/>
                <p:nvPr/>
              </p:nvSpPr>
              <p:spPr>
                <a:xfrm>
                  <a:off x="6924887" y="2244470"/>
                  <a:ext cx="155829" cy="97059"/>
                </a:xfrm>
                <a:custGeom>
                  <a:avLst/>
                  <a:gdLst>
                    <a:gd name="connsiteX0" fmla="*/ 155829 w 155829"/>
                    <a:gd name="connsiteY0" fmla="*/ 83439 h 97059"/>
                    <a:gd name="connsiteX1" fmla="*/ 141923 w 155829"/>
                    <a:gd name="connsiteY1" fmla="*/ 96488 h 97059"/>
                    <a:gd name="connsiteX2" fmla="*/ 77629 w 155829"/>
                    <a:gd name="connsiteY2" fmla="*/ 28004 h 97059"/>
                    <a:gd name="connsiteX3" fmla="*/ 14002 w 155829"/>
                    <a:gd name="connsiteY3" fmla="*/ 97060 h 97059"/>
                    <a:gd name="connsiteX4" fmla="*/ 0 w 155829"/>
                    <a:gd name="connsiteY4" fmla="*/ 84201 h 97059"/>
                    <a:gd name="connsiteX5" fmla="*/ 77533 w 155829"/>
                    <a:gd name="connsiteY5" fmla="*/ 0 h 97059"/>
                    <a:gd name="connsiteX6" fmla="*/ 155829 w 155829"/>
                    <a:gd name="connsiteY6" fmla="*/ 8343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155829" y="83439"/>
                      </a:moveTo>
                      <a:lnTo>
                        <a:pt x="141923" y="96488"/>
                      </a:lnTo>
                      <a:lnTo>
                        <a:pt x="77629" y="28004"/>
                      </a:lnTo>
                      <a:lnTo>
                        <a:pt x="14002" y="97060"/>
                      </a:lnTo>
                      <a:lnTo>
                        <a:pt x="0" y="84201"/>
                      </a:lnTo>
                      <a:lnTo>
                        <a:pt x="77533" y="0"/>
                      </a:lnTo>
                      <a:lnTo>
                        <a:pt x="155829" y="83439"/>
                      </a:lnTo>
                      <a:close/>
                    </a:path>
                  </a:pathLst>
                </a:custGeom>
                <a:solidFill>
                  <a:srgbClr val="EFF5ED"/>
                </a:solidFill>
                <a:ln w="19050" cap="flat">
                  <a:solidFill>
                    <a:schemeClr val="tx1"/>
                  </a:solidFill>
                  <a:prstDash val="solid"/>
                  <a:miter/>
                </a:ln>
              </p:spPr>
              <p:txBody>
                <a:bodyPr rtlCol="0" anchor="ctr"/>
                <a:lstStyle/>
                <a:p>
                  <a:pPr algn="ctr"/>
                  <a:endParaRPr lang="en-US" sz="1500"/>
                </a:p>
              </p:txBody>
            </p:sp>
            <p:sp>
              <p:nvSpPr>
                <p:cNvPr id="38" name="Freeform: Shape 472">
                  <a:extLst>
                    <a:ext uri="{FF2B5EF4-FFF2-40B4-BE49-F238E27FC236}">
                      <a16:creationId xmlns:a16="http://schemas.microsoft.com/office/drawing/2014/main" id="{D0AEC847-5429-5648-A4C3-54528529D934}"/>
                    </a:ext>
                  </a:extLst>
                </p:cNvPr>
                <p:cNvSpPr/>
                <p:nvPr/>
              </p:nvSpPr>
              <p:spPr>
                <a:xfrm>
                  <a:off x="7002516" y="2486596"/>
                  <a:ext cx="761" cy="178593"/>
                </a:xfrm>
                <a:custGeom>
                  <a:avLst/>
                  <a:gdLst>
                    <a:gd name="connsiteX0" fmla="*/ 762 w 761"/>
                    <a:gd name="connsiteY0" fmla="*/ 0 h 178593"/>
                    <a:gd name="connsiteX1" fmla="*/ 0 w 761"/>
                    <a:gd name="connsiteY1" fmla="*/ 178594 h 178593"/>
                  </a:gdLst>
                  <a:ahLst/>
                  <a:cxnLst>
                    <a:cxn ang="0">
                      <a:pos x="connsiteX0" y="connsiteY0"/>
                    </a:cxn>
                    <a:cxn ang="0">
                      <a:pos x="connsiteX1" y="connsiteY1"/>
                    </a:cxn>
                  </a:cxnLst>
                  <a:rect l="l" t="t" r="r" b="b"/>
                  <a:pathLst>
                    <a:path w="761" h="178593">
                      <a:moveTo>
                        <a:pt x="762" y="0"/>
                      </a:moveTo>
                      <a:lnTo>
                        <a:pt x="0" y="178594"/>
                      </a:lnTo>
                    </a:path>
                  </a:pathLst>
                </a:custGeom>
                <a:ln w="19050" cap="flat">
                  <a:solidFill>
                    <a:schemeClr val="tx1"/>
                  </a:solidFill>
                  <a:prstDash val="solid"/>
                  <a:round/>
                </a:ln>
              </p:spPr>
              <p:txBody>
                <a:bodyPr rtlCol="0" anchor="ctr"/>
                <a:lstStyle/>
                <a:p>
                  <a:pPr algn="ctr"/>
                  <a:endParaRPr lang="en-US" sz="1500"/>
                </a:p>
              </p:txBody>
            </p:sp>
            <p:sp>
              <p:nvSpPr>
                <p:cNvPr id="39" name="Freeform: Shape 473">
                  <a:extLst>
                    <a:ext uri="{FF2B5EF4-FFF2-40B4-BE49-F238E27FC236}">
                      <a16:creationId xmlns:a16="http://schemas.microsoft.com/office/drawing/2014/main" id="{484063C2-7A82-634A-9068-E70639F13F18}"/>
                    </a:ext>
                  </a:extLst>
                </p:cNvPr>
                <p:cNvSpPr/>
                <p:nvPr/>
              </p:nvSpPr>
              <p:spPr>
                <a:xfrm>
                  <a:off x="6924887" y="2588799"/>
                  <a:ext cx="155829" cy="97059"/>
                </a:xfrm>
                <a:custGeom>
                  <a:avLst/>
                  <a:gdLst>
                    <a:gd name="connsiteX0" fmla="*/ 0 w 155829"/>
                    <a:gd name="connsiteY0" fmla="*/ 12954 h 97059"/>
                    <a:gd name="connsiteX1" fmla="*/ 14002 w 155829"/>
                    <a:gd name="connsiteY1" fmla="*/ 0 h 97059"/>
                    <a:gd name="connsiteX2" fmla="*/ 77629 w 155829"/>
                    <a:gd name="connsiteY2" fmla="*/ 69056 h 97059"/>
                    <a:gd name="connsiteX3" fmla="*/ 141923 w 155829"/>
                    <a:gd name="connsiteY3" fmla="*/ 571 h 97059"/>
                    <a:gd name="connsiteX4" fmla="*/ 155829 w 155829"/>
                    <a:gd name="connsiteY4" fmla="*/ 13621 h 97059"/>
                    <a:gd name="connsiteX5" fmla="*/ 77438 w 155829"/>
                    <a:gd name="connsiteY5" fmla="*/ 97060 h 97059"/>
                    <a:gd name="connsiteX6" fmla="*/ 0 w 155829"/>
                    <a:gd name="connsiteY6" fmla="*/ 12954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0" y="12954"/>
                      </a:moveTo>
                      <a:lnTo>
                        <a:pt x="14002" y="0"/>
                      </a:lnTo>
                      <a:lnTo>
                        <a:pt x="77629" y="69056"/>
                      </a:lnTo>
                      <a:lnTo>
                        <a:pt x="141923" y="571"/>
                      </a:lnTo>
                      <a:lnTo>
                        <a:pt x="155829" y="13621"/>
                      </a:lnTo>
                      <a:lnTo>
                        <a:pt x="77438" y="97060"/>
                      </a:lnTo>
                      <a:lnTo>
                        <a:pt x="0" y="12954"/>
                      </a:lnTo>
                      <a:close/>
                    </a:path>
                  </a:pathLst>
                </a:custGeom>
                <a:solidFill>
                  <a:srgbClr val="EFF5ED"/>
                </a:solidFill>
                <a:ln w="19050" cap="flat">
                  <a:solidFill>
                    <a:schemeClr val="tx1"/>
                  </a:solidFill>
                  <a:prstDash val="solid"/>
                  <a:miter/>
                </a:ln>
              </p:spPr>
              <p:txBody>
                <a:bodyPr rtlCol="0" anchor="ctr"/>
                <a:lstStyle/>
                <a:p>
                  <a:pPr algn="ctr"/>
                  <a:endParaRPr lang="en-US" sz="1500"/>
                </a:p>
              </p:txBody>
            </p:sp>
          </p:grpSp>
          <p:sp>
            <p:nvSpPr>
              <p:cNvPr id="76" name="Title 2">
                <a:extLst>
                  <a:ext uri="{FF2B5EF4-FFF2-40B4-BE49-F238E27FC236}">
                    <a16:creationId xmlns:a16="http://schemas.microsoft.com/office/drawing/2014/main" id="{61852748-6269-4A3F-9070-B9503AFCE044}"/>
                  </a:ext>
                </a:extLst>
              </p:cNvPr>
              <p:cNvSpPr txBox="1">
                <a:spLocks/>
              </p:cNvSpPr>
              <p:nvPr/>
            </p:nvSpPr>
            <p:spPr>
              <a:xfrm>
                <a:off x="5096214" y="2985040"/>
                <a:ext cx="2743200" cy="232361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457171">
                  <a:lnSpc>
                    <a:spcPct val="100000"/>
                  </a:lnSpc>
                  <a:defRPr/>
                </a:pPr>
                <a:r>
                  <a:rPr lang="en-US" altLang="en-US" sz="2000" b="1" dirty="0">
                    <a:solidFill>
                      <a:schemeClr val="accent2"/>
                    </a:solidFill>
                    <a:latin typeface="Amazon Ember"/>
                  </a:rPr>
                  <a:t>2. Integrated</a:t>
                </a:r>
                <a:r>
                  <a:rPr lang="en-US" altLang="en-US" sz="2000" dirty="0">
                    <a:solidFill>
                      <a:schemeClr val="accent2"/>
                    </a:solidFill>
                    <a:latin typeface="Amazon Ember"/>
                  </a:rPr>
                  <a:t> </a:t>
                </a:r>
                <a:br>
                  <a:rPr lang="en-US" altLang="en-US" sz="2000" dirty="0">
                    <a:solidFill>
                      <a:schemeClr val="accent2"/>
                    </a:solidFill>
                    <a:latin typeface="Amazon Ember"/>
                  </a:rPr>
                </a:br>
                <a:r>
                  <a:rPr lang="en-US" altLang="en-US" sz="1800" dirty="0">
                    <a:solidFill>
                      <a:srgbClr val="FFFFFF"/>
                    </a:solidFill>
                    <a:latin typeface="Amazon Ember"/>
                  </a:rPr>
                  <a:t>with AWS Lambda to act on results from alerts</a:t>
                </a:r>
              </a:p>
            </p:txBody>
          </p:sp>
        </p:grpSp>
        <p:grpSp>
          <p:nvGrpSpPr>
            <p:cNvPr id="4" name="Group 3">
              <a:extLst>
                <a:ext uri="{FF2B5EF4-FFF2-40B4-BE49-F238E27FC236}">
                  <a16:creationId xmlns:a16="http://schemas.microsoft.com/office/drawing/2014/main" id="{6C36D990-724C-461D-AE3F-C566EACAC6C9}"/>
                </a:ext>
              </a:extLst>
            </p:cNvPr>
            <p:cNvGrpSpPr/>
            <p:nvPr/>
          </p:nvGrpSpPr>
          <p:grpSpPr>
            <a:xfrm>
              <a:off x="1922919" y="1392501"/>
              <a:ext cx="2743200" cy="3916161"/>
              <a:chOff x="1922919" y="1392501"/>
              <a:chExt cx="2743200" cy="3916161"/>
            </a:xfrm>
          </p:grpSpPr>
          <p:grpSp>
            <p:nvGrpSpPr>
              <p:cNvPr id="11" name="Graphic 846">
                <a:extLst>
                  <a:ext uri="{FF2B5EF4-FFF2-40B4-BE49-F238E27FC236}">
                    <a16:creationId xmlns:a16="http://schemas.microsoft.com/office/drawing/2014/main" id="{C4411FB5-D25F-5040-8AEF-8D8D10F1866A}"/>
                  </a:ext>
                </a:extLst>
              </p:cNvPr>
              <p:cNvGrpSpPr>
                <a:grpSpLocks noChangeAspect="1"/>
              </p:cNvGrpSpPr>
              <p:nvPr/>
            </p:nvGrpSpPr>
            <p:grpSpPr>
              <a:xfrm>
                <a:off x="2497766" y="1392501"/>
                <a:ext cx="1593506" cy="1593506"/>
                <a:chOff x="3462020" y="2771775"/>
                <a:chExt cx="457200" cy="457200"/>
              </a:xfrm>
            </p:grpSpPr>
            <p:sp>
              <p:nvSpPr>
                <p:cNvPr id="16" name="Freeform: Shape 1119">
                  <a:extLst>
                    <a:ext uri="{FF2B5EF4-FFF2-40B4-BE49-F238E27FC236}">
                      <a16:creationId xmlns:a16="http://schemas.microsoft.com/office/drawing/2014/main" id="{1106FE3C-733C-AD4A-A0C3-50476507843F}"/>
                    </a:ext>
                  </a:extLst>
                </p:cNvPr>
                <p:cNvSpPr/>
                <p:nvPr/>
              </p:nvSpPr>
              <p:spPr>
                <a:xfrm>
                  <a:off x="3568890" y="2878531"/>
                  <a:ext cx="243939" cy="243939"/>
                </a:xfrm>
                <a:custGeom>
                  <a:avLst/>
                  <a:gdLst>
                    <a:gd name="connsiteX0" fmla="*/ 124016 w 243939"/>
                    <a:gd name="connsiteY0" fmla="*/ 243939 h 243939"/>
                    <a:gd name="connsiteX1" fmla="*/ 6264 w 243939"/>
                    <a:gd name="connsiteY1" fmla="*/ 243939 h 243939"/>
                    <a:gd name="connsiteX2" fmla="*/ 0 w 243939"/>
                    <a:gd name="connsiteY2" fmla="*/ 237675 h 243939"/>
                    <a:gd name="connsiteX3" fmla="*/ 0 w 243939"/>
                    <a:gd name="connsiteY3" fmla="*/ 6264 h 243939"/>
                    <a:gd name="connsiteX4" fmla="*/ 6264 w 243939"/>
                    <a:gd name="connsiteY4" fmla="*/ 0 h 243939"/>
                    <a:gd name="connsiteX5" fmla="*/ 237675 w 243939"/>
                    <a:gd name="connsiteY5" fmla="*/ 0 h 243939"/>
                    <a:gd name="connsiteX6" fmla="*/ 243939 w 243939"/>
                    <a:gd name="connsiteY6" fmla="*/ 6218 h 243939"/>
                    <a:gd name="connsiteX7" fmla="*/ 243939 w 243939"/>
                    <a:gd name="connsiteY7" fmla="*/ 6264 h 243939"/>
                    <a:gd name="connsiteX8" fmla="*/ 243939 w 243939"/>
                    <a:gd name="connsiteY8" fmla="*/ 123993 h 24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39" h="243939">
                      <a:moveTo>
                        <a:pt x="124016" y="243939"/>
                      </a:moveTo>
                      <a:lnTo>
                        <a:pt x="6264" y="243939"/>
                      </a:lnTo>
                      <a:cubicBezTo>
                        <a:pt x="2804" y="243939"/>
                        <a:pt x="0" y="241134"/>
                        <a:pt x="0" y="237675"/>
                      </a:cubicBezTo>
                      <a:lnTo>
                        <a:pt x="0" y="6264"/>
                      </a:lnTo>
                      <a:cubicBezTo>
                        <a:pt x="0" y="2804"/>
                        <a:pt x="2804" y="0"/>
                        <a:pt x="6264" y="0"/>
                      </a:cubicBezTo>
                      <a:lnTo>
                        <a:pt x="237675" y="0"/>
                      </a:lnTo>
                      <a:cubicBezTo>
                        <a:pt x="241123" y="-13"/>
                        <a:pt x="243925" y="2771"/>
                        <a:pt x="243939" y="6218"/>
                      </a:cubicBezTo>
                      <a:cubicBezTo>
                        <a:pt x="243939" y="6233"/>
                        <a:pt x="243939" y="6248"/>
                        <a:pt x="243939" y="6264"/>
                      </a:cubicBezTo>
                      <a:lnTo>
                        <a:pt x="243939" y="123993"/>
                      </a:lnTo>
                    </a:path>
                  </a:pathLst>
                </a:custGeom>
                <a:noFill/>
                <a:ln w="19050" cap="flat">
                  <a:solidFill>
                    <a:schemeClr val="tx1"/>
                  </a:solidFill>
                  <a:custDash>
                    <a:ds d="300000" sp="450000"/>
                  </a:custDash>
                  <a:round/>
                </a:ln>
              </p:spPr>
              <p:txBody>
                <a:bodyPr rtlCol="0" anchor="ctr"/>
                <a:lstStyle/>
                <a:p>
                  <a:pPr algn="ctr"/>
                  <a:endParaRPr lang="en-US" sz="1500"/>
                </a:p>
              </p:txBody>
            </p:sp>
            <p:sp>
              <p:nvSpPr>
                <p:cNvPr id="17" name="Freeform: Shape 1120">
                  <a:extLst>
                    <a:ext uri="{FF2B5EF4-FFF2-40B4-BE49-F238E27FC236}">
                      <a16:creationId xmlns:a16="http://schemas.microsoft.com/office/drawing/2014/main" id="{0A03FA9E-D3F1-3F4B-A24A-96DDCF06A0A4}"/>
                    </a:ext>
                  </a:extLst>
                </p:cNvPr>
                <p:cNvSpPr/>
                <p:nvPr/>
              </p:nvSpPr>
              <p:spPr>
                <a:xfrm>
                  <a:off x="3692906" y="3002523"/>
                  <a:ext cx="119923" cy="119946"/>
                </a:xfrm>
                <a:custGeom>
                  <a:avLst/>
                  <a:gdLst>
                    <a:gd name="connsiteX0" fmla="*/ 119924 w 119923"/>
                    <a:gd name="connsiteY0" fmla="*/ 0 h 119946"/>
                    <a:gd name="connsiteX1" fmla="*/ 119924 w 119923"/>
                    <a:gd name="connsiteY1" fmla="*/ 113683 h 119946"/>
                    <a:gd name="connsiteX2" fmla="*/ 113660 w 119923"/>
                    <a:gd name="connsiteY2" fmla="*/ 119946 h 119946"/>
                    <a:gd name="connsiteX3" fmla="*/ 0 w 119923"/>
                    <a:gd name="connsiteY3" fmla="*/ 119946 h 119946"/>
                  </a:gdLst>
                  <a:ahLst/>
                  <a:cxnLst>
                    <a:cxn ang="0">
                      <a:pos x="connsiteX0" y="connsiteY0"/>
                    </a:cxn>
                    <a:cxn ang="0">
                      <a:pos x="connsiteX1" y="connsiteY1"/>
                    </a:cxn>
                    <a:cxn ang="0">
                      <a:pos x="connsiteX2" y="connsiteY2"/>
                    </a:cxn>
                    <a:cxn ang="0">
                      <a:pos x="connsiteX3" y="connsiteY3"/>
                    </a:cxn>
                  </a:cxnLst>
                  <a:rect l="l" t="t" r="r" b="b"/>
                  <a:pathLst>
                    <a:path w="119923" h="119946">
                      <a:moveTo>
                        <a:pt x="119924" y="0"/>
                      </a:moveTo>
                      <a:lnTo>
                        <a:pt x="119924" y="113683"/>
                      </a:lnTo>
                      <a:cubicBezTo>
                        <a:pt x="119924" y="117141"/>
                        <a:pt x="117119" y="119946"/>
                        <a:pt x="113660" y="119946"/>
                      </a:cubicBezTo>
                      <a:lnTo>
                        <a:pt x="0" y="119946"/>
                      </a:lnTo>
                    </a:path>
                  </a:pathLst>
                </a:custGeom>
                <a:noFill/>
                <a:ln w="19050" cap="flat">
                  <a:solidFill>
                    <a:schemeClr val="tx1"/>
                  </a:solidFill>
                  <a:prstDash val="solid"/>
                  <a:miter/>
                </a:ln>
              </p:spPr>
              <p:txBody>
                <a:bodyPr rtlCol="0" anchor="ctr"/>
                <a:lstStyle/>
                <a:p>
                  <a:pPr algn="ctr"/>
                  <a:endParaRPr lang="en-US" sz="1500"/>
                </a:p>
              </p:txBody>
            </p:sp>
            <p:sp>
              <p:nvSpPr>
                <p:cNvPr id="18" name="Freeform: Shape 1121">
                  <a:extLst>
                    <a:ext uri="{FF2B5EF4-FFF2-40B4-BE49-F238E27FC236}">
                      <a16:creationId xmlns:a16="http://schemas.microsoft.com/office/drawing/2014/main" id="{847103DE-3E37-1B4E-B826-1EB631FBCF63}"/>
                    </a:ext>
                  </a:extLst>
                </p:cNvPr>
                <p:cNvSpPr/>
                <p:nvPr/>
              </p:nvSpPr>
              <p:spPr>
                <a:xfrm>
                  <a:off x="3568890" y="3000489"/>
                  <a:ext cx="121980" cy="40812"/>
                </a:xfrm>
                <a:custGeom>
                  <a:avLst/>
                  <a:gdLst>
                    <a:gd name="connsiteX0" fmla="*/ 0 w 121980"/>
                    <a:gd name="connsiteY0" fmla="*/ 0 h 40812"/>
                    <a:gd name="connsiteX1" fmla="*/ 44668 w 121980"/>
                    <a:gd name="connsiteY1" fmla="*/ 0 h 40812"/>
                    <a:gd name="connsiteX2" fmla="*/ 39914 w 121980"/>
                    <a:gd name="connsiteY2" fmla="*/ 28369 h 40812"/>
                    <a:gd name="connsiteX3" fmla="*/ 49721 w 121980"/>
                    <a:gd name="connsiteY3" fmla="*/ 38199 h 40812"/>
                    <a:gd name="connsiteX4" fmla="*/ 84673 w 121980"/>
                    <a:gd name="connsiteY4" fmla="*/ 17122 h 40812"/>
                    <a:gd name="connsiteX5" fmla="*/ 77313 w 121980"/>
                    <a:gd name="connsiteY5" fmla="*/ 0 h 40812"/>
                    <a:gd name="connsiteX6" fmla="*/ 121981 w 121980"/>
                    <a:gd name="connsiteY6" fmla="*/ 0 h 4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0" h="40812">
                      <a:moveTo>
                        <a:pt x="0" y="0"/>
                      </a:moveTo>
                      <a:lnTo>
                        <a:pt x="44668" y="0"/>
                      </a:lnTo>
                      <a:cubicBezTo>
                        <a:pt x="36979" y="7361"/>
                        <a:pt x="35045" y="18903"/>
                        <a:pt x="39914" y="28369"/>
                      </a:cubicBezTo>
                      <a:cubicBezTo>
                        <a:pt x="41945" y="32683"/>
                        <a:pt x="45411" y="36158"/>
                        <a:pt x="49721" y="38199"/>
                      </a:cubicBezTo>
                      <a:cubicBezTo>
                        <a:pt x="67368" y="46497"/>
                        <a:pt x="84673" y="33833"/>
                        <a:pt x="84673" y="17122"/>
                      </a:cubicBezTo>
                      <a:cubicBezTo>
                        <a:pt x="84674" y="10646"/>
                        <a:pt x="82012" y="4455"/>
                        <a:pt x="77313" y="0"/>
                      </a:cubicBezTo>
                      <a:lnTo>
                        <a:pt x="121981" y="0"/>
                      </a:lnTo>
                    </a:path>
                  </a:pathLst>
                </a:custGeom>
                <a:noFill/>
                <a:ln w="19050" cap="flat">
                  <a:solidFill>
                    <a:schemeClr val="tx1"/>
                  </a:solidFill>
                  <a:custDash>
                    <a:ds d="300000" sp="450000"/>
                  </a:custDash>
                  <a:round/>
                </a:ln>
              </p:spPr>
              <p:txBody>
                <a:bodyPr rtlCol="0" anchor="ctr"/>
                <a:lstStyle/>
                <a:p>
                  <a:pPr algn="ctr"/>
                  <a:endParaRPr lang="en-US" sz="1500"/>
                </a:p>
              </p:txBody>
            </p:sp>
            <p:sp>
              <p:nvSpPr>
                <p:cNvPr id="19" name="Freeform: Shape 1122">
                  <a:extLst>
                    <a:ext uri="{FF2B5EF4-FFF2-40B4-BE49-F238E27FC236}">
                      <a16:creationId xmlns:a16="http://schemas.microsoft.com/office/drawing/2014/main" id="{DA26844C-1EA7-EE46-9B5A-7C1DA9697F22}"/>
                    </a:ext>
                  </a:extLst>
                </p:cNvPr>
                <p:cNvSpPr/>
                <p:nvPr/>
              </p:nvSpPr>
              <p:spPr>
                <a:xfrm>
                  <a:off x="3690871" y="2959690"/>
                  <a:ext cx="121958" cy="40798"/>
                </a:xfrm>
                <a:custGeom>
                  <a:avLst/>
                  <a:gdLst>
                    <a:gd name="connsiteX0" fmla="*/ 0 w 121958"/>
                    <a:gd name="connsiteY0" fmla="*/ 40799 h 40798"/>
                    <a:gd name="connsiteX1" fmla="*/ 44668 w 121958"/>
                    <a:gd name="connsiteY1" fmla="*/ 40799 h 40798"/>
                    <a:gd name="connsiteX2" fmla="*/ 39914 w 121958"/>
                    <a:gd name="connsiteY2" fmla="*/ 12430 h 40798"/>
                    <a:gd name="connsiteX3" fmla="*/ 49698 w 121958"/>
                    <a:gd name="connsiteY3" fmla="*/ 2623 h 40798"/>
                    <a:gd name="connsiteX4" fmla="*/ 84673 w 121958"/>
                    <a:gd name="connsiteY4" fmla="*/ 23700 h 40798"/>
                    <a:gd name="connsiteX5" fmla="*/ 77290 w 121958"/>
                    <a:gd name="connsiteY5" fmla="*/ 40799 h 40798"/>
                    <a:gd name="connsiteX6" fmla="*/ 121958 w 121958"/>
                    <a:gd name="connsiteY6" fmla="*/ 40799 h 4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58" h="40798">
                      <a:moveTo>
                        <a:pt x="0" y="40799"/>
                      </a:moveTo>
                      <a:lnTo>
                        <a:pt x="44668" y="40799"/>
                      </a:lnTo>
                      <a:cubicBezTo>
                        <a:pt x="36958" y="33448"/>
                        <a:pt x="35022" y="21893"/>
                        <a:pt x="39914" y="12430"/>
                      </a:cubicBezTo>
                      <a:cubicBezTo>
                        <a:pt x="41944" y="8128"/>
                        <a:pt x="45400" y="4663"/>
                        <a:pt x="49698" y="2623"/>
                      </a:cubicBezTo>
                      <a:cubicBezTo>
                        <a:pt x="67368" y="-5698"/>
                        <a:pt x="84673" y="6989"/>
                        <a:pt x="84673" y="23700"/>
                      </a:cubicBezTo>
                      <a:cubicBezTo>
                        <a:pt x="84669" y="30172"/>
                        <a:pt x="81999" y="36358"/>
                        <a:pt x="77290" y="40799"/>
                      </a:cubicBezTo>
                      <a:lnTo>
                        <a:pt x="121958" y="40799"/>
                      </a:lnTo>
                    </a:path>
                  </a:pathLst>
                </a:custGeom>
                <a:noFill/>
                <a:ln w="19050" cap="flat">
                  <a:solidFill>
                    <a:schemeClr val="tx1"/>
                  </a:solidFill>
                  <a:prstDash val="solid"/>
                  <a:miter/>
                </a:ln>
              </p:spPr>
              <p:txBody>
                <a:bodyPr rtlCol="0" anchor="ctr"/>
                <a:lstStyle/>
                <a:p>
                  <a:pPr algn="ctr"/>
                  <a:endParaRPr lang="en-US" sz="1500"/>
                </a:p>
              </p:txBody>
            </p:sp>
            <p:sp>
              <p:nvSpPr>
                <p:cNvPr id="20" name="Freeform: Shape 1123">
                  <a:extLst>
                    <a:ext uri="{FF2B5EF4-FFF2-40B4-BE49-F238E27FC236}">
                      <a16:creationId xmlns:a16="http://schemas.microsoft.com/office/drawing/2014/main" id="{C26B6EC8-8E2E-D742-9027-B2CADC387260}"/>
                    </a:ext>
                  </a:extLst>
                </p:cNvPr>
                <p:cNvSpPr/>
                <p:nvPr/>
              </p:nvSpPr>
              <p:spPr>
                <a:xfrm>
                  <a:off x="3690871" y="3000489"/>
                  <a:ext cx="40798" cy="121980"/>
                </a:xfrm>
                <a:custGeom>
                  <a:avLst/>
                  <a:gdLst>
                    <a:gd name="connsiteX0" fmla="*/ 0 w 40798"/>
                    <a:gd name="connsiteY0" fmla="*/ 121981 h 121980"/>
                    <a:gd name="connsiteX1" fmla="*/ 0 w 40798"/>
                    <a:gd name="connsiteY1" fmla="*/ 73038 h 121980"/>
                    <a:gd name="connsiteX2" fmla="*/ 28369 w 40798"/>
                    <a:gd name="connsiteY2" fmla="*/ 77793 h 121980"/>
                    <a:gd name="connsiteX3" fmla="*/ 38176 w 40798"/>
                    <a:gd name="connsiteY3" fmla="*/ 68009 h 121980"/>
                    <a:gd name="connsiteX4" fmla="*/ 17099 w 40798"/>
                    <a:gd name="connsiteY4" fmla="*/ 33033 h 121980"/>
                    <a:gd name="connsiteX5" fmla="*/ 0 w 40798"/>
                    <a:gd name="connsiteY5" fmla="*/ 40394 h 121980"/>
                    <a:gd name="connsiteX6" fmla="*/ 0 w 40798"/>
                    <a:gd name="connsiteY6" fmla="*/ 0 h 1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98" h="121980">
                      <a:moveTo>
                        <a:pt x="0" y="121981"/>
                      </a:moveTo>
                      <a:lnTo>
                        <a:pt x="0" y="73038"/>
                      </a:lnTo>
                      <a:cubicBezTo>
                        <a:pt x="7359" y="80735"/>
                        <a:pt x="18903" y="82669"/>
                        <a:pt x="28369" y="77793"/>
                      </a:cubicBezTo>
                      <a:cubicBezTo>
                        <a:pt x="32672" y="75763"/>
                        <a:pt x="36137" y="72306"/>
                        <a:pt x="38176" y="68009"/>
                      </a:cubicBezTo>
                      <a:cubicBezTo>
                        <a:pt x="46497" y="50338"/>
                        <a:pt x="33810" y="33033"/>
                        <a:pt x="17099" y="33033"/>
                      </a:cubicBezTo>
                      <a:cubicBezTo>
                        <a:pt x="10632" y="33040"/>
                        <a:pt x="4451" y="35700"/>
                        <a:pt x="0" y="40394"/>
                      </a:cubicBezTo>
                      <a:lnTo>
                        <a:pt x="0" y="0"/>
                      </a:lnTo>
                    </a:path>
                  </a:pathLst>
                </a:custGeom>
                <a:noFill/>
                <a:ln w="19050" cap="flat">
                  <a:solidFill>
                    <a:schemeClr val="tx1"/>
                  </a:solidFill>
                  <a:prstDash val="solid"/>
                  <a:miter/>
                </a:ln>
              </p:spPr>
              <p:txBody>
                <a:bodyPr rtlCol="0" anchor="ctr"/>
                <a:lstStyle/>
                <a:p>
                  <a:pPr algn="ctr"/>
                  <a:endParaRPr lang="en-US" sz="1500"/>
                </a:p>
              </p:txBody>
            </p:sp>
            <p:sp>
              <p:nvSpPr>
                <p:cNvPr id="21" name="Freeform: Shape 1124">
                  <a:extLst>
                    <a:ext uri="{FF2B5EF4-FFF2-40B4-BE49-F238E27FC236}">
                      <a16:creationId xmlns:a16="http://schemas.microsoft.com/office/drawing/2014/main" id="{07D71BB6-6B56-7A42-9AE7-332CE43F1718}"/>
                    </a:ext>
                  </a:extLst>
                </p:cNvPr>
                <p:cNvSpPr/>
                <p:nvPr/>
              </p:nvSpPr>
              <p:spPr>
                <a:xfrm>
                  <a:off x="3650058" y="2878531"/>
                  <a:ext cx="40812" cy="121958"/>
                </a:xfrm>
                <a:custGeom>
                  <a:avLst/>
                  <a:gdLst>
                    <a:gd name="connsiteX0" fmla="*/ 40813 w 40812"/>
                    <a:gd name="connsiteY0" fmla="*/ 121958 h 121958"/>
                    <a:gd name="connsiteX1" fmla="*/ 40813 w 40812"/>
                    <a:gd name="connsiteY1" fmla="*/ 72992 h 121958"/>
                    <a:gd name="connsiteX2" fmla="*/ 12443 w 40812"/>
                    <a:gd name="connsiteY2" fmla="*/ 77724 h 121958"/>
                    <a:gd name="connsiteX3" fmla="*/ 2614 w 40812"/>
                    <a:gd name="connsiteY3" fmla="*/ 67940 h 121958"/>
                    <a:gd name="connsiteX4" fmla="*/ 23691 w 40812"/>
                    <a:gd name="connsiteY4" fmla="*/ 32964 h 121958"/>
                    <a:gd name="connsiteX5" fmla="*/ 40813 w 40812"/>
                    <a:gd name="connsiteY5" fmla="*/ 40348 h 121958"/>
                    <a:gd name="connsiteX6" fmla="*/ 40813 w 40812"/>
                    <a:gd name="connsiteY6" fmla="*/ 0 h 12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12" h="121958">
                      <a:moveTo>
                        <a:pt x="40813" y="121958"/>
                      </a:moveTo>
                      <a:lnTo>
                        <a:pt x="40813" y="72992"/>
                      </a:lnTo>
                      <a:cubicBezTo>
                        <a:pt x="33453" y="80687"/>
                        <a:pt x="21903" y="82614"/>
                        <a:pt x="12443" y="77724"/>
                      </a:cubicBezTo>
                      <a:cubicBezTo>
                        <a:pt x="8127" y="75708"/>
                        <a:pt x="4650" y="72247"/>
                        <a:pt x="2614" y="67940"/>
                      </a:cubicBezTo>
                      <a:cubicBezTo>
                        <a:pt x="-5685" y="50269"/>
                        <a:pt x="6980" y="32964"/>
                        <a:pt x="23691" y="32964"/>
                      </a:cubicBezTo>
                      <a:cubicBezTo>
                        <a:pt x="30169" y="32972"/>
                        <a:pt x="36360" y="35642"/>
                        <a:pt x="40813" y="40348"/>
                      </a:cubicBezTo>
                      <a:lnTo>
                        <a:pt x="40813" y="0"/>
                      </a:lnTo>
                    </a:path>
                  </a:pathLst>
                </a:custGeom>
                <a:noFill/>
                <a:ln w="19050" cap="flat">
                  <a:solidFill>
                    <a:schemeClr val="tx1"/>
                  </a:solidFill>
                  <a:custDash>
                    <a:ds d="300000" sp="450000"/>
                  </a:custDash>
                  <a:round/>
                </a:ln>
              </p:spPr>
              <p:txBody>
                <a:bodyPr rtlCol="0" anchor="ctr"/>
                <a:lstStyle/>
                <a:p>
                  <a:pPr algn="ctr"/>
                  <a:endParaRPr lang="en-US" sz="1500"/>
                </a:p>
              </p:txBody>
            </p:sp>
            <p:sp>
              <p:nvSpPr>
                <p:cNvPr id="22" name="Freeform: Shape 1125">
                  <a:extLst>
                    <a:ext uri="{FF2B5EF4-FFF2-40B4-BE49-F238E27FC236}">
                      <a16:creationId xmlns:a16="http://schemas.microsoft.com/office/drawing/2014/main" id="{12321964-ACF2-1E4A-8A65-F9D7F7E55687}"/>
                    </a:ext>
                  </a:extLst>
                </p:cNvPr>
                <p:cNvSpPr/>
                <p:nvPr/>
              </p:nvSpPr>
              <p:spPr>
                <a:xfrm>
                  <a:off x="3806611" y="3112937"/>
                  <a:ext cx="36507" cy="39799"/>
                </a:xfrm>
                <a:custGeom>
                  <a:avLst/>
                  <a:gdLst>
                    <a:gd name="connsiteX0" fmla="*/ 36507 w 36507"/>
                    <a:gd name="connsiteY0" fmla="*/ 0 h 39799"/>
                    <a:gd name="connsiteX1" fmla="*/ 36507 w 36507"/>
                    <a:gd name="connsiteY1" fmla="*/ 32004 h 39799"/>
                    <a:gd name="connsiteX2" fmla="*/ 28689 w 36507"/>
                    <a:gd name="connsiteY2" fmla="*/ 39799 h 39799"/>
                    <a:gd name="connsiteX3" fmla="*/ 0 w 36507"/>
                    <a:gd name="connsiteY3" fmla="*/ 39799 h 39799"/>
                  </a:gdLst>
                  <a:ahLst/>
                  <a:cxnLst>
                    <a:cxn ang="0">
                      <a:pos x="connsiteX0" y="connsiteY0"/>
                    </a:cxn>
                    <a:cxn ang="0">
                      <a:pos x="connsiteX1" y="connsiteY1"/>
                    </a:cxn>
                    <a:cxn ang="0">
                      <a:pos x="connsiteX2" y="connsiteY2"/>
                    </a:cxn>
                    <a:cxn ang="0">
                      <a:pos x="connsiteX3" y="connsiteY3"/>
                    </a:cxn>
                  </a:cxnLst>
                  <a:rect l="l" t="t" r="r" b="b"/>
                  <a:pathLst>
                    <a:path w="36507" h="39799">
                      <a:moveTo>
                        <a:pt x="36507" y="0"/>
                      </a:moveTo>
                      <a:lnTo>
                        <a:pt x="36507" y="32004"/>
                      </a:lnTo>
                      <a:cubicBezTo>
                        <a:pt x="36494" y="36313"/>
                        <a:pt x="32998" y="39799"/>
                        <a:pt x="28689" y="39799"/>
                      </a:cubicBezTo>
                      <a:lnTo>
                        <a:pt x="0" y="39799"/>
                      </a:lnTo>
                    </a:path>
                  </a:pathLst>
                </a:custGeom>
                <a:noFill/>
                <a:ln w="19050" cap="flat">
                  <a:solidFill>
                    <a:schemeClr val="tx1"/>
                  </a:solidFill>
                  <a:prstDash val="solid"/>
                  <a:miter/>
                </a:ln>
              </p:spPr>
              <p:txBody>
                <a:bodyPr rtlCol="0" anchor="ctr"/>
                <a:lstStyle/>
                <a:p>
                  <a:pPr algn="ctr"/>
                  <a:endParaRPr lang="en-US" sz="1500"/>
                </a:p>
              </p:txBody>
            </p:sp>
            <p:sp>
              <p:nvSpPr>
                <p:cNvPr id="23" name="Freeform: Shape 1126">
                  <a:extLst>
                    <a:ext uri="{FF2B5EF4-FFF2-40B4-BE49-F238E27FC236}">
                      <a16:creationId xmlns:a16="http://schemas.microsoft.com/office/drawing/2014/main" id="{A524781D-AA56-4E4D-A95C-E5B2224524AC}"/>
                    </a:ext>
                  </a:extLst>
                </p:cNvPr>
                <p:cNvSpPr/>
                <p:nvPr/>
              </p:nvSpPr>
              <p:spPr>
                <a:xfrm>
                  <a:off x="3538120" y="3112937"/>
                  <a:ext cx="36507" cy="39799"/>
                </a:xfrm>
                <a:custGeom>
                  <a:avLst/>
                  <a:gdLst>
                    <a:gd name="connsiteX0" fmla="*/ 0 w 36507"/>
                    <a:gd name="connsiteY0" fmla="*/ 0 h 39799"/>
                    <a:gd name="connsiteX1" fmla="*/ 0 w 36507"/>
                    <a:gd name="connsiteY1" fmla="*/ 32004 h 39799"/>
                    <a:gd name="connsiteX2" fmla="*/ 7818 w 36507"/>
                    <a:gd name="connsiteY2" fmla="*/ 39799 h 39799"/>
                    <a:gd name="connsiteX3" fmla="*/ 36507 w 36507"/>
                    <a:gd name="connsiteY3" fmla="*/ 39799 h 39799"/>
                  </a:gdLst>
                  <a:ahLst/>
                  <a:cxnLst>
                    <a:cxn ang="0">
                      <a:pos x="connsiteX0" y="connsiteY0"/>
                    </a:cxn>
                    <a:cxn ang="0">
                      <a:pos x="connsiteX1" y="connsiteY1"/>
                    </a:cxn>
                    <a:cxn ang="0">
                      <a:pos x="connsiteX2" y="connsiteY2"/>
                    </a:cxn>
                    <a:cxn ang="0">
                      <a:pos x="connsiteX3" y="connsiteY3"/>
                    </a:cxn>
                  </a:cxnLst>
                  <a:rect l="l" t="t" r="r" b="b"/>
                  <a:pathLst>
                    <a:path w="36507" h="39799">
                      <a:moveTo>
                        <a:pt x="0" y="0"/>
                      </a:moveTo>
                      <a:lnTo>
                        <a:pt x="0" y="32004"/>
                      </a:lnTo>
                      <a:cubicBezTo>
                        <a:pt x="13" y="36313"/>
                        <a:pt x="3509" y="39799"/>
                        <a:pt x="7818" y="39799"/>
                      </a:cubicBezTo>
                      <a:lnTo>
                        <a:pt x="36507" y="39799"/>
                      </a:lnTo>
                    </a:path>
                  </a:pathLst>
                </a:custGeom>
                <a:noFill/>
                <a:ln w="19050" cap="flat">
                  <a:solidFill>
                    <a:schemeClr val="tx1"/>
                  </a:solidFill>
                  <a:prstDash val="solid"/>
                  <a:miter/>
                </a:ln>
              </p:spPr>
              <p:txBody>
                <a:bodyPr rtlCol="0" anchor="ctr"/>
                <a:lstStyle/>
                <a:p>
                  <a:pPr algn="ctr"/>
                  <a:endParaRPr lang="en-US" sz="1500"/>
                </a:p>
              </p:txBody>
            </p:sp>
            <p:sp>
              <p:nvSpPr>
                <p:cNvPr id="24" name="Freeform: Shape 1127">
                  <a:extLst>
                    <a:ext uri="{FF2B5EF4-FFF2-40B4-BE49-F238E27FC236}">
                      <a16:creationId xmlns:a16="http://schemas.microsoft.com/office/drawing/2014/main" id="{3D9A8953-70AF-224A-B435-416302EF5D1C}"/>
                    </a:ext>
                  </a:extLst>
                </p:cNvPr>
                <p:cNvSpPr/>
                <p:nvPr/>
              </p:nvSpPr>
              <p:spPr>
                <a:xfrm>
                  <a:off x="3806611" y="2848013"/>
                  <a:ext cx="36507" cy="39799"/>
                </a:xfrm>
                <a:custGeom>
                  <a:avLst/>
                  <a:gdLst>
                    <a:gd name="connsiteX0" fmla="*/ 36507 w 36507"/>
                    <a:gd name="connsiteY0" fmla="*/ 39799 h 39799"/>
                    <a:gd name="connsiteX1" fmla="*/ 36507 w 36507"/>
                    <a:gd name="connsiteY1" fmla="*/ 7795 h 39799"/>
                    <a:gd name="connsiteX2" fmla="*/ 28689 w 36507"/>
                    <a:gd name="connsiteY2" fmla="*/ 0 h 39799"/>
                    <a:gd name="connsiteX3" fmla="*/ 0 w 36507"/>
                    <a:gd name="connsiteY3" fmla="*/ 0 h 39799"/>
                  </a:gdLst>
                  <a:ahLst/>
                  <a:cxnLst>
                    <a:cxn ang="0">
                      <a:pos x="connsiteX0" y="connsiteY0"/>
                    </a:cxn>
                    <a:cxn ang="0">
                      <a:pos x="connsiteX1" y="connsiteY1"/>
                    </a:cxn>
                    <a:cxn ang="0">
                      <a:pos x="connsiteX2" y="connsiteY2"/>
                    </a:cxn>
                    <a:cxn ang="0">
                      <a:pos x="connsiteX3" y="connsiteY3"/>
                    </a:cxn>
                  </a:cxnLst>
                  <a:rect l="l" t="t" r="r" b="b"/>
                  <a:pathLst>
                    <a:path w="36507" h="39799">
                      <a:moveTo>
                        <a:pt x="36507" y="39799"/>
                      </a:moveTo>
                      <a:lnTo>
                        <a:pt x="36507" y="7795"/>
                      </a:lnTo>
                      <a:cubicBezTo>
                        <a:pt x="36494" y="3486"/>
                        <a:pt x="32998" y="0"/>
                        <a:pt x="28689" y="0"/>
                      </a:cubicBezTo>
                      <a:lnTo>
                        <a:pt x="0" y="0"/>
                      </a:lnTo>
                    </a:path>
                  </a:pathLst>
                </a:custGeom>
                <a:noFill/>
                <a:ln w="19050" cap="flat">
                  <a:solidFill>
                    <a:schemeClr val="tx1"/>
                  </a:solidFill>
                  <a:prstDash val="solid"/>
                  <a:miter/>
                </a:ln>
              </p:spPr>
              <p:txBody>
                <a:bodyPr rtlCol="0" anchor="ctr"/>
                <a:lstStyle/>
                <a:p>
                  <a:pPr algn="ctr"/>
                  <a:endParaRPr lang="en-US" sz="1500"/>
                </a:p>
              </p:txBody>
            </p:sp>
            <p:sp>
              <p:nvSpPr>
                <p:cNvPr id="25" name="Freeform: Shape 1128">
                  <a:extLst>
                    <a:ext uri="{FF2B5EF4-FFF2-40B4-BE49-F238E27FC236}">
                      <a16:creationId xmlns:a16="http://schemas.microsoft.com/office/drawing/2014/main" id="{095AEDE2-F186-2E4B-B050-E82AD18F48DD}"/>
                    </a:ext>
                  </a:extLst>
                </p:cNvPr>
                <p:cNvSpPr/>
                <p:nvPr/>
              </p:nvSpPr>
              <p:spPr>
                <a:xfrm>
                  <a:off x="3538120" y="2848013"/>
                  <a:ext cx="36507" cy="39799"/>
                </a:xfrm>
                <a:custGeom>
                  <a:avLst/>
                  <a:gdLst>
                    <a:gd name="connsiteX0" fmla="*/ 0 w 36507"/>
                    <a:gd name="connsiteY0" fmla="*/ 39799 h 39799"/>
                    <a:gd name="connsiteX1" fmla="*/ 0 w 36507"/>
                    <a:gd name="connsiteY1" fmla="*/ 7795 h 39799"/>
                    <a:gd name="connsiteX2" fmla="*/ 7818 w 36507"/>
                    <a:gd name="connsiteY2" fmla="*/ 0 h 39799"/>
                    <a:gd name="connsiteX3" fmla="*/ 36507 w 36507"/>
                    <a:gd name="connsiteY3" fmla="*/ 0 h 39799"/>
                  </a:gdLst>
                  <a:ahLst/>
                  <a:cxnLst>
                    <a:cxn ang="0">
                      <a:pos x="connsiteX0" y="connsiteY0"/>
                    </a:cxn>
                    <a:cxn ang="0">
                      <a:pos x="connsiteX1" y="connsiteY1"/>
                    </a:cxn>
                    <a:cxn ang="0">
                      <a:pos x="connsiteX2" y="connsiteY2"/>
                    </a:cxn>
                    <a:cxn ang="0">
                      <a:pos x="connsiteX3" y="connsiteY3"/>
                    </a:cxn>
                  </a:cxnLst>
                  <a:rect l="l" t="t" r="r" b="b"/>
                  <a:pathLst>
                    <a:path w="36507" h="39799">
                      <a:moveTo>
                        <a:pt x="0" y="39799"/>
                      </a:moveTo>
                      <a:lnTo>
                        <a:pt x="0" y="7795"/>
                      </a:lnTo>
                      <a:cubicBezTo>
                        <a:pt x="13" y="3486"/>
                        <a:pt x="3509" y="0"/>
                        <a:pt x="7818" y="0"/>
                      </a:cubicBezTo>
                      <a:lnTo>
                        <a:pt x="36507" y="0"/>
                      </a:lnTo>
                    </a:path>
                  </a:pathLst>
                </a:custGeom>
                <a:noFill/>
                <a:ln w="19050" cap="flat">
                  <a:solidFill>
                    <a:schemeClr val="tx1"/>
                  </a:solidFill>
                  <a:prstDash val="solid"/>
                  <a:miter/>
                </a:ln>
              </p:spPr>
              <p:txBody>
                <a:bodyPr rtlCol="0" anchor="ctr"/>
                <a:lstStyle/>
                <a:p>
                  <a:pPr algn="ctr"/>
                  <a:endParaRPr lang="en-US" sz="1500"/>
                </a:p>
              </p:txBody>
            </p:sp>
          </p:grpSp>
          <p:sp>
            <p:nvSpPr>
              <p:cNvPr id="77" name="Title 2">
                <a:extLst>
                  <a:ext uri="{FF2B5EF4-FFF2-40B4-BE49-F238E27FC236}">
                    <a16:creationId xmlns:a16="http://schemas.microsoft.com/office/drawing/2014/main" id="{CF531B2D-2D53-438F-BBE1-CD9B411120F2}"/>
                  </a:ext>
                </a:extLst>
              </p:cNvPr>
              <p:cNvSpPr txBox="1">
                <a:spLocks/>
              </p:cNvSpPr>
              <p:nvPr/>
            </p:nvSpPr>
            <p:spPr>
              <a:xfrm>
                <a:off x="1922919" y="2985042"/>
                <a:ext cx="2743200" cy="23236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457171">
                  <a:lnSpc>
                    <a:spcPct val="100000"/>
                  </a:lnSpc>
                  <a:defRPr/>
                </a:pPr>
                <a:r>
                  <a:rPr lang="en-US" altLang="en-US" sz="2000" b="1" dirty="0">
                    <a:solidFill>
                      <a:schemeClr val="accent1"/>
                    </a:solidFill>
                    <a:latin typeface="Amazon Ember"/>
                  </a:rPr>
                  <a:t>1. Supports</a:t>
                </a:r>
                <a:r>
                  <a:rPr lang="en-US" altLang="en-US" sz="2000" dirty="0">
                    <a:solidFill>
                      <a:srgbClr val="FFFFFF"/>
                    </a:solidFill>
                    <a:latin typeface="Amazon Ember"/>
                  </a:rPr>
                  <a:t> </a:t>
                </a:r>
                <a:br>
                  <a:rPr lang="en-US" altLang="en-US" sz="2000" dirty="0">
                    <a:solidFill>
                      <a:srgbClr val="FFFFFF"/>
                    </a:solidFill>
                    <a:latin typeface="Amazon Ember"/>
                  </a:rPr>
                </a:br>
                <a:r>
                  <a:rPr lang="en-US" altLang="en-US" sz="1800" dirty="0">
                    <a:solidFill>
                      <a:srgbClr val="FFFFFF"/>
                    </a:solidFill>
                    <a:latin typeface="Amazon Ember"/>
                  </a:rPr>
                  <a:t>popular ML algorithms such as XGBoost and deep learning frameworks such </a:t>
                </a:r>
                <a:br>
                  <a:rPr lang="en-US" altLang="en-US" sz="1800" dirty="0">
                    <a:solidFill>
                      <a:srgbClr val="FFFFFF"/>
                    </a:solidFill>
                    <a:latin typeface="Amazon Ember"/>
                  </a:rPr>
                </a:br>
                <a:r>
                  <a:rPr lang="en-US" altLang="en-US" sz="1800" dirty="0">
                    <a:solidFill>
                      <a:srgbClr val="FFFFFF"/>
                    </a:solidFill>
                    <a:latin typeface="Amazon Ember"/>
                  </a:rPr>
                  <a:t>as TensorFlow, PyTorch, Apache MXNet, and </a:t>
                </a:r>
                <a:r>
                  <a:rPr lang="en-US" altLang="en-US" sz="1800" dirty="0" err="1">
                    <a:solidFill>
                      <a:srgbClr val="FFFFFF"/>
                    </a:solidFill>
                    <a:latin typeface="Amazon Ember"/>
                  </a:rPr>
                  <a:t>Keras</a:t>
                </a:r>
                <a:r>
                  <a:rPr lang="en-US" altLang="en-US" sz="1800" dirty="0">
                    <a:solidFill>
                      <a:srgbClr val="FFFFFF"/>
                    </a:solidFill>
                    <a:latin typeface="Amazon Ember"/>
                  </a:rPr>
                  <a:t>, with SageMaker built-in containers</a:t>
                </a:r>
              </a:p>
            </p:txBody>
          </p:sp>
        </p:grpSp>
        <p:grpSp>
          <p:nvGrpSpPr>
            <p:cNvPr id="6" name="Group 5">
              <a:extLst>
                <a:ext uri="{FF2B5EF4-FFF2-40B4-BE49-F238E27FC236}">
                  <a16:creationId xmlns:a16="http://schemas.microsoft.com/office/drawing/2014/main" id="{88EB4CB1-FDFE-4463-B094-D6F385535B40}"/>
                </a:ext>
              </a:extLst>
            </p:cNvPr>
            <p:cNvGrpSpPr/>
            <p:nvPr/>
          </p:nvGrpSpPr>
          <p:grpSpPr>
            <a:xfrm>
              <a:off x="8640933" y="1421492"/>
              <a:ext cx="2743200" cy="3887170"/>
              <a:chOff x="8640933" y="1421492"/>
              <a:chExt cx="2743200" cy="3887170"/>
            </a:xfrm>
          </p:grpSpPr>
          <p:grpSp>
            <p:nvGrpSpPr>
              <p:cNvPr id="40" name="Graphic 17">
                <a:extLst>
                  <a:ext uri="{FF2B5EF4-FFF2-40B4-BE49-F238E27FC236}">
                    <a16:creationId xmlns:a16="http://schemas.microsoft.com/office/drawing/2014/main" id="{DDF48E9B-2CB1-474D-B4AC-8BE8B3575033}"/>
                  </a:ext>
                </a:extLst>
              </p:cNvPr>
              <p:cNvGrpSpPr>
                <a:grpSpLocks noChangeAspect="1"/>
              </p:cNvGrpSpPr>
              <p:nvPr/>
            </p:nvGrpSpPr>
            <p:grpSpPr>
              <a:xfrm>
                <a:off x="9244771" y="1421492"/>
                <a:ext cx="1535524" cy="1535524"/>
                <a:chOff x="9144000" y="1619250"/>
                <a:chExt cx="1905000" cy="1905000"/>
              </a:xfrm>
              <a:noFill/>
            </p:grpSpPr>
            <p:sp>
              <p:nvSpPr>
                <p:cNvPr id="41" name="Freeform: Shape 933">
                  <a:extLst>
                    <a:ext uri="{FF2B5EF4-FFF2-40B4-BE49-F238E27FC236}">
                      <a16:creationId xmlns:a16="http://schemas.microsoft.com/office/drawing/2014/main" id="{6BE1A71E-0931-0D4D-BB2C-F4522C29EA2D}"/>
                    </a:ext>
                  </a:extLst>
                </p:cNvPr>
                <p:cNvSpPr/>
                <p:nvPr/>
              </p:nvSpPr>
              <p:spPr>
                <a:xfrm>
                  <a:off x="10152792" y="2366391"/>
                  <a:ext cx="9525" cy="245554"/>
                </a:xfrm>
                <a:custGeom>
                  <a:avLst/>
                  <a:gdLst>
                    <a:gd name="connsiteX0" fmla="*/ 0 w 9525"/>
                    <a:gd name="connsiteY0" fmla="*/ 245555 h 245554"/>
                    <a:gd name="connsiteX1" fmla="*/ 0 w 9525"/>
                    <a:gd name="connsiteY1" fmla="*/ 0 h 245554"/>
                  </a:gdLst>
                  <a:ahLst/>
                  <a:cxnLst>
                    <a:cxn ang="0">
                      <a:pos x="connsiteX0" y="connsiteY0"/>
                    </a:cxn>
                    <a:cxn ang="0">
                      <a:pos x="connsiteX1" y="connsiteY1"/>
                    </a:cxn>
                  </a:cxnLst>
                  <a:rect l="l" t="t" r="r" b="b"/>
                  <a:pathLst>
                    <a:path w="9525" h="245554">
                      <a:moveTo>
                        <a:pt x="0" y="245555"/>
                      </a:moveTo>
                      <a:lnTo>
                        <a:pt x="0" y="0"/>
                      </a:lnTo>
                    </a:path>
                  </a:pathLst>
                </a:custGeom>
                <a:grpFill/>
                <a:ln w="19050" cap="flat">
                  <a:solidFill>
                    <a:schemeClr val="tx1"/>
                  </a:solidFill>
                  <a:prstDash val="solid"/>
                  <a:round/>
                </a:ln>
              </p:spPr>
              <p:txBody>
                <a:bodyPr rtlCol="0" anchor="ctr"/>
                <a:lstStyle/>
                <a:p>
                  <a:pPr algn="ctr"/>
                  <a:endParaRPr lang="en-US" sz="1500"/>
                </a:p>
              </p:txBody>
            </p:sp>
            <p:sp>
              <p:nvSpPr>
                <p:cNvPr id="43" name="Freeform: Shape 934">
                  <a:extLst>
                    <a:ext uri="{FF2B5EF4-FFF2-40B4-BE49-F238E27FC236}">
                      <a16:creationId xmlns:a16="http://schemas.microsoft.com/office/drawing/2014/main" id="{06ECA9C5-7626-5345-94A7-3CE38069A059}"/>
                    </a:ext>
                  </a:extLst>
                </p:cNvPr>
                <p:cNvSpPr/>
                <p:nvPr/>
              </p:nvSpPr>
              <p:spPr>
                <a:xfrm>
                  <a:off x="9903523" y="2692812"/>
                  <a:ext cx="207264" cy="120681"/>
                </a:xfrm>
                <a:custGeom>
                  <a:avLst/>
                  <a:gdLst>
                    <a:gd name="connsiteX0" fmla="*/ 207264 w 207264"/>
                    <a:gd name="connsiteY0" fmla="*/ 0 h 120681"/>
                    <a:gd name="connsiteX1" fmla="*/ 0 w 207264"/>
                    <a:gd name="connsiteY1" fmla="*/ 120682 h 120681"/>
                  </a:gdLst>
                  <a:ahLst/>
                  <a:cxnLst>
                    <a:cxn ang="0">
                      <a:pos x="connsiteX0" y="connsiteY0"/>
                    </a:cxn>
                    <a:cxn ang="0">
                      <a:pos x="connsiteX1" y="connsiteY1"/>
                    </a:cxn>
                  </a:cxnLst>
                  <a:rect l="l" t="t" r="r" b="b"/>
                  <a:pathLst>
                    <a:path w="207264" h="120681">
                      <a:moveTo>
                        <a:pt x="207264" y="0"/>
                      </a:moveTo>
                      <a:lnTo>
                        <a:pt x="0" y="120682"/>
                      </a:lnTo>
                    </a:path>
                  </a:pathLst>
                </a:custGeom>
                <a:grpFill/>
                <a:ln w="19050" cap="flat">
                  <a:solidFill>
                    <a:schemeClr val="tx1"/>
                  </a:solidFill>
                  <a:prstDash val="solid"/>
                  <a:round/>
                </a:ln>
              </p:spPr>
              <p:txBody>
                <a:bodyPr rtlCol="0" anchor="ctr"/>
                <a:lstStyle/>
                <a:p>
                  <a:pPr algn="ctr"/>
                  <a:endParaRPr lang="en-US" sz="1500"/>
                </a:p>
              </p:txBody>
            </p:sp>
            <p:sp>
              <p:nvSpPr>
                <p:cNvPr id="45" name="Freeform: Shape 935">
                  <a:extLst>
                    <a:ext uri="{FF2B5EF4-FFF2-40B4-BE49-F238E27FC236}">
                      <a16:creationId xmlns:a16="http://schemas.microsoft.com/office/drawing/2014/main" id="{1355E6F9-3AE8-424D-BCD6-5511F75CA013}"/>
                    </a:ext>
                  </a:extLst>
                </p:cNvPr>
                <p:cNvSpPr/>
                <p:nvPr/>
              </p:nvSpPr>
              <p:spPr>
                <a:xfrm>
                  <a:off x="10102215" y="2609278"/>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grpFill/>
                <a:ln w="19050" cap="flat">
                  <a:solidFill>
                    <a:schemeClr val="tx1"/>
                  </a:solidFill>
                  <a:prstDash val="solid"/>
                  <a:round/>
                </a:ln>
              </p:spPr>
              <p:txBody>
                <a:bodyPr rtlCol="0" anchor="ctr"/>
                <a:lstStyle/>
                <a:p>
                  <a:pPr algn="ctr"/>
                  <a:endParaRPr lang="en-US" sz="1500"/>
                </a:p>
              </p:txBody>
            </p:sp>
            <p:sp>
              <p:nvSpPr>
                <p:cNvPr id="49" name="Freeform: Shape 936">
                  <a:extLst>
                    <a:ext uri="{FF2B5EF4-FFF2-40B4-BE49-F238E27FC236}">
                      <a16:creationId xmlns:a16="http://schemas.microsoft.com/office/drawing/2014/main" id="{046D9D74-8C2E-5A42-A7FD-C4EE8C98B670}"/>
                    </a:ext>
                  </a:extLst>
                </p:cNvPr>
                <p:cNvSpPr/>
                <p:nvPr/>
              </p:nvSpPr>
              <p:spPr>
                <a:xfrm>
                  <a:off x="9526809" y="3052476"/>
                  <a:ext cx="586549" cy="9525"/>
                </a:xfrm>
                <a:custGeom>
                  <a:avLst/>
                  <a:gdLst>
                    <a:gd name="connsiteX0" fmla="*/ 0 w 586549"/>
                    <a:gd name="connsiteY0" fmla="*/ 0 h 9525"/>
                    <a:gd name="connsiteX1" fmla="*/ 586549 w 586549"/>
                    <a:gd name="connsiteY1" fmla="*/ 0 h 9525"/>
                  </a:gdLst>
                  <a:ahLst/>
                  <a:cxnLst>
                    <a:cxn ang="0">
                      <a:pos x="connsiteX0" y="connsiteY0"/>
                    </a:cxn>
                    <a:cxn ang="0">
                      <a:pos x="connsiteX1" y="connsiteY1"/>
                    </a:cxn>
                  </a:cxnLst>
                  <a:rect l="l" t="t" r="r" b="b"/>
                  <a:pathLst>
                    <a:path w="586549" h="9525">
                      <a:moveTo>
                        <a:pt x="0" y="0"/>
                      </a:moveTo>
                      <a:lnTo>
                        <a:pt x="586549" y="0"/>
                      </a:lnTo>
                    </a:path>
                  </a:pathLst>
                </a:custGeom>
                <a:grpFill/>
                <a:ln w="19050" cap="flat">
                  <a:solidFill>
                    <a:schemeClr val="tx1"/>
                  </a:solidFill>
                  <a:prstDash val="solid"/>
                  <a:round/>
                </a:ln>
              </p:spPr>
              <p:txBody>
                <a:bodyPr rtlCol="0" anchor="ctr"/>
                <a:lstStyle/>
                <a:p>
                  <a:pPr algn="ctr"/>
                  <a:endParaRPr lang="en-US" sz="1500"/>
                </a:p>
              </p:txBody>
            </p:sp>
            <p:sp>
              <p:nvSpPr>
                <p:cNvPr id="50" name="Freeform: Shape 937">
                  <a:extLst>
                    <a:ext uri="{FF2B5EF4-FFF2-40B4-BE49-F238E27FC236}">
                      <a16:creationId xmlns:a16="http://schemas.microsoft.com/office/drawing/2014/main" id="{2E353768-07AF-FA42-98ED-5B67119625EC}"/>
                    </a:ext>
                  </a:extLst>
                </p:cNvPr>
                <p:cNvSpPr/>
                <p:nvPr/>
              </p:nvSpPr>
              <p:spPr>
                <a:xfrm>
                  <a:off x="9545288" y="1939671"/>
                  <a:ext cx="656177" cy="9525"/>
                </a:xfrm>
                <a:custGeom>
                  <a:avLst/>
                  <a:gdLst>
                    <a:gd name="connsiteX0" fmla="*/ 656177 w 656177"/>
                    <a:gd name="connsiteY0" fmla="*/ 0 h 9525"/>
                    <a:gd name="connsiteX1" fmla="*/ 0 w 656177"/>
                    <a:gd name="connsiteY1" fmla="*/ 0 h 9525"/>
                  </a:gdLst>
                  <a:ahLst/>
                  <a:cxnLst>
                    <a:cxn ang="0">
                      <a:pos x="connsiteX0" y="connsiteY0"/>
                    </a:cxn>
                    <a:cxn ang="0">
                      <a:pos x="connsiteX1" y="connsiteY1"/>
                    </a:cxn>
                  </a:cxnLst>
                  <a:rect l="l" t="t" r="r" b="b"/>
                  <a:pathLst>
                    <a:path w="656177" h="9525">
                      <a:moveTo>
                        <a:pt x="656177" y="0"/>
                      </a:moveTo>
                      <a:lnTo>
                        <a:pt x="0" y="0"/>
                      </a:lnTo>
                    </a:path>
                  </a:pathLst>
                </a:custGeom>
                <a:grpFill/>
                <a:ln w="19050" cap="flat">
                  <a:solidFill>
                    <a:schemeClr val="tx1"/>
                  </a:solidFill>
                  <a:prstDash val="solid"/>
                  <a:round/>
                </a:ln>
              </p:spPr>
              <p:txBody>
                <a:bodyPr rtlCol="0" anchor="ctr"/>
                <a:lstStyle/>
                <a:p>
                  <a:pPr algn="ctr"/>
                  <a:endParaRPr lang="en-US" sz="1500"/>
                </a:p>
              </p:txBody>
            </p:sp>
            <p:sp>
              <p:nvSpPr>
                <p:cNvPr id="51" name="Freeform: Shape 938">
                  <a:extLst>
                    <a:ext uri="{FF2B5EF4-FFF2-40B4-BE49-F238E27FC236}">
                      <a16:creationId xmlns:a16="http://schemas.microsoft.com/office/drawing/2014/main" id="{996F41A7-FEF6-7E4A-B096-674CE5C97768}"/>
                    </a:ext>
                  </a:extLst>
                </p:cNvPr>
                <p:cNvSpPr/>
                <p:nvPr/>
              </p:nvSpPr>
              <p:spPr>
                <a:xfrm>
                  <a:off x="9356979" y="1939671"/>
                  <a:ext cx="94107" cy="9525"/>
                </a:xfrm>
                <a:custGeom>
                  <a:avLst/>
                  <a:gdLst>
                    <a:gd name="connsiteX0" fmla="*/ 94107 w 94107"/>
                    <a:gd name="connsiteY0" fmla="*/ 0 h 9525"/>
                    <a:gd name="connsiteX1" fmla="*/ 0 w 94107"/>
                    <a:gd name="connsiteY1" fmla="*/ 0 h 9525"/>
                  </a:gdLst>
                  <a:ahLst/>
                  <a:cxnLst>
                    <a:cxn ang="0">
                      <a:pos x="connsiteX0" y="connsiteY0"/>
                    </a:cxn>
                    <a:cxn ang="0">
                      <a:pos x="connsiteX1" y="connsiteY1"/>
                    </a:cxn>
                  </a:cxnLst>
                  <a:rect l="l" t="t" r="r" b="b"/>
                  <a:pathLst>
                    <a:path w="94107" h="9525">
                      <a:moveTo>
                        <a:pt x="94107" y="0"/>
                      </a:moveTo>
                      <a:lnTo>
                        <a:pt x="0" y="0"/>
                      </a:lnTo>
                    </a:path>
                  </a:pathLst>
                </a:custGeom>
                <a:grpFill/>
                <a:ln w="19050" cap="flat">
                  <a:solidFill>
                    <a:schemeClr val="tx1"/>
                  </a:solidFill>
                  <a:prstDash val="solid"/>
                  <a:round/>
                </a:ln>
              </p:spPr>
              <p:txBody>
                <a:bodyPr rtlCol="0" anchor="ctr"/>
                <a:lstStyle/>
                <a:p>
                  <a:pPr algn="ctr"/>
                  <a:endParaRPr lang="en-US" sz="1500"/>
                </a:p>
              </p:txBody>
            </p:sp>
            <p:sp>
              <p:nvSpPr>
                <p:cNvPr id="52" name="Freeform: Shape 939">
                  <a:extLst>
                    <a:ext uri="{FF2B5EF4-FFF2-40B4-BE49-F238E27FC236}">
                      <a16:creationId xmlns:a16="http://schemas.microsoft.com/office/drawing/2014/main" id="{9F0431CE-E70D-E540-8439-4A14AF2C85C2}"/>
                    </a:ext>
                  </a:extLst>
                </p:cNvPr>
                <p:cNvSpPr/>
                <p:nvPr/>
              </p:nvSpPr>
              <p:spPr>
                <a:xfrm>
                  <a:off x="9663112" y="2281904"/>
                  <a:ext cx="383476" cy="414051"/>
                </a:xfrm>
                <a:custGeom>
                  <a:avLst/>
                  <a:gdLst>
                    <a:gd name="connsiteX0" fmla="*/ 0 w 383476"/>
                    <a:gd name="connsiteY0" fmla="*/ 153352 h 414051"/>
                    <a:gd name="connsiteX1" fmla="*/ 95 w 383476"/>
                    <a:gd name="connsiteY1" fmla="*/ 100203 h 414051"/>
                    <a:gd name="connsiteX2" fmla="*/ 191738 w 383476"/>
                    <a:gd name="connsiteY2" fmla="*/ 0 h 414051"/>
                    <a:gd name="connsiteX3" fmla="*/ 383477 w 383476"/>
                    <a:gd name="connsiteY3" fmla="*/ 100203 h 414051"/>
                    <a:gd name="connsiteX4" fmla="*/ 383477 w 383476"/>
                    <a:gd name="connsiteY4" fmla="*/ 311277 h 414051"/>
                    <a:gd name="connsiteX5" fmla="*/ 192596 w 383476"/>
                    <a:gd name="connsiteY5" fmla="*/ 414052 h 414051"/>
                    <a:gd name="connsiteX6" fmla="*/ 0 w 383476"/>
                    <a:gd name="connsiteY6" fmla="*/ 314135 h 414051"/>
                    <a:gd name="connsiteX7" fmla="*/ 0 w 383476"/>
                    <a:gd name="connsiteY7" fmla="*/ 276035 h 41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476" h="414051">
                      <a:moveTo>
                        <a:pt x="0" y="153352"/>
                      </a:moveTo>
                      <a:lnTo>
                        <a:pt x="95" y="100203"/>
                      </a:lnTo>
                      <a:lnTo>
                        <a:pt x="191738" y="0"/>
                      </a:lnTo>
                      <a:lnTo>
                        <a:pt x="383477" y="100203"/>
                      </a:lnTo>
                      <a:lnTo>
                        <a:pt x="383477" y="311277"/>
                      </a:lnTo>
                      <a:lnTo>
                        <a:pt x="192596" y="414052"/>
                      </a:lnTo>
                      <a:lnTo>
                        <a:pt x="0" y="314135"/>
                      </a:lnTo>
                      <a:lnTo>
                        <a:pt x="0" y="276035"/>
                      </a:lnTo>
                    </a:path>
                  </a:pathLst>
                </a:custGeom>
                <a:grpFill/>
                <a:ln w="19050" cap="flat">
                  <a:solidFill>
                    <a:schemeClr val="tx1"/>
                  </a:solidFill>
                  <a:prstDash val="solid"/>
                  <a:round/>
                </a:ln>
              </p:spPr>
              <p:txBody>
                <a:bodyPr rtlCol="0" anchor="ctr"/>
                <a:lstStyle/>
                <a:p>
                  <a:pPr algn="ctr"/>
                  <a:endParaRPr lang="en-US" sz="1500"/>
                </a:p>
              </p:txBody>
            </p:sp>
            <p:sp>
              <p:nvSpPr>
                <p:cNvPr id="53" name="Freeform: Shape 940">
                  <a:extLst>
                    <a:ext uri="{FF2B5EF4-FFF2-40B4-BE49-F238E27FC236}">
                      <a16:creationId xmlns:a16="http://schemas.microsoft.com/office/drawing/2014/main" id="{D71E066D-5056-D948-9F4E-817CC7B18527}"/>
                    </a:ext>
                  </a:extLst>
                </p:cNvPr>
                <p:cNvSpPr/>
                <p:nvPr/>
              </p:nvSpPr>
              <p:spPr>
                <a:xfrm>
                  <a:off x="9663112" y="2465927"/>
                  <a:ext cx="9525" cy="61340"/>
                </a:xfrm>
                <a:custGeom>
                  <a:avLst/>
                  <a:gdLst>
                    <a:gd name="connsiteX0" fmla="*/ 0 w 9525"/>
                    <a:gd name="connsiteY0" fmla="*/ 61341 h 61340"/>
                    <a:gd name="connsiteX1" fmla="*/ 0 w 9525"/>
                    <a:gd name="connsiteY1" fmla="*/ 0 h 61340"/>
                  </a:gdLst>
                  <a:ahLst/>
                  <a:cxnLst>
                    <a:cxn ang="0">
                      <a:pos x="connsiteX0" y="connsiteY0"/>
                    </a:cxn>
                    <a:cxn ang="0">
                      <a:pos x="connsiteX1" y="connsiteY1"/>
                    </a:cxn>
                  </a:cxnLst>
                  <a:rect l="l" t="t" r="r" b="b"/>
                  <a:pathLst>
                    <a:path w="9525" h="61340">
                      <a:moveTo>
                        <a:pt x="0" y="61341"/>
                      </a:moveTo>
                      <a:lnTo>
                        <a:pt x="0" y="0"/>
                      </a:lnTo>
                    </a:path>
                  </a:pathLst>
                </a:custGeom>
                <a:grpFill/>
                <a:ln w="19050" cap="flat">
                  <a:solidFill>
                    <a:schemeClr val="tx1"/>
                  </a:solidFill>
                  <a:prstDash val="solid"/>
                  <a:round/>
                </a:ln>
              </p:spPr>
              <p:txBody>
                <a:bodyPr rtlCol="0" anchor="ctr"/>
                <a:lstStyle/>
                <a:p>
                  <a:pPr algn="ctr"/>
                  <a:endParaRPr lang="en-US" sz="1500"/>
                </a:p>
              </p:txBody>
            </p:sp>
            <p:sp>
              <p:nvSpPr>
                <p:cNvPr id="54" name="Freeform: Shape 941">
                  <a:extLst>
                    <a:ext uri="{FF2B5EF4-FFF2-40B4-BE49-F238E27FC236}">
                      <a16:creationId xmlns:a16="http://schemas.microsoft.com/office/drawing/2014/main" id="{A286D639-7B8F-3F44-B840-BBDBD30D199F}"/>
                    </a:ext>
                  </a:extLst>
                </p:cNvPr>
                <p:cNvSpPr/>
                <p:nvPr/>
              </p:nvSpPr>
              <p:spPr>
                <a:xfrm>
                  <a:off x="9901713" y="2179701"/>
                  <a:ext cx="207549" cy="119729"/>
                </a:xfrm>
                <a:custGeom>
                  <a:avLst/>
                  <a:gdLst>
                    <a:gd name="connsiteX0" fmla="*/ 0 w 207549"/>
                    <a:gd name="connsiteY0" fmla="*/ 0 h 119729"/>
                    <a:gd name="connsiteX1" fmla="*/ 207550 w 207549"/>
                    <a:gd name="connsiteY1" fmla="*/ 119729 h 119729"/>
                  </a:gdLst>
                  <a:ahLst/>
                  <a:cxnLst>
                    <a:cxn ang="0">
                      <a:pos x="connsiteX0" y="connsiteY0"/>
                    </a:cxn>
                    <a:cxn ang="0">
                      <a:pos x="connsiteX1" y="connsiteY1"/>
                    </a:cxn>
                  </a:cxnLst>
                  <a:rect l="l" t="t" r="r" b="b"/>
                  <a:pathLst>
                    <a:path w="207549" h="119729">
                      <a:moveTo>
                        <a:pt x="0" y="0"/>
                      </a:moveTo>
                      <a:lnTo>
                        <a:pt x="207550" y="119729"/>
                      </a:lnTo>
                    </a:path>
                  </a:pathLst>
                </a:custGeom>
                <a:grpFill/>
                <a:ln w="19050" cap="flat">
                  <a:solidFill>
                    <a:schemeClr val="tx1"/>
                  </a:solidFill>
                  <a:prstDash val="solid"/>
                  <a:round/>
                </a:ln>
              </p:spPr>
              <p:txBody>
                <a:bodyPr rtlCol="0" anchor="ctr"/>
                <a:lstStyle/>
                <a:p>
                  <a:pPr algn="ctr"/>
                  <a:endParaRPr lang="en-US" sz="1500"/>
                </a:p>
              </p:txBody>
            </p:sp>
            <p:sp>
              <p:nvSpPr>
                <p:cNvPr id="55" name="Freeform: Shape 942">
                  <a:extLst>
                    <a:ext uri="{FF2B5EF4-FFF2-40B4-BE49-F238E27FC236}">
                      <a16:creationId xmlns:a16="http://schemas.microsoft.com/office/drawing/2014/main" id="{6E9A8239-EB64-CF47-A9EC-5E3BC2117B83}"/>
                    </a:ext>
                  </a:extLst>
                </p:cNvPr>
                <p:cNvSpPr/>
                <p:nvPr/>
              </p:nvSpPr>
              <p:spPr>
                <a:xfrm>
                  <a:off x="9607962" y="2180082"/>
                  <a:ext cx="196500" cy="106870"/>
                </a:xfrm>
                <a:custGeom>
                  <a:avLst/>
                  <a:gdLst>
                    <a:gd name="connsiteX0" fmla="*/ 0 w 196500"/>
                    <a:gd name="connsiteY0" fmla="*/ 106870 h 106870"/>
                    <a:gd name="connsiteX1" fmla="*/ 196501 w 196500"/>
                    <a:gd name="connsiteY1" fmla="*/ 0 h 106870"/>
                  </a:gdLst>
                  <a:ahLst/>
                  <a:cxnLst>
                    <a:cxn ang="0">
                      <a:pos x="connsiteX0" y="connsiteY0"/>
                    </a:cxn>
                    <a:cxn ang="0">
                      <a:pos x="connsiteX1" y="connsiteY1"/>
                    </a:cxn>
                  </a:cxnLst>
                  <a:rect l="l" t="t" r="r" b="b"/>
                  <a:pathLst>
                    <a:path w="196500" h="106870">
                      <a:moveTo>
                        <a:pt x="0" y="106870"/>
                      </a:moveTo>
                      <a:lnTo>
                        <a:pt x="196501" y="0"/>
                      </a:lnTo>
                    </a:path>
                  </a:pathLst>
                </a:custGeom>
                <a:grpFill/>
                <a:ln w="19050" cap="flat">
                  <a:solidFill>
                    <a:schemeClr val="tx1"/>
                  </a:solidFill>
                  <a:prstDash val="solid"/>
                  <a:round/>
                </a:ln>
              </p:spPr>
              <p:txBody>
                <a:bodyPr rtlCol="0" anchor="ctr"/>
                <a:lstStyle/>
                <a:p>
                  <a:pPr algn="ctr"/>
                  <a:endParaRPr lang="en-US" sz="1500"/>
                </a:p>
              </p:txBody>
            </p:sp>
            <p:sp>
              <p:nvSpPr>
                <p:cNvPr id="56" name="Freeform: Shape 943">
                  <a:extLst>
                    <a:ext uri="{FF2B5EF4-FFF2-40B4-BE49-F238E27FC236}">
                      <a16:creationId xmlns:a16="http://schemas.microsoft.com/office/drawing/2014/main" id="{EFA3D4DD-7C62-1B4E-A0ED-6373A43BD1F2}"/>
                    </a:ext>
                  </a:extLst>
                </p:cNvPr>
                <p:cNvSpPr/>
                <p:nvPr/>
              </p:nvSpPr>
              <p:spPr>
                <a:xfrm>
                  <a:off x="9556146" y="2366391"/>
                  <a:ext cx="9525" cy="245554"/>
                </a:xfrm>
                <a:custGeom>
                  <a:avLst/>
                  <a:gdLst>
                    <a:gd name="connsiteX0" fmla="*/ 0 w 9525"/>
                    <a:gd name="connsiteY0" fmla="*/ 245555 h 245554"/>
                    <a:gd name="connsiteX1" fmla="*/ 0 w 9525"/>
                    <a:gd name="connsiteY1" fmla="*/ 0 h 245554"/>
                  </a:gdLst>
                  <a:ahLst/>
                  <a:cxnLst>
                    <a:cxn ang="0">
                      <a:pos x="connsiteX0" y="connsiteY0"/>
                    </a:cxn>
                    <a:cxn ang="0">
                      <a:pos x="connsiteX1" y="connsiteY1"/>
                    </a:cxn>
                  </a:cxnLst>
                  <a:rect l="l" t="t" r="r" b="b"/>
                  <a:pathLst>
                    <a:path w="9525" h="245554">
                      <a:moveTo>
                        <a:pt x="0" y="245555"/>
                      </a:moveTo>
                      <a:lnTo>
                        <a:pt x="0" y="0"/>
                      </a:lnTo>
                    </a:path>
                  </a:pathLst>
                </a:custGeom>
                <a:grpFill/>
                <a:ln w="19050" cap="flat">
                  <a:solidFill>
                    <a:schemeClr val="tx1"/>
                  </a:solidFill>
                  <a:prstDash val="solid"/>
                  <a:round/>
                </a:ln>
              </p:spPr>
              <p:txBody>
                <a:bodyPr rtlCol="0" anchor="ctr"/>
                <a:lstStyle/>
                <a:p>
                  <a:pPr algn="ctr"/>
                  <a:endParaRPr lang="en-US" sz="1500"/>
                </a:p>
              </p:txBody>
            </p:sp>
            <p:sp>
              <p:nvSpPr>
                <p:cNvPr id="57" name="Freeform: Shape 944">
                  <a:extLst>
                    <a:ext uri="{FF2B5EF4-FFF2-40B4-BE49-F238E27FC236}">
                      <a16:creationId xmlns:a16="http://schemas.microsoft.com/office/drawing/2014/main" id="{0153891A-538A-3B49-A056-12A3B03ABF5E}"/>
                    </a:ext>
                  </a:extLst>
                </p:cNvPr>
                <p:cNvSpPr/>
                <p:nvPr/>
              </p:nvSpPr>
              <p:spPr>
                <a:xfrm>
                  <a:off x="9598152" y="2692812"/>
                  <a:ext cx="207263" cy="120681"/>
                </a:xfrm>
                <a:custGeom>
                  <a:avLst/>
                  <a:gdLst>
                    <a:gd name="connsiteX0" fmla="*/ 0 w 207263"/>
                    <a:gd name="connsiteY0" fmla="*/ 0 h 120681"/>
                    <a:gd name="connsiteX1" fmla="*/ 207264 w 207263"/>
                    <a:gd name="connsiteY1" fmla="*/ 120682 h 120681"/>
                  </a:gdLst>
                  <a:ahLst/>
                  <a:cxnLst>
                    <a:cxn ang="0">
                      <a:pos x="connsiteX0" y="connsiteY0"/>
                    </a:cxn>
                    <a:cxn ang="0">
                      <a:pos x="connsiteX1" y="connsiteY1"/>
                    </a:cxn>
                  </a:cxnLst>
                  <a:rect l="l" t="t" r="r" b="b"/>
                  <a:pathLst>
                    <a:path w="207263" h="120681">
                      <a:moveTo>
                        <a:pt x="0" y="0"/>
                      </a:moveTo>
                      <a:lnTo>
                        <a:pt x="207264" y="120682"/>
                      </a:lnTo>
                    </a:path>
                  </a:pathLst>
                </a:custGeom>
                <a:grpFill/>
                <a:ln w="19050" cap="flat">
                  <a:solidFill>
                    <a:schemeClr val="tx1"/>
                  </a:solidFill>
                  <a:prstDash val="solid"/>
                  <a:round/>
                </a:ln>
              </p:spPr>
              <p:txBody>
                <a:bodyPr rtlCol="0" anchor="ctr"/>
                <a:lstStyle/>
                <a:p>
                  <a:pPr algn="ctr"/>
                  <a:endParaRPr lang="en-US" sz="1500"/>
                </a:p>
              </p:txBody>
            </p:sp>
            <p:sp>
              <p:nvSpPr>
                <p:cNvPr id="58" name="Freeform: Shape 945">
                  <a:extLst>
                    <a:ext uri="{FF2B5EF4-FFF2-40B4-BE49-F238E27FC236}">
                      <a16:creationId xmlns:a16="http://schemas.microsoft.com/office/drawing/2014/main" id="{3BC59113-CACE-A743-A781-5EEECF245623}"/>
                    </a:ext>
                  </a:extLst>
                </p:cNvPr>
                <p:cNvSpPr/>
                <p:nvPr/>
              </p:nvSpPr>
              <p:spPr>
                <a:xfrm>
                  <a:off x="9803034" y="2778442"/>
                  <a:ext cx="104394" cy="104393"/>
                </a:xfrm>
                <a:custGeom>
                  <a:avLst/>
                  <a:gdLst>
                    <a:gd name="connsiteX0" fmla="*/ 104394 w 104394"/>
                    <a:gd name="connsiteY0" fmla="*/ 52197 h 104393"/>
                    <a:gd name="connsiteX1" fmla="*/ 52197 w 104394"/>
                    <a:gd name="connsiteY1" fmla="*/ 104394 h 104393"/>
                    <a:gd name="connsiteX2" fmla="*/ 0 w 104394"/>
                    <a:gd name="connsiteY2" fmla="*/ 52197 h 104393"/>
                    <a:gd name="connsiteX3" fmla="*/ 52197 w 104394"/>
                    <a:gd name="connsiteY3" fmla="*/ 0 h 104393"/>
                    <a:gd name="connsiteX4" fmla="*/ 104394 w 104394"/>
                    <a:gd name="connsiteY4" fmla="*/ 52197 h 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3">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grpFill/>
                <a:ln w="19050" cap="flat">
                  <a:solidFill>
                    <a:schemeClr val="tx1"/>
                  </a:solidFill>
                  <a:prstDash val="solid"/>
                  <a:round/>
                </a:ln>
              </p:spPr>
              <p:txBody>
                <a:bodyPr rtlCol="0" anchor="ctr"/>
                <a:lstStyle/>
                <a:p>
                  <a:pPr algn="ctr"/>
                  <a:endParaRPr lang="en-US" sz="1500"/>
                </a:p>
              </p:txBody>
            </p:sp>
            <p:sp>
              <p:nvSpPr>
                <p:cNvPr id="59" name="Freeform: Shape 946">
                  <a:extLst>
                    <a:ext uri="{FF2B5EF4-FFF2-40B4-BE49-F238E27FC236}">
                      <a16:creationId xmlns:a16="http://schemas.microsoft.com/office/drawing/2014/main" id="{71E9B325-B8A5-9E4B-BDA5-86B6A5CA49D5}"/>
                    </a:ext>
                  </a:extLst>
                </p:cNvPr>
                <p:cNvSpPr/>
                <p:nvPr/>
              </p:nvSpPr>
              <p:spPr>
                <a:xfrm>
                  <a:off x="9801796" y="2116074"/>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grpFill/>
                <a:ln w="19050" cap="flat">
                  <a:solidFill>
                    <a:schemeClr val="tx1"/>
                  </a:solidFill>
                  <a:prstDash val="solid"/>
                  <a:round/>
                </a:ln>
              </p:spPr>
              <p:txBody>
                <a:bodyPr rtlCol="0" anchor="ctr"/>
                <a:lstStyle/>
                <a:p>
                  <a:pPr algn="ctr"/>
                  <a:endParaRPr lang="en-US" sz="1500"/>
                </a:p>
              </p:txBody>
            </p:sp>
            <p:sp>
              <p:nvSpPr>
                <p:cNvPr id="60" name="Freeform: Shape 947">
                  <a:extLst>
                    <a:ext uri="{FF2B5EF4-FFF2-40B4-BE49-F238E27FC236}">
                      <a16:creationId xmlns:a16="http://schemas.microsoft.com/office/drawing/2014/main" id="{8CCB429A-C37D-3943-8DE1-6698CD63D71A}"/>
                    </a:ext>
                  </a:extLst>
                </p:cNvPr>
                <p:cNvSpPr/>
                <p:nvPr/>
              </p:nvSpPr>
              <p:spPr>
                <a:xfrm>
                  <a:off x="9502330" y="2609278"/>
                  <a:ext cx="104393" cy="104394"/>
                </a:xfrm>
                <a:custGeom>
                  <a:avLst/>
                  <a:gdLst>
                    <a:gd name="connsiteX0" fmla="*/ 104394 w 104393"/>
                    <a:gd name="connsiteY0" fmla="*/ 52197 h 104394"/>
                    <a:gd name="connsiteX1" fmla="*/ 52197 w 104393"/>
                    <a:gd name="connsiteY1" fmla="*/ 104394 h 104394"/>
                    <a:gd name="connsiteX2" fmla="*/ 0 w 104393"/>
                    <a:gd name="connsiteY2" fmla="*/ 52197 h 104394"/>
                    <a:gd name="connsiteX3" fmla="*/ 52197 w 104393"/>
                    <a:gd name="connsiteY3" fmla="*/ 0 h 104394"/>
                    <a:gd name="connsiteX4" fmla="*/ 104394 w 104393"/>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3"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grpFill/>
                <a:ln w="19050" cap="flat">
                  <a:solidFill>
                    <a:schemeClr val="tx1"/>
                  </a:solidFill>
                  <a:prstDash val="solid"/>
                  <a:round/>
                </a:ln>
              </p:spPr>
              <p:txBody>
                <a:bodyPr rtlCol="0" anchor="ctr"/>
                <a:lstStyle/>
                <a:p>
                  <a:pPr algn="ctr"/>
                  <a:endParaRPr lang="en-US" sz="1500"/>
                </a:p>
              </p:txBody>
            </p:sp>
            <p:sp>
              <p:nvSpPr>
                <p:cNvPr id="61" name="Freeform: Shape 948">
                  <a:extLst>
                    <a:ext uri="{FF2B5EF4-FFF2-40B4-BE49-F238E27FC236}">
                      <a16:creationId xmlns:a16="http://schemas.microsoft.com/office/drawing/2014/main" id="{1BECB224-3DF9-ED49-8E32-F21CAE3CC42E}"/>
                    </a:ext>
                  </a:extLst>
                </p:cNvPr>
                <p:cNvSpPr/>
                <p:nvPr/>
              </p:nvSpPr>
              <p:spPr>
                <a:xfrm>
                  <a:off x="9502330" y="2259139"/>
                  <a:ext cx="104393" cy="104394"/>
                </a:xfrm>
                <a:custGeom>
                  <a:avLst/>
                  <a:gdLst>
                    <a:gd name="connsiteX0" fmla="*/ 104394 w 104393"/>
                    <a:gd name="connsiteY0" fmla="*/ 52197 h 104394"/>
                    <a:gd name="connsiteX1" fmla="*/ 52197 w 104393"/>
                    <a:gd name="connsiteY1" fmla="*/ 104394 h 104394"/>
                    <a:gd name="connsiteX2" fmla="*/ 0 w 104393"/>
                    <a:gd name="connsiteY2" fmla="*/ 52197 h 104394"/>
                    <a:gd name="connsiteX3" fmla="*/ 52197 w 104393"/>
                    <a:gd name="connsiteY3" fmla="*/ 0 h 104394"/>
                    <a:gd name="connsiteX4" fmla="*/ 104394 w 104393"/>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3"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grpFill/>
                <a:ln w="19050" cap="flat">
                  <a:solidFill>
                    <a:schemeClr val="tx1"/>
                  </a:solidFill>
                  <a:prstDash val="solid"/>
                  <a:round/>
                </a:ln>
              </p:spPr>
              <p:txBody>
                <a:bodyPr rtlCol="0" anchor="ctr"/>
                <a:lstStyle/>
                <a:p>
                  <a:pPr algn="ctr"/>
                  <a:endParaRPr lang="en-US" sz="1500"/>
                </a:p>
              </p:txBody>
            </p:sp>
            <p:sp>
              <p:nvSpPr>
                <p:cNvPr id="62" name="Freeform: Shape 949">
                  <a:extLst>
                    <a:ext uri="{FF2B5EF4-FFF2-40B4-BE49-F238E27FC236}">
                      <a16:creationId xmlns:a16="http://schemas.microsoft.com/office/drawing/2014/main" id="{300BA869-8EDD-9F4A-9C7D-75F418E2D904}"/>
                    </a:ext>
                  </a:extLst>
                </p:cNvPr>
                <p:cNvSpPr/>
                <p:nvPr/>
              </p:nvSpPr>
              <p:spPr>
                <a:xfrm>
                  <a:off x="10102786" y="2260092"/>
                  <a:ext cx="104394" cy="104394"/>
                </a:xfrm>
                <a:custGeom>
                  <a:avLst/>
                  <a:gdLst>
                    <a:gd name="connsiteX0" fmla="*/ 104394 w 104394"/>
                    <a:gd name="connsiteY0" fmla="*/ 52197 h 104394"/>
                    <a:gd name="connsiteX1" fmla="*/ 52197 w 104394"/>
                    <a:gd name="connsiteY1" fmla="*/ 104394 h 104394"/>
                    <a:gd name="connsiteX2" fmla="*/ 0 w 104394"/>
                    <a:gd name="connsiteY2" fmla="*/ 52197 h 104394"/>
                    <a:gd name="connsiteX3" fmla="*/ 52197 w 104394"/>
                    <a:gd name="connsiteY3" fmla="*/ 0 h 104394"/>
                    <a:gd name="connsiteX4" fmla="*/ 104394 w 104394"/>
                    <a:gd name="connsiteY4" fmla="*/ 52197 h 10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 h="104394">
                      <a:moveTo>
                        <a:pt x="104394" y="52197"/>
                      </a:moveTo>
                      <a:cubicBezTo>
                        <a:pt x="104394" y="81025"/>
                        <a:pt x="81025" y="104394"/>
                        <a:pt x="52197" y="104394"/>
                      </a:cubicBezTo>
                      <a:cubicBezTo>
                        <a:pt x="23369" y="104394"/>
                        <a:pt x="0" y="81025"/>
                        <a:pt x="0" y="52197"/>
                      </a:cubicBezTo>
                      <a:cubicBezTo>
                        <a:pt x="0" y="23369"/>
                        <a:pt x="23369" y="0"/>
                        <a:pt x="52197" y="0"/>
                      </a:cubicBezTo>
                      <a:cubicBezTo>
                        <a:pt x="81025" y="0"/>
                        <a:pt x="104394" y="23369"/>
                        <a:pt x="104394" y="52197"/>
                      </a:cubicBezTo>
                      <a:close/>
                    </a:path>
                  </a:pathLst>
                </a:custGeom>
                <a:grpFill/>
                <a:ln w="19050" cap="flat">
                  <a:solidFill>
                    <a:schemeClr val="tx1"/>
                  </a:solidFill>
                  <a:prstDash val="solid"/>
                  <a:round/>
                </a:ln>
              </p:spPr>
              <p:txBody>
                <a:bodyPr rtlCol="0" anchor="ctr"/>
                <a:lstStyle/>
                <a:p>
                  <a:pPr algn="ctr"/>
                  <a:endParaRPr lang="en-US" sz="1500"/>
                </a:p>
              </p:txBody>
            </p:sp>
            <p:sp>
              <p:nvSpPr>
                <p:cNvPr id="63" name="Freeform: Shape 950">
                  <a:extLst>
                    <a:ext uri="{FF2B5EF4-FFF2-40B4-BE49-F238E27FC236}">
                      <a16:creationId xmlns:a16="http://schemas.microsoft.com/office/drawing/2014/main" id="{D824AC6F-7C6F-2A4E-B420-4CCE5C45C9B7}"/>
                    </a:ext>
                  </a:extLst>
                </p:cNvPr>
                <p:cNvSpPr/>
                <p:nvPr/>
              </p:nvSpPr>
              <p:spPr>
                <a:xfrm>
                  <a:off x="9364218" y="2779109"/>
                  <a:ext cx="159734" cy="146875"/>
                </a:xfrm>
                <a:custGeom>
                  <a:avLst/>
                  <a:gdLst>
                    <a:gd name="connsiteX0" fmla="*/ 0 w 159734"/>
                    <a:gd name="connsiteY0" fmla="*/ 0 h 146875"/>
                    <a:gd name="connsiteX1" fmla="*/ 0 w 159734"/>
                    <a:gd name="connsiteY1" fmla="*/ 114300 h 146875"/>
                    <a:gd name="connsiteX2" fmla="*/ 32576 w 159734"/>
                    <a:gd name="connsiteY2" fmla="*/ 146876 h 146875"/>
                    <a:gd name="connsiteX3" fmla="*/ 159734 w 159734"/>
                    <a:gd name="connsiteY3" fmla="*/ 146876 h 146875"/>
                  </a:gdLst>
                  <a:ahLst/>
                  <a:cxnLst>
                    <a:cxn ang="0">
                      <a:pos x="connsiteX0" y="connsiteY0"/>
                    </a:cxn>
                    <a:cxn ang="0">
                      <a:pos x="connsiteX1" y="connsiteY1"/>
                    </a:cxn>
                    <a:cxn ang="0">
                      <a:pos x="connsiteX2" y="connsiteY2"/>
                    </a:cxn>
                    <a:cxn ang="0">
                      <a:pos x="connsiteX3" y="connsiteY3"/>
                    </a:cxn>
                  </a:cxnLst>
                  <a:rect l="l" t="t" r="r" b="b"/>
                  <a:pathLst>
                    <a:path w="159734" h="146875">
                      <a:moveTo>
                        <a:pt x="0" y="0"/>
                      </a:moveTo>
                      <a:lnTo>
                        <a:pt x="0" y="114300"/>
                      </a:lnTo>
                      <a:cubicBezTo>
                        <a:pt x="0" y="132293"/>
                        <a:pt x="14585" y="146876"/>
                        <a:pt x="32576" y="146876"/>
                      </a:cubicBezTo>
                      <a:lnTo>
                        <a:pt x="159734" y="146876"/>
                      </a:lnTo>
                    </a:path>
                  </a:pathLst>
                </a:custGeom>
                <a:grpFill/>
                <a:ln w="19050" cap="flat">
                  <a:solidFill>
                    <a:schemeClr val="tx1"/>
                  </a:solidFill>
                  <a:prstDash val="solid"/>
                  <a:miter/>
                </a:ln>
              </p:spPr>
              <p:txBody>
                <a:bodyPr rtlCol="0" anchor="ctr"/>
                <a:lstStyle/>
                <a:p>
                  <a:pPr algn="ctr"/>
                  <a:endParaRPr lang="en-US" sz="1500"/>
                </a:p>
              </p:txBody>
            </p:sp>
            <p:sp>
              <p:nvSpPr>
                <p:cNvPr id="64" name="Freeform: Shape 951">
                  <a:extLst>
                    <a:ext uri="{FF2B5EF4-FFF2-40B4-BE49-F238E27FC236}">
                      <a16:creationId xmlns:a16="http://schemas.microsoft.com/office/drawing/2014/main" id="{120ACD6F-8434-3F45-8E7C-1442E647B5A0}"/>
                    </a:ext>
                  </a:extLst>
                </p:cNvPr>
                <p:cNvSpPr/>
                <p:nvPr/>
              </p:nvSpPr>
              <p:spPr>
                <a:xfrm>
                  <a:off x="9364218" y="2052351"/>
                  <a:ext cx="159734" cy="146875"/>
                </a:xfrm>
                <a:custGeom>
                  <a:avLst/>
                  <a:gdLst>
                    <a:gd name="connsiteX0" fmla="*/ 0 w 159734"/>
                    <a:gd name="connsiteY0" fmla="*/ 146875 h 146875"/>
                    <a:gd name="connsiteX1" fmla="*/ 0 w 159734"/>
                    <a:gd name="connsiteY1" fmla="*/ 32575 h 146875"/>
                    <a:gd name="connsiteX2" fmla="*/ 32576 w 159734"/>
                    <a:gd name="connsiteY2" fmla="*/ 0 h 146875"/>
                    <a:gd name="connsiteX3" fmla="*/ 159734 w 159734"/>
                    <a:gd name="connsiteY3" fmla="*/ 0 h 146875"/>
                  </a:gdLst>
                  <a:ahLst/>
                  <a:cxnLst>
                    <a:cxn ang="0">
                      <a:pos x="connsiteX0" y="connsiteY0"/>
                    </a:cxn>
                    <a:cxn ang="0">
                      <a:pos x="connsiteX1" y="connsiteY1"/>
                    </a:cxn>
                    <a:cxn ang="0">
                      <a:pos x="connsiteX2" y="connsiteY2"/>
                    </a:cxn>
                    <a:cxn ang="0">
                      <a:pos x="connsiteX3" y="connsiteY3"/>
                    </a:cxn>
                  </a:cxnLst>
                  <a:rect l="l" t="t" r="r" b="b"/>
                  <a:pathLst>
                    <a:path w="159734" h="146875">
                      <a:moveTo>
                        <a:pt x="0" y="146875"/>
                      </a:moveTo>
                      <a:lnTo>
                        <a:pt x="0" y="32575"/>
                      </a:lnTo>
                      <a:cubicBezTo>
                        <a:pt x="0" y="14585"/>
                        <a:pt x="14585" y="0"/>
                        <a:pt x="32576" y="0"/>
                      </a:cubicBezTo>
                      <a:lnTo>
                        <a:pt x="159734" y="0"/>
                      </a:lnTo>
                    </a:path>
                  </a:pathLst>
                </a:custGeom>
                <a:grpFill/>
                <a:ln w="19050" cap="flat">
                  <a:solidFill>
                    <a:schemeClr val="tx1"/>
                  </a:solidFill>
                  <a:prstDash val="solid"/>
                  <a:miter/>
                </a:ln>
              </p:spPr>
              <p:txBody>
                <a:bodyPr rtlCol="0" anchor="ctr"/>
                <a:lstStyle/>
                <a:p>
                  <a:pPr algn="ctr"/>
                  <a:endParaRPr lang="en-US" sz="1500"/>
                </a:p>
              </p:txBody>
            </p:sp>
            <p:sp>
              <p:nvSpPr>
                <p:cNvPr id="65" name="Freeform: Shape 952">
                  <a:extLst>
                    <a:ext uri="{FF2B5EF4-FFF2-40B4-BE49-F238E27FC236}">
                      <a16:creationId xmlns:a16="http://schemas.microsoft.com/office/drawing/2014/main" id="{6C72906D-BB45-844B-8DD9-4248E48415E4}"/>
                    </a:ext>
                  </a:extLst>
                </p:cNvPr>
                <p:cNvSpPr/>
                <p:nvPr/>
              </p:nvSpPr>
              <p:spPr>
                <a:xfrm>
                  <a:off x="10208323" y="2050161"/>
                  <a:ext cx="159639" cy="149066"/>
                </a:xfrm>
                <a:custGeom>
                  <a:avLst/>
                  <a:gdLst>
                    <a:gd name="connsiteX0" fmla="*/ 159639 w 159639"/>
                    <a:gd name="connsiteY0" fmla="*/ 149066 h 149066"/>
                    <a:gd name="connsiteX1" fmla="*/ 159639 w 159639"/>
                    <a:gd name="connsiteY1" fmla="*/ 32861 h 149066"/>
                    <a:gd name="connsiteX2" fmla="*/ 127159 w 159639"/>
                    <a:gd name="connsiteY2" fmla="*/ 0 h 149066"/>
                    <a:gd name="connsiteX3" fmla="*/ 127159 w 159639"/>
                    <a:gd name="connsiteY3" fmla="*/ 0 h 149066"/>
                    <a:gd name="connsiteX4" fmla="*/ 0 w 159639"/>
                    <a:gd name="connsiteY4" fmla="*/ 0 h 149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39" h="149066">
                      <a:moveTo>
                        <a:pt x="159639" y="149066"/>
                      </a:moveTo>
                      <a:lnTo>
                        <a:pt x="159639" y="32861"/>
                      </a:lnTo>
                      <a:cubicBezTo>
                        <a:pt x="159744" y="14818"/>
                        <a:pt x="145199" y="106"/>
                        <a:pt x="127159" y="0"/>
                      </a:cubicBezTo>
                      <a:cubicBezTo>
                        <a:pt x="127159" y="0"/>
                        <a:pt x="127159" y="0"/>
                        <a:pt x="127159" y="0"/>
                      </a:cubicBezTo>
                      <a:lnTo>
                        <a:pt x="0" y="0"/>
                      </a:lnTo>
                    </a:path>
                  </a:pathLst>
                </a:custGeom>
                <a:grpFill/>
                <a:ln w="19050" cap="flat">
                  <a:solidFill>
                    <a:schemeClr val="tx1"/>
                  </a:solidFill>
                  <a:prstDash val="solid"/>
                  <a:miter/>
                </a:ln>
              </p:spPr>
              <p:txBody>
                <a:bodyPr rtlCol="0" anchor="ctr"/>
                <a:lstStyle/>
                <a:p>
                  <a:pPr algn="ctr"/>
                  <a:endParaRPr lang="en-US" sz="1500"/>
                </a:p>
              </p:txBody>
            </p:sp>
            <p:sp>
              <p:nvSpPr>
                <p:cNvPr id="66" name="Freeform: Shape 953">
                  <a:extLst>
                    <a:ext uri="{FF2B5EF4-FFF2-40B4-BE49-F238E27FC236}">
                      <a16:creationId xmlns:a16="http://schemas.microsoft.com/office/drawing/2014/main" id="{1ACEC75E-CD7C-0041-8B35-1B5430C7C73E}"/>
                    </a:ext>
                  </a:extLst>
                </p:cNvPr>
                <p:cNvSpPr/>
                <p:nvPr/>
              </p:nvSpPr>
              <p:spPr>
                <a:xfrm>
                  <a:off x="10135817" y="2646873"/>
                  <a:ext cx="644692" cy="557050"/>
                </a:xfrm>
                <a:custGeom>
                  <a:avLst/>
                  <a:gdLst>
                    <a:gd name="connsiteX0" fmla="*/ 284532 w 644692"/>
                    <a:gd name="connsiteY0" fmla="*/ 20127 h 557050"/>
                    <a:gd name="connsiteX1" fmla="*/ 5069 w 644692"/>
                    <a:gd name="connsiteY1" fmla="*/ 492567 h 557050"/>
                    <a:gd name="connsiteX2" fmla="*/ 23528 w 644692"/>
                    <a:gd name="connsiteY2" fmla="*/ 552003 h 557050"/>
                    <a:gd name="connsiteX3" fmla="*/ 43169 w 644692"/>
                    <a:gd name="connsiteY3" fmla="*/ 557051 h 557050"/>
                    <a:gd name="connsiteX4" fmla="*/ 602000 w 644692"/>
                    <a:gd name="connsiteY4" fmla="*/ 557051 h 557050"/>
                    <a:gd name="connsiteX5" fmla="*/ 644672 w 644692"/>
                    <a:gd name="connsiteY5" fmla="*/ 511750 h 557050"/>
                    <a:gd name="connsiteX6" fmla="*/ 639624 w 644692"/>
                    <a:gd name="connsiteY6" fmla="*/ 492567 h 557050"/>
                    <a:gd name="connsiteX7" fmla="*/ 359684 w 644692"/>
                    <a:gd name="connsiteY7" fmla="*/ 20127 h 557050"/>
                    <a:gd name="connsiteX8" fmla="*/ 297077 w 644692"/>
                    <a:gd name="connsiteY8" fmla="*/ 7582 h 557050"/>
                    <a:gd name="connsiteX9" fmla="*/ 284532 w 644692"/>
                    <a:gd name="connsiteY9" fmla="*/ 20127 h 55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692" h="557050">
                      <a:moveTo>
                        <a:pt x="284532" y="20127"/>
                      </a:moveTo>
                      <a:lnTo>
                        <a:pt x="5069" y="492567"/>
                      </a:lnTo>
                      <a:cubicBezTo>
                        <a:pt x="-6247" y="514074"/>
                        <a:pt x="2021" y="540687"/>
                        <a:pt x="23528" y="552003"/>
                      </a:cubicBezTo>
                      <a:cubicBezTo>
                        <a:pt x="29596" y="555193"/>
                        <a:pt x="36320" y="556917"/>
                        <a:pt x="43169" y="557051"/>
                      </a:cubicBezTo>
                      <a:lnTo>
                        <a:pt x="602000" y="557051"/>
                      </a:lnTo>
                      <a:cubicBezTo>
                        <a:pt x="626289" y="556327"/>
                        <a:pt x="645396" y="536039"/>
                        <a:pt x="644672" y="511750"/>
                      </a:cubicBezTo>
                      <a:cubicBezTo>
                        <a:pt x="644472" y="505054"/>
                        <a:pt x="642748" y="498491"/>
                        <a:pt x="639624" y="492567"/>
                      </a:cubicBezTo>
                      <a:lnTo>
                        <a:pt x="359684" y="20127"/>
                      </a:lnTo>
                      <a:cubicBezTo>
                        <a:pt x="345864" y="-628"/>
                        <a:pt x="317832" y="-6248"/>
                        <a:pt x="297077" y="7582"/>
                      </a:cubicBezTo>
                      <a:cubicBezTo>
                        <a:pt x="292105" y="10887"/>
                        <a:pt x="287847" y="15154"/>
                        <a:pt x="284532" y="20127"/>
                      </a:cubicBezTo>
                      <a:close/>
                    </a:path>
                  </a:pathLst>
                </a:custGeom>
                <a:grpFill/>
                <a:ln w="19050" cap="flat">
                  <a:solidFill>
                    <a:schemeClr val="tx1"/>
                  </a:solidFill>
                  <a:prstDash val="solid"/>
                  <a:round/>
                </a:ln>
              </p:spPr>
              <p:txBody>
                <a:bodyPr rtlCol="0" anchor="ctr"/>
                <a:lstStyle/>
                <a:p>
                  <a:pPr algn="ctr"/>
                  <a:endParaRPr lang="en-US" sz="1500"/>
                </a:p>
              </p:txBody>
            </p:sp>
            <p:sp>
              <p:nvSpPr>
                <p:cNvPr id="67" name="Freeform: Shape 954">
                  <a:extLst>
                    <a:ext uri="{FF2B5EF4-FFF2-40B4-BE49-F238E27FC236}">
                      <a16:creationId xmlns:a16="http://schemas.microsoft.com/office/drawing/2014/main" id="{40C54FB0-4060-E649-A557-5E51E66D8E5D}"/>
                    </a:ext>
                  </a:extLst>
                </p:cNvPr>
                <p:cNvSpPr/>
                <p:nvPr/>
              </p:nvSpPr>
              <p:spPr>
                <a:xfrm>
                  <a:off x="10432063" y="2829684"/>
                  <a:ext cx="53249" cy="293691"/>
                </a:xfrm>
                <a:custGeom>
                  <a:avLst/>
                  <a:gdLst>
                    <a:gd name="connsiteX0" fmla="*/ 26387 w 53249"/>
                    <a:gd name="connsiteY0" fmla="*/ 293658 h 293691"/>
                    <a:gd name="connsiteX1" fmla="*/ 7337 w 53249"/>
                    <a:gd name="connsiteY1" fmla="*/ 286133 h 293691"/>
                    <a:gd name="connsiteX2" fmla="*/ 7337 w 53249"/>
                    <a:gd name="connsiteY2" fmla="*/ 247176 h 293691"/>
                    <a:gd name="connsiteX3" fmla="*/ 45913 w 53249"/>
                    <a:gd name="connsiteY3" fmla="*/ 247176 h 293691"/>
                    <a:gd name="connsiteX4" fmla="*/ 45913 w 53249"/>
                    <a:gd name="connsiteY4" fmla="*/ 286133 h 293691"/>
                    <a:gd name="connsiteX5" fmla="*/ 26387 w 53249"/>
                    <a:gd name="connsiteY5" fmla="*/ 293658 h 293691"/>
                    <a:gd name="connsiteX6" fmla="*/ 9527 w 53249"/>
                    <a:gd name="connsiteY6" fmla="*/ 203456 h 293691"/>
                    <a:gd name="connsiteX7" fmla="*/ 3812 w 53249"/>
                    <a:gd name="connsiteY7" fmla="*/ 5336 h 293691"/>
                    <a:gd name="connsiteX8" fmla="*/ 48866 w 53249"/>
                    <a:gd name="connsiteY8" fmla="*/ 5336 h 293691"/>
                    <a:gd name="connsiteX9" fmla="*/ 43151 w 53249"/>
                    <a:gd name="connsiteY9" fmla="*/ 203456 h 29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49" h="293691">
                      <a:moveTo>
                        <a:pt x="26387" y="293658"/>
                      </a:moveTo>
                      <a:cubicBezTo>
                        <a:pt x="19271" y="293896"/>
                        <a:pt x="12375" y="291172"/>
                        <a:pt x="7337" y="286133"/>
                      </a:cubicBezTo>
                      <a:cubicBezTo>
                        <a:pt x="-2446" y="274989"/>
                        <a:pt x="-2446" y="258320"/>
                        <a:pt x="7337" y="247176"/>
                      </a:cubicBezTo>
                      <a:cubicBezTo>
                        <a:pt x="18252" y="237184"/>
                        <a:pt x="34997" y="237184"/>
                        <a:pt x="45913" y="247176"/>
                      </a:cubicBezTo>
                      <a:cubicBezTo>
                        <a:pt x="55695" y="258320"/>
                        <a:pt x="55695" y="274989"/>
                        <a:pt x="45913" y="286133"/>
                      </a:cubicBezTo>
                      <a:cubicBezTo>
                        <a:pt x="40769" y="291296"/>
                        <a:pt x="33664" y="294030"/>
                        <a:pt x="26387" y="293658"/>
                      </a:cubicBezTo>
                      <a:close/>
                      <a:moveTo>
                        <a:pt x="9527" y="203456"/>
                      </a:moveTo>
                      <a:lnTo>
                        <a:pt x="3812" y="5336"/>
                      </a:lnTo>
                      <a:cubicBezTo>
                        <a:pt x="17985" y="-1779"/>
                        <a:pt x="34692" y="-1779"/>
                        <a:pt x="48866" y="5336"/>
                      </a:cubicBezTo>
                      <a:lnTo>
                        <a:pt x="43151" y="203456"/>
                      </a:lnTo>
                      <a:close/>
                    </a:path>
                  </a:pathLst>
                </a:custGeom>
                <a:grpFill/>
                <a:ln w="19050" cap="flat">
                  <a:solidFill>
                    <a:schemeClr val="tx1"/>
                  </a:solidFill>
                  <a:prstDash val="solid"/>
                  <a:miter/>
                </a:ln>
              </p:spPr>
              <p:txBody>
                <a:bodyPr rtlCol="0" anchor="ctr"/>
                <a:lstStyle/>
                <a:p>
                  <a:pPr algn="ctr"/>
                  <a:endParaRPr lang="en-US" sz="1500"/>
                </a:p>
              </p:txBody>
            </p:sp>
            <p:sp>
              <p:nvSpPr>
                <p:cNvPr id="68" name="Freeform: Shape 955">
                  <a:extLst>
                    <a:ext uri="{FF2B5EF4-FFF2-40B4-BE49-F238E27FC236}">
                      <a16:creationId xmlns:a16="http://schemas.microsoft.com/office/drawing/2014/main" id="{DB209B6C-E776-164A-8DFF-591042A9035F}"/>
                    </a:ext>
                  </a:extLst>
                </p:cNvPr>
                <p:cNvSpPr/>
                <p:nvPr/>
              </p:nvSpPr>
              <p:spPr>
                <a:xfrm>
                  <a:off x="10608278" y="2374487"/>
                  <a:ext cx="9525" cy="32575"/>
                </a:xfrm>
                <a:custGeom>
                  <a:avLst/>
                  <a:gdLst>
                    <a:gd name="connsiteX0" fmla="*/ 0 w 9525"/>
                    <a:gd name="connsiteY0" fmla="*/ 0 h 32575"/>
                    <a:gd name="connsiteX1" fmla="*/ 0 w 9525"/>
                    <a:gd name="connsiteY1" fmla="*/ 32575 h 32575"/>
                  </a:gdLst>
                  <a:ahLst/>
                  <a:cxnLst>
                    <a:cxn ang="0">
                      <a:pos x="connsiteX0" y="connsiteY0"/>
                    </a:cxn>
                    <a:cxn ang="0">
                      <a:pos x="connsiteX1" y="connsiteY1"/>
                    </a:cxn>
                  </a:cxnLst>
                  <a:rect l="l" t="t" r="r" b="b"/>
                  <a:pathLst>
                    <a:path w="9525" h="32575">
                      <a:moveTo>
                        <a:pt x="0" y="0"/>
                      </a:moveTo>
                      <a:lnTo>
                        <a:pt x="0" y="32575"/>
                      </a:lnTo>
                    </a:path>
                  </a:pathLst>
                </a:custGeom>
                <a:grpFill/>
                <a:ln w="19050" cap="flat">
                  <a:solidFill>
                    <a:schemeClr val="tx1"/>
                  </a:solidFill>
                  <a:prstDash val="solid"/>
                  <a:round/>
                </a:ln>
              </p:spPr>
              <p:txBody>
                <a:bodyPr rtlCol="0" anchor="ctr"/>
                <a:lstStyle/>
                <a:p>
                  <a:pPr algn="ctr"/>
                  <a:endParaRPr lang="en-US" sz="1500"/>
                </a:p>
              </p:txBody>
            </p:sp>
            <p:sp>
              <p:nvSpPr>
                <p:cNvPr id="69" name="Freeform: Shape 956">
                  <a:extLst>
                    <a:ext uri="{FF2B5EF4-FFF2-40B4-BE49-F238E27FC236}">
                      <a16:creationId xmlns:a16="http://schemas.microsoft.com/office/drawing/2014/main" id="{E386702A-BA5E-7548-A60F-8D093F4B6356}"/>
                    </a:ext>
                  </a:extLst>
                </p:cNvPr>
                <p:cNvSpPr/>
                <p:nvPr/>
              </p:nvSpPr>
              <p:spPr>
                <a:xfrm>
                  <a:off x="10358342" y="2325719"/>
                  <a:ext cx="298704" cy="9525"/>
                </a:xfrm>
                <a:custGeom>
                  <a:avLst/>
                  <a:gdLst>
                    <a:gd name="connsiteX0" fmla="*/ 0 w 298704"/>
                    <a:gd name="connsiteY0" fmla="*/ 0 h 9525"/>
                    <a:gd name="connsiteX1" fmla="*/ 298704 w 298704"/>
                    <a:gd name="connsiteY1" fmla="*/ 0 h 9525"/>
                  </a:gdLst>
                  <a:ahLst/>
                  <a:cxnLst>
                    <a:cxn ang="0">
                      <a:pos x="connsiteX0" y="connsiteY0"/>
                    </a:cxn>
                    <a:cxn ang="0">
                      <a:pos x="connsiteX1" y="connsiteY1"/>
                    </a:cxn>
                  </a:cxnLst>
                  <a:rect l="l" t="t" r="r" b="b"/>
                  <a:pathLst>
                    <a:path w="298704" h="9525">
                      <a:moveTo>
                        <a:pt x="0" y="0"/>
                      </a:moveTo>
                      <a:lnTo>
                        <a:pt x="298704" y="0"/>
                      </a:lnTo>
                    </a:path>
                  </a:pathLst>
                </a:custGeom>
                <a:grpFill/>
                <a:ln w="19050" cap="flat">
                  <a:solidFill>
                    <a:schemeClr val="tx1"/>
                  </a:solidFill>
                  <a:prstDash val="solid"/>
                  <a:round/>
                </a:ln>
              </p:spPr>
              <p:txBody>
                <a:bodyPr rtlCol="0" anchor="ctr"/>
                <a:lstStyle/>
                <a:p>
                  <a:pPr algn="ctr"/>
                  <a:endParaRPr lang="en-US" sz="1500"/>
                </a:p>
              </p:txBody>
            </p:sp>
            <p:sp>
              <p:nvSpPr>
                <p:cNvPr id="70" name="Freeform: Shape 957">
                  <a:extLst>
                    <a:ext uri="{FF2B5EF4-FFF2-40B4-BE49-F238E27FC236}">
                      <a16:creationId xmlns:a16="http://schemas.microsoft.com/office/drawing/2014/main" id="{15B229FC-72CF-F24A-8512-DC864A7CA0E4}"/>
                    </a:ext>
                  </a:extLst>
                </p:cNvPr>
                <p:cNvSpPr/>
                <p:nvPr/>
              </p:nvSpPr>
              <p:spPr>
                <a:xfrm>
                  <a:off x="10657046" y="2179319"/>
                  <a:ext cx="48863" cy="211455"/>
                </a:xfrm>
                <a:custGeom>
                  <a:avLst/>
                  <a:gdLst>
                    <a:gd name="connsiteX0" fmla="*/ 0 w 48863"/>
                    <a:gd name="connsiteY0" fmla="*/ 211455 h 211455"/>
                    <a:gd name="connsiteX1" fmla="*/ 48863 w 48863"/>
                    <a:gd name="connsiteY1" fmla="*/ 211455 h 211455"/>
                    <a:gd name="connsiteX2" fmla="*/ 48863 w 48863"/>
                    <a:gd name="connsiteY2" fmla="*/ 0 h 211455"/>
                  </a:gdLst>
                  <a:ahLst/>
                  <a:cxnLst>
                    <a:cxn ang="0">
                      <a:pos x="connsiteX0" y="connsiteY0"/>
                    </a:cxn>
                    <a:cxn ang="0">
                      <a:pos x="connsiteX1" y="connsiteY1"/>
                    </a:cxn>
                    <a:cxn ang="0">
                      <a:pos x="connsiteX2" y="connsiteY2"/>
                    </a:cxn>
                  </a:cxnLst>
                  <a:rect l="l" t="t" r="r" b="b"/>
                  <a:pathLst>
                    <a:path w="48863" h="211455">
                      <a:moveTo>
                        <a:pt x="0" y="211455"/>
                      </a:moveTo>
                      <a:lnTo>
                        <a:pt x="48863" y="211455"/>
                      </a:lnTo>
                      <a:lnTo>
                        <a:pt x="48863" y="0"/>
                      </a:lnTo>
                    </a:path>
                  </a:pathLst>
                </a:custGeom>
                <a:grpFill/>
                <a:ln w="19050" cap="flat">
                  <a:solidFill>
                    <a:schemeClr val="tx1"/>
                  </a:solidFill>
                  <a:prstDash val="solid"/>
                  <a:round/>
                </a:ln>
              </p:spPr>
              <p:txBody>
                <a:bodyPr rtlCol="0" anchor="ctr"/>
                <a:lstStyle/>
                <a:p>
                  <a:pPr algn="ctr"/>
                  <a:endParaRPr lang="en-US" sz="1500"/>
                </a:p>
              </p:txBody>
            </p:sp>
            <p:sp>
              <p:nvSpPr>
                <p:cNvPr id="71" name="Freeform: Shape 958">
                  <a:extLst>
                    <a:ext uri="{FF2B5EF4-FFF2-40B4-BE49-F238E27FC236}">
                      <a16:creationId xmlns:a16="http://schemas.microsoft.com/office/drawing/2014/main" id="{FDA18EA1-4D34-9D44-92AD-5C7102DFD46A}"/>
                    </a:ext>
                  </a:extLst>
                </p:cNvPr>
                <p:cNvSpPr/>
                <p:nvPr/>
              </p:nvSpPr>
              <p:spPr>
                <a:xfrm>
                  <a:off x="10201465" y="2390775"/>
                  <a:ext cx="292989" cy="9525"/>
                </a:xfrm>
                <a:custGeom>
                  <a:avLst/>
                  <a:gdLst>
                    <a:gd name="connsiteX0" fmla="*/ 0 w 292989"/>
                    <a:gd name="connsiteY0" fmla="*/ 0 h 9525"/>
                    <a:gd name="connsiteX1" fmla="*/ 292989 w 292989"/>
                    <a:gd name="connsiteY1" fmla="*/ 0 h 9525"/>
                  </a:gdLst>
                  <a:ahLst/>
                  <a:cxnLst>
                    <a:cxn ang="0">
                      <a:pos x="connsiteX0" y="connsiteY0"/>
                    </a:cxn>
                    <a:cxn ang="0">
                      <a:pos x="connsiteX1" y="connsiteY1"/>
                    </a:cxn>
                  </a:cxnLst>
                  <a:rect l="l" t="t" r="r" b="b"/>
                  <a:pathLst>
                    <a:path w="292989" h="9525">
                      <a:moveTo>
                        <a:pt x="0" y="0"/>
                      </a:moveTo>
                      <a:lnTo>
                        <a:pt x="292989" y="0"/>
                      </a:lnTo>
                    </a:path>
                  </a:pathLst>
                </a:custGeom>
                <a:grpFill/>
                <a:ln w="19050" cap="flat">
                  <a:solidFill>
                    <a:schemeClr val="tx1"/>
                  </a:solidFill>
                  <a:prstDash val="solid"/>
                  <a:round/>
                </a:ln>
              </p:spPr>
              <p:txBody>
                <a:bodyPr rtlCol="0" anchor="ctr"/>
                <a:lstStyle/>
                <a:p>
                  <a:pPr algn="ctr"/>
                  <a:endParaRPr lang="en-US" sz="1500"/>
                </a:p>
              </p:txBody>
            </p:sp>
            <p:sp>
              <p:nvSpPr>
                <p:cNvPr id="72" name="Freeform: Shape 959">
                  <a:extLst>
                    <a:ext uri="{FF2B5EF4-FFF2-40B4-BE49-F238E27FC236}">
                      <a16:creationId xmlns:a16="http://schemas.microsoft.com/office/drawing/2014/main" id="{1A9FF51F-F577-054F-B914-825593A487CD}"/>
                    </a:ext>
                  </a:extLst>
                </p:cNvPr>
                <p:cNvSpPr/>
                <p:nvPr/>
              </p:nvSpPr>
              <p:spPr>
                <a:xfrm>
                  <a:off x="10543222" y="2130552"/>
                  <a:ext cx="243935" cy="146399"/>
                </a:xfrm>
                <a:custGeom>
                  <a:avLst/>
                  <a:gdLst>
                    <a:gd name="connsiteX0" fmla="*/ 0 w 243935"/>
                    <a:gd name="connsiteY0" fmla="*/ 146399 h 146399"/>
                    <a:gd name="connsiteX1" fmla="*/ 0 w 243935"/>
                    <a:gd name="connsiteY1" fmla="*/ 0 h 146399"/>
                    <a:gd name="connsiteX2" fmla="*/ 243935 w 243935"/>
                    <a:gd name="connsiteY2" fmla="*/ 0 h 146399"/>
                  </a:gdLst>
                  <a:ahLst/>
                  <a:cxnLst>
                    <a:cxn ang="0">
                      <a:pos x="connsiteX0" y="connsiteY0"/>
                    </a:cxn>
                    <a:cxn ang="0">
                      <a:pos x="connsiteX1" y="connsiteY1"/>
                    </a:cxn>
                    <a:cxn ang="0">
                      <a:pos x="connsiteX2" y="connsiteY2"/>
                    </a:cxn>
                  </a:cxnLst>
                  <a:rect l="l" t="t" r="r" b="b"/>
                  <a:pathLst>
                    <a:path w="243935" h="146399">
                      <a:moveTo>
                        <a:pt x="0" y="146399"/>
                      </a:moveTo>
                      <a:lnTo>
                        <a:pt x="0" y="0"/>
                      </a:lnTo>
                      <a:lnTo>
                        <a:pt x="243935" y="0"/>
                      </a:lnTo>
                    </a:path>
                  </a:pathLst>
                </a:custGeom>
                <a:grpFill/>
                <a:ln w="19050" cap="flat">
                  <a:solidFill>
                    <a:schemeClr val="tx1"/>
                  </a:solidFill>
                  <a:prstDash val="solid"/>
                  <a:round/>
                </a:ln>
              </p:spPr>
              <p:txBody>
                <a:bodyPr rtlCol="0" anchor="ctr"/>
                <a:lstStyle/>
                <a:p>
                  <a:pPr algn="ctr"/>
                  <a:endParaRPr lang="en-US" sz="1500"/>
                </a:p>
              </p:txBody>
            </p:sp>
            <p:sp>
              <p:nvSpPr>
                <p:cNvPr id="73" name="Freeform: Shape 960">
                  <a:extLst>
                    <a:ext uri="{FF2B5EF4-FFF2-40B4-BE49-F238E27FC236}">
                      <a16:creationId xmlns:a16="http://schemas.microsoft.com/office/drawing/2014/main" id="{451F060D-3392-1547-9525-16AB12F3D5B2}"/>
                    </a:ext>
                  </a:extLst>
                </p:cNvPr>
                <p:cNvSpPr/>
                <p:nvPr/>
              </p:nvSpPr>
              <p:spPr>
                <a:xfrm>
                  <a:off x="10198131" y="2374487"/>
                  <a:ext cx="345090" cy="81343"/>
                </a:xfrm>
                <a:custGeom>
                  <a:avLst/>
                  <a:gdLst>
                    <a:gd name="connsiteX0" fmla="*/ 0 w 345090"/>
                    <a:gd name="connsiteY0" fmla="*/ 81344 h 81343"/>
                    <a:gd name="connsiteX1" fmla="*/ 345091 w 345090"/>
                    <a:gd name="connsiteY1" fmla="*/ 81344 h 81343"/>
                    <a:gd name="connsiteX2" fmla="*/ 345091 w 345090"/>
                    <a:gd name="connsiteY2" fmla="*/ 0 h 81343"/>
                  </a:gdLst>
                  <a:ahLst/>
                  <a:cxnLst>
                    <a:cxn ang="0">
                      <a:pos x="connsiteX0" y="connsiteY0"/>
                    </a:cxn>
                    <a:cxn ang="0">
                      <a:pos x="connsiteX1" y="connsiteY1"/>
                    </a:cxn>
                    <a:cxn ang="0">
                      <a:pos x="connsiteX2" y="connsiteY2"/>
                    </a:cxn>
                  </a:cxnLst>
                  <a:rect l="l" t="t" r="r" b="b"/>
                  <a:pathLst>
                    <a:path w="345090" h="81343">
                      <a:moveTo>
                        <a:pt x="0" y="81344"/>
                      </a:moveTo>
                      <a:lnTo>
                        <a:pt x="345091" y="81344"/>
                      </a:lnTo>
                      <a:lnTo>
                        <a:pt x="345091" y="0"/>
                      </a:lnTo>
                    </a:path>
                  </a:pathLst>
                </a:custGeom>
                <a:grpFill/>
                <a:ln w="19050" cap="flat">
                  <a:solidFill>
                    <a:schemeClr val="tx1"/>
                  </a:solidFill>
                  <a:prstDash val="solid"/>
                  <a:round/>
                </a:ln>
              </p:spPr>
              <p:txBody>
                <a:bodyPr rtlCol="0" anchor="ctr"/>
                <a:lstStyle/>
                <a:p>
                  <a:pPr algn="ctr"/>
                  <a:endParaRPr lang="en-US" sz="1500"/>
                </a:p>
              </p:txBody>
            </p:sp>
            <p:sp>
              <p:nvSpPr>
                <p:cNvPr id="74" name="Freeform: Shape 961">
                  <a:extLst>
                    <a:ext uri="{FF2B5EF4-FFF2-40B4-BE49-F238E27FC236}">
                      <a16:creationId xmlns:a16="http://schemas.microsoft.com/office/drawing/2014/main" id="{0A7EFCDD-ED9F-3C4F-A57F-16E216816D5B}"/>
                    </a:ext>
                  </a:extLst>
                </p:cNvPr>
                <p:cNvSpPr/>
                <p:nvPr/>
              </p:nvSpPr>
              <p:spPr>
                <a:xfrm>
                  <a:off x="10836021" y="2114264"/>
                  <a:ext cx="9525" cy="32575"/>
                </a:xfrm>
                <a:custGeom>
                  <a:avLst/>
                  <a:gdLst>
                    <a:gd name="connsiteX0" fmla="*/ 0 w 9525"/>
                    <a:gd name="connsiteY0" fmla="*/ 32575 h 32575"/>
                    <a:gd name="connsiteX1" fmla="*/ 0 w 9525"/>
                    <a:gd name="connsiteY1" fmla="*/ 0 h 32575"/>
                  </a:gdLst>
                  <a:ahLst/>
                  <a:cxnLst>
                    <a:cxn ang="0">
                      <a:pos x="connsiteX0" y="connsiteY0"/>
                    </a:cxn>
                    <a:cxn ang="0">
                      <a:pos x="connsiteX1" y="connsiteY1"/>
                    </a:cxn>
                  </a:cxnLst>
                  <a:rect l="l" t="t" r="r" b="b"/>
                  <a:pathLst>
                    <a:path w="9525" h="32575">
                      <a:moveTo>
                        <a:pt x="0" y="32575"/>
                      </a:moveTo>
                      <a:lnTo>
                        <a:pt x="0" y="0"/>
                      </a:lnTo>
                    </a:path>
                  </a:pathLst>
                </a:custGeom>
                <a:grpFill/>
                <a:ln w="19050" cap="flat">
                  <a:solidFill>
                    <a:schemeClr val="tx1"/>
                  </a:solidFill>
                  <a:prstDash val="solid"/>
                  <a:round/>
                </a:ln>
              </p:spPr>
              <p:txBody>
                <a:bodyPr rtlCol="0" anchor="ctr"/>
                <a:lstStyle/>
                <a:p>
                  <a:pPr algn="ctr"/>
                  <a:endParaRPr lang="en-US" sz="1500"/>
                </a:p>
              </p:txBody>
            </p:sp>
            <p:sp>
              <p:nvSpPr>
                <p:cNvPr id="75" name="Freeform: Shape 962">
                  <a:extLst>
                    <a:ext uri="{FF2B5EF4-FFF2-40B4-BE49-F238E27FC236}">
                      <a16:creationId xmlns:a16="http://schemas.microsoft.com/office/drawing/2014/main" id="{B6FC65C9-4FD0-744A-A6A1-802B01EAEFD9}"/>
                    </a:ext>
                  </a:extLst>
                </p:cNvPr>
                <p:cNvSpPr/>
                <p:nvPr/>
              </p:nvSpPr>
              <p:spPr>
                <a:xfrm>
                  <a:off x="10196988" y="2520886"/>
                  <a:ext cx="281178" cy="55625"/>
                </a:xfrm>
                <a:custGeom>
                  <a:avLst/>
                  <a:gdLst>
                    <a:gd name="connsiteX0" fmla="*/ 281178 w 281178"/>
                    <a:gd name="connsiteY0" fmla="*/ 55626 h 55625"/>
                    <a:gd name="connsiteX1" fmla="*/ 281178 w 281178"/>
                    <a:gd name="connsiteY1" fmla="*/ 0 h 55625"/>
                    <a:gd name="connsiteX2" fmla="*/ 0 w 281178"/>
                    <a:gd name="connsiteY2" fmla="*/ 0 h 55625"/>
                  </a:gdLst>
                  <a:ahLst/>
                  <a:cxnLst>
                    <a:cxn ang="0">
                      <a:pos x="connsiteX0" y="connsiteY0"/>
                    </a:cxn>
                    <a:cxn ang="0">
                      <a:pos x="connsiteX1" y="connsiteY1"/>
                    </a:cxn>
                    <a:cxn ang="0">
                      <a:pos x="connsiteX2" y="connsiteY2"/>
                    </a:cxn>
                  </a:cxnLst>
                  <a:rect l="l" t="t" r="r" b="b"/>
                  <a:pathLst>
                    <a:path w="281178" h="55625">
                      <a:moveTo>
                        <a:pt x="281178" y="55626"/>
                      </a:moveTo>
                      <a:lnTo>
                        <a:pt x="281178" y="0"/>
                      </a:lnTo>
                      <a:lnTo>
                        <a:pt x="0" y="0"/>
                      </a:lnTo>
                    </a:path>
                  </a:pathLst>
                </a:custGeom>
                <a:grpFill/>
                <a:ln w="19050" cap="flat">
                  <a:solidFill>
                    <a:schemeClr val="tx1"/>
                  </a:solidFill>
                  <a:prstDash val="solid"/>
                  <a:round/>
                </a:ln>
              </p:spPr>
              <p:txBody>
                <a:bodyPr rtlCol="0" anchor="ctr"/>
                <a:lstStyle/>
                <a:p>
                  <a:pPr algn="ctr"/>
                  <a:endParaRPr lang="en-US" sz="1500"/>
                </a:p>
              </p:txBody>
            </p:sp>
          </p:grpSp>
          <p:sp>
            <p:nvSpPr>
              <p:cNvPr id="78" name="Title 2">
                <a:extLst>
                  <a:ext uri="{FF2B5EF4-FFF2-40B4-BE49-F238E27FC236}">
                    <a16:creationId xmlns:a16="http://schemas.microsoft.com/office/drawing/2014/main" id="{1041CD7F-CC9C-4E97-853E-F7DE016FC821}"/>
                  </a:ext>
                </a:extLst>
              </p:cNvPr>
              <p:cNvSpPr txBox="1">
                <a:spLocks/>
              </p:cNvSpPr>
              <p:nvPr/>
            </p:nvSpPr>
            <p:spPr>
              <a:xfrm>
                <a:off x="8640933" y="2985042"/>
                <a:ext cx="2743200" cy="23236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309543" hangingPunct="0">
                  <a:defRPr/>
                </a:pPr>
                <a:r>
                  <a:rPr lang="en-US" sz="2000" b="1" dirty="0">
                    <a:solidFill>
                      <a:schemeClr val="accent3"/>
                    </a:solidFill>
                    <a:latin typeface="Amazon Ember"/>
                    <a:sym typeface="Helvetica Neue"/>
                  </a:rPr>
                  <a:t>3. Invoke actions </a:t>
                </a:r>
                <a:br>
                  <a:rPr lang="en-US" sz="2000" b="1" dirty="0">
                    <a:solidFill>
                      <a:schemeClr val="accent3"/>
                    </a:solidFill>
                    <a:latin typeface="Amazon Ember"/>
                    <a:sym typeface="Helvetica Neue"/>
                  </a:rPr>
                </a:br>
                <a:r>
                  <a:rPr lang="en-US" sz="1800" kern="0" dirty="0">
                    <a:solidFill>
                      <a:srgbClr val="FFFFFF"/>
                    </a:solidFill>
                    <a:latin typeface="Amazon Ember"/>
                    <a:sym typeface="Helvetica Neue"/>
                  </a:rPr>
                  <a:t>to automatically stop a training job when you detect a non-converging action such as losses increasing continuously</a:t>
                </a:r>
              </a:p>
            </p:txBody>
          </p:sp>
        </p:grpSp>
      </p:grpSp>
      <p:sp>
        <p:nvSpPr>
          <p:cNvPr id="82" name="Slide Number Placeholder 1">
            <a:extLst>
              <a:ext uri="{FF2B5EF4-FFF2-40B4-BE49-F238E27FC236}">
                <a16:creationId xmlns:a16="http://schemas.microsoft.com/office/drawing/2014/main" id="{C509ACD5-BF3A-4E4C-A224-DE0A967F7671}"/>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81945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DAE9C8-91B5-A044-A8C1-3A0058D1E3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216" name="Group 215">
            <a:extLst>
              <a:ext uri="{FF2B5EF4-FFF2-40B4-BE49-F238E27FC236}">
                <a16:creationId xmlns:a16="http://schemas.microsoft.com/office/drawing/2014/main" id="{1176455D-2F6B-4B0E-A528-7B5CBFB771CE}"/>
              </a:ext>
            </a:extLst>
          </p:cNvPr>
          <p:cNvGrpSpPr/>
          <p:nvPr/>
        </p:nvGrpSpPr>
        <p:grpSpPr>
          <a:xfrm>
            <a:off x="294469" y="526771"/>
            <a:ext cx="11377931" cy="5359623"/>
            <a:chOff x="-86627" y="728901"/>
            <a:chExt cx="11377931" cy="5359623"/>
          </a:xfrm>
        </p:grpSpPr>
        <p:sp>
          <p:nvSpPr>
            <p:cNvPr id="3" name="Title 1">
              <a:extLst>
                <a:ext uri="{FF2B5EF4-FFF2-40B4-BE49-F238E27FC236}">
                  <a16:creationId xmlns:a16="http://schemas.microsoft.com/office/drawing/2014/main" id="{68B9B2A6-CB27-904E-B1C5-A07C429FA70C}"/>
                </a:ext>
              </a:extLst>
            </p:cNvPr>
            <p:cNvSpPr txBox="1">
              <a:spLocks/>
            </p:cNvSpPr>
            <p:nvPr/>
          </p:nvSpPr>
          <p:spPr>
            <a:xfrm>
              <a:off x="-86627" y="2541937"/>
              <a:ext cx="3356208" cy="1733550"/>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US" dirty="0"/>
                <a:t>Distributed </a:t>
              </a:r>
              <a:br>
                <a:rPr lang="en-US" dirty="0"/>
              </a:br>
              <a:r>
                <a:rPr lang="en-US" dirty="0"/>
                <a:t>training</a:t>
              </a:r>
              <a:br>
                <a:rPr lang="en-US" dirty="0"/>
              </a:br>
              <a:r>
                <a:rPr lang="en-US" sz="2000" dirty="0">
                  <a:solidFill>
                    <a:schemeClr val="accent1"/>
                  </a:solidFill>
                </a:rPr>
                <a:t>The fastest and easiest way to train large deep learning models</a:t>
              </a:r>
            </a:p>
            <a:p>
              <a:pPr algn="r"/>
              <a:endParaRPr lang="en-US" dirty="0">
                <a:solidFill>
                  <a:schemeClr val="accent1"/>
                </a:solidFill>
              </a:endParaRPr>
            </a:p>
          </p:txBody>
        </p:sp>
        <p:grpSp>
          <p:nvGrpSpPr>
            <p:cNvPr id="215" name="Group 214">
              <a:extLst>
                <a:ext uri="{FF2B5EF4-FFF2-40B4-BE49-F238E27FC236}">
                  <a16:creationId xmlns:a16="http://schemas.microsoft.com/office/drawing/2014/main" id="{A5CB1FDF-198E-43A9-A15D-1443D626C5C9}"/>
                </a:ext>
              </a:extLst>
            </p:cNvPr>
            <p:cNvGrpSpPr/>
            <p:nvPr/>
          </p:nvGrpSpPr>
          <p:grpSpPr>
            <a:xfrm>
              <a:off x="3917779" y="728901"/>
              <a:ext cx="7373525" cy="5359623"/>
              <a:chOff x="3917779" y="728901"/>
              <a:chExt cx="7373525" cy="5359623"/>
            </a:xfrm>
          </p:grpSpPr>
          <p:grpSp>
            <p:nvGrpSpPr>
              <p:cNvPr id="209" name="Group 208">
                <a:extLst>
                  <a:ext uri="{FF2B5EF4-FFF2-40B4-BE49-F238E27FC236}">
                    <a16:creationId xmlns:a16="http://schemas.microsoft.com/office/drawing/2014/main" id="{0292E59E-42AC-41B0-8F8A-9F9FC4DDF3F3}"/>
                  </a:ext>
                </a:extLst>
              </p:cNvPr>
              <p:cNvGrpSpPr/>
              <p:nvPr/>
            </p:nvGrpSpPr>
            <p:grpSpPr>
              <a:xfrm>
                <a:off x="3917779" y="728901"/>
                <a:ext cx="7373525" cy="732710"/>
                <a:chOff x="3917779" y="507560"/>
                <a:chExt cx="7373525" cy="732710"/>
              </a:xfrm>
            </p:grpSpPr>
            <p:sp>
              <p:nvSpPr>
                <p:cNvPr id="4" name="Text Placeholder 35">
                  <a:extLst>
                    <a:ext uri="{FF2B5EF4-FFF2-40B4-BE49-F238E27FC236}">
                      <a16:creationId xmlns:a16="http://schemas.microsoft.com/office/drawing/2014/main" id="{5ADDA84A-B50F-1340-83D6-3CEE8AECDA9F}"/>
                    </a:ext>
                  </a:extLst>
                </p:cNvPr>
                <p:cNvSpPr txBox="1">
                  <a:spLocks/>
                </p:cNvSpPr>
                <p:nvPr/>
              </p:nvSpPr>
              <p:spPr>
                <a:xfrm>
                  <a:off x="5398422" y="507567"/>
                  <a:ext cx="5892882" cy="732697"/>
                </a:xfrm>
                <a:prstGeom prst="rect">
                  <a:avLst/>
                </a:prstGeom>
              </p:spPr>
              <p:txBody>
                <a:bodyPr anchor="ct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0"/>
                    </a:spcAft>
                    <a:buClrTx/>
                    <a:buSzTx/>
                    <a:buNone/>
                    <a:defRPr/>
                  </a:pPr>
                  <a:r>
                    <a:rPr lang="en-US" sz="1600" b="1" kern="0" dirty="0">
                      <a:solidFill>
                        <a:schemeClr val="accent1"/>
                      </a:solidFill>
                    </a:rPr>
                    <a:t>Reduced training time</a:t>
                  </a:r>
                </a:p>
                <a:p>
                  <a:pPr marL="0" indent="0">
                    <a:lnSpc>
                      <a:spcPct val="100000"/>
                    </a:lnSpc>
                    <a:spcAft>
                      <a:spcPts val="0"/>
                    </a:spcAft>
                    <a:buClrTx/>
                    <a:buSzTx/>
                    <a:buNone/>
                    <a:defRPr/>
                  </a:pPr>
                  <a:r>
                    <a:rPr lang="en-US" sz="1400" kern="0" dirty="0"/>
                    <a:t>Reduce training time by 25% with synchronization across GPUs</a:t>
                  </a:r>
                </a:p>
              </p:txBody>
            </p:sp>
            <p:grpSp>
              <p:nvGrpSpPr>
                <p:cNvPr id="207" name="Group 206">
                  <a:extLst>
                    <a:ext uri="{FF2B5EF4-FFF2-40B4-BE49-F238E27FC236}">
                      <a16:creationId xmlns:a16="http://schemas.microsoft.com/office/drawing/2014/main" id="{8A1F1E1B-777A-0B46-B758-3D3416DEB274}"/>
                    </a:ext>
                  </a:extLst>
                </p:cNvPr>
                <p:cNvGrpSpPr/>
                <p:nvPr/>
              </p:nvGrpSpPr>
              <p:grpSpPr>
                <a:xfrm>
                  <a:off x="3917779" y="507560"/>
                  <a:ext cx="1180105" cy="732710"/>
                  <a:chOff x="5298699" y="398669"/>
                  <a:chExt cx="1180105" cy="732710"/>
                </a:xfrm>
              </p:grpSpPr>
              <p:grpSp>
                <p:nvGrpSpPr>
                  <p:cNvPr id="16" name="Group 22">
                    <a:extLst>
                      <a:ext uri="{FF2B5EF4-FFF2-40B4-BE49-F238E27FC236}">
                        <a16:creationId xmlns:a16="http://schemas.microsoft.com/office/drawing/2014/main" id="{E2900A92-681D-7543-A85C-0675E9630F62}"/>
                      </a:ext>
                    </a:extLst>
                  </p:cNvPr>
                  <p:cNvGrpSpPr>
                    <a:grpSpLocks noChangeAspect="1"/>
                  </p:cNvGrpSpPr>
                  <p:nvPr/>
                </p:nvGrpSpPr>
                <p:grpSpPr bwMode="auto">
                  <a:xfrm>
                    <a:off x="5517988" y="642911"/>
                    <a:ext cx="284708" cy="267452"/>
                    <a:chOff x="2715" y="1465"/>
                    <a:chExt cx="330" cy="310"/>
                  </a:xfrm>
                </p:grpSpPr>
                <p:sp>
                  <p:nvSpPr>
                    <p:cNvPr id="17" name="Freeform 23">
                      <a:extLst>
                        <a:ext uri="{FF2B5EF4-FFF2-40B4-BE49-F238E27FC236}">
                          <a16:creationId xmlns:a16="http://schemas.microsoft.com/office/drawing/2014/main" id="{C4A758C2-607D-EF46-9511-7BE3E5F7C7A8}"/>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24">
                      <a:extLst>
                        <a:ext uri="{FF2B5EF4-FFF2-40B4-BE49-F238E27FC236}">
                          <a16:creationId xmlns:a16="http://schemas.microsoft.com/office/drawing/2014/main" id="{4CFEE6EB-31B6-4844-8CE4-FDABA9D5693A}"/>
                        </a:ext>
                      </a:extLst>
                    </p:cNvPr>
                    <p:cNvSpPr>
                      <a:spLocks/>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9" name="Freeform 25">
                      <a:extLst>
                        <a:ext uri="{FF2B5EF4-FFF2-40B4-BE49-F238E27FC236}">
                          <a16:creationId xmlns:a16="http://schemas.microsoft.com/office/drawing/2014/main" id="{2D1EB787-F211-BF4B-9F98-63DF5D8584B7}"/>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84" name="Group 183">
                    <a:extLst>
                      <a:ext uri="{FF2B5EF4-FFF2-40B4-BE49-F238E27FC236}">
                        <a16:creationId xmlns:a16="http://schemas.microsoft.com/office/drawing/2014/main" id="{213C270B-0BAA-1F49-963A-413570649E1B}"/>
                      </a:ext>
                    </a:extLst>
                  </p:cNvPr>
                  <p:cNvGrpSpPr/>
                  <p:nvPr/>
                </p:nvGrpSpPr>
                <p:grpSpPr>
                  <a:xfrm>
                    <a:off x="5298699" y="398669"/>
                    <a:ext cx="1180105" cy="732710"/>
                    <a:chOff x="5452576" y="565333"/>
                    <a:chExt cx="1180105" cy="732710"/>
                  </a:xfrm>
                </p:grpSpPr>
                <p:sp>
                  <p:nvSpPr>
                    <p:cNvPr id="185" name="Oval 184">
                      <a:extLst>
                        <a:ext uri="{FF2B5EF4-FFF2-40B4-BE49-F238E27FC236}">
                          <a16:creationId xmlns:a16="http://schemas.microsoft.com/office/drawing/2014/main" id="{8045F98E-439F-D34B-B0CD-194D148F9713}"/>
                        </a:ext>
                      </a:extLst>
                    </p:cNvPr>
                    <p:cNvSpPr/>
                    <p:nvPr/>
                  </p:nvSpPr>
                  <p:spPr>
                    <a:xfrm>
                      <a:off x="5452576" y="565333"/>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cxnSp>
                  <p:nvCxnSpPr>
                    <p:cNvPr id="186" name="Straight Connector 185">
                      <a:extLst>
                        <a:ext uri="{FF2B5EF4-FFF2-40B4-BE49-F238E27FC236}">
                          <a16:creationId xmlns:a16="http://schemas.microsoft.com/office/drawing/2014/main" id="{5D48B23E-28EA-5946-A65E-23D4EC72FEBF}"/>
                        </a:ext>
                      </a:extLst>
                    </p:cNvPr>
                    <p:cNvCxnSpPr>
                      <a:cxnSpLocks/>
                    </p:cNvCxnSpPr>
                    <p:nvPr/>
                  </p:nvCxnSpPr>
                  <p:spPr>
                    <a:xfrm flipV="1">
                      <a:off x="6185286" y="931688"/>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grpSp>
            <p:nvGrpSpPr>
              <p:cNvPr id="210" name="Group 209">
                <a:extLst>
                  <a:ext uri="{FF2B5EF4-FFF2-40B4-BE49-F238E27FC236}">
                    <a16:creationId xmlns:a16="http://schemas.microsoft.com/office/drawing/2014/main" id="{2B97D55F-AEF3-4778-B477-A7FCF5F73B61}"/>
                  </a:ext>
                </a:extLst>
              </p:cNvPr>
              <p:cNvGrpSpPr/>
              <p:nvPr/>
            </p:nvGrpSpPr>
            <p:grpSpPr>
              <a:xfrm>
                <a:off x="3917779" y="1616355"/>
                <a:ext cx="6988944" cy="732710"/>
                <a:chOff x="3917779" y="1523020"/>
                <a:chExt cx="6988944" cy="732710"/>
              </a:xfrm>
            </p:grpSpPr>
            <p:sp>
              <p:nvSpPr>
                <p:cNvPr id="6" name="Text Placeholder 36">
                  <a:extLst>
                    <a:ext uri="{FF2B5EF4-FFF2-40B4-BE49-F238E27FC236}">
                      <a16:creationId xmlns:a16="http://schemas.microsoft.com/office/drawing/2014/main" id="{B705D1C5-4644-F045-9B31-C7D18B6DCEDE}"/>
                    </a:ext>
                  </a:extLst>
                </p:cNvPr>
                <p:cNvSpPr txBox="1">
                  <a:spLocks/>
                </p:cNvSpPr>
                <p:nvPr/>
              </p:nvSpPr>
              <p:spPr>
                <a:xfrm>
                  <a:off x="5398422" y="1523029"/>
                  <a:ext cx="5508301" cy="732693"/>
                </a:xfrm>
                <a:prstGeom prst="rect">
                  <a:avLst/>
                </a:prstGeom>
              </p:spPr>
              <p:txBody>
                <a:bodyPr vert="horz" lIns="91440" tIns="45720" rIns="91440" bIns="45720" rtlCol="0" anchor="ctr"/>
                <a:lstStyle>
                  <a:defPPr>
                    <a:defRPr lang="en-US"/>
                  </a:defPPr>
                  <a:lvl1pPr marL="0" algn="l" defTabSz="914377" rtl="0" eaLnBrk="1" latinLnBrk="0" hangingPunct="1">
                    <a:defRPr sz="10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defTabSz="914400">
                    <a:defRPr/>
                  </a:pPr>
                  <a:r>
                    <a:rPr lang="en-US" sz="1600" b="1" kern="0" dirty="0">
                      <a:solidFill>
                        <a:schemeClr val="accent1"/>
                      </a:solidFill>
                    </a:rPr>
                    <a:t>Optimized for AWS </a:t>
                  </a:r>
                </a:p>
                <a:p>
                  <a:pPr defTabSz="914400">
                    <a:defRPr/>
                  </a:pPr>
                  <a:r>
                    <a:rPr lang="en-US" sz="1400" kern="0" dirty="0"/>
                    <a:t>Achieve near-linear scaling efficiency with data parallelism designed for AWS</a:t>
                  </a:r>
                </a:p>
              </p:txBody>
            </p:sp>
            <p:grpSp>
              <p:nvGrpSpPr>
                <p:cNvPr id="202" name="Group 201">
                  <a:extLst>
                    <a:ext uri="{FF2B5EF4-FFF2-40B4-BE49-F238E27FC236}">
                      <a16:creationId xmlns:a16="http://schemas.microsoft.com/office/drawing/2014/main" id="{192F1273-1E37-2243-B228-6E32674F8967}"/>
                    </a:ext>
                  </a:extLst>
                </p:cNvPr>
                <p:cNvGrpSpPr/>
                <p:nvPr/>
              </p:nvGrpSpPr>
              <p:grpSpPr>
                <a:xfrm>
                  <a:off x="3917779" y="1523020"/>
                  <a:ext cx="1180105" cy="732710"/>
                  <a:chOff x="5289174" y="1337556"/>
                  <a:chExt cx="1180105" cy="732710"/>
                </a:xfrm>
              </p:grpSpPr>
              <p:grpSp>
                <p:nvGrpSpPr>
                  <p:cNvPr id="158" name="Group 157">
                    <a:extLst>
                      <a:ext uri="{FF2B5EF4-FFF2-40B4-BE49-F238E27FC236}">
                        <a16:creationId xmlns:a16="http://schemas.microsoft.com/office/drawing/2014/main" id="{2B9B277E-5FCB-CB44-9D10-3F2D17BC2A80}"/>
                      </a:ext>
                    </a:extLst>
                  </p:cNvPr>
                  <p:cNvGrpSpPr/>
                  <p:nvPr/>
                </p:nvGrpSpPr>
                <p:grpSpPr>
                  <a:xfrm>
                    <a:off x="5496643" y="1558628"/>
                    <a:ext cx="309863" cy="238611"/>
                    <a:chOff x="1230000" y="2386799"/>
                    <a:chExt cx="418514" cy="322278"/>
                  </a:xfrm>
                </p:grpSpPr>
                <p:sp>
                  <p:nvSpPr>
                    <p:cNvPr id="159" name="Freeform 9">
                      <a:extLst>
                        <a:ext uri="{FF2B5EF4-FFF2-40B4-BE49-F238E27FC236}">
                          <a16:creationId xmlns:a16="http://schemas.microsoft.com/office/drawing/2014/main" id="{4EF31841-AB9A-EE4B-8E21-0826F311CCB5}"/>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60" name="Freeform 12">
                      <a:extLst>
                        <a:ext uri="{FF2B5EF4-FFF2-40B4-BE49-F238E27FC236}">
                          <a16:creationId xmlns:a16="http://schemas.microsoft.com/office/drawing/2014/main" id="{9F47B425-A080-FD4B-9C25-D96145812EB6}"/>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1" name="Oval 10">
                      <a:extLst>
                        <a:ext uri="{FF2B5EF4-FFF2-40B4-BE49-F238E27FC236}">
                          <a16:creationId xmlns:a16="http://schemas.microsoft.com/office/drawing/2014/main" id="{EA816BA2-3019-1848-8760-EDAC7FA29E3A}"/>
                        </a:ext>
                      </a:extLst>
                    </p:cNvPr>
                    <p:cNvSpPr>
                      <a:spLocks noChangeArrowheads="1"/>
                    </p:cNvSpPr>
                    <p:nvPr/>
                  </p:nvSpPr>
                  <p:spPr bwMode="auto">
                    <a:xfrm>
                      <a:off x="1402330" y="2585985"/>
                      <a:ext cx="73855" cy="73855"/>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2" name="Line 11">
                      <a:extLst>
                        <a:ext uri="{FF2B5EF4-FFF2-40B4-BE49-F238E27FC236}">
                          <a16:creationId xmlns:a16="http://schemas.microsoft.com/office/drawing/2014/main" id="{7EB15B76-9EC5-834B-998B-0812490B680D}"/>
                        </a:ext>
                      </a:extLst>
                    </p:cNvPr>
                    <p:cNvSpPr>
                      <a:spLocks noChangeShapeType="1"/>
                    </p:cNvSpPr>
                    <p:nvPr/>
                  </p:nvSpPr>
                  <p:spPr bwMode="auto">
                    <a:xfrm flipV="1">
                      <a:off x="1462757" y="2496463"/>
                      <a:ext cx="102950" cy="100712"/>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87" name="Group 186">
                    <a:extLst>
                      <a:ext uri="{FF2B5EF4-FFF2-40B4-BE49-F238E27FC236}">
                        <a16:creationId xmlns:a16="http://schemas.microsoft.com/office/drawing/2014/main" id="{831BC722-BB85-6542-93FF-D84A1A133063}"/>
                      </a:ext>
                    </a:extLst>
                  </p:cNvPr>
                  <p:cNvGrpSpPr/>
                  <p:nvPr/>
                </p:nvGrpSpPr>
                <p:grpSpPr>
                  <a:xfrm>
                    <a:off x="5289174" y="1337556"/>
                    <a:ext cx="1180105" cy="732710"/>
                    <a:chOff x="5452576" y="565333"/>
                    <a:chExt cx="1180105" cy="732710"/>
                  </a:xfrm>
                </p:grpSpPr>
                <p:sp>
                  <p:nvSpPr>
                    <p:cNvPr id="188" name="Oval 187">
                      <a:extLst>
                        <a:ext uri="{FF2B5EF4-FFF2-40B4-BE49-F238E27FC236}">
                          <a16:creationId xmlns:a16="http://schemas.microsoft.com/office/drawing/2014/main" id="{52A6AE6D-A828-0A44-A17A-7BBBF88C2E3E}"/>
                        </a:ext>
                      </a:extLst>
                    </p:cNvPr>
                    <p:cNvSpPr/>
                    <p:nvPr/>
                  </p:nvSpPr>
                  <p:spPr>
                    <a:xfrm>
                      <a:off x="5452576" y="565333"/>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cxnSp>
                  <p:nvCxnSpPr>
                    <p:cNvPr id="189" name="Straight Connector 188">
                      <a:extLst>
                        <a:ext uri="{FF2B5EF4-FFF2-40B4-BE49-F238E27FC236}">
                          <a16:creationId xmlns:a16="http://schemas.microsoft.com/office/drawing/2014/main" id="{57191E28-C3A4-1E49-A297-91779DFA2086}"/>
                        </a:ext>
                      </a:extLst>
                    </p:cNvPr>
                    <p:cNvCxnSpPr>
                      <a:cxnSpLocks/>
                    </p:cNvCxnSpPr>
                    <p:nvPr/>
                  </p:nvCxnSpPr>
                  <p:spPr>
                    <a:xfrm flipV="1">
                      <a:off x="6185286" y="931688"/>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grpSp>
            <p:nvGrpSpPr>
              <p:cNvPr id="211" name="Group 210">
                <a:extLst>
                  <a:ext uri="{FF2B5EF4-FFF2-40B4-BE49-F238E27FC236}">
                    <a16:creationId xmlns:a16="http://schemas.microsoft.com/office/drawing/2014/main" id="{AA75D7AC-FFA7-4C69-B5C9-910751E5682F}"/>
                  </a:ext>
                </a:extLst>
              </p:cNvPr>
              <p:cNvGrpSpPr/>
              <p:nvPr/>
            </p:nvGrpSpPr>
            <p:grpSpPr>
              <a:xfrm>
                <a:off x="3917779" y="2503809"/>
                <a:ext cx="7083001" cy="732710"/>
                <a:chOff x="3917779" y="2552499"/>
                <a:chExt cx="7083001" cy="732710"/>
              </a:xfrm>
            </p:grpSpPr>
            <p:sp>
              <p:nvSpPr>
                <p:cNvPr id="8" name="Text Placeholder 37">
                  <a:extLst>
                    <a:ext uri="{FF2B5EF4-FFF2-40B4-BE49-F238E27FC236}">
                      <a16:creationId xmlns:a16="http://schemas.microsoft.com/office/drawing/2014/main" id="{E3014A0A-08CB-E447-A83E-16791867DBE5}"/>
                    </a:ext>
                  </a:extLst>
                </p:cNvPr>
                <p:cNvSpPr txBox="1">
                  <a:spLocks/>
                </p:cNvSpPr>
                <p:nvPr/>
              </p:nvSpPr>
              <p:spPr>
                <a:xfrm>
                  <a:off x="5398422" y="2561988"/>
                  <a:ext cx="5602358" cy="713733"/>
                </a:xfrm>
                <a:prstGeom prst="rect">
                  <a:avLst/>
                </a:prstGeom>
              </p:spPr>
              <p:txBody>
                <a:bodyPr vert="horz" lIns="91440" tIns="45720" rIns="91440" bIns="45720" rtlCol="0" anchor="ctr"/>
                <a:lstStyle>
                  <a:defPPr>
                    <a:defRPr lang="en-US"/>
                  </a:defPPr>
                  <a:lvl1pPr marL="0" algn="r" defTabSz="914377" rtl="0" eaLnBrk="1" latinLnBrk="0" hangingPunct="1">
                    <a:defRPr sz="9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r>
                    <a:rPr lang="en-US" sz="1600" b="1" kern="0" dirty="0">
                      <a:solidFill>
                        <a:schemeClr val="accent1"/>
                      </a:solidFill>
                    </a:rPr>
                    <a:t>Support for popular ML framework APIs</a:t>
                  </a:r>
                </a:p>
                <a:p>
                  <a:pPr algn="l"/>
                  <a:r>
                    <a:rPr lang="en-US" sz="1400" kern="0" dirty="0"/>
                    <a:t>Re-use existing APIs such as </a:t>
                  </a:r>
                  <a:r>
                    <a:rPr lang="en-US" sz="1400" kern="0" dirty="0" err="1"/>
                    <a:t>Horovod</a:t>
                  </a:r>
                  <a:r>
                    <a:rPr lang="en-US" sz="1400" kern="0" dirty="0"/>
                    <a:t> without custom training code</a:t>
                  </a:r>
                </a:p>
              </p:txBody>
            </p:sp>
            <p:grpSp>
              <p:nvGrpSpPr>
                <p:cNvPr id="203" name="Group 202">
                  <a:extLst>
                    <a:ext uri="{FF2B5EF4-FFF2-40B4-BE49-F238E27FC236}">
                      <a16:creationId xmlns:a16="http://schemas.microsoft.com/office/drawing/2014/main" id="{CC448506-5760-B844-B86E-236083356236}"/>
                    </a:ext>
                  </a:extLst>
                </p:cNvPr>
                <p:cNvGrpSpPr/>
                <p:nvPr/>
              </p:nvGrpSpPr>
              <p:grpSpPr>
                <a:xfrm>
                  <a:off x="3917779" y="2552499"/>
                  <a:ext cx="1180105" cy="732710"/>
                  <a:chOff x="5267474" y="2330533"/>
                  <a:chExt cx="1180105" cy="732710"/>
                </a:xfrm>
              </p:grpSpPr>
              <p:grpSp>
                <p:nvGrpSpPr>
                  <p:cNvPr id="20" name="Graphic 1184">
                    <a:extLst>
                      <a:ext uri="{FF2B5EF4-FFF2-40B4-BE49-F238E27FC236}">
                        <a16:creationId xmlns:a16="http://schemas.microsoft.com/office/drawing/2014/main" id="{01975CAD-ACAA-5540-ADB5-2F838853FAFA}"/>
                      </a:ext>
                    </a:extLst>
                  </p:cNvPr>
                  <p:cNvGrpSpPr/>
                  <p:nvPr/>
                </p:nvGrpSpPr>
                <p:grpSpPr>
                  <a:xfrm>
                    <a:off x="5455013" y="2499354"/>
                    <a:ext cx="358004" cy="358004"/>
                    <a:chOff x="1752600" y="3905250"/>
                    <a:chExt cx="1905000" cy="1905000"/>
                  </a:xfrm>
                </p:grpSpPr>
                <p:sp>
                  <p:nvSpPr>
                    <p:cNvPr id="21" name="Freeform: Shape 1358">
                      <a:extLst>
                        <a:ext uri="{FF2B5EF4-FFF2-40B4-BE49-F238E27FC236}">
                          <a16:creationId xmlns:a16="http://schemas.microsoft.com/office/drawing/2014/main" id="{25BB322B-268E-8B4A-A2E2-E4677865F4E4}"/>
                        </a:ext>
                      </a:extLst>
                    </p:cNvPr>
                    <p:cNvSpPr/>
                    <p:nvPr/>
                  </p:nvSpPr>
                  <p:spPr>
                    <a:xfrm>
                      <a:off x="2087784" y="5039010"/>
                      <a:ext cx="1328928" cy="9525"/>
                    </a:xfrm>
                    <a:custGeom>
                      <a:avLst/>
                      <a:gdLst>
                        <a:gd name="connsiteX0" fmla="*/ 0 w 1328928"/>
                        <a:gd name="connsiteY0" fmla="*/ 0 h 9525"/>
                        <a:gd name="connsiteX1" fmla="*/ 1328928 w 1328928"/>
                        <a:gd name="connsiteY1" fmla="*/ 0 h 9525"/>
                      </a:gdLst>
                      <a:ahLst/>
                      <a:cxnLst>
                        <a:cxn ang="0">
                          <a:pos x="connsiteX0" y="connsiteY0"/>
                        </a:cxn>
                        <a:cxn ang="0">
                          <a:pos x="connsiteX1" y="connsiteY1"/>
                        </a:cxn>
                      </a:cxnLst>
                      <a:rect l="l" t="t" r="r" b="b"/>
                      <a:pathLst>
                        <a:path w="1328928" h="9525">
                          <a:moveTo>
                            <a:pt x="0" y="0"/>
                          </a:moveTo>
                          <a:lnTo>
                            <a:pt x="1328928"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22" name="Freeform: Shape 1359">
                      <a:extLst>
                        <a:ext uri="{FF2B5EF4-FFF2-40B4-BE49-F238E27FC236}">
                          <a16:creationId xmlns:a16="http://schemas.microsoft.com/office/drawing/2014/main" id="{79C7336C-5E31-4043-A3EB-D450CC7F0606}"/>
                        </a:ext>
                      </a:extLst>
                    </p:cNvPr>
                    <p:cNvSpPr/>
                    <p:nvPr/>
                  </p:nvSpPr>
                  <p:spPr>
                    <a:xfrm>
                      <a:off x="2752248" y="4962715"/>
                      <a:ext cx="9525" cy="248316"/>
                    </a:xfrm>
                    <a:custGeom>
                      <a:avLst/>
                      <a:gdLst>
                        <a:gd name="connsiteX0" fmla="*/ 0 w 9525"/>
                        <a:gd name="connsiteY0" fmla="*/ 248317 h 248316"/>
                        <a:gd name="connsiteX1" fmla="*/ 0 w 9525"/>
                        <a:gd name="connsiteY1" fmla="*/ 0 h 248316"/>
                      </a:gdLst>
                      <a:ahLst/>
                      <a:cxnLst>
                        <a:cxn ang="0">
                          <a:pos x="connsiteX0" y="connsiteY0"/>
                        </a:cxn>
                        <a:cxn ang="0">
                          <a:pos x="connsiteX1" y="connsiteY1"/>
                        </a:cxn>
                      </a:cxnLst>
                      <a:rect l="l" t="t" r="r" b="b"/>
                      <a:pathLst>
                        <a:path w="9525" h="248316">
                          <a:moveTo>
                            <a:pt x="0" y="248317"/>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23" name="Freeform: Shape 1360">
                      <a:extLst>
                        <a:ext uri="{FF2B5EF4-FFF2-40B4-BE49-F238E27FC236}">
                          <a16:creationId xmlns:a16="http://schemas.microsoft.com/office/drawing/2014/main" id="{0E790BD5-B216-E34D-ABC5-35D6225090E8}"/>
                        </a:ext>
                      </a:extLst>
                    </p:cNvPr>
                    <p:cNvSpPr/>
                    <p:nvPr/>
                  </p:nvSpPr>
                  <p:spPr>
                    <a:xfrm>
                      <a:off x="3407187"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24" name="Freeform: Shape 1361">
                      <a:extLst>
                        <a:ext uri="{FF2B5EF4-FFF2-40B4-BE49-F238E27FC236}">
                          <a16:creationId xmlns:a16="http://schemas.microsoft.com/office/drawing/2014/main" id="{06DB929C-3252-DE44-873D-1590864BA5CF}"/>
                        </a:ext>
                      </a:extLst>
                    </p:cNvPr>
                    <p:cNvSpPr/>
                    <p:nvPr/>
                  </p:nvSpPr>
                  <p:spPr>
                    <a:xfrm>
                      <a:off x="2097309"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25" name="Freeform: Shape 1362">
                      <a:extLst>
                        <a:ext uri="{FF2B5EF4-FFF2-40B4-BE49-F238E27FC236}">
                          <a16:creationId xmlns:a16="http://schemas.microsoft.com/office/drawing/2014/main" id="{18ED0DA2-CD1F-7F47-AFBC-DF4FA7047919}"/>
                        </a:ext>
                      </a:extLst>
                    </p:cNvPr>
                    <p:cNvSpPr/>
                    <p:nvPr/>
                  </p:nvSpPr>
                  <p:spPr>
                    <a:xfrm rot="-10800000">
                      <a:off x="2374011" y="431292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26" name="Freeform: Shape 1363">
                      <a:extLst>
                        <a:ext uri="{FF2B5EF4-FFF2-40B4-BE49-F238E27FC236}">
                          <a16:creationId xmlns:a16="http://schemas.microsoft.com/office/drawing/2014/main" id="{B2DCC140-FF82-F641-B39E-1538E3570D67}"/>
                        </a:ext>
                      </a:extLst>
                    </p:cNvPr>
                    <p:cNvSpPr/>
                    <p:nvPr/>
                  </p:nvSpPr>
                  <p:spPr>
                    <a:xfrm rot="-10800000">
                      <a:off x="2330862"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27" name="Freeform: Shape 1364">
                      <a:extLst>
                        <a:ext uri="{FF2B5EF4-FFF2-40B4-BE49-F238E27FC236}">
                          <a16:creationId xmlns:a16="http://schemas.microsoft.com/office/drawing/2014/main" id="{FADF4936-BE70-2943-859C-A8D3223495AF}"/>
                        </a:ext>
                      </a:extLst>
                    </p:cNvPr>
                    <p:cNvSpPr/>
                    <p:nvPr/>
                  </p:nvSpPr>
                  <p:spPr>
                    <a:xfrm rot="-10800000">
                      <a:off x="2440209"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28" name="Freeform: Shape 1365">
                      <a:extLst>
                        <a:ext uri="{FF2B5EF4-FFF2-40B4-BE49-F238E27FC236}">
                          <a16:creationId xmlns:a16="http://schemas.microsoft.com/office/drawing/2014/main" id="{A7E0CA1D-6A1C-474D-9743-1F18346FCE7B}"/>
                        </a:ext>
                      </a:extLst>
                    </p:cNvPr>
                    <p:cNvSpPr/>
                    <p:nvPr/>
                  </p:nvSpPr>
                  <p:spPr>
                    <a:xfrm rot="-10800000">
                      <a:off x="2293715" y="455218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29" name="Freeform: Shape 1366">
                      <a:extLst>
                        <a:ext uri="{FF2B5EF4-FFF2-40B4-BE49-F238E27FC236}">
                          <a16:creationId xmlns:a16="http://schemas.microsoft.com/office/drawing/2014/main" id="{76FE8954-A832-684F-9AF3-D390F54DC733}"/>
                        </a:ext>
                      </a:extLst>
                    </p:cNvPr>
                    <p:cNvSpPr/>
                    <p:nvPr/>
                  </p:nvSpPr>
                  <p:spPr>
                    <a:xfrm rot="-10800000">
                      <a:off x="2391632" y="4502943"/>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0" name="Freeform: Shape 1367">
                      <a:extLst>
                        <a:ext uri="{FF2B5EF4-FFF2-40B4-BE49-F238E27FC236}">
                          <a16:creationId xmlns:a16="http://schemas.microsoft.com/office/drawing/2014/main" id="{CF0771CA-8473-2048-A077-2B026E7A1938}"/>
                        </a:ext>
                      </a:extLst>
                    </p:cNvPr>
                    <p:cNvSpPr/>
                    <p:nvPr/>
                  </p:nvSpPr>
                  <p:spPr>
                    <a:xfrm rot="-10800000">
                      <a:off x="2471547" y="4269771"/>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1" name="Freeform: Shape 1368">
                      <a:extLst>
                        <a:ext uri="{FF2B5EF4-FFF2-40B4-BE49-F238E27FC236}">
                          <a16:creationId xmlns:a16="http://schemas.microsoft.com/office/drawing/2014/main" id="{874AA6FA-F229-9241-BD0F-7918F676CF68}"/>
                        </a:ext>
                      </a:extLst>
                    </p:cNvPr>
                    <p:cNvSpPr/>
                    <p:nvPr/>
                  </p:nvSpPr>
                  <p:spPr>
                    <a:xfrm rot="-10800000">
                      <a:off x="2249424" y="421509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2" name="Freeform: Shape 1369">
                      <a:extLst>
                        <a:ext uri="{FF2B5EF4-FFF2-40B4-BE49-F238E27FC236}">
                          <a16:creationId xmlns:a16="http://schemas.microsoft.com/office/drawing/2014/main" id="{A05ADB01-3588-5049-A811-D666C733F0AD}"/>
                        </a:ext>
                      </a:extLst>
                    </p:cNvPr>
                    <p:cNvSpPr/>
                    <p:nvPr/>
                  </p:nvSpPr>
                  <p:spPr>
                    <a:xfrm>
                      <a:off x="2521648" y="4329112"/>
                      <a:ext cx="453771" cy="563435"/>
                    </a:xfrm>
                    <a:custGeom>
                      <a:avLst/>
                      <a:gdLst>
                        <a:gd name="connsiteX0" fmla="*/ 226790 w 453771"/>
                        <a:gd name="connsiteY0" fmla="*/ 0 h 563435"/>
                        <a:gd name="connsiteX1" fmla="*/ 0 w 453771"/>
                        <a:gd name="connsiteY1" fmla="*/ 82677 h 563435"/>
                        <a:gd name="connsiteX2" fmla="*/ 0 w 453771"/>
                        <a:gd name="connsiteY2" fmla="*/ 481013 h 563435"/>
                        <a:gd name="connsiteX3" fmla="*/ 123825 w 453771"/>
                        <a:gd name="connsiteY3" fmla="*/ 555593 h 563435"/>
                        <a:gd name="connsiteX4" fmla="*/ 178975 w 453771"/>
                        <a:gd name="connsiteY4" fmla="*/ 561975 h 563435"/>
                        <a:gd name="connsiteX5" fmla="*/ 202597 w 453771"/>
                        <a:gd name="connsiteY5" fmla="*/ 563309 h 563435"/>
                        <a:gd name="connsiteX6" fmla="*/ 226886 w 453771"/>
                        <a:gd name="connsiteY6" fmla="*/ 563309 h 563435"/>
                        <a:gd name="connsiteX7" fmla="*/ 226886 w 453771"/>
                        <a:gd name="connsiteY7" fmla="*/ 563309 h 563435"/>
                        <a:gd name="connsiteX8" fmla="*/ 251174 w 453771"/>
                        <a:gd name="connsiteY8" fmla="*/ 563309 h 563435"/>
                        <a:gd name="connsiteX9" fmla="*/ 274796 w 453771"/>
                        <a:gd name="connsiteY9" fmla="*/ 561975 h 563435"/>
                        <a:gd name="connsiteX10" fmla="*/ 329946 w 453771"/>
                        <a:gd name="connsiteY10" fmla="*/ 555593 h 563435"/>
                        <a:gd name="connsiteX11" fmla="*/ 453771 w 453771"/>
                        <a:gd name="connsiteY11" fmla="*/ 481013 h 563435"/>
                        <a:gd name="connsiteX12" fmla="*/ 453771 w 453771"/>
                        <a:gd name="connsiteY12" fmla="*/ 82677 h 563435"/>
                        <a:gd name="connsiteX13" fmla="*/ 226790 w 453771"/>
                        <a:gd name="connsiteY13" fmla="*/ 0 h 56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771" h="563435">
                          <a:moveTo>
                            <a:pt x="226790" y="0"/>
                          </a:moveTo>
                          <a:cubicBezTo>
                            <a:pt x="95536" y="0"/>
                            <a:pt x="0" y="36957"/>
                            <a:pt x="0" y="82677"/>
                          </a:cubicBezTo>
                          <a:lnTo>
                            <a:pt x="0" y="481013"/>
                          </a:lnTo>
                          <a:cubicBezTo>
                            <a:pt x="0" y="513779"/>
                            <a:pt x="44006" y="542163"/>
                            <a:pt x="123825" y="555593"/>
                          </a:cubicBezTo>
                          <a:cubicBezTo>
                            <a:pt x="141161" y="558451"/>
                            <a:pt x="159639" y="560642"/>
                            <a:pt x="178975" y="561975"/>
                          </a:cubicBezTo>
                          <a:cubicBezTo>
                            <a:pt x="186690" y="562547"/>
                            <a:pt x="194596" y="563023"/>
                            <a:pt x="202597" y="563309"/>
                          </a:cubicBezTo>
                          <a:cubicBezTo>
                            <a:pt x="210598" y="563594"/>
                            <a:pt x="218694" y="563309"/>
                            <a:pt x="226886" y="563309"/>
                          </a:cubicBezTo>
                          <a:lnTo>
                            <a:pt x="226886" y="563309"/>
                          </a:lnTo>
                          <a:cubicBezTo>
                            <a:pt x="235077" y="563309"/>
                            <a:pt x="243173" y="563309"/>
                            <a:pt x="251174" y="563309"/>
                          </a:cubicBezTo>
                          <a:cubicBezTo>
                            <a:pt x="259175" y="563309"/>
                            <a:pt x="267081" y="562547"/>
                            <a:pt x="274796" y="561975"/>
                          </a:cubicBezTo>
                          <a:cubicBezTo>
                            <a:pt x="293846" y="560642"/>
                            <a:pt x="312896" y="558451"/>
                            <a:pt x="329946" y="555593"/>
                          </a:cubicBezTo>
                          <a:cubicBezTo>
                            <a:pt x="409670" y="542163"/>
                            <a:pt x="453771" y="513779"/>
                            <a:pt x="453771" y="481013"/>
                          </a:cubicBezTo>
                          <a:lnTo>
                            <a:pt x="453771" y="82677"/>
                          </a:lnTo>
                          <a:cubicBezTo>
                            <a:pt x="453676" y="36957"/>
                            <a:pt x="358140" y="0"/>
                            <a:pt x="226790" y="0"/>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3" name="Freeform: Shape 1370">
                      <a:extLst>
                        <a:ext uri="{FF2B5EF4-FFF2-40B4-BE49-F238E27FC236}">
                          <a16:creationId xmlns:a16="http://schemas.microsoft.com/office/drawing/2014/main" id="{3C62027D-3BE4-5E4D-A712-4622DDD4EC8C}"/>
                        </a:ext>
                      </a:extLst>
                    </p:cNvPr>
                    <p:cNvSpPr/>
                    <p:nvPr/>
                  </p:nvSpPr>
                  <p:spPr>
                    <a:xfrm>
                      <a:off x="2521648" y="4329112"/>
                      <a:ext cx="453675" cy="149923"/>
                    </a:xfrm>
                    <a:custGeom>
                      <a:avLst/>
                      <a:gdLst>
                        <a:gd name="connsiteX0" fmla="*/ 453676 w 453675"/>
                        <a:gd name="connsiteY0" fmla="*/ 79248 h 149923"/>
                        <a:gd name="connsiteX1" fmla="*/ 226790 w 453675"/>
                        <a:gd name="connsiteY1" fmla="*/ 149924 h 149923"/>
                        <a:gd name="connsiteX2" fmla="*/ 0 w 453675"/>
                        <a:gd name="connsiteY2" fmla="*/ 79248 h 149923"/>
                        <a:gd name="connsiteX3" fmla="*/ 226790 w 453675"/>
                        <a:gd name="connsiteY3" fmla="*/ 0 h 149923"/>
                        <a:gd name="connsiteX4" fmla="*/ 453676 w 453675"/>
                        <a:gd name="connsiteY4" fmla="*/ 79248 h 149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75" h="149923">
                          <a:moveTo>
                            <a:pt x="453676" y="79248"/>
                          </a:moveTo>
                          <a:cubicBezTo>
                            <a:pt x="453676" y="118300"/>
                            <a:pt x="358426" y="149924"/>
                            <a:pt x="226790" y="149924"/>
                          </a:cubicBezTo>
                          <a:cubicBezTo>
                            <a:pt x="95155" y="149924"/>
                            <a:pt x="0" y="118300"/>
                            <a:pt x="0" y="79248"/>
                          </a:cubicBezTo>
                          <a:cubicBezTo>
                            <a:pt x="0" y="40196"/>
                            <a:pt x="95250" y="0"/>
                            <a:pt x="226790" y="0"/>
                          </a:cubicBezTo>
                          <a:cubicBezTo>
                            <a:pt x="358331" y="0"/>
                            <a:pt x="453676" y="40196"/>
                            <a:pt x="453676" y="79248"/>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4" name="Freeform: Shape 1371">
                      <a:extLst>
                        <a:ext uri="{FF2B5EF4-FFF2-40B4-BE49-F238E27FC236}">
                          <a16:creationId xmlns:a16="http://schemas.microsoft.com/office/drawing/2014/main" id="{470D589B-661E-D94E-839B-58D1F0E2810C}"/>
                        </a:ext>
                      </a:extLst>
                    </p:cNvPr>
                    <p:cNvSpPr/>
                    <p:nvPr/>
                  </p:nvSpPr>
                  <p:spPr>
                    <a:xfrm>
                      <a:off x="2521648" y="454904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8957"/>
                            <a:pt x="358426" y="70676"/>
                            <a:pt x="226790" y="70676"/>
                          </a:cubicBezTo>
                          <a:cubicBezTo>
                            <a:pt x="95155" y="70676"/>
                            <a:pt x="0" y="38957"/>
                            <a:pt x="0" y="0"/>
                          </a:cubicBez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5" name="Freeform: Shape 1372">
                      <a:extLst>
                        <a:ext uri="{FF2B5EF4-FFF2-40B4-BE49-F238E27FC236}">
                          <a16:creationId xmlns:a16="http://schemas.microsoft.com/office/drawing/2014/main" id="{86A4DB54-5B2F-634D-B020-B2D6BA411F12}"/>
                        </a:ext>
                      </a:extLst>
                    </p:cNvPr>
                    <p:cNvSpPr/>
                    <p:nvPr/>
                  </p:nvSpPr>
                  <p:spPr>
                    <a:xfrm>
                      <a:off x="2521648" y="468820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9053"/>
                            <a:pt x="358426" y="70676"/>
                            <a:pt x="226790" y="70676"/>
                          </a:cubicBezTo>
                          <a:cubicBezTo>
                            <a:pt x="95155" y="70676"/>
                            <a:pt x="0" y="39053"/>
                            <a:pt x="0" y="0"/>
                          </a:cubicBez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6" name="Freeform: Shape 1373">
                      <a:extLst>
                        <a:ext uri="{FF2B5EF4-FFF2-40B4-BE49-F238E27FC236}">
                          <a16:creationId xmlns:a16="http://schemas.microsoft.com/office/drawing/2014/main" id="{62517130-D1E8-9449-90B3-0D2DF2B98BFA}"/>
                        </a:ext>
                      </a:extLst>
                    </p:cNvPr>
                    <p:cNvSpPr/>
                    <p:nvPr/>
                  </p:nvSpPr>
                  <p:spPr>
                    <a:xfrm rot="-10800000">
                      <a:off x="2552890" y="430882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7" name="Freeform: Shape 1374">
                      <a:extLst>
                        <a:ext uri="{FF2B5EF4-FFF2-40B4-BE49-F238E27FC236}">
                          <a16:creationId xmlns:a16="http://schemas.microsoft.com/office/drawing/2014/main" id="{105EADA8-8496-574D-8A97-0BE8A4E4E873}"/>
                        </a:ext>
                      </a:extLst>
                    </p:cNvPr>
                    <p:cNvSpPr/>
                    <p:nvPr/>
                  </p:nvSpPr>
                  <p:spPr>
                    <a:xfrm>
                      <a:off x="207759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8" name="Freeform: Shape 1375">
                      <a:extLst>
                        <a:ext uri="{FF2B5EF4-FFF2-40B4-BE49-F238E27FC236}">
                          <a16:creationId xmlns:a16="http://schemas.microsoft.com/office/drawing/2014/main" id="{DB6450C1-D856-4643-B27E-D97123BF9B12}"/>
                        </a:ext>
                      </a:extLst>
                    </p:cNvPr>
                    <p:cNvSpPr/>
                    <p:nvPr/>
                  </p:nvSpPr>
                  <p:spPr>
                    <a:xfrm>
                      <a:off x="211188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39" name="Freeform: Shape 1376">
                      <a:extLst>
                        <a:ext uri="{FF2B5EF4-FFF2-40B4-BE49-F238E27FC236}">
                          <a16:creationId xmlns:a16="http://schemas.microsoft.com/office/drawing/2014/main" id="{EAE3E7DF-BB3B-E640-B84C-AEA94E052D2B}"/>
                        </a:ext>
                      </a:extLst>
                    </p:cNvPr>
                    <p:cNvSpPr/>
                    <p:nvPr/>
                  </p:nvSpPr>
                  <p:spPr>
                    <a:xfrm>
                      <a:off x="214617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40" name="Freeform: Shape 1377">
                      <a:extLst>
                        <a:ext uri="{FF2B5EF4-FFF2-40B4-BE49-F238E27FC236}">
                          <a16:creationId xmlns:a16="http://schemas.microsoft.com/office/drawing/2014/main" id="{98BF49AE-F692-6E4B-BCC1-5F46F3DF8C85}"/>
                        </a:ext>
                      </a:extLst>
                    </p:cNvPr>
                    <p:cNvSpPr/>
                    <p:nvPr/>
                  </p:nvSpPr>
                  <p:spPr>
                    <a:xfrm>
                      <a:off x="218046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41" name="Freeform: Shape 1378">
                      <a:extLst>
                        <a:ext uri="{FF2B5EF4-FFF2-40B4-BE49-F238E27FC236}">
                          <a16:creationId xmlns:a16="http://schemas.microsoft.com/office/drawing/2014/main" id="{9C6E128C-9DC2-E243-A615-F543C733921C}"/>
                        </a:ext>
                      </a:extLst>
                    </p:cNvPr>
                    <p:cNvSpPr/>
                    <p:nvPr/>
                  </p:nvSpPr>
                  <p:spPr>
                    <a:xfrm>
                      <a:off x="221475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42" name="Freeform: Shape 1379">
                      <a:extLst>
                        <a:ext uri="{FF2B5EF4-FFF2-40B4-BE49-F238E27FC236}">
                          <a16:creationId xmlns:a16="http://schemas.microsoft.com/office/drawing/2014/main" id="{C18872DD-CFF1-6641-B29A-0C7A554C0F29}"/>
                        </a:ext>
                      </a:extLst>
                    </p:cNvPr>
                    <p:cNvSpPr/>
                    <p:nvPr/>
                  </p:nvSpPr>
                  <p:spPr>
                    <a:xfrm>
                      <a:off x="214617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43" name="Freeform: Shape 1380">
                      <a:extLst>
                        <a:ext uri="{FF2B5EF4-FFF2-40B4-BE49-F238E27FC236}">
                          <a16:creationId xmlns:a16="http://schemas.microsoft.com/office/drawing/2014/main" id="{52EE3E27-491B-9B45-856D-99B5898687AE}"/>
                        </a:ext>
                      </a:extLst>
                    </p:cNvPr>
                    <p:cNvSpPr/>
                    <p:nvPr/>
                  </p:nvSpPr>
                  <p:spPr>
                    <a:xfrm>
                      <a:off x="218046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44" name="Freeform: Shape 1381">
                      <a:extLst>
                        <a:ext uri="{FF2B5EF4-FFF2-40B4-BE49-F238E27FC236}">
                          <a16:creationId xmlns:a16="http://schemas.microsoft.com/office/drawing/2014/main" id="{38BAEC04-3E17-7B44-8240-780B73AFEF09}"/>
                        </a:ext>
                      </a:extLst>
                    </p:cNvPr>
                    <p:cNvSpPr/>
                    <p:nvPr/>
                  </p:nvSpPr>
                  <p:spPr>
                    <a:xfrm>
                      <a:off x="221475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45" name="Freeform: Shape 1382">
                      <a:extLst>
                        <a:ext uri="{FF2B5EF4-FFF2-40B4-BE49-F238E27FC236}">
                          <a16:creationId xmlns:a16="http://schemas.microsoft.com/office/drawing/2014/main" id="{F6715670-5C1E-0747-90B9-066755C06D86}"/>
                        </a:ext>
                      </a:extLst>
                    </p:cNvPr>
                    <p:cNvSpPr/>
                    <p:nvPr/>
                  </p:nvSpPr>
                  <p:spPr>
                    <a:xfrm>
                      <a:off x="203187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46" name="Freeform: Shape 1383">
                      <a:extLst>
                        <a:ext uri="{FF2B5EF4-FFF2-40B4-BE49-F238E27FC236}">
                          <a16:creationId xmlns:a16="http://schemas.microsoft.com/office/drawing/2014/main" id="{EC9A91F3-D085-0D4B-B968-F88EEE681D10}"/>
                        </a:ext>
                      </a:extLst>
                    </p:cNvPr>
                    <p:cNvSpPr/>
                    <p:nvPr/>
                  </p:nvSpPr>
                  <p:spPr>
                    <a:xfrm>
                      <a:off x="2226183" y="542163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47" name="Freeform: Shape 1384">
                      <a:extLst>
                        <a:ext uri="{FF2B5EF4-FFF2-40B4-BE49-F238E27FC236}">
                          <a16:creationId xmlns:a16="http://schemas.microsoft.com/office/drawing/2014/main" id="{56A085AD-155D-4741-995C-7DEC4E1F9727}"/>
                        </a:ext>
                      </a:extLst>
                    </p:cNvPr>
                    <p:cNvSpPr/>
                    <p:nvPr/>
                  </p:nvSpPr>
                  <p:spPr>
                    <a:xfrm>
                      <a:off x="2226183" y="538734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48" name="Freeform: Shape 1385">
                      <a:extLst>
                        <a:ext uri="{FF2B5EF4-FFF2-40B4-BE49-F238E27FC236}">
                          <a16:creationId xmlns:a16="http://schemas.microsoft.com/office/drawing/2014/main" id="{BEFCB25B-7E90-9546-82A4-A3510E4F7879}"/>
                        </a:ext>
                      </a:extLst>
                    </p:cNvPr>
                    <p:cNvSpPr/>
                    <p:nvPr/>
                  </p:nvSpPr>
                  <p:spPr>
                    <a:xfrm>
                      <a:off x="2226183" y="535305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49" name="Freeform: Shape 1386">
                      <a:extLst>
                        <a:ext uri="{FF2B5EF4-FFF2-40B4-BE49-F238E27FC236}">
                          <a16:creationId xmlns:a16="http://schemas.microsoft.com/office/drawing/2014/main" id="{3F4EBE5B-19DF-B744-83BA-3FCD1232D985}"/>
                        </a:ext>
                      </a:extLst>
                    </p:cNvPr>
                    <p:cNvSpPr/>
                    <p:nvPr/>
                  </p:nvSpPr>
                  <p:spPr>
                    <a:xfrm>
                      <a:off x="2226183" y="531876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50" name="Freeform: Shape 1387">
                      <a:extLst>
                        <a:ext uri="{FF2B5EF4-FFF2-40B4-BE49-F238E27FC236}">
                          <a16:creationId xmlns:a16="http://schemas.microsoft.com/office/drawing/2014/main" id="{F153BED3-08DC-7E4B-84B5-B4C0893431FC}"/>
                        </a:ext>
                      </a:extLst>
                    </p:cNvPr>
                    <p:cNvSpPr/>
                    <p:nvPr/>
                  </p:nvSpPr>
                  <p:spPr>
                    <a:xfrm>
                      <a:off x="222618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51" name="Freeform: Shape 1388">
                      <a:extLst>
                        <a:ext uri="{FF2B5EF4-FFF2-40B4-BE49-F238E27FC236}">
                          <a16:creationId xmlns:a16="http://schemas.microsoft.com/office/drawing/2014/main" id="{5F96A2BC-72AF-6E4A-BE75-2E89DD2AC65A}"/>
                        </a:ext>
                      </a:extLst>
                    </p:cNvPr>
                    <p:cNvSpPr/>
                    <p:nvPr/>
                  </p:nvSpPr>
                  <p:spPr>
                    <a:xfrm>
                      <a:off x="2066162" y="5273040"/>
                      <a:ext cx="160020" cy="160019"/>
                    </a:xfrm>
                    <a:custGeom>
                      <a:avLst/>
                      <a:gdLst>
                        <a:gd name="connsiteX0" fmla="*/ 0 w 160020"/>
                        <a:gd name="connsiteY0" fmla="*/ 35147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51" y="3858"/>
                            <a:pt x="3860" y="48"/>
                            <a:pt x="8573" y="0"/>
                          </a:cubicBezTo>
                          <a:lnTo>
                            <a:pt x="151448" y="0"/>
                          </a:lnTo>
                          <a:cubicBezTo>
                            <a:pt x="156182" y="0"/>
                            <a:pt x="160020" y="3839"/>
                            <a:pt x="160020" y="8572"/>
                          </a:cubicBezTo>
                          <a:lnTo>
                            <a:pt x="160020" y="151447"/>
                          </a:lnTo>
                          <a:cubicBezTo>
                            <a:pt x="160020" y="156181"/>
                            <a:pt x="156182" y="160020"/>
                            <a:pt x="151448" y="160020"/>
                          </a:cubicBezTo>
                          <a:lnTo>
                            <a:pt x="75248" y="160020"/>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52" name="Freeform: Shape 1389">
                      <a:extLst>
                        <a:ext uri="{FF2B5EF4-FFF2-40B4-BE49-F238E27FC236}">
                          <a16:creationId xmlns:a16="http://schemas.microsoft.com/office/drawing/2014/main" id="{064B1C17-111F-544D-B3CA-D4B87C700F61}"/>
                        </a:ext>
                      </a:extLst>
                    </p:cNvPr>
                    <p:cNvSpPr/>
                    <p:nvPr/>
                  </p:nvSpPr>
                  <p:spPr>
                    <a:xfrm>
                      <a:off x="1992439" y="5372100"/>
                      <a:ext cx="128778" cy="128682"/>
                    </a:xfrm>
                    <a:custGeom>
                      <a:avLst/>
                      <a:gdLst>
                        <a:gd name="connsiteX0" fmla="*/ 128778 w 128778"/>
                        <a:gd name="connsiteY0" fmla="*/ 0 h 128682"/>
                        <a:gd name="connsiteX1" fmla="*/ 128778 w 128778"/>
                        <a:gd name="connsiteY1" fmla="*/ 122015 h 128682"/>
                        <a:gd name="connsiteX2" fmla="*/ 122015 w 128778"/>
                        <a:gd name="connsiteY2" fmla="*/ 128683 h 128682"/>
                        <a:gd name="connsiteX3" fmla="*/ 0 w 128778"/>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778" h="128682">
                          <a:moveTo>
                            <a:pt x="128778" y="0"/>
                          </a:moveTo>
                          <a:lnTo>
                            <a:pt x="128778" y="122015"/>
                          </a:lnTo>
                          <a:cubicBezTo>
                            <a:pt x="128726" y="125711"/>
                            <a:pt x="125714" y="128683"/>
                            <a:pt x="122015" y="128683"/>
                          </a:cubicBezTo>
                          <a:lnTo>
                            <a:pt x="0" y="128683"/>
                          </a:lnTo>
                        </a:path>
                      </a:pathLst>
                    </a:custGeom>
                    <a:noFill/>
                    <a:ln w="19050" cap="flat">
                      <a:solidFill>
                        <a:schemeClr val="tx1"/>
                      </a:solidFill>
                      <a:prstDash val="solid"/>
                      <a:miter/>
                    </a:ln>
                  </p:spPr>
                  <p:txBody>
                    <a:bodyPr rtlCol="0" anchor="ctr"/>
                    <a:lstStyle/>
                    <a:p>
                      <a:pPr>
                        <a:defRPr/>
                      </a:pPr>
                      <a:endParaRPr lang="en-US" sz="1800">
                        <a:solidFill>
                          <a:srgbClr val="FFFFFF"/>
                        </a:solidFill>
                        <a:latin typeface="Amazon Ember"/>
                      </a:endParaRPr>
                    </a:p>
                  </p:txBody>
                </p:sp>
                <p:sp>
                  <p:nvSpPr>
                    <p:cNvPr id="53" name="Freeform: Shape 1390">
                      <a:extLst>
                        <a:ext uri="{FF2B5EF4-FFF2-40B4-BE49-F238E27FC236}">
                          <a16:creationId xmlns:a16="http://schemas.microsoft.com/office/drawing/2014/main" id="{1D4BC573-1152-0A42-9ED6-C94A6BBCE133}"/>
                        </a:ext>
                      </a:extLst>
                    </p:cNvPr>
                    <p:cNvSpPr/>
                    <p:nvPr/>
                  </p:nvSpPr>
                  <p:spPr>
                    <a:xfrm>
                      <a:off x="1990725" y="5325406"/>
                      <a:ext cx="130206" cy="44122"/>
                    </a:xfrm>
                    <a:custGeom>
                      <a:avLst/>
                      <a:gdLst>
                        <a:gd name="connsiteX0" fmla="*/ 0 w 130206"/>
                        <a:gd name="connsiteY0" fmla="*/ 44122 h 44122"/>
                        <a:gd name="connsiteX1" fmla="*/ 47625 w 130206"/>
                        <a:gd name="connsiteY1" fmla="*/ 44122 h 44122"/>
                        <a:gd name="connsiteX2" fmla="*/ 42481 w 130206"/>
                        <a:gd name="connsiteY2" fmla="*/ 13642 h 44122"/>
                        <a:gd name="connsiteX3" fmla="*/ 53054 w 130206"/>
                        <a:gd name="connsiteY3" fmla="*/ 3165 h 44122"/>
                        <a:gd name="connsiteX4" fmla="*/ 87601 w 130206"/>
                        <a:gd name="connsiteY4" fmla="*/ 13166 h 44122"/>
                        <a:gd name="connsiteX5" fmla="*/ 82582 w 130206"/>
                        <a:gd name="connsiteY5" fmla="*/ 44122 h 44122"/>
                        <a:gd name="connsiteX6" fmla="*/ 130207 w 130206"/>
                        <a:gd name="connsiteY6" fmla="*/ 44122 h 4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06" h="44122">
                          <a:moveTo>
                            <a:pt x="0" y="44122"/>
                          </a:moveTo>
                          <a:lnTo>
                            <a:pt x="47625" y="44122"/>
                          </a:lnTo>
                          <a:cubicBezTo>
                            <a:pt x="39373" y="36207"/>
                            <a:pt x="37284" y="23824"/>
                            <a:pt x="42481" y="13642"/>
                          </a:cubicBezTo>
                          <a:cubicBezTo>
                            <a:pt x="44694" y="9032"/>
                            <a:pt x="48429" y="5336"/>
                            <a:pt x="53054" y="3165"/>
                          </a:cubicBezTo>
                          <a:cubicBezTo>
                            <a:pt x="65356" y="-3617"/>
                            <a:pt x="80823" y="860"/>
                            <a:pt x="87601" y="13166"/>
                          </a:cubicBezTo>
                          <a:cubicBezTo>
                            <a:pt x="93247" y="23415"/>
                            <a:pt x="91175" y="36188"/>
                            <a:pt x="82582" y="44122"/>
                          </a:cubicBezTo>
                          <a:lnTo>
                            <a:pt x="130207" y="44122"/>
                          </a:lnTo>
                        </a:path>
                      </a:pathLst>
                    </a:custGeom>
                    <a:noFill/>
                    <a:ln w="19050" cap="flat">
                      <a:solidFill>
                        <a:schemeClr val="tx1"/>
                      </a:solidFill>
                      <a:prstDash val="solid"/>
                      <a:miter/>
                    </a:ln>
                  </p:spPr>
                  <p:txBody>
                    <a:bodyPr rtlCol="0" anchor="ctr"/>
                    <a:lstStyle/>
                    <a:p>
                      <a:pPr>
                        <a:defRPr/>
                      </a:pPr>
                      <a:endParaRPr lang="en-US" sz="1800">
                        <a:solidFill>
                          <a:srgbClr val="FFFFFF"/>
                        </a:solidFill>
                        <a:latin typeface="Amazon Ember"/>
                      </a:endParaRPr>
                    </a:p>
                  </p:txBody>
                </p:sp>
                <p:sp>
                  <p:nvSpPr>
                    <p:cNvPr id="54" name="Freeform: Shape 1391">
                      <a:extLst>
                        <a:ext uri="{FF2B5EF4-FFF2-40B4-BE49-F238E27FC236}">
                          <a16:creationId xmlns:a16="http://schemas.microsoft.com/office/drawing/2014/main" id="{AC783064-4355-EE43-A669-F0EAE334B2D8}"/>
                        </a:ext>
                      </a:extLst>
                    </p:cNvPr>
                    <p:cNvSpPr/>
                    <p:nvPr/>
                  </p:nvSpPr>
                  <p:spPr>
                    <a:xfrm>
                      <a:off x="1990725" y="5370004"/>
                      <a:ext cx="43835" cy="130397"/>
                    </a:xfrm>
                    <a:custGeom>
                      <a:avLst/>
                      <a:gdLst>
                        <a:gd name="connsiteX0" fmla="*/ 0 w 43835"/>
                        <a:gd name="connsiteY0" fmla="*/ 130397 h 130397"/>
                        <a:gd name="connsiteX1" fmla="*/ 0 w 43835"/>
                        <a:gd name="connsiteY1" fmla="*/ 78296 h 130397"/>
                        <a:gd name="connsiteX2" fmla="*/ 30385 w 43835"/>
                        <a:gd name="connsiteY2" fmla="*/ 83439 h 130397"/>
                        <a:gd name="connsiteX3" fmla="*/ 40957 w 43835"/>
                        <a:gd name="connsiteY3" fmla="*/ 72866 h 130397"/>
                        <a:gd name="connsiteX4" fmla="*/ 29925 w 43835"/>
                        <a:gd name="connsiteY4" fmla="*/ 38214 h 130397"/>
                        <a:gd name="connsiteX5" fmla="*/ 18288 w 43835"/>
                        <a:gd name="connsiteY5" fmla="*/ 35338 h 130397"/>
                        <a:gd name="connsiteX6" fmla="*/ 0 w 43835"/>
                        <a:gd name="connsiteY6" fmla="*/ 43339 h 130397"/>
                        <a:gd name="connsiteX7" fmla="*/ 0 w 43835"/>
                        <a:gd name="connsiteY7"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35" h="130397">
                          <a:moveTo>
                            <a:pt x="0" y="130397"/>
                          </a:moveTo>
                          <a:lnTo>
                            <a:pt x="0" y="78296"/>
                          </a:lnTo>
                          <a:cubicBezTo>
                            <a:pt x="7882" y="86535"/>
                            <a:pt x="20232" y="88621"/>
                            <a:pt x="30385" y="83439"/>
                          </a:cubicBezTo>
                          <a:cubicBezTo>
                            <a:pt x="35017" y="81229"/>
                            <a:pt x="38750" y="77495"/>
                            <a:pt x="40957" y="72866"/>
                          </a:cubicBezTo>
                          <a:cubicBezTo>
                            <a:pt x="47481" y="60246"/>
                            <a:pt x="42542" y="44729"/>
                            <a:pt x="29925" y="38214"/>
                          </a:cubicBezTo>
                          <a:cubicBezTo>
                            <a:pt x="26326" y="36347"/>
                            <a:pt x="22339" y="35366"/>
                            <a:pt x="18288" y="35338"/>
                          </a:cubicBezTo>
                          <a:cubicBezTo>
                            <a:pt x="11347" y="35357"/>
                            <a:pt x="4724" y="38252"/>
                            <a:pt x="0" y="43339"/>
                          </a:cubicBezTo>
                          <a:lnTo>
                            <a:pt x="0" y="0"/>
                          </a:lnTo>
                        </a:path>
                      </a:pathLst>
                    </a:custGeom>
                    <a:noFill/>
                    <a:ln w="19050" cap="flat">
                      <a:solidFill>
                        <a:schemeClr val="tx1"/>
                      </a:solidFill>
                      <a:prstDash val="solid"/>
                      <a:miter/>
                    </a:ln>
                  </p:spPr>
                  <p:txBody>
                    <a:bodyPr rtlCol="0" anchor="ctr"/>
                    <a:lstStyle/>
                    <a:p>
                      <a:pPr>
                        <a:defRPr/>
                      </a:pPr>
                      <a:endParaRPr lang="en-US" sz="1800">
                        <a:solidFill>
                          <a:srgbClr val="FFFFFF"/>
                        </a:solidFill>
                        <a:latin typeface="Amazon Ember"/>
                      </a:endParaRPr>
                    </a:p>
                  </p:txBody>
                </p:sp>
                <p:sp>
                  <p:nvSpPr>
                    <p:cNvPr id="55" name="Freeform: Shape 1392">
                      <a:extLst>
                        <a:ext uri="{FF2B5EF4-FFF2-40B4-BE49-F238E27FC236}">
                          <a16:creationId xmlns:a16="http://schemas.microsoft.com/office/drawing/2014/main" id="{27DD8924-1A5C-B245-A45C-25225D85DAF6}"/>
                        </a:ext>
                      </a:extLst>
                    </p:cNvPr>
                    <p:cNvSpPr/>
                    <p:nvPr/>
                  </p:nvSpPr>
                  <p:spPr>
                    <a:xfrm>
                      <a:off x="1908048"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56" name="Freeform: Shape 1393">
                      <a:extLst>
                        <a:ext uri="{FF2B5EF4-FFF2-40B4-BE49-F238E27FC236}">
                          <a16:creationId xmlns:a16="http://schemas.microsoft.com/office/drawing/2014/main" id="{183BF4AE-7DED-9C43-A10C-1F2FE244166B}"/>
                        </a:ext>
                      </a:extLst>
                    </p:cNvPr>
                    <p:cNvSpPr/>
                    <p:nvPr/>
                  </p:nvSpPr>
                  <p:spPr>
                    <a:xfrm>
                      <a:off x="1945100"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57" name="Freeform: Shape 1394">
                      <a:extLst>
                        <a:ext uri="{FF2B5EF4-FFF2-40B4-BE49-F238E27FC236}">
                          <a16:creationId xmlns:a16="http://schemas.microsoft.com/office/drawing/2014/main" id="{668FB2C3-31C3-F84F-B095-C728F451802A}"/>
                        </a:ext>
                      </a:extLst>
                    </p:cNvPr>
                    <p:cNvSpPr/>
                    <p:nvPr/>
                  </p:nvSpPr>
                  <p:spPr>
                    <a:xfrm>
                      <a:off x="184727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58" name="Freeform: Shape 1395">
                      <a:extLst>
                        <a:ext uri="{FF2B5EF4-FFF2-40B4-BE49-F238E27FC236}">
                          <a16:creationId xmlns:a16="http://schemas.microsoft.com/office/drawing/2014/main" id="{55EF8E91-710E-114C-A36E-DAD438A1FC1F}"/>
                        </a:ext>
                      </a:extLst>
                    </p:cNvPr>
                    <p:cNvSpPr/>
                    <p:nvPr/>
                  </p:nvSpPr>
                  <p:spPr>
                    <a:xfrm>
                      <a:off x="272900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59" name="Freeform: Shape 1396">
                      <a:extLst>
                        <a:ext uri="{FF2B5EF4-FFF2-40B4-BE49-F238E27FC236}">
                          <a16:creationId xmlns:a16="http://schemas.microsoft.com/office/drawing/2014/main" id="{DF09386A-3A7C-0E48-B04F-C0CB693DC337}"/>
                        </a:ext>
                      </a:extLst>
                    </p:cNvPr>
                    <p:cNvSpPr/>
                    <p:nvPr/>
                  </p:nvSpPr>
                  <p:spPr>
                    <a:xfrm>
                      <a:off x="276329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0" name="Freeform: Shape 1397">
                      <a:extLst>
                        <a:ext uri="{FF2B5EF4-FFF2-40B4-BE49-F238E27FC236}">
                          <a16:creationId xmlns:a16="http://schemas.microsoft.com/office/drawing/2014/main" id="{9E03A36C-7E35-8E43-8804-06EECD6DEECC}"/>
                        </a:ext>
                      </a:extLst>
                    </p:cNvPr>
                    <p:cNvSpPr/>
                    <p:nvPr/>
                  </p:nvSpPr>
                  <p:spPr>
                    <a:xfrm>
                      <a:off x="279758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1" name="Freeform: Shape 1398">
                      <a:extLst>
                        <a:ext uri="{FF2B5EF4-FFF2-40B4-BE49-F238E27FC236}">
                          <a16:creationId xmlns:a16="http://schemas.microsoft.com/office/drawing/2014/main" id="{82760CC6-AD5F-CB4D-9240-598637A36C39}"/>
                        </a:ext>
                      </a:extLst>
                    </p:cNvPr>
                    <p:cNvSpPr/>
                    <p:nvPr/>
                  </p:nvSpPr>
                  <p:spPr>
                    <a:xfrm>
                      <a:off x="283187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2" name="Freeform: Shape 1399">
                      <a:extLst>
                        <a:ext uri="{FF2B5EF4-FFF2-40B4-BE49-F238E27FC236}">
                          <a16:creationId xmlns:a16="http://schemas.microsoft.com/office/drawing/2014/main" id="{732074E4-7528-5E40-84C2-522FF5B2DC84}"/>
                        </a:ext>
                      </a:extLst>
                    </p:cNvPr>
                    <p:cNvSpPr/>
                    <p:nvPr/>
                  </p:nvSpPr>
                  <p:spPr>
                    <a:xfrm>
                      <a:off x="286616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3" name="Freeform: Shape 1400">
                      <a:extLst>
                        <a:ext uri="{FF2B5EF4-FFF2-40B4-BE49-F238E27FC236}">
                          <a16:creationId xmlns:a16="http://schemas.microsoft.com/office/drawing/2014/main" id="{0A763041-9B2B-3D46-9BC3-291E7383022D}"/>
                        </a:ext>
                      </a:extLst>
                    </p:cNvPr>
                    <p:cNvSpPr/>
                    <p:nvPr/>
                  </p:nvSpPr>
                  <p:spPr>
                    <a:xfrm>
                      <a:off x="279758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4" name="Freeform: Shape 1401">
                      <a:extLst>
                        <a:ext uri="{FF2B5EF4-FFF2-40B4-BE49-F238E27FC236}">
                          <a16:creationId xmlns:a16="http://schemas.microsoft.com/office/drawing/2014/main" id="{491D8D0E-DB7A-504C-AC59-D2B19B12D996}"/>
                        </a:ext>
                      </a:extLst>
                    </p:cNvPr>
                    <p:cNvSpPr/>
                    <p:nvPr/>
                  </p:nvSpPr>
                  <p:spPr>
                    <a:xfrm>
                      <a:off x="283187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5" name="Freeform: Shape 1402">
                      <a:extLst>
                        <a:ext uri="{FF2B5EF4-FFF2-40B4-BE49-F238E27FC236}">
                          <a16:creationId xmlns:a16="http://schemas.microsoft.com/office/drawing/2014/main" id="{9689812E-D33C-674D-8301-FAACA94EB039}"/>
                        </a:ext>
                      </a:extLst>
                    </p:cNvPr>
                    <p:cNvSpPr/>
                    <p:nvPr/>
                  </p:nvSpPr>
                  <p:spPr>
                    <a:xfrm>
                      <a:off x="286616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6" name="Freeform: Shape 1403">
                      <a:extLst>
                        <a:ext uri="{FF2B5EF4-FFF2-40B4-BE49-F238E27FC236}">
                          <a16:creationId xmlns:a16="http://schemas.microsoft.com/office/drawing/2014/main" id="{D08DE852-F1CB-B84D-9BE9-F964EC7C1977}"/>
                        </a:ext>
                      </a:extLst>
                    </p:cNvPr>
                    <p:cNvSpPr/>
                    <p:nvPr/>
                  </p:nvSpPr>
                  <p:spPr>
                    <a:xfrm>
                      <a:off x="2683287"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7" name="Freeform: Shape 1404">
                      <a:extLst>
                        <a:ext uri="{FF2B5EF4-FFF2-40B4-BE49-F238E27FC236}">
                          <a16:creationId xmlns:a16="http://schemas.microsoft.com/office/drawing/2014/main" id="{270AD564-3C1C-044C-B8A9-2D66F7AF37BB}"/>
                        </a:ext>
                      </a:extLst>
                    </p:cNvPr>
                    <p:cNvSpPr/>
                    <p:nvPr/>
                  </p:nvSpPr>
                  <p:spPr>
                    <a:xfrm>
                      <a:off x="2877597"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8" name="Freeform: Shape 1405">
                      <a:extLst>
                        <a:ext uri="{FF2B5EF4-FFF2-40B4-BE49-F238E27FC236}">
                          <a16:creationId xmlns:a16="http://schemas.microsoft.com/office/drawing/2014/main" id="{368B3B65-19E1-444E-AB03-6470E423530E}"/>
                        </a:ext>
                      </a:extLst>
                    </p:cNvPr>
                    <p:cNvSpPr/>
                    <p:nvPr/>
                  </p:nvSpPr>
                  <p:spPr>
                    <a:xfrm>
                      <a:off x="2877597"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69" name="Freeform: Shape 1406">
                      <a:extLst>
                        <a:ext uri="{FF2B5EF4-FFF2-40B4-BE49-F238E27FC236}">
                          <a16:creationId xmlns:a16="http://schemas.microsoft.com/office/drawing/2014/main" id="{29F5B95B-229A-A44D-9BC4-6D0318093130}"/>
                        </a:ext>
                      </a:extLst>
                    </p:cNvPr>
                    <p:cNvSpPr/>
                    <p:nvPr/>
                  </p:nvSpPr>
                  <p:spPr>
                    <a:xfrm>
                      <a:off x="2877597"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70" name="Freeform: Shape 1407">
                      <a:extLst>
                        <a:ext uri="{FF2B5EF4-FFF2-40B4-BE49-F238E27FC236}">
                          <a16:creationId xmlns:a16="http://schemas.microsoft.com/office/drawing/2014/main" id="{54E901FE-9D48-4348-88DD-8A2078AA6D5E}"/>
                        </a:ext>
                      </a:extLst>
                    </p:cNvPr>
                    <p:cNvSpPr/>
                    <p:nvPr/>
                  </p:nvSpPr>
                  <p:spPr>
                    <a:xfrm>
                      <a:off x="2877597"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71" name="Freeform: Shape 1408">
                      <a:extLst>
                        <a:ext uri="{FF2B5EF4-FFF2-40B4-BE49-F238E27FC236}">
                          <a16:creationId xmlns:a16="http://schemas.microsoft.com/office/drawing/2014/main" id="{0C4D6FC6-5058-5F4E-979A-3165331280AC}"/>
                        </a:ext>
                      </a:extLst>
                    </p:cNvPr>
                    <p:cNvSpPr/>
                    <p:nvPr/>
                  </p:nvSpPr>
                  <p:spPr>
                    <a:xfrm>
                      <a:off x="2877597"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72" name="Freeform: Shape 1409">
                      <a:extLst>
                        <a:ext uri="{FF2B5EF4-FFF2-40B4-BE49-F238E27FC236}">
                          <a16:creationId xmlns:a16="http://schemas.microsoft.com/office/drawing/2014/main" id="{3F12F853-6FDC-DD45-B72C-236BE2FD1CEF}"/>
                        </a:ext>
                      </a:extLst>
                    </p:cNvPr>
                    <p:cNvSpPr/>
                    <p:nvPr/>
                  </p:nvSpPr>
                  <p:spPr>
                    <a:xfrm>
                      <a:off x="2717577" y="5273040"/>
                      <a:ext cx="160115" cy="160019"/>
                    </a:xfrm>
                    <a:custGeom>
                      <a:avLst/>
                      <a:gdLst>
                        <a:gd name="connsiteX0" fmla="*/ 0 w 160115"/>
                        <a:gd name="connsiteY0" fmla="*/ 35147 h 160019"/>
                        <a:gd name="connsiteX1" fmla="*/ 0 w 160115"/>
                        <a:gd name="connsiteY1" fmla="*/ 8572 h 160019"/>
                        <a:gd name="connsiteX2" fmla="*/ 8573 w 160115"/>
                        <a:gd name="connsiteY2" fmla="*/ 0 h 160019"/>
                        <a:gd name="connsiteX3" fmla="*/ 151448 w 160115"/>
                        <a:gd name="connsiteY3" fmla="*/ 0 h 160019"/>
                        <a:gd name="connsiteX4" fmla="*/ 160115 w 160115"/>
                        <a:gd name="connsiteY4" fmla="*/ 8572 h 160019"/>
                        <a:gd name="connsiteX5" fmla="*/ 160115 w 160115"/>
                        <a:gd name="connsiteY5" fmla="*/ 151447 h 160019"/>
                        <a:gd name="connsiteX6" fmla="*/ 151543 w 160115"/>
                        <a:gd name="connsiteY6" fmla="*/ 160020 h 160019"/>
                        <a:gd name="connsiteX7" fmla="*/ 151448 w 160115"/>
                        <a:gd name="connsiteY7" fmla="*/ 160020 h 160019"/>
                        <a:gd name="connsiteX8" fmla="*/ 75248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147"/>
                          </a:moveTo>
                          <a:lnTo>
                            <a:pt x="0" y="8572"/>
                          </a:lnTo>
                          <a:cubicBezTo>
                            <a:pt x="0" y="3839"/>
                            <a:pt x="3839" y="0"/>
                            <a:pt x="8573" y="0"/>
                          </a:cubicBezTo>
                          <a:lnTo>
                            <a:pt x="151448" y="0"/>
                          </a:lnTo>
                          <a:cubicBezTo>
                            <a:pt x="156201" y="0"/>
                            <a:pt x="160068" y="3820"/>
                            <a:pt x="160115" y="8572"/>
                          </a:cubicBezTo>
                          <a:lnTo>
                            <a:pt x="160115" y="151447"/>
                          </a:lnTo>
                          <a:cubicBezTo>
                            <a:pt x="160115" y="156181"/>
                            <a:pt x="156277" y="160020"/>
                            <a:pt x="151543" y="160020"/>
                          </a:cubicBezTo>
                          <a:cubicBezTo>
                            <a:pt x="151514" y="160020"/>
                            <a:pt x="151476" y="160020"/>
                            <a:pt x="151448" y="160020"/>
                          </a:cubicBezTo>
                          <a:lnTo>
                            <a:pt x="75248" y="160020"/>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73" name="Freeform: Shape 1410">
                      <a:extLst>
                        <a:ext uri="{FF2B5EF4-FFF2-40B4-BE49-F238E27FC236}">
                          <a16:creationId xmlns:a16="http://schemas.microsoft.com/office/drawing/2014/main" id="{38B7B3E3-1A3F-C94F-854A-DD96F189D2EA}"/>
                        </a:ext>
                      </a:extLst>
                    </p:cNvPr>
                    <p:cNvSpPr/>
                    <p:nvPr/>
                  </p:nvSpPr>
                  <p:spPr>
                    <a:xfrm>
                      <a:off x="2643854" y="5372100"/>
                      <a:ext cx="128682" cy="128682"/>
                    </a:xfrm>
                    <a:custGeom>
                      <a:avLst/>
                      <a:gdLst>
                        <a:gd name="connsiteX0" fmla="*/ 128683 w 128682"/>
                        <a:gd name="connsiteY0" fmla="*/ 0 h 128682"/>
                        <a:gd name="connsiteX1" fmla="*/ 128683 w 128682"/>
                        <a:gd name="connsiteY1" fmla="*/ 122015 h 128682"/>
                        <a:gd name="connsiteX2" fmla="*/ 121920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35" y="125711"/>
                            <a:pt x="125616" y="128683"/>
                            <a:pt x="121920" y="128683"/>
                          </a:cubicBezTo>
                          <a:lnTo>
                            <a:pt x="0" y="128683"/>
                          </a:lnTo>
                        </a:path>
                      </a:pathLst>
                    </a:custGeom>
                    <a:noFill/>
                    <a:ln w="19050" cap="flat">
                      <a:solidFill>
                        <a:schemeClr val="tx1"/>
                      </a:solidFill>
                      <a:prstDash val="solid"/>
                      <a:miter/>
                    </a:ln>
                  </p:spPr>
                  <p:txBody>
                    <a:bodyPr rtlCol="0" anchor="ctr"/>
                    <a:lstStyle/>
                    <a:p>
                      <a:pPr>
                        <a:defRPr/>
                      </a:pPr>
                      <a:endParaRPr lang="en-US" sz="1800">
                        <a:solidFill>
                          <a:srgbClr val="FFFFFF"/>
                        </a:solidFill>
                        <a:latin typeface="Amazon Ember"/>
                      </a:endParaRPr>
                    </a:p>
                  </p:txBody>
                </p:sp>
                <p:sp>
                  <p:nvSpPr>
                    <p:cNvPr id="74" name="Freeform: Shape 1411">
                      <a:extLst>
                        <a:ext uri="{FF2B5EF4-FFF2-40B4-BE49-F238E27FC236}">
                          <a16:creationId xmlns:a16="http://schemas.microsoft.com/office/drawing/2014/main" id="{C448BD6B-3E35-684D-9DA1-27682197041D}"/>
                        </a:ext>
                      </a:extLst>
                    </p:cNvPr>
                    <p:cNvSpPr/>
                    <p:nvPr/>
                  </p:nvSpPr>
                  <p:spPr>
                    <a:xfrm>
                      <a:off x="2641663" y="5325621"/>
                      <a:ext cx="130302" cy="43906"/>
                    </a:xfrm>
                    <a:custGeom>
                      <a:avLst/>
                      <a:gdLst>
                        <a:gd name="connsiteX0" fmla="*/ 0 w 130302"/>
                        <a:gd name="connsiteY0" fmla="*/ 43907 h 43906"/>
                        <a:gd name="connsiteX1" fmla="*/ 47625 w 130302"/>
                        <a:gd name="connsiteY1" fmla="*/ 43907 h 43906"/>
                        <a:gd name="connsiteX2" fmla="*/ 42577 w 130302"/>
                        <a:gd name="connsiteY2" fmla="*/ 13427 h 43906"/>
                        <a:gd name="connsiteX3" fmla="*/ 53054 w 130302"/>
                        <a:gd name="connsiteY3" fmla="*/ 2949 h 43906"/>
                        <a:gd name="connsiteX4" fmla="*/ 87544 w 130302"/>
                        <a:gd name="connsiteY4" fmla="*/ 13627 h 43906"/>
                        <a:gd name="connsiteX5" fmla="*/ 82677 w 130302"/>
                        <a:gd name="connsiteY5" fmla="*/ 43907 h 43906"/>
                        <a:gd name="connsiteX6" fmla="*/ 130302 w 130302"/>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2" h="43906">
                          <a:moveTo>
                            <a:pt x="0" y="43907"/>
                          </a:moveTo>
                          <a:lnTo>
                            <a:pt x="47625" y="43907"/>
                          </a:lnTo>
                          <a:cubicBezTo>
                            <a:pt x="39376" y="35982"/>
                            <a:pt x="37322" y="23580"/>
                            <a:pt x="42577" y="13427"/>
                          </a:cubicBezTo>
                          <a:cubicBezTo>
                            <a:pt x="44747" y="8826"/>
                            <a:pt x="48451" y="5121"/>
                            <a:pt x="53054" y="2949"/>
                          </a:cubicBezTo>
                          <a:cubicBezTo>
                            <a:pt x="65523" y="-3623"/>
                            <a:pt x="80963" y="1158"/>
                            <a:pt x="87544" y="13627"/>
                          </a:cubicBezTo>
                          <a:cubicBezTo>
                            <a:pt x="92840" y="23676"/>
                            <a:pt x="90859" y="36020"/>
                            <a:pt x="82677" y="43907"/>
                          </a:cubicBezTo>
                          <a:lnTo>
                            <a:pt x="130302" y="43907"/>
                          </a:lnTo>
                        </a:path>
                      </a:pathLst>
                    </a:custGeom>
                    <a:noFill/>
                    <a:ln w="19050" cap="flat">
                      <a:solidFill>
                        <a:schemeClr val="tx1"/>
                      </a:solidFill>
                      <a:prstDash val="solid"/>
                      <a:miter/>
                    </a:ln>
                  </p:spPr>
                  <p:txBody>
                    <a:bodyPr rtlCol="0" anchor="ctr"/>
                    <a:lstStyle/>
                    <a:p>
                      <a:pPr>
                        <a:defRPr/>
                      </a:pPr>
                      <a:endParaRPr lang="en-US" sz="1800">
                        <a:solidFill>
                          <a:srgbClr val="FFFFFF"/>
                        </a:solidFill>
                        <a:latin typeface="Amazon Ember"/>
                      </a:endParaRPr>
                    </a:p>
                  </p:txBody>
                </p:sp>
                <p:sp>
                  <p:nvSpPr>
                    <p:cNvPr id="75" name="Freeform: Shape 1412">
                      <a:extLst>
                        <a:ext uri="{FF2B5EF4-FFF2-40B4-BE49-F238E27FC236}">
                          <a16:creationId xmlns:a16="http://schemas.microsoft.com/office/drawing/2014/main" id="{5721EA06-87A2-6549-80E3-D1468A381175}"/>
                        </a:ext>
                      </a:extLst>
                    </p:cNvPr>
                    <p:cNvSpPr/>
                    <p:nvPr/>
                  </p:nvSpPr>
                  <p:spPr>
                    <a:xfrm>
                      <a:off x="2641663" y="5370004"/>
                      <a:ext cx="44119" cy="130397"/>
                    </a:xfrm>
                    <a:custGeom>
                      <a:avLst/>
                      <a:gdLst>
                        <a:gd name="connsiteX0" fmla="*/ 0 w 44119"/>
                        <a:gd name="connsiteY0" fmla="*/ 130397 h 130397"/>
                        <a:gd name="connsiteX1" fmla="*/ 0 w 44119"/>
                        <a:gd name="connsiteY1" fmla="*/ 78296 h 130397"/>
                        <a:gd name="connsiteX2" fmla="*/ 30480 w 44119"/>
                        <a:gd name="connsiteY2" fmla="*/ 83439 h 130397"/>
                        <a:gd name="connsiteX3" fmla="*/ 40958 w 44119"/>
                        <a:gd name="connsiteY3" fmla="*/ 72866 h 130397"/>
                        <a:gd name="connsiteX4" fmla="*/ 30956 w 44119"/>
                        <a:gd name="connsiteY4" fmla="*/ 38319 h 130397"/>
                        <a:gd name="connsiteX5" fmla="*/ 0 w 44119"/>
                        <a:gd name="connsiteY5" fmla="*/ 43339 h 130397"/>
                        <a:gd name="connsiteX6" fmla="*/ 0 w 44119"/>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19" h="130397">
                          <a:moveTo>
                            <a:pt x="0" y="130397"/>
                          </a:moveTo>
                          <a:lnTo>
                            <a:pt x="0" y="78296"/>
                          </a:lnTo>
                          <a:cubicBezTo>
                            <a:pt x="7912" y="86544"/>
                            <a:pt x="20298" y="88640"/>
                            <a:pt x="30480" y="83439"/>
                          </a:cubicBezTo>
                          <a:cubicBezTo>
                            <a:pt x="35085" y="81229"/>
                            <a:pt x="38786" y="77495"/>
                            <a:pt x="40958" y="72866"/>
                          </a:cubicBezTo>
                          <a:cubicBezTo>
                            <a:pt x="47736" y="60560"/>
                            <a:pt x="43258" y="45101"/>
                            <a:pt x="30956" y="38319"/>
                          </a:cubicBezTo>
                          <a:cubicBezTo>
                            <a:pt x="20711" y="32671"/>
                            <a:pt x="7936" y="34747"/>
                            <a:pt x="0" y="43339"/>
                          </a:cubicBezTo>
                          <a:lnTo>
                            <a:pt x="0" y="0"/>
                          </a:lnTo>
                        </a:path>
                      </a:pathLst>
                    </a:custGeom>
                    <a:noFill/>
                    <a:ln w="19050" cap="flat">
                      <a:solidFill>
                        <a:schemeClr val="tx1"/>
                      </a:solidFill>
                      <a:prstDash val="solid"/>
                      <a:miter/>
                    </a:ln>
                  </p:spPr>
                  <p:txBody>
                    <a:bodyPr rtlCol="0" anchor="ctr"/>
                    <a:lstStyle/>
                    <a:p>
                      <a:pPr>
                        <a:defRPr/>
                      </a:pPr>
                      <a:endParaRPr lang="en-US" sz="1800">
                        <a:solidFill>
                          <a:srgbClr val="FFFFFF"/>
                        </a:solidFill>
                        <a:latin typeface="Amazon Ember"/>
                      </a:endParaRPr>
                    </a:p>
                  </p:txBody>
                </p:sp>
                <p:sp>
                  <p:nvSpPr>
                    <p:cNvPr id="76" name="Freeform: Shape 1413">
                      <a:extLst>
                        <a:ext uri="{FF2B5EF4-FFF2-40B4-BE49-F238E27FC236}">
                          <a16:creationId xmlns:a16="http://schemas.microsoft.com/office/drawing/2014/main" id="{35B00BE8-A582-3B4C-ADC6-22988B2EEA63}"/>
                        </a:ext>
                      </a:extLst>
                    </p:cNvPr>
                    <p:cNvSpPr/>
                    <p:nvPr/>
                  </p:nvSpPr>
                  <p:spPr>
                    <a:xfrm>
                      <a:off x="2559367"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77" name="Freeform: Shape 1414">
                      <a:extLst>
                        <a:ext uri="{FF2B5EF4-FFF2-40B4-BE49-F238E27FC236}">
                          <a16:creationId xmlns:a16="http://schemas.microsoft.com/office/drawing/2014/main" id="{F16BA9D6-D2F1-B34B-AE64-7E65BC3C9A6F}"/>
                        </a:ext>
                      </a:extLst>
                    </p:cNvPr>
                    <p:cNvSpPr/>
                    <p:nvPr/>
                  </p:nvSpPr>
                  <p:spPr>
                    <a:xfrm>
                      <a:off x="2596515"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78" name="Freeform: Shape 1415">
                      <a:extLst>
                        <a:ext uri="{FF2B5EF4-FFF2-40B4-BE49-F238E27FC236}">
                          <a16:creationId xmlns:a16="http://schemas.microsoft.com/office/drawing/2014/main" id="{18B42FA5-4182-994E-B044-1786A2FAA180}"/>
                        </a:ext>
                      </a:extLst>
                    </p:cNvPr>
                    <p:cNvSpPr/>
                    <p:nvPr/>
                  </p:nvSpPr>
                  <p:spPr>
                    <a:xfrm>
                      <a:off x="249859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79" name="Freeform: Shape 1416">
                      <a:extLst>
                        <a:ext uri="{FF2B5EF4-FFF2-40B4-BE49-F238E27FC236}">
                          <a16:creationId xmlns:a16="http://schemas.microsoft.com/office/drawing/2014/main" id="{1456BA21-0289-5942-803A-81C3B3AC6F02}"/>
                        </a:ext>
                      </a:extLst>
                    </p:cNvPr>
                    <p:cNvSpPr/>
                    <p:nvPr/>
                  </p:nvSpPr>
                  <p:spPr>
                    <a:xfrm>
                      <a:off x="338004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80" name="Freeform: Shape 1417">
                      <a:extLst>
                        <a:ext uri="{FF2B5EF4-FFF2-40B4-BE49-F238E27FC236}">
                          <a16:creationId xmlns:a16="http://schemas.microsoft.com/office/drawing/2014/main" id="{3D0B7B43-514A-E947-AA52-71F4D6FAF7CC}"/>
                        </a:ext>
                      </a:extLst>
                    </p:cNvPr>
                    <p:cNvSpPr/>
                    <p:nvPr/>
                  </p:nvSpPr>
                  <p:spPr>
                    <a:xfrm>
                      <a:off x="341433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81" name="Freeform: Shape 1418">
                      <a:extLst>
                        <a:ext uri="{FF2B5EF4-FFF2-40B4-BE49-F238E27FC236}">
                          <a16:creationId xmlns:a16="http://schemas.microsoft.com/office/drawing/2014/main" id="{BC37E6BF-46B7-484A-8921-F02887212B3F}"/>
                        </a:ext>
                      </a:extLst>
                    </p:cNvPr>
                    <p:cNvSpPr/>
                    <p:nvPr/>
                  </p:nvSpPr>
                  <p:spPr>
                    <a:xfrm>
                      <a:off x="344862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82" name="Freeform: Shape 1419">
                      <a:extLst>
                        <a:ext uri="{FF2B5EF4-FFF2-40B4-BE49-F238E27FC236}">
                          <a16:creationId xmlns:a16="http://schemas.microsoft.com/office/drawing/2014/main" id="{AD04A628-40B9-804E-A7CB-33A6DDE70157}"/>
                        </a:ext>
                      </a:extLst>
                    </p:cNvPr>
                    <p:cNvSpPr/>
                    <p:nvPr/>
                  </p:nvSpPr>
                  <p:spPr>
                    <a:xfrm>
                      <a:off x="348291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83" name="Freeform: Shape 1420">
                      <a:extLst>
                        <a:ext uri="{FF2B5EF4-FFF2-40B4-BE49-F238E27FC236}">
                          <a16:creationId xmlns:a16="http://schemas.microsoft.com/office/drawing/2014/main" id="{41F95B79-E11A-5F4A-9ACF-0BB1ADA3B261}"/>
                        </a:ext>
                      </a:extLst>
                    </p:cNvPr>
                    <p:cNvSpPr/>
                    <p:nvPr/>
                  </p:nvSpPr>
                  <p:spPr>
                    <a:xfrm>
                      <a:off x="351720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84" name="Freeform: Shape 1421">
                      <a:extLst>
                        <a:ext uri="{FF2B5EF4-FFF2-40B4-BE49-F238E27FC236}">
                          <a16:creationId xmlns:a16="http://schemas.microsoft.com/office/drawing/2014/main" id="{DE41394B-0A28-6542-92A3-713DA1E79986}"/>
                        </a:ext>
                      </a:extLst>
                    </p:cNvPr>
                    <p:cNvSpPr/>
                    <p:nvPr/>
                  </p:nvSpPr>
                  <p:spPr>
                    <a:xfrm>
                      <a:off x="344862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85" name="Freeform: Shape 1422">
                      <a:extLst>
                        <a:ext uri="{FF2B5EF4-FFF2-40B4-BE49-F238E27FC236}">
                          <a16:creationId xmlns:a16="http://schemas.microsoft.com/office/drawing/2014/main" id="{DCB95EF2-CFC3-6442-9B83-1FB031CAA878}"/>
                        </a:ext>
                      </a:extLst>
                    </p:cNvPr>
                    <p:cNvSpPr/>
                    <p:nvPr/>
                  </p:nvSpPr>
                  <p:spPr>
                    <a:xfrm>
                      <a:off x="348291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86" name="Freeform: Shape 1423">
                      <a:extLst>
                        <a:ext uri="{FF2B5EF4-FFF2-40B4-BE49-F238E27FC236}">
                          <a16:creationId xmlns:a16="http://schemas.microsoft.com/office/drawing/2014/main" id="{AD3243D0-4F9B-CB44-943B-57B70A669A82}"/>
                        </a:ext>
                      </a:extLst>
                    </p:cNvPr>
                    <p:cNvSpPr/>
                    <p:nvPr/>
                  </p:nvSpPr>
                  <p:spPr>
                    <a:xfrm>
                      <a:off x="351720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87" name="Freeform: Shape 1424">
                      <a:extLst>
                        <a:ext uri="{FF2B5EF4-FFF2-40B4-BE49-F238E27FC236}">
                          <a16:creationId xmlns:a16="http://schemas.microsoft.com/office/drawing/2014/main" id="{AF710AB1-9B67-664D-A8C7-5B77F8FE4F5A}"/>
                        </a:ext>
                      </a:extLst>
                    </p:cNvPr>
                    <p:cNvSpPr/>
                    <p:nvPr/>
                  </p:nvSpPr>
                  <p:spPr>
                    <a:xfrm>
                      <a:off x="333432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88" name="Freeform: Shape 1425">
                      <a:extLst>
                        <a:ext uri="{FF2B5EF4-FFF2-40B4-BE49-F238E27FC236}">
                          <a16:creationId xmlns:a16="http://schemas.microsoft.com/office/drawing/2014/main" id="{43D77004-A3F4-6C42-B2D3-394701F814D5}"/>
                        </a:ext>
                      </a:extLst>
                    </p:cNvPr>
                    <p:cNvSpPr/>
                    <p:nvPr/>
                  </p:nvSpPr>
                  <p:spPr>
                    <a:xfrm>
                      <a:off x="3528631"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89" name="Freeform: Shape 1426">
                      <a:extLst>
                        <a:ext uri="{FF2B5EF4-FFF2-40B4-BE49-F238E27FC236}">
                          <a16:creationId xmlns:a16="http://schemas.microsoft.com/office/drawing/2014/main" id="{1D7E7F77-CBE0-6347-A78F-82C98BD71E5B}"/>
                        </a:ext>
                      </a:extLst>
                    </p:cNvPr>
                    <p:cNvSpPr/>
                    <p:nvPr/>
                  </p:nvSpPr>
                  <p:spPr>
                    <a:xfrm>
                      <a:off x="3528631"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90" name="Freeform: Shape 1427">
                      <a:extLst>
                        <a:ext uri="{FF2B5EF4-FFF2-40B4-BE49-F238E27FC236}">
                          <a16:creationId xmlns:a16="http://schemas.microsoft.com/office/drawing/2014/main" id="{6CC6D377-F2AE-F84C-97B3-4FCB8E1018EF}"/>
                        </a:ext>
                      </a:extLst>
                    </p:cNvPr>
                    <p:cNvSpPr/>
                    <p:nvPr/>
                  </p:nvSpPr>
                  <p:spPr>
                    <a:xfrm>
                      <a:off x="3528631"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91" name="Freeform: Shape 1428">
                      <a:extLst>
                        <a:ext uri="{FF2B5EF4-FFF2-40B4-BE49-F238E27FC236}">
                          <a16:creationId xmlns:a16="http://schemas.microsoft.com/office/drawing/2014/main" id="{6BDE30F7-3C2B-AF49-9A55-5A6C67C5566B}"/>
                        </a:ext>
                      </a:extLst>
                    </p:cNvPr>
                    <p:cNvSpPr/>
                    <p:nvPr/>
                  </p:nvSpPr>
                  <p:spPr>
                    <a:xfrm>
                      <a:off x="3528631"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92" name="Freeform: Shape 1429">
                      <a:extLst>
                        <a:ext uri="{FF2B5EF4-FFF2-40B4-BE49-F238E27FC236}">
                          <a16:creationId xmlns:a16="http://schemas.microsoft.com/office/drawing/2014/main" id="{A2BF9B84-85F5-DD41-BAC0-51248908A9B8}"/>
                        </a:ext>
                      </a:extLst>
                    </p:cNvPr>
                    <p:cNvSpPr/>
                    <p:nvPr/>
                  </p:nvSpPr>
                  <p:spPr>
                    <a:xfrm>
                      <a:off x="352863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93" name="Freeform: Shape 1430">
                      <a:extLst>
                        <a:ext uri="{FF2B5EF4-FFF2-40B4-BE49-F238E27FC236}">
                          <a16:creationId xmlns:a16="http://schemas.microsoft.com/office/drawing/2014/main" id="{B99FDEB3-0F03-8949-8A9E-9C543A47AC10}"/>
                        </a:ext>
                      </a:extLst>
                    </p:cNvPr>
                    <p:cNvSpPr/>
                    <p:nvPr/>
                  </p:nvSpPr>
                  <p:spPr>
                    <a:xfrm>
                      <a:off x="3368611" y="5273040"/>
                      <a:ext cx="160020" cy="160019"/>
                    </a:xfrm>
                    <a:custGeom>
                      <a:avLst/>
                      <a:gdLst>
                        <a:gd name="connsiteX0" fmla="*/ 0 w 160020"/>
                        <a:gd name="connsiteY0" fmla="*/ 35147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94" name="Freeform: Shape 1431">
                      <a:extLst>
                        <a:ext uri="{FF2B5EF4-FFF2-40B4-BE49-F238E27FC236}">
                          <a16:creationId xmlns:a16="http://schemas.microsoft.com/office/drawing/2014/main" id="{FB51AC88-35CC-644A-AB01-1AFC3F8245F6}"/>
                        </a:ext>
                      </a:extLst>
                    </p:cNvPr>
                    <p:cNvSpPr/>
                    <p:nvPr/>
                  </p:nvSpPr>
                  <p:spPr>
                    <a:xfrm>
                      <a:off x="3294887" y="5372100"/>
                      <a:ext cx="128682" cy="128682"/>
                    </a:xfrm>
                    <a:custGeom>
                      <a:avLst/>
                      <a:gdLst>
                        <a:gd name="connsiteX0" fmla="*/ 128683 w 128682"/>
                        <a:gd name="connsiteY0" fmla="*/ 0 h 128682"/>
                        <a:gd name="connsiteX1" fmla="*/ 128683 w 128682"/>
                        <a:gd name="connsiteY1" fmla="*/ 122015 h 128682"/>
                        <a:gd name="connsiteX2" fmla="*/ 122015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83" y="125701"/>
                            <a:pt x="125701" y="128683"/>
                            <a:pt x="122015" y="128683"/>
                          </a:cubicBezTo>
                          <a:lnTo>
                            <a:pt x="0" y="128683"/>
                          </a:lnTo>
                        </a:path>
                      </a:pathLst>
                    </a:custGeom>
                    <a:noFill/>
                    <a:ln w="19050" cap="flat">
                      <a:solidFill>
                        <a:schemeClr val="tx1"/>
                      </a:solidFill>
                      <a:prstDash val="solid"/>
                      <a:miter/>
                    </a:ln>
                  </p:spPr>
                  <p:txBody>
                    <a:bodyPr rtlCol="0" anchor="ctr"/>
                    <a:lstStyle/>
                    <a:p>
                      <a:pPr>
                        <a:defRPr/>
                      </a:pPr>
                      <a:endParaRPr lang="en-US" sz="1800">
                        <a:solidFill>
                          <a:srgbClr val="FFFFFF"/>
                        </a:solidFill>
                        <a:latin typeface="Amazon Ember"/>
                      </a:endParaRPr>
                    </a:p>
                  </p:txBody>
                </p:sp>
                <p:sp>
                  <p:nvSpPr>
                    <p:cNvPr id="95" name="Freeform: Shape 1432">
                      <a:extLst>
                        <a:ext uri="{FF2B5EF4-FFF2-40B4-BE49-F238E27FC236}">
                          <a16:creationId xmlns:a16="http://schemas.microsoft.com/office/drawing/2014/main" id="{93347E70-AB34-624C-A693-9C5F7DD939D5}"/>
                        </a:ext>
                      </a:extLst>
                    </p:cNvPr>
                    <p:cNvSpPr/>
                    <p:nvPr/>
                  </p:nvSpPr>
                  <p:spPr>
                    <a:xfrm>
                      <a:off x="3292697" y="5325621"/>
                      <a:ext cx="130301" cy="43906"/>
                    </a:xfrm>
                    <a:custGeom>
                      <a:avLst/>
                      <a:gdLst>
                        <a:gd name="connsiteX0" fmla="*/ 0 w 130301"/>
                        <a:gd name="connsiteY0" fmla="*/ 43907 h 43906"/>
                        <a:gd name="connsiteX1" fmla="*/ 47625 w 130301"/>
                        <a:gd name="connsiteY1" fmla="*/ 43907 h 43906"/>
                        <a:gd name="connsiteX2" fmla="*/ 42577 w 130301"/>
                        <a:gd name="connsiteY2" fmla="*/ 13427 h 43906"/>
                        <a:gd name="connsiteX3" fmla="*/ 53054 w 130301"/>
                        <a:gd name="connsiteY3" fmla="*/ 2949 h 43906"/>
                        <a:gd name="connsiteX4" fmla="*/ 87544 w 130301"/>
                        <a:gd name="connsiteY4" fmla="*/ 13627 h 43906"/>
                        <a:gd name="connsiteX5" fmla="*/ 82677 w 130301"/>
                        <a:gd name="connsiteY5" fmla="*/ 43907 h 43906"/>
                        <a:gd name="connsiteX6" fmla="*/ 130302 w 130301"/>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1" h="43906">
                          <a:moveTo>
                            <a:pt x="0" y="43907"/>
                          </a:moveTo>
                          <a:lnTo>
                            <a:pt x="47625" y="43907"/>
                          </a:lnTo>
                          <a:cubicBezTo>
                            <a:pt x="39376" y="35982"/>
                            <a:pt x="37319" y="23580"/>
                            <a:pt x="42577" y="13427"/>
                          </a:cubicBezTo>
                          <a:cubicBezTo>
                            <a:pt x="44777" y="8845"/>
                            <a:pt x="48473" y="5149"/>
                            <a:pt x="53054" y="2949"/>
                          </a:cubicBezTo>
                          <a:cubicBezTo>
                            <a:pt x="65522" y="-3623"/>
                            <a:pt x="80963" y="1158"/>
                            <a:pt x="87544" y="13627"/>
                          </a:cubicBezTo>
                          <a:cubicBezTo>
                            <a:pt x="92840" y="23676"/>
                            <a:pt x="90859" y="36020"/>
                            <a:pt x="82677" y="43907"/>
                          </a:cubicBezTo>
                          <a:lnTo>
                            <a:pt x="130302" y="43907"/>
                          </a:lnTo>
                        </a:path>
                      </a:pathLst>
                    </a:custGeom>
                    <a:noFill/>
                    <a:ln w="19050" cap="flat">
                      <a:solidFill>
                        <a:schemeClr val="tx1"/>
                      </a:solidFill>
                      <a:prstDash val="solid"/>
                      <a:miter/>
                    </a:ln>
                  </p:spPr>
                  <p:txBody>
                    <a:bodyPr rtlCol="0" anchor="ctr"/>
                    <a:lstStyle/>
                    <a:p>
                      <a:pPr>
                        <a:defRPr/>
                      </a:pPr>
                      <a:endParaRPr lang="en-US" sz="1800">
                        <a:solidFill>
                          <a:srgbClr val="FFFFFF"/>
                        </a:solidFill>
                        <a:latin typeface="Amazon Ember"/>
                      </a:endParaRPr>
                    </a:p>
                  </p:txBody>
                </p:sp>
                <p:sp>
                  <p:nvSpPr>
                    <p:cNvPr id="96" name="Freeform: Shape 1433">
                      <a:extLst>
                        <a:ext uri="{FF2B5EF4-FFF2-40B4-BE49-F238E27FC236}">
                          <a16:creationId xmlns:a16="http://schemas.microsoft.com/office/drawing/2014/main" id="{5ACC2616-1B49-C644-B896-A23E582F1E6A}"/>
                        </a:ext>
                      </a:extLst>
                    </p:cNvPr>
                    <p:cNvSpPr/>
                    <p:nvPr/>
                  </p:nvSpPr>
                  <p:spPr>
                    <a:xfrm>
                      <a:off x="3292697" y="5370004"/>
                      <a:ext cx="44122" cy="130397"/>
                    </a:xfrm>
                    <a:custGeom>
                      <a:avLst/>
                      <a:gdLst>
                        <a:gd name="connsiteX0" fmla="*/ 0 w 44122"/>
                        <a:gd name="connsiteY0" fmla="*/ 130397 h 130397"/>
                        <a:gd name="connsiteX1" fmla="*/ 0 w 44122"/>
                        <a:gd name="connsiteY1" fmla="*/ 78296 h 130397"/>
                        <a:gd name="connsiteX2" fmla="*/ 30480 w 44122"/>
                        <a:gd name="connsiteY2" fmla="*/ 83439 h 130397"/>
                        <a:gd name="connsiteX3" fmla="*/ 40958 w 44122"/>
                        <a:gd name="connsiteY3" fmla="*/ 72866 h 130397"/>
                        <a:gd name="connsiteX4" fmla="*/ 30956 w 44122"/>
                        <a:gd name="connsiteY4" fmla="*/ 38319 h 130397"/>
                        <a:gd name="connsiteX5" fmla="*/ 0 w 44122"/>
                        <a:gd name="connsiteY5" fmla="*/ 43339 h 130397"/>
                        <a:gd name="connsiteX6" fmla="*/ 0 w 44122"/>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2" h="130397">
                          <a:moveTo>
                            <a:pt x="0" y="130397"/>
                          </a:moveTo>
                          <a:lnTo>
                            <a:pt x="0" y="78296"/>
                          </a:lnTo>
                          <a:cubicBezTo>
                            <a:pt x="7925" y="86516"/>
                            <a:pt x="20288" y="88602"/>
                            <a:pt x="30480" y="83439"/>
                          </a:cubicBezTo>
                          <a:cubicBezTo>
                            <a:pt x="35109" y="81258"/>
                            <a:pt x="38824" y="77514"/>
                            <a:pt x="40958" y="72866"/>
                          </a:cubicBezTo>
                          <a:cubicBezTo>
                            <a:pt x="47739" y="60560"/>
                            <a:pt x="43262" y="45101"/>
                            <a:pt x="30956" y="38319"/>
                          </a:cubicBezTo>
                          <a:cubicBezTo>
                            <a:pt x="20707" y="32671"/>
                            <a:pt x="7934" y="34747"/>
                            <a:pt x="0" y="43339"/>
                          </a:cubicBezTo>
                          <a:lnTo>
                            <a:pt x="0" y="0"/>
                          </a:lnTo>
                        </a:path>
                      </a:pathLst>
                    </a:custGeom>
                    <a:noFill/>
                    <a:ln w="19050" cap="flat">
                      <a:solidFill>
                        <a:schemeClr val="tx1"/>
                      </a:solidFill>
                      <a:prstDash val="solid"/>
                      <a:miter/>
                    </a:ln>
                  </p:spPr>
                  <p:txBody>
                    <a:bodyPr rtlCol="0" anchor="ctr"/>
                    <a:lstStyle/>
                    <a:p>
                      <a:pPr>
                        <a:defRPr/>
                      </a:pPr>
                      <a:endParaRPr lang="en-US" sz="1800">
                        <a:solidFill>
                          <a:srgbClr val="FFFFFF"/>
                        </a:solidFill>
                        <a:latin typeface="Amazon Ember"/>
                      </a:endParaRPr>
                    </a:p>
                  </p:txBody>
                </p:sp>
                <p:sp>
                  <p:nvSpPr>
                    <p:cNvPr id="97" name="Freeform: Shape 1434">
                      <a:extLst>
                        <a:ext uri="{FF2B5EF4-FFF2-40B4-BE49-F238E27FC236}">
                          <a16:creationId xmlns:a16="http://schemas.microsoft.com/office/drawing/2014/main" id="{8A29A2E8-9D33-EF40-92F2-CA887055FB5C}"/>
                        </a:ext>
                      </a:extLst>
                    </p:cNvPr>
                    <p:cNvSpPr/>
                    <p:nvPr/>
                  </p:nvSpPr>
                  <p:spPr>
                    <a:xfrm>
                      <a:off x="3210401"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98" name="Freeform: Shape 1435">
                      <a:extLst>
                        <a:ext uri="{FF2B5EF4-FFF2-40B4-BE49-F238E27FC236}">
                          <a16:creationId xmlns:a16="http://schemas.microsoft.com/office/drawing/2014/main" id="{BE43771F-401F-D04C-B0D9-F59725F93610}"/>
                        </a:ext>
                      </a:extLst>
                    </p:cNvPr>
                    <p:cNvSpPr/>
                    <p:nvPr/>
                  </p:nvSpPr>
                  <p:spPr>
                    <a:xfrm>
                      <a:off x="3247548"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99" name="Freeform: Shape 1436">
                      <a:extLst>
                        <a:ext uri="{FF2B5EF4-FFF2-40B4-BE49-F238E27FC236}">
                          <a16:creationId xmlns:a16="http://schemas.microsoft.com/office/drawing/2014/main" id="{8F676E2F-7D6D-6B45-A101-B979C306E6D6}"/>
                        </a:ext>
                      </a:extLst>
                    </p:cNvPr>
                    <p:cNvSpPr/>
                    <p:nvPr/>
                  </p:nvSpPr>
                  <p:spPr>
                    <a:xfrm>
                      <a:off x="3149727"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grpSp>
              <p:grpSp>
                <p:nvGrpSpPr>
                  <p:cNvPr id="190" name="Group 189">
                    <a:extLst>
                      <a:ext uri="{FF2B5EF4-FFF2-40B4-BE49-F238E27FC236}">
                        <a16:creationId xmlns:a16="http://schemas.microsoft.com/office/drawing/2014/main" id="{D9680A80-D8ED-5748-A8BC-DA56517F6C8C}"/>
                      </a:ext>
                    </a:extLst>
                  </p:cNvPr>
                  <p:cNvGrpSpPr/>
                  <p:nvPr/>
                </p:nvGrpSpPr>
                <p:grpSpPr>
                  <a:xfrm>
                    <a:off x="5267474" y="2330533"/>
                    <a:ext cx="1180105" cy="732710"/>
                    <a:chOff x="5452576" y="565333"/>
                    <a:chExt cx="1180105" cy="732710"/>
                  </a:xfrm>
                </p:grpSpPr>
                <p:sp>
                  <p:nvSpPr>
                    <p:cNvPr id="191" name="Oval 190">
                      <a:extLst>
                        <a:ext uri="{FF2B5EF4-FFF2-40B4-BE49-F238E27FC236}">
                          <a16:creationId xmlns:a16="http://schemas.microsoft.com/office/drawing/2014/main" id="{030BC9EF-A21B-1447-AB75-106989A8E32C}"/>
                        </a:ext>
                      </a:extLst>
                    </p:cNvPr>
                    <p:cNvSpPr/>
                    <p:nvPr/>
                  </p:nvSpPr>
                  <p:spPr>
                    <a:xfrm>
                      <a:off x="5452576" y="565333"/>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cxnSp>
                  <p:nvCxnSpPr>
                    <p:cNvPr id="192" name="Straight Connector 191">
                      <a:extLst>
                        <a:ext uri="{FF2B5EF4-FFF2-40B4-BE49-F238E27FC236}">
                          <a16:creationId xmlns:a16="http://schemas.microsoft.com/office/drawing/2014/main" id="{24437973-49EE-A94F-862E-311965A90E08}"/>
                        </a:ext>
                      </a:extLst>
                    </p:cNvPr>
                    <p:cNvCxnSpPr>
                      <a:cxnSpLocks/>
                    </p:cNvCxnSpPr>
                    <p:nvPr/>
                  </p:nvCxnSpPr>
                  <p:spPr>
                    <a:xfrm flipV="1">
                      <a:off x="6185286" y="931688"/>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grpSp>
            <p:nvGrpSpPr>
              <p:cNvPr id="212" name="Group 211">
                <a:extLst>
                  <a:ext uri="{FF2B5EF4-FFF2-40B4-BE49-F238E27FC236}">
                    <a16:creationId xmlns:a16="http://schemas.microsoft.com/office/drawing/2014/main" id="{C166205D-DB49-45ED-A85F-7F3278BCD56E}"/>
                  </a:ext>
                </a:extLst>
              </p:cNvPr>
              <p:cNvGrpSpPr/>
              <p:nvPr/>
            </p:nvGrpSpPr>
            <p:grpSpPr>
              <a:xfrm>
                <a:off x="3917779" y="3391263"/>
                <a:ext cx="7068016" cy="888034"/>
                <a:chOff x="3917779" y="3522257"/>
                <a:chExt cx="7068016" cy="888034"/>
              </a:xfrm>
            </p:grpSpPr>
            <p:sp>
              <p:nvSpPr>
                <p:cNvPr id="10" name="Text Placeholder 38">
                  <a:extLst>
                    <a:ext uri="{FF2B5EF4-FFF2-40B4-BE49-F238E27FC236}">
                      <a16:creationId xmlns:a16="http://schemas.microsoft.com/office/drawing/2014/main" id="{8F0C920C-806F-2B43-8A7F-A83763349463}"/>
                    </a:ext>
                  </a:extLst>
                </p:cNvPr>
                <p:cNvSpPr txBox="1">
                  <a:spLocks/>
                </p:cNvSpPr>
                <p:nvPr/>
              </p:nvSpPr>
              <p:spPr>
                <a:xfrm>
                  <a:off x="5383436" y="3522257"/>
                  <a:ext cx="5602359" cy="888034"/>
                </a:xfrm>
                <a:prstGeom prst="rect">
                  <a:avLst/>
                </a:prstGeom>
              </p:spPr>
              <p:txBody>
                <a:bodyPr anchor="ct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914377">
                    <a:buNone/>
                  </a:pPr>
                  <a:r>
                    <a:rPr lang="en-US" sz="1600" b="1" kern="0" dirty="0">
                      <a:solidFill>
                        <a:schemeClr val="accent1"/>
                      </a:solidFill>
                    </a:rPr>
                    <a:t>Automatic and efficient model partitioning</a:t>
                  </a:r>
                  <a:br>
                    <a:rPr lang="en-US" sz="1600" b="1" kern="0" dirty="0">
                      <a:solidFill>
                        <a:schemeClr val="accent1"/>
                      </a:solidFill>
                    </a:rPr>
                  </a:br>
                  <a:r>
                    <a:rPr lang="en-US" sz="1400" kern="0" dirty="0"/>
                    <a:t>Avoid experimentation with automated model profiling </a:t>
                  </a:r>
                  <a:br>
                    <a:rPr lang="en-US" sz="1400" kern="0" dirty="0"/>
                  </a:br>
                  <a:r>
                    <a:rPr lang="en-US" sz="1400" kern="0" dirty="0"/>
                    <a:t>and partitioning</a:t>
                  </a:r>
                </a:p>
              </p:txBody>
            </p:sp>
            <p:grpSp>
              <p:nvGrpSpPr>
                <p:cNvPr id="204" name="Group 203">
                  <a:extLst>
                    <a:ext uri="{FF2B5EF4-FFF2-40B4-BE49-F238E27FC236}">
                      <a16:creationId xmlns:a16="http://schemas.microsoft.com/office/drawing/2014/main" id="{DAA8B28C-A1C2-1442-BFF0-8F9C383B5923}"/>
                    </a:ext>
                  </a:extLst>
                </p:cNvPr>
                <p:cNvGrpSpPr/>
                <p:nvPr/>
              </p:nvGrpSpPr>
              <p:grpSpPr>
                <a:xfrm>
                  <a:off x="3917779" y="3599919"/>
                  <a:ext cx="1180105" cy="732710"/>
                  <a:chOff x="5193924" y="3586236"/>
                  <a:chExt cx="1180105" cy="732710"/>
                </a:xfrm>
              </p:grpSpPr>
              <p:grpSp>
                <p:nvGrpSpPr>
                  <p:cNvPr id="100" name="Graphic 1182">
                    <a:extLst>
                      <a:ext uri="{FF2B5EF4-FFF2-40B4-BE49-F238E27FC236}">
                        <a16:creationId xmlns:a16="http://schemas.microsoft.com/office/drawing/2014/main" id="{D9FCD3BD-116D-4645-A92A-A915A566B73B}"/>
                      </a:ext>
                    </a:extLst>
                  </p:cNvPr>
                  <p:cNvGrpSpPr/>
                  <p:nvPr/>
                </p:nvGrpSpPr>
                <p:grpSpPr>
                  <a:xfrm>
                    <a:off x="5378985" y="3786076"/>
                    <a:ext cx="329592" cy="329592"/>
                    <a:chOff x="-7019" y="3879961"/>
                    <a:chExt cx="1905000" cy="1905000"/>
                  </a:xfrm>
                </p:grpSpPr>
                <p:sp>
                  <p:nvSpPr>
                    <p:cNvPr id="101" name="Freeform: Shape 1300">
                      <a:extLst>
                        <a:ext uri="{FF2B5EF4-FFF2-40B4-BE49-F238E27FC236}">
                          <a16:creationId xmlns:a16="http://schemas.microsoft.com/office/drawing/2014/main" id="{DEDEBD67-FEE6-6743-BBBA-D1BA54410363}"/>
                        </a:ext>
                      </a:extLst>
                    </p:cNvPr>
                    <p:cNvSpPr/>
                    <p:nvPr/>
                  </p:nvSpPr>
                  <p:spPr>
                    <a:xfrm>
                      <a:off x="292828" y="5005244"/>
                      <a:ext cx="1328832" cy="9525"/>
                    </a:xfrm>
                    <a:custGeom>
                      <a:avLst/>
                      <a:gdLst>
                        <a:gd name="connsiteX0" fmla="*/ 0 w 1328832"/>
                        <a:gd name="connsiteY0" fmla="*/ 0 h 9525"/>
                        <a:gd name="connsiteX1" fmla="*/ 1328833 w 1328832"/>
                        <a:gd name="connsiteY1" fmla="*/ 0 h 9525"/>
                      </a:gdLst>
                      <a:ahLst/>
                      <a:cxnLst>
                        <a:cxn ang="0">
                          <a:pos x="connsiteX0" y="connsiteY0"/>
                        </a:cxn>
                        <a:cxn ang="0">
                          <a:pos x="connsiteX1" y="connsiteY1"/>
                        </a:cxn>
                      </a:cxnLst>
                      <a:rect l="l" t="t" r="r" b="b"/>
                      <a:pathLst>
                        <a:path w="1328832" h="9525">
                          <a:moveTo>
                            <a:pt x="0" y="0"/>
                          </a:moveTo>
                          <a:lnTo>
                            <a:pt x="1328833"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2" name="Freeform: Shape 1301">
                      <a:extLst>
                        <a:ext uri="{FF2B5EF4-FFF2-40B4-BE49-F238E27FC236}">
                          <a16:creationId xmlns:a16="http://schemas.microsoft.com/office/drawing/2014/main" id="{B01A0639-6693-B44B-A846-61BAF198055C}"/>
                        </a:ext>
                      </a:extLst>
                    </p:cNvPr>
                    <p:cNvSpPr/>
                    <p:nvPr/>
                  </p:nvSpPr>
                  <p:spPr>
                    <a:xfrm>
                      <a:off x="957196" y="4928854"/>
                      <a:ext cx="9525" cy="248411"/>
                    </a:xfrm>
                    <a:custGeom>
                      <a:avLst/>
                      <a:gdLst>
                        <a:gd name="connsiteX0" fmla="*/ 0 w 9525"/>
                        <a:gd name="connsiteY0" fmla="*/ 248412 h 248411"/>
                        <a:gd name="connsiteX1" fmla="*/ 0 w 9525"/>
                        <a:gd name="connsiteY1" fmla="*/ 0 h 248411"/>
                      </a:gdLst>
                      <a:ahLst/>
                      <a:cxnLst>
                        <a:cxn ang="0">
                          <a:pos x="connsiteX0" y="connsiteY0"/>
                        </a:cxn>
                        <a:cxn ang="0">
                          <a:pos x="connsiteX1" y="connsiteY1"/>
                        </a:cxn>
                      </a:cxnLst>
                      <a:rect l="l" t="t" r="r" b="b"/>
                      <a:pathLst>
                        <a:path w="9525" h="248411">
                          <a:moveTo>
                            <a:pt x="0" y="248412"/>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3" name="Freeform: Shape 1302">
                      <a:extLst>
                        <a:ext uri="{FF2B5EF4-FFF2-40B4-BE49-F238E27FC236}">
                          <a16:creationId xmlns:a16="http://schemas.microsoft.com/office/drawing/2014/main" id="{30AEF50D-35E8-1144-BC8B-B5ACA591D641}"/>
                        </a:ext>
                      </a:extLst>
                    </p:cNvPr>
                    <p:cNvSpPr/>
                    <p:nvPr/>
                  </p:nvSpPr>
                  <p:spPr>
                    <a:xfrm>
                      <a:off x="1612135"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4" name="Freeform: Shape 1303">
                      <a:extLst>
                        <a:ext uri="{FF2B5EF4-FFF2-40B4-BE49-F238E27FC236}">
                          <a16:creationId xmlns:a16="http://schemas.microsoft.com/office/drawing/2014/main" id="{D0DEAE43-E172-CE40-AC2E-DDBF885554A6}"/>
                        </a:ext>
                      </a:extLst>
                    </p:cNvPr>
                    <p:cNvSpPr/>
                    <p:nvPr/>
                  </p:nvSpPr>
                  <p:spPr>
                    <a:xfrm>
                      <a:off x="302352" y="5009530"/>
                      <a:ext cx="9525" cy="160781"/>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5" name="Freeform: Shape 1304">
                      <a:extLst>
                        <a:ext uri="{FF2B5EF4-FFF2-40B4-BE49-F238E27FC236}">
                          <a16:creationId xmlns:a16="http://schemas.microsoft.com/office/drawing/2014/main" id="{71CE6E08-9CE5-F243-97F1-D2374086D410}"/>
                        </a:ext>
                      </a:extLst>
                    </p:cNvPr>
                    <p:cNvSpPr/>
                    <p:nvPr/>
                  </p:nvSpPr>
                  <p:spPr>
                    <a:xfrm>
                      <a:off x="93395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6" name="Freeform: Shape 1305">
                      <a:extLst>
                        <a:ext uri="{FF2B5EF4-FFF2-40B4-BE49-F238E27FC236}">
                          <a16:creationId xmlns:a16="http://schemas.microsoft.com/office/drawing/2014/main" id="{D4792F95-5B64-CB47-BA4A-C1C5380F68EB}"/>
                        </a:ext>
                      </a:extLst>
                    </p:cNvPr>
                    <p:cNvSpPr/>
                    <p:nvPr/>
                  </p:nvSpPr>
                  <p:spPr>
                    <a:xfrm>
                      <a:off x="96824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7" name="Freeform: Shape 1306">
                      <a:extLst>
                        <a:ext uri="{FF2B5EF4-FFF2-40B4-BE49-F238E27FC236}">
                          <a16:creationId xmlns:a16="http://schemas.microsoft.com/office/drawing/2014/main" id="{DBC799C4-1E77-7440-8865-FC629BADA3B9}"/>
                        </a:ext>
                      </a:extLst>
                    </p:cNvPr>
                    <p:cNvSpPr/>
                    <p:nvPr/>
                  </p:nvSpPr>
                  <p:spPr>
                    <a:xfrm>
                      <a:off x="100253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8" name="Freeform: Shape 1307">
                      <a:extLst>
                        <a:ext uri="{FF2B5EF4-FFF2-40B4-BE49-F238E27FC236}">
                          <a16:creationId xmlns:a16="http://schemas.microsoft.com/office/drawing/2014/main" id="{E84132E8-0264-B746-80B0-1C3AC854356C}"/>
                        </a:ext>
                      </a:extLst>
                    </p:cNvPr>
                    <p:cNvSpPr/>
                    <p:nvPr/>
                  </p:nvSpPr>
                  <p:spPr>
                    <a:xfrm>
                      <a:off x="103682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09" name="Freeform: Shape 1308">
                      <a:extLst>
                        <a:ext uri="{FF2B5EF4-FFF2-40B4-BE49-F238E27FC236}">
                          <a16:creationId xmlns:a16="http://schemas.microsoft.com/office/drawing/2014/main" id="{FE144EFD-FA5F-3249-82A2-8F4D1EFD3375}"/>
                        </a:ext>
                      </a:extLst>
                    </p:cNvPr>
                    <p:cNvSpPr/>
                    <p:nvPr/>
                  </p:nvSpPr>
                  <p:spPr>
                    <a:xfrm>
                      <a:off x="1071115"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10" name="Freeform: Shape 1309">
                      <a:extLst>
                        <a:ext uri="{FF2B5EF4-FFF2-40B4-BE49-F238E27FC236}">
                          <a16:creationId xmlns:a16="http://schemas.microsoft.com/office/drawing/2014/main" id="{8894C6E6-6C4B-5C46-8606-160B8895DA94}"/>
                        </a:ext>
                      </a:extLst>
                    </p:cNvPr>
                    <p:cNvSpPr/>
                    <p:nvPr/>
                  </p:nvSpPr>
                  <p:spPr>
                    <a:xfrm>
                      <a:off x="100253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11" name="Freeform: Shape 1310">
                      <a:extLst>
                        <a:ext uri="{FF2B5EF4-FFF2-40B4-BE49-F238E27FC236}">
                          <a16:creationId xmlns:a16="http://schemas.microsoft.com/office/drawing/2014/main" id="{9BA58E3C-B1B9-3E4E-9FEB-313CF7851FCF}"/>
                        </a:ext>
                      </a:extLst>
                    </p:cNvPr>
                    <p:cNvSpPr/>
                    <p:nvPr/>
                  </p:nvSpPr>
                  <p:spPr>
                    <a:xfrm>
                      <a:off x="103682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12" name="Freeform: Shape 1311">
                      <a:extLst>
                        <a:ext uri="{FF2B5EF4-FFF2-40B4-BE49-F238E27FC236}">
                          <a16:creationId xmlns:a16="http://schemas.microsoft.com/office/drawing/2014/main" id="{EA96F60E-5A2C-9D4D-AD70-29263757E0CC}"/>
                        </a:ext>
                      </a:extLst>
                    </p:cNvPr>
                    <p:cNvSpPr/>
                    <p:nvPr/>
                  </p:nvSpPr>
                  <p:spPr>
                    <a:xfrm>
                      <a:off x="1071115"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13" name="Freeform: Shape 1312">
                      <a:extLst>
                        <a:ext uri="{FF2B5EF4-FFF2-40B4-BE49-F238E27FC236}">
                          <a16:creationId xmlns:a16="http://schemas.microsoft.com/office/drawing/2014/main" id="{35A2458C-54BE-1142-B607-ED5355FAB575}"/>
                        </a:ext>
                      </a:extLst>
                    </p:cNvPr>
                    <p:cNvSpPr/>
                    <p:nvPr/>
                  </p:nvSpPr>
                  <p:spPr>
                    <a:xfrm>
                      <a:off x="888235"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14" name="Freeform: Shape 1313">
                      <a:extLst>
                        <a:ext uri="{FF2B5EF4-FFF2-40B4-BE49-F238E27FC236}">
                          <a16:creationId xmlns:a16="http://schemas.microsoft.com/office/drawing/2014/main" id="{06F1B933-422E-6C40-90CC-18B13A5FAFFF}"/>
                        </a:ext>
                      </a:extLst>
                    </p:cNvPr>
                    <p:cNvSpPr/>
                    <p:nvPr/>
                  </p:nvSpPr>
                  <p:spPr>
                    <a:xfrm>
                      <a:off x="1082545"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15" name="Freeform: Shape 1314">
                      <a:extLst>
                        <a:ext uri="{FF2B5EF4-FFF2-40B4-BE49-F238E27FC236}">
                          <a16:creationId xmlns:a16="http://schemas.microsoft.com/office/drawing/2014/main" id="{239B032B-0C11-8442-B2C7-830B0C4BE668}"/>
                        </a:ext>
                      </a:extLst>
                    </p:cNvPr>
                    <p:cNvSpPr/>
                    <p:nvPr/>
                  </p:nvSpPr>
                  <p:spPr>
                    <a:xfrm>
                      <a:off x="1082545"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16" name="Freeform: Shape 1315">
                      <a:extLst>
                        <a:ext uri="{FF2B5EF4-FFF2-40B4-BE49-F238E27FC236}">
                          <a16:creationId xmlns:a16="http://schemas.microsoft.com/office/drawing/2014/main" id="{4322D80F-3DEF-D44C-827C-B5E2F24C32ED}"/>
                        </a:ext>
                      </a:extLst>
                    </p:cNvPr>
                    <p:cNvSpPr/>
                    <p:nvPr/>
                  </p:nvSpPr>
                  <p:spPr>
                    <a:xfrm>
                      <a:off x="1082545"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17" name="Freeform: Shape 1316">
                      <a:extLst>
                        <a:ext uri="{FF2B5EF4-FFF2-40B4-BE49-F238E27FC236}">
                          <a16:creationId xmlns:a16="http://schemas.microsoft.com/office/drawing/2014/main" id="{0454FEB4-639D-5947-A358-10523885C324}"/>
                        </a:ext>
                      </a:extLst>
                    </p:cNvPr>
                    <p:cNvSpPr/>
                    <p:nvPr/>
                  </p:nvSpPr>
                  <p:spPr>
                    <a:xfrm>
                      <a:off x="1082545"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18" name="Freeform: Shape 1317">
                      <a:extLst>
                        <a:ext uri="{FF2B5EF4-FFF2-40B4-BE49-F238E27FC236}">
                          <a16:creationId xmlns:a16="http://schemas.microsoft.com/office/drawing/2014/main" id="{61174764-AD97-A84A-B5D2-D138FDCF1457}"/>
                        </a:ext>
                      </a:extLst>
                    </p:cNvPr>
                    <p:cNvSpPr/>
                    <p:nvPr/>
                  </p:nvSpPr>
                  <p:spPr>
                    <a:xfrm>
                      <a:off x="1082545"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19" name="Freeform: Shape 1318">
                      <a:extLst>
                        <a:ext uri="{FF2B5EF4-FFF2-40B4-BE49-F238E27FC236}">
                          <a16:creationId xmlns:a16="http://schemas.microsoft.com/office/drawing/2014/main" id="{C1B33A58-2F4E-804D-826E-DB9695162267}"/>
                        </a:ext>
                      </a:extLst>
                    </p:cNvPr>
                    <p:cNvSpPr/>
                    <p:nvPr/>
                  </p:nvSpPr>
                  <p:spPr>
                    <a:xfrm>
                      <a:off x="922525" y="5239273"/>
                      <a:ext cx="160020" cy="160019"/>
                    </a:xfrm>
                    <a:custGeom>
                      <a:avLst/>
                      <a:gdLst>
                        <a:gd name="connsiteX0" fmla="*/ 0 w 160020"/>
                        <a:gd name="connsiteY0" fmla="*/ 35052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8" y="0"/>
                            <a:pt x="8573" y="0"/>
                          </a:cubicBezTo>
                          <a:lnTo>
                            <a:pt x="151448" y="0"/>
                          </a:lnTo>
                          <a:cubicBezTo>
                            <a:pt x="156181" y="0"/>
                            <a:pt x="160020" y="3839"/>
                            <a:pt x="160020" y="8572"/>
                          </a:cubicBezTo>
                          <a:lnTo>
                            <a:pt x="160020" y="151447"/>
                          </a:lnTo>
                          <a:cubicBezTo>
                            <a:pt x="159972" y="156162"/>
                            <a:pt x="156162" y="159972"/>
                            <a:pt x="151448" y="160020"/>
                          </a:cubicBezTo>
                          <a:lnTo>
                            <a:pt x="75248" y="160020"/>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20" name="Freeform: Shape 1319">
                      <a:extLst>
                        <a:ext uri="{FF2B5EF4-FFF2-40B4-BE49-F238E27FC236}">
                          <a16:creationId xmlns:a16="http://schemas.microsoft.com/office/drawing/2014/main" id="{1FC5F817-B341-A547-BF43-DF5BF504B522}"/>
                        </a:ext>
                      </a:extLst>
                    </p:cNvPr>
                    <p:cNvSpPr/>
                    <p:nvPr/>
                  </p:nvSpPr>
                  <p:spPr>
                    <a:xfrm>
                      <a:off x="158498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21" name="Freeform: Shape 1320">
                      <a:extLst>
                        <a:ext uri="{FF2B5EF4-FFF2-40B4-BE49-F238E27FC236}">
                          <a16:creationId xmlns:a16="http://schemas.microsoft.com/office/drawing/2014/main" id="{74C3C923-E604-334D-ACA8-C0C1D85C7FB0}"/>
                        </a:ext>
                      </a:extLst>
                    </p:cNvPr>
                    <p:cNvSpPr/>
                    <p:nvPr/>
                  </p:nvSpPr>
                  <p:spPr>
                    <a:xfrm>
                      <a:off x="161927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22" name="Freeform: Shape 1321">
                      <a:extLst>
                        <a:ext uri="{FF2B5EF4-FFF2-40B4-BE49-F238E27FC236}">
                          <a16:creationId xmlns:a16="http://schemas.microsoft.com/office/drawing/2014/main" id="{57501805-C871-154A-9FE3-D7490D8C153F}"/>
                        </a:ext>
                      </a:extLst>
                    </p:cNvPr>
                    <p:cNvSpPr/>
                    <p:nvPr/>
                  </p:nvSpPr>
                  <p:spPr>
                    <a:xfrm>
                      <a:off x="165356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23" name="Freeform: Shape 1322">
                      <a:extLst>
                        <a:ext uri="{FF2B5EF4-FFF2-40B4-BE49-F238E27FC236}">
                          <a16:creationId xmlns:a16="http://schemas.microsoft.com/office/drawing/2014/main" id="{8A10C552-8831-5744-BD6A-051B9D79724E}"/>
                        </a:ext>
                      </a:extLst>
                    </p:cNvPr>
                    <p:cNvSpPr/>
                    <p:nvPr/>
                  </p:nvSpPr>
                  <p:spPr>
                    <a:xfrm>
                      <a:off x="168785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24" name="Freeform: Shape 1323">
                      <a:extLst>
                        <a:ext uri="{FF2B5EF4-FFF2-40B4-BE49-F238E27FC236}">
                          <a16:creationId xmlns:a16="http://schemas.microsoft.com/office/drawing/2014/main" id="{B0F847C9-3E87-AB46-B816-1CDB5323A595}"/>
                        </a:ext>
                      </a:extLst>
                    </p:cNvPr>
                    <p:cNvSpPr/>
                    <p:nvPr/>
                  </p:nvSpPr>
                  <p:spPr>
                    <a:xfrm>
                      <a:off x="1722149"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25" name="Freeform: Shape 1324">
                      <a:extLst>
                        <a:ext uri="{FF2B5EF4-FFF2-40B4-BE49-F238E27FC236}">
                          <a16:creationId xmlns:a16="http://schemas.microsoft.com/office/drawing/2014/main" id="{2DE6B8B7-6F60-254A-8A53-4457D58F7A0E}"/>
                        </a:ext>
                      </a:extLst>
                    </p:cNvPr>
                    <p:cNvSpPr/>
                    <p:nvPr/>
                  </p:nvSpPr>
                  <p:spPr>
                    <a:xfrm>
                      <a:off x="165356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26" name="Freeform: Shape 1325">
                      <a:extLst>
                        <a:ext uri="{FF2B5EF4-FFF2-40B4-BE49-F238E27FC236}">
                          <a16:creationId xmlns:a16="http://schemas.microsoft.com/office/drawing/2014/main" id="{33098C6A-3C57-4640-9A02-250043AB365F}"/>
                        </a:ext>
                      </a:extLst>
                    </p:cNvPr>
                    <p:cNvSpPr/>
                    <p:nvPr/>
                  </p:nvSpPr>
                  <p:spPr>
                    <a:xfrm>
                      <a:off x="168785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27" name="Freeform: Shape 1326">
                      <a:extLst>
                        <a:ext uri="{FF2B5EF4-FFF2-40B4-BE49-F238E27FC236}">
                          <a16:creationId xmlns:a16="http://schemas.microsoft.com/office/drawing/2014/main" id="{B7CDE752-1211-6342-92DC-D5D986B2EB31}"/>
                        </a:ext>
                      </a:extLst>
                    </p:cNvPr>
                    <p:cNvSpPr/>
                    <p:nvPr/>
                  </p:nvSpPr>
                  <p:spPr>
                    <a:xfrm>
                      <a:off x="1722149"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28" name="Freeform: Shape 1327">
                      <a:extLst>
                        <a:ext uri="{FF2B5EF4-FFF2-40B4-BE49-F238E27FC236}">
                          <a16:creationId xmlns:a16="http://schemas.microsoft.com/office/drawing/2014/main" id="{84F87F87-622A-C24A-9844-0DEEBC1E75CE}"/>
                        </a:ext>
                      </a:extLst>
                    </p:cNvPr>
                    <p:cNvSpPr/>
                    <p:nvPr/>
                  </p:nvSpPr>
                  <p:spPr>
                    <a:xfrm>
                      <a:off x="153926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29" name="Freeform: Shape 1328">
                      <a:extLst>
                        <a:ext uri="{FF2B5EF4-FFF2-40B4-BE49-F238E27FC236}">
                          <a16:creationId xmlns:a16="http://schemas.microsoft.com/office/drawing/2014/main" id="{4CBA2B83-18A6-9241-ADF9-1401A95261B9}"/>
                        </a:ext>
                      </a:extLst>
                    </p:cNvPr>
                    <p:cNvSpPr/>
                    <p:nvPr/>
                  </p:nvSpPr>
                  <p:spPr>
                    <a:xfrm>
                      <a:off x="1733579" y="538786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30" name="Freeform: Shape 1329">
                      <a:extLst>
                        <a:ext uri="{FF2B5EF4-FFF2-40B4-BE49-F238E27FC236}">
                          <a16:creationId xmlns:a16="http://schemas.microsoft.com/office/drawing/2014/main" id="{163D8DA3-B00F-3D43-A1E4-EA5E764204FC}"/>
                        </a:ext>
                      </a:extLst>
                    </p:cNvPr>
                    <p:cNvSpPr/>
                    <p:nvPr/>
                  </p:nvSpPr>
                  <p:spPr>
                    <a:xfrm>
                      <a:off x="1733579" y="535357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31" name="Freeform: Shape 1330">
                      <a:extLst>
                        <a:ext uri="{FF2B5EF4-FFF2-40B4-BE49-F238E27FC236}">
                          <a16:creationId xmlns:a16="http://schemas.microsoft.com/office/drawing/2014/main" id="{7C92D93F-3494-834E-A602-D5CD72B32B6A}"/>
                        </a:ext>
                      </a:extLst>
                    </p:cNvPr>
                    <p:cNvSpPr/>
                    <p:nvPr/>
                  </p:nvSpPr>
                  <p:spPr>
                    <a:xfrm>
                      <a:off x="1733579" y="531928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32" name="Freeform: Shape 1331">
                      <a:extLst>
                        <a:ext uri="{FF2B5EF4-FFF2-40B4-BE49-F238E27FC236}">
                          <a16:creationId xmlns:a16="http://schemas.microsoft.com/office/drawing/2014/main" id="{0399EF89-3556-2644-922A-EDE3C58C4CA1}"/>
                        </a:ext>
                      </a:extLst>
                    </p:cNvPr>
                    <p:cNvSpPr/>
                    <p:nvPr/>
                  </p:nvSpPr>
                  <p:spPr>
                    <a:xfrm>
                      <a:off x="1733579" y="528499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33" name="Freeform: Shape 1332">
                      <a:extLst>
                        <a:ext uri="{FF2B5EF4-FFF2-40B4-BE49-F238E27FC236}">
                          <a16:creationId xmlns:a16="http://schemas.microsoft.com/office/drawing/2014/main" id="{50EC30B7-568C-4449-81CE-30F13717ADB7}"/>
                        </a:ext>
                      </a:extLst>
                    </p:cNvPr>
                    <p:cNvSpPr/>
                    <p:nvPr/>
                  </p:nvSpPr>
                  <p:spPr>
                    <a:xfrm>
                      <a:off x="1733579" y="5250703"/>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34" name="Freeform: Shape 1333">
                      <a:extLst>
                        <a:ext uri="{FF2B5EF4-FFF2-40B4-BE49-F238E27FC236}">
                          <a16:creationId xmlns:a16="http://schemas.microsoft.com/office/drawing/2014/main" id="{F505A7B4-7725-704E-A051-8C00F0690F2B}"/>
                        </a:ext>
                      </a:extLst>
                    </p:cNvPr>
                    <p:cNvSpPr/>
                    <p:nvPr/>
                  </p:nvSpPr>
                  <p:spPr>
                    <a:xfrm>
                      <a:off x="1573559" y="5239273"/>
                      <a:ext cx="160020" cy="160019"/>
                    </a:xfrm>
                    <a:custGeom>
                      <a:avLst/>
                      <a:gdLst>
                        <a:gd name="connsiteX0" fmla="*/ 0 w 160020"/>
                        <a:gd name="connsiteY0" fmla="*/ 35052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052"/>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35" name="Freeform: Shape 1334">
                      <a:extLst>
                        <a:ext uri="{FF2B5EF4-FFF2-40B4-BE49-F238E27FC236}">
                          <a16:creationId xmlns:a16="http://schemas.microsoft.com/office/drawing/2014/main" id="{9D78E61B-8D1D-4349-AE2B-3AA2EDFCC946}"/>
                        </a:ext>
                      </a:extLst>
                    </p:cNvPr>
                    <p:cNvSpPr/>
                    <p:nvPr/>
                  </p:nvSpPr>
                  <p:spPr>
                    <a:xfrm>
                      <a:off x="282636"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36" name="Freeform: Shape 1335">
                      <a:extLst>
                        <a:ext uri="{FF2B5EF4-FFF2-40B4-BE49-F238E27FC236}">
                          <a16:creationId xmlns:a16="http://schemas.microsoft.com/office/drawing/2014/main" id="{101562CD-D217-994F-909F-C0D5692338C0}"/>
                        </a:ext>
                      </a:extLst>
                    </p:cNvPr>
                    <p:cNvSpPr/>
                    <p:nvPr/>
                  </p:nvSpPr>
                  <p:spPr>
                    <a:xfrm>
                      <a:off x="31683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37" name="Freeform: Shape 1336">
                      <a:extLst>
                        <a:ext uri="{FF2B5EF4-FFF2-40B4-BE49-F238E27FC236}">
                          <a16:creationId xmlns:a16="http://schemas.microsoft.com/office/drawing/2014/main" id="{960FF1E0-2BCC-214B-986C-9EDBE5B6063C}"/>
                        </a:ext>
                      </a:extLst>
                    </p:cNvPr>
                    <p:cNvSpPr/>
                    <p:nvPr/>
                  </p:nvSpPr>
                  <p:spPr>
                    <a:xfrm>
                      <a:off x="35112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38" name="Freeform: Shape 1337">
                      <a:extLst>
                        <a:ext uri="{FF2B5EF4-FFF2-40B4-BE49-F238E27FC236}">
                          <a16:creationId xmlns:a16="http://schemas.microsoft.com/office/drawing/2014/main" id="{285400B4-C1F4-5D4F-9CF9-BED40DF344F3}"/>
                        </a:ext>
                      </a:extLst>
                    </p:cNvPr>
                    <p:cNvSpPr/>
                    <p:nvPr/>
                  </p:nvSpPr>
                  <p:spPr>
                    <a:xfrm>
                      <a:off x="38541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39" name="Freeform: Shape 1338">
                      <a:extLst>
                        <a:ext uri="{FF2B5EF4-FFF2-40B4-BE49-F238E27FC236}">
                          <a16:creationId xmlns:a16="http://schemas.microsoft.com/office/drawing/2014/main" id="{841683F5-B668-B546-8934-95E020FA22E0}"/>
                        </a:ext>
                      </a:extLst>
                    </p:cNvPr>
                    <p:cNvSpPr/>
                    <p:nvPr/>
                  </p:nvSpPr>
                  <p:spPr>
                    <a:xfrm>
                      <a:off x="419701" y="5204983"/>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40" name="Freeform: Shape 1339">
                      <a:extLst>
                        <a:ext uri="{FF2B5EF4-FFF2-40B4-BE49-F238E27FC236}">
                          <a16:creationId xmlns:a16="http://schemas.microsoft.com/office/drawing/2014/main" id="{6976C31F-0310-9F45-B6E2-54C9778F9BF2}"/>
                        </a:ext>
                      </a:extLst>
                    </p:cNvPr>
                    <p:cNvSpPr/>
                    <p:nvPr/>
                  </p:nvSpPr>
                  <p:spPr>
                    <a:xfrm>
                      <a:off x="35112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41" name="Freeform: Shape 1340">
                      <a:extLst>
                        <a:ext uri="{FF2B5EF4-FFF2-40B4-BE49-F238E27FC236}">
                          <a16:creationId xmlns:a16="http://schemas.microsoft.com/office/drawing/2014/main" id="{D87F7171-0A78-A542-ADA7-1FEBC4BB082C}"/>
                        </a:ext>
                      </a:extLst>
                    </p:cNvPr>
                    <p:cNvSpPr/>
                    <p:nvPr/>
                  </p:nvSpPr>
                  <p:spPr>
                    <a:xfrm>
                      <a:off x="38541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42" name="Freeform: Shape 1341">
                      <a:extLst>
                        <a:ext uri="{FF2B5EF4-FFF2-40B4-BE49-F238E27FC236}">
                          <a16:creationId xmlns:a16="http://schemas.microsoft.com/office/drawing/2014/main" id="{5D895CF3-1A0E-9247-B8C5-343E7EE06FA8}"/>
                        </a:ext>
                      </a:extLst>
                    </p:cNvPr>
                    <p:cNvSpPr/>
                    <p:nvPr/>
                  </p:nvSpPr>
                  <p:spPr>
                    <a:xfrm>
                      <a:off x="419701" y="5399293"/>
                      <a:ext cx="9525" cy="34290"/>
                    </a:xfrm>
                    <a:custGeom>
                      <a:avLst/>
                      <a:gdLst>
                        <a:gd name="connsiteX0" fmla="*/ 0 w 9525"/>
                        <a:gd name="connsiteY0" fmla="*/ 0 h 34290"/>
                        <a:gd name="connsiteX1" fmla="*/ 0 w 9525"/>
                        <a:gd name="connsiteY1" fmla="*/ 34290 h 34290"/>
                      </a:gdLst>
                      <a:ahLst/>
                      <a:cxnLst>
                        <a:cxn ang="0">
                          <a:pos x="connsiteX0" y="connsiteY0"/>
                        </a:cxn>
                        <a:cxn ang="0">
                          <a:pos x="connsiteX1" y="connsiteY1"/>
                        </a:cxn>
                      </a:cxnLst>
                      <a:rect l="l" t="t" r="r" b="b"/>
                      <a:pathLst>
                        <a:path w="9525" h="34290">
                          <a:moveTo>
                            <a:pt x="0" y="0"/>
                          </a:moveTo>
                          <a:lnTo>
                            <a:pt x="0" y="3429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43" name="Freeform: Shape 1342">
                      <a:extLst>
                        <a:ext uri="{FF2B5EF4-FFF2-40B4-BE49-F238E27FC236}">
                          <a16:creationId xmlns:a16="http://schemas.microsoft.com/office/drawing/2014/main" id="{12DA11AA-1777-3F4F-A946-4E830809FE7A}"/>
                        </a:ext>
                      </a:extLst>
                    </p:cNvPr>
                    <p:cNvSpPr/>
                    <p:nvPr/>
                  </p:nvSpPr>
                  <p:spPr>
                    <a:xfrm>
                      <a:off x="236916"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44" name="Freeform: Shape 1343">
                      <a:extLst>
                        <a:ext uri="{FF2B5EF4-FFF2-40B4-BE49-F238E27FC236}">
                          <a16:creationId xmlns:a16="http://schemas.microsoft.com/office/drawing/2014/main" id="{953EEE5C-54AF-F94A-BE7C-18459AED3C81}"/>
                        </a:ext>
                      </a:extLst>
                    </p:cNvPr>
                    <p:cNvSpPr/>
                    <p:nvPr/>
                  </p:nvSpPr>
                  <p:spPr>
                    <a:xfrm>
                      <a:off x="431131" y="538786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45" name="Freeform: Shape 1344">
                      <a:extLst>
                        <a:ext uri="{FF2B5EF4-FFF2-40B4-BE49-F238E27FC236}">
                          <a16:creationId xmlns:a16="http://schemas.microsoft.com/office/drawing/2014/main" id="{CA22EAA9-D36A-F54F-BEE3-34A3EDA10101}"/>
                        </a:ext>
                      </a:extLst>
                    </p:cNvPr>
                    <p:cNvSpPr/>
                    <p:nvPr/>
                  </p:nvSpPr>
                  <p:spPr>
                    <a:xfrm>
                      <a:off x="431131" y="535357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46" name="Freeform: Shape 1345">
                      <a:extLst>
                        <a:ext uri="{FF2B5EF4-FFF2-40B4-BE49-F238E27FC236}">
                          <a16:creationId xmlns:a16="http://schemas.microsoft.com/office/drawing/2014/main" id="{67108221-BBEA-2444-AFF7-900812282F8F}"/>
                        </a:ext>
                      </a:extLst>
                    </p:cNvPr>
                    <p:cNvSpPr/>
                    <p:nvPr/>
                  </p:nvSpPr>
                  <p:spPr>
                    <a:xfrm>
                      <a:off x="431131" y="531928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47" name="Freeform: Shape 1346">
                      <a:extLst>
                        <a:ext uri="{FF2B5EF4-FFF2-40B4-BE49-F238E27FC236}">
                          <a16:creationId xmlns:a16="http://schemas.microsoft.com/office/drawing/2014/main" id="{71C08B4C-00CA-BF4E-9871-611164869C06}"/>
                        </a:ext>
                      </a:extLst>
                    </p:cNvPr>
                    <p:cNvSpPr/>
                    <p:nvPr/>
                  </p:nvSpPr>
                  <p:spPr>
                    <a:xfrm>
                      <a:off x="431131" y="528499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48" name="Freeform: Shape 1347">
                      <a:extLst>
                        <a:ext uri="{FF2B5EF4-FFF2-40B4-BE49-F238E27FC236}">
                          <a16:creationId xmlns:a16="http://schemas.microsoft.com/office/drawing/2014/main" id="{D4D63049-8665-644E-96D7-FFFB15534FA4}"/>
                        </a:ext>
                      </a:extLst>
                    </p:cNvPr>
                    <p:cNvSpPr/>
                    <p:nvPr/>
                  </p:nvSpPr>
                  <p:spPr>
                    <a:xfrm>
                      <a:off x="431131" y="5250703"/>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49" name="Freeform: Shape 1348">
                      <a:extLst>
                        <a:ext uri="{FF2B5EF4-FFF2-40B4-BE49-F238E27FC236}">
                          <a16:creationId xmlns:a16="http://schemas.microsoft.com/office/drawing/2014/main" id="{0C9BECC3-C695-0643-A1C1-BCF9590E854D}"/>
                        </a:ext>
                      </a:extLst>
                    </p:cNvPr>
                    <p:cNvSpPr/>
                    <p:nvPr/>
                  </p:nvSpPr>
                  <p:spPr>
                    <a:xfrm>
                      <a:off x="271111" y="5239273"/>
                      <a:ext cx="160115" cy="160019"/>
                    </a:xfrm>
                    <a:custGeom>
                      <a:avLst/>
                      <a:gdLst>
                        <a:gd name="connsiteX0" fmla="*/ 0 w 160115"/>
                        <a:gd name="connsiteY0" fmla="*/ 35052 h 160019"/>
                        <a:gd name="connsiteX1" fmla="*/ 0 w 160115"/>
                        <a:gd name="connsiteY1" fmla="*/ 8572 h 160019"/>
                        <a:gd name="connsiteX2" fmla="*/ 8572 w 160115"/>
                        <a:gd name="connsiteY2" fmla="*/ 0 h 160019"/>
                        <a:gd name="connsiteX3" fmla="*/ 8668 w 160115"/>
                        <a:gd name="connsiteY3" fmla="*/ 0 h 160019"/>
                        <a:gd name="connsiteX4" fmla="*/ 151543 w 160115"/>
                        <a:gd name="connsiteY4" fmla="*/ 0 h 160019"/>
                        <a:gd name="connsiteX5" fmla="*/ 160115 w 160115"/>
                        <a:gd name="connsiteY5" fmla="*/ 8572 h 160019"/>
                        <a:gd name="connsiteX6" fmla="*/ 160115 w 160115"/>
                        <a:gd name="connsiteY6" fmla="*/ 151447 h 160019"/>
                        <a:gd name="connsiteX7" fmla="*/ 151543 w 160115"/>
                        <a:gd name="connsiteY7" fmla="*/ 160020 h 160019"/>
                        <a:gd name="connsiteX8" fmla="*/ 75343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052"/>
                          </a:moveTo>
                          <a:lnTo>
                            <a:pt x="0" y="8572"/>
                          </a:lnTo>
                          <a:cubicBezTo>
                            <a:pt x="0" y="3839"/>
                            <a:pt x="3838" y="0"/>
                            <a:pt x="8572" y="0"/>
                          </a:cubicBezTo>
                          <a:cubicBezTo>
                            <a:pt x="8604" y="0"/>
                            <a:pt x="8635" y="0"/>
                            <a:pt x="8668" y="0"/>
                          </a:cubicBezTo>
                          <a:lnTo>
                            <a:pt x="151543" y="0"/>
                          </a:lnTo>
                          <a:cubicBezTo>
                            <a:pt x="156278" y="0"/>
                            <a:pt x="160115" y="3839"/>
                            <a:pt x="160115" y="8572"/>
                          </a:cubicBezTo>
                          <a:lnTo>
                            <a:pt x="160115" y="151447"/>
                          </a:lnTo>
                          <a:cubicBezTo>
                            <a:pt x="160115" y="156181"/>
                            <a:pt x="156278" y="160020"/>
                            <a:pt x="151543" y="160020"/>
                          </a:cubicBezTo>
                          <a:lnTo>
                            <a:pt x="75343" y="160020"/>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0" name="Freeform: Shape 1349">
                      <a:extLst>
                        <a:ext uri="{FF2B5EF4-FFF2-40B4-BE49-F238E27FC236}">
                          <a16:creationId xmlns:a16="http://schemas.microsoft.com/office/drawing/2014/main" id="{264AEFCC-47B6-B241-86D5-6FA3EBC53A54}"/>
                        </a:ext>
                      </a:extLst>
                    </p:cNvPr>
                    <p:cNvSpPr/>
                    <p:nvPr/>
                  </p:nvSpPr>
                  <p:spPr>
                    <a:xfrm>
                      <a:off x="854231" y="4653200"/>
                      <a:ext cx="201548" cy="201548"/>
                    </a:xfrm>
                    <a:custGeom>
                      <a:avLst/>
                      <a:gdLst>
                        <a:gd name="connsiteX0" fmla="*/ 201549 w 201548"/>
                        <a:gd name="connsiteY0" fmla="*/ 100775 h 201548"/>
                        <a:gd name="connsiteX1" fmla="*/ 100775 w 201548"/>
                        <a:gd name="connsiteY1" fmla="*/ 201549 h 201548"/>
                        <a:gd name="connsiteX2" fmla="*/ 0 w 201548"/>
                        <a:gd name="connsiteY2" fmla="*/ 100775 h 201548"/>
                        <a:gd name="connsiteX3" fmla="*/ 100775 w 201548"/>
                        <a:gd name="connsiteY3" fmla="*/ 0 h 201548"/>
                        <a:gd name="connsiteX4" fmla="*/ 201549 w 201548"/>
                        <a:gd name="connsiteY4" fmla="*/ 100775 h 201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48" h="201548">
                          <a:moveTo>
                            <a:pt x="201549" y="100775"/>
                          </a:moveTo>
                          <a:cubicBezTo>
                            <a:pt x="201549" y="156431"/>
                            <a:pt x="156431" y="201549"/>
                            <a:pt x="100775" y="201549"/>
                          </a:cubicBezTo>
                          <a:cubicBezTo>
                            <a:pt x="45118" y="201549"/>
                            <a:pt x="0" y="156431"/>
                            <a:pt x="0" y="100775"/>
                          </a:cubicBezTo>
                          <a:cubicBezTo>
                            <a:pt x="0" y="45118"/>
                            <a:pt x="45118" y="0"/>
                            <a:pt x="100775" y="0"/>
                          </a:cubicBezTo>
                          <a:cubicBezTo>
                            <a:pt x="156431" y="0"/>
                            <a:pt x="201549" y="45118"/>
                            <a:pt x="201549" y="100775"/>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1" name="Freeform: Shape 1350">
                      <a:extLst>
                        <a:ext uri="{FF2B5EF4-FFF2-40B4-BE49-F238E27FC236}">
                          <a16:creationId xmlns:a16="http://schemas.microsoft.com/office/drawing/2014/main" id="{9D9BE7DA-FB97-FE4C-9451-A67B03B0981C}"/>
                        </a:ext>
                      </a:extLst>
                    </p:cNvPr>
                    <p:cNvSpPr/>
                    <p:nvPr/>
                  </p:nvSpPr>
                  <p:spPr>
                    <a:xfrm>
                      <a:off x="1270283" y="4192476"/>
                      <a:ext cx="192976" cy="192976"/>
                    </a:xfrm>
                    <a:custGeom>
                      <a:avLst/>
                      <a:gdLst>
                        <a:gd name="connsiteX0" fmla="*/ 0 w 192976"/>
                        <a:gd name="connsiteY0" fmla="*/ 0 h 192976"/>
                        <a:gd name="connsiteX1" fmla="*/ 192977 w 192976"/>
                        <a:gd name="connsiteY1" fmla="*/ 0 h 192976"/>
                        <a:gd name="connsiteX2" fmla="*/ 192977 w 192976"/>
                        <a:gd name="connsiteY2" fmla="*/ 192977 h 192976"/>
                        <a:gd name="connsiteX3" fmla="*/ 0 w 192976"/>
                        <a:gd name="connsiteY3" fmla="*/ 192977 h 192976"/>
                      </a:gdLst>
                      <a:ahLst/>
                      <a:cxnLst>
                        <a:cxn ang="0">
                          <a:pos x="connsiteX0" y="connsiteY0"/>
                        </a:cxn>
                        <a:cxn ang="0">
                          <a:pos x="connsiteX1" y="connsiteY1"/>
                        </a:cxn>
                        <a:cxn ang="0">
                          <a:pos x="connsiteX2" y="connsiteY2"/>
                        </a:cxn>
                        <a:cxn ang="0">
                          <a:pos x="connsiteX3" y="connsiteY3"/>
                        </a:cxn>
                      </a:cxnLst>
                      <a:rect l="l" t="t" r="r" b="b"/>
                      <a:pathLst>
                        <a:path w="192976" h="192976">
                          <a:moveTo>
                            <a:pt x="0" y="0"/>
                          </a:moveTo>
                          <a:lnTo>
                            <a:pt x="192977" y="0"/>
                          </a:lnTo>
                          <a:lnTo>
                            <a:pt x="192977" y="192977"/>
                          </a:lnTo>
                          <a:lnTo>
                            <a:pt x="0" y="192977"/>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2" name="Freeform: Shape 1351">
                      <a:extLst>
                        <a:ext uri="{FF2B5EF4-FFF2-40B4-BE49-F238E27FC236}">
                          <a16:creationId xmlns:a16="http://schemas.microsoft.com/office/drawing/2014/main" id="{CA96CB3C-DB8A-A045-8FA1-E50EE2B9A8D9}"/>
                        </a:ext>
                      </a:extLst>
                    </p:cNvPr>
                    <p:cNvSpPr/>
                    <p:nvPr/>
                  </p:nvSpPr>
                  <p:spPr>
                    <a:xfrm>
                      <a:off x="440084" y="4170664"/>
                      <a:ext cx="204882" cy="236601"/>
                    </a:xfrm>
                    <a:custGeom>
                      <a:avLst/>
                      <a:gdLst>
                        <a:gd name="connsiteX0" fmla="*/ 0 w 204882"/>
                        <a:gd name="connsiteY0" fmla="*/ 177451 h 236601"/>
                        <a:gd name="connsiteX1" fmla="*/ 0 w 204882"/>
                        <a:gd name="connsiteY1" fmla="*/ 59150 h 236601"/>
                        <a:gd name="connsiteX2" fmla="*/ 102489 w 204882"/>
                        <a:gd name="connsiteY2" fmla="*/ 0 h 236601"/>
                        <a:gd name="connsiteX3" fmla="*/ 204883 w 204882"/>
                        <a:gd name="connsiteY3" fmla="*/ 59150 h 236601"/>
                        <a:gd name="connsiteX4" fmla="*/ 204883 w 204882"/>
                        <a:gd name="connsiteY4" fmla="*/ 177451 h 236601"/>
                        <a:gd name="connsiteX5" fmla="*/ 102489 w 204882"/>
                        <a:gd name="connsiteY5" fmla="*/ 236601 h 236601"/>
                        <a:gd name="connsiteX6" fmla="*/ 0 w 204882"/>
                        <a:gd name="connsiteY6" fmla="*/ 177451 h 2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82" h="236601">
                          <a:moveTo>
                            <a:pt x="0" y="177451"/>
                          </a:moveTo>
                          <a:lnTo>
                            <a:pt x="0" y="59150"/>
                          </a:lnTo>
                          <a:lnTo>
                            <a:pt x="102489" y="0"/>
                          </a:lnTo>
                          <a:lnTo>
                            <a:pt x="204883" y="59150"/>
                          </a:lnTo>
                          <a:lnTo>
                            <a:pt x="204883" y="177451"/>
                          </a:lnTo>
                          <a:lnTo>
                            <a:pt x="102489" y="236601"/>
                          </a:lnTo>
                          <a:lnTo>
                            <a:pt x="0" y="177451"/>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3" name="Freeform: Shape 1352">
                      <a:extLst>
                        <a:ext uri="{FF2B5EF4-FFF2-40B4-BE49-F238E27FC236}">
                          <a16:creationId xmlns:a16="http://schemas.microsoft.com/office/drawing/2014/main" id="{7887BDA5-29FF-D64E-BA16-F98BBA574712}"/>
                        </a:ext>
                      </a:extLst>
                    </p:cNvPr>
                    <p:cNvSpPr/>
                    <p:nvPr/>
                  </p:nvSpPr>
                  <p:spPr>
                    <a:xfrm>
                      <a:off x="1096547" y="4425172"/>
                      <a:ext cx="273653" cy="261461"/>
                    </a:xfrm>
                    <a:custGeom>
                      <a:avLst/>
                      <a:gdLst>
                        <a:gd name="connsiteX0" fmla="*/ 273653 w 273653"/>
                        <a:gd name="connsiteY0" fmla="*/ 0 h 261461"/>
                        <a:gd name="connsiteX1" fmla="*/ 273653 w 273653"/>
                        <a:gd name="connsiteY1" fmla="*/ 103441 h 261461"/>
                        <a:gd name="connsiteX2" fmla="*/ 0 w 273653"/>
                        <a:gd name="connsiteY2" fmla="*/ 261461 h 261461"/>
                      </a:gdLst>
                      <a:ahLst/>
                      <a:cxnLst>
                        <a:cxn ang="0">
                          <a:pos x="connsiteX0" y="connsiteY0"/>
                        </a:cxn>
                        <a:cxn ang="0">
                          <a:pos x="connsiteX1" y="connsiteY1"/>
                        </a:cxn>
                        <a:cxn ang="0">
                          <a:pos x="connsiteX2" y="connsiteY2"/>
                        </a:cxn>
                      </a:cxnLst>
                      <a:rect l="l" t="t" r="r" b="b"/>
                      <a:pathLst>
                        <a:path w="273653" h="261461">
                          <a:moveTo>
                            <a:pt x="273653" y="0"/>
                          </a:moveTo>
                          <a:lnTo>
                            <a:pt x="273653" y="103441"/>
                          </a:lnTo>
                          <a:lnTo>
                            <a:pt x="0" y="261461"/>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4" name="Freeform: Shape 1353">
                      <a:extLst>
                        <a:ext uri="{FF2B5EF4-FFF2-40B4-BE49-F238E27FC236}">
                          <a16:creationId xmlns:a16="http://schemas.microsoft.com/office/drawing/2014/main" id="{8544E074-27D5-A845-836E-E5F1217D48E3}"/>
                        </a:ext>
                      </a:extLst>
                    </p:cNvPr>
                    <p:cNvSpPr/>
                    <p:nvPr/>
                  </p:nvSpPr>
                  <p:spPr>
                    <a:xfrm>
                      <a:off x="545240" y="4450413"/>
                      <a:ext cx="273653" cy="236220"/>
                    </a:xfrm>
                    <a:custGeom>
                      <a:avLst/>
                      <a:gdLst>
                        <a:gd name="connsiteX0" fmla="*/ 0 w 273653"/>
                        <a:gd name="connsiteY0" fmla="*/ 0 h 236220"/>
                        <a:gd name="connsiteX1" fmla="*/ 0 w 273653"/>
                        <a:gd name="connsiteY1" fmla="*/ 78200 h 236220"/>
                        <a:gd name="connsiteX2" fmla="*/ 273653 w 273653"/>
                        <a:gd name="connsiteY2" fmla="*/ 236220 h 236220"/>
                      </a:gdLst>
                      <a:ahLst/>
                      <a:cxnLst>
                        <a:cxn ang="0">
                          <a:pos x="connsiteX0" y="connsiteY0"/>
                        </a:cxn>
                        <a:cxn ang="0">
                          <a:pos x="connsiteX1" y="connsiteY1"/>
                        </a:cxn>
                        <a:cxn ang="0">
                          <a:pos x="connsiteX2" y="connsiteY2"/>
                        </a:cxn>
                      </a:cxnLst>
                      <a:rect l="l" t="t" r="r" b="b"/>
                      <a:pathLst>
                        <a:path w="273653" h="236220">
                          <a:moveTo>
                            <a:pt x="0" y="0"/>
                          </a:moveTo>
                          <a:lnTo>
                            <a:pt x="0" y="78200"/>
                          </a:lnTo>
                          <a:lnTo>
                            <a:pt x="273653" y="236220"/>
                          </a:lnTo>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5" name="Freeform: Shape 1354">
                      <a:extLst>
                        <a:ext uri="{FF2B5EF4-FFF2-40B4-BE49-F238E27FC236}">
                          <a16:creationId xmlns:a16="http://schemas.microsoft.com/office/drawing/2014/main" id="{A6797DF6-9F39-4F49-95C9-7127B03DA768}"/>
                        </a:ext>
                      </a:extLst>
                    </p:cNvPr>
                    <p:cNvSpPr/>
                    <p:nvPr/>
                  </p:nvSpPr>
                  <p:spPr>
                    <a:xfrm>
                      <a:off x="786318" y="5291851"/>
                      <a:ext cx="186309" cy="186309"/>
                    </a:xfrm>
                    <a:custGeom>
                      <a:avLst/>
                      <a:gdLst>
                        <a:gd name="connsiteX0" fmla="*/ 186309 w 186309"/>
                        <a:gd name="connsiteY0" fmla="*/ 93154 h 186309"/>
                        <a:gd name="connsiteX1" fmla="*/ 93155 w 186309"/>
                        <a:gd name="connsiteY1" fmla="*/ 186309 h 186309"/>
                        <a:gd name="connsiteX2" fmla="*/ 0 w 186309"/>
                        <a:gd name="connsiteY2" fmla="*/ 93154 h 186309"/>
                        <a:gd name="connsiteX3" fmla="*/ 93155 w 186309"/>
                        <a:gd name="connsiteY3" fmla="*/ 0 h 186309"/>
                        <a:gd name="connsiteX4" fmla="*/ 186309 w 186309"/>
                        <a:gd name="connsiteY4" fmla="*/ 93154 h 18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09" h="186309">
                          <a:moveTo>
                            <a:pt x="186309" y="93154"/>
                          </a:moveTo>
                          <a:cubicBezTo>
                            <a:pt x="186309" y="144602"/>
                            <a:pt x="144602" y="186309"/>
                            <a:pt x="93155" y="186309"/>
                          </a:cubicBezTo>
                          <a:cubicBezTo>
                            <a:pt x="41707" y="186309"/>
                            <a:pt x="0" y="144602"/>
                            <a:pt x="0" y="93154"/>
                          </a:cubicBezTo>
                          <a:cubicBezTo>
                            <a:pt x="0" y="41707"/>
                            <a:pt x="41707" y="0"/>
                            <a:pt x="93155" y="0"/>
                          </a:cubicBezTo>
                          <a:cubicBezTo>
                            <a:pt x="144602" y="0"/>
                            <a:pt x="186309" y="41707"/>
                            <a:pt x="186309" y="93154"/>
                          </a:cubicBez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6" name="Freeform: Shape 1355">
                      <a:extLst>
                        <a:ext uri="{FF2B5EF4-FFF2-40B4-BE49-F238E27FC236}">
                          <a16:creationId xmlns:a16="http://schemas.microsoft.com/office/drawing/2014/main" id="{BD112630-C7D1-B644-88C5-622AE40C0330}"/>
                        </a:ext>
                      </a:extLst>
                    </p:cNvPr>
                    <p:cNvSpPr/>
                    <p:nvPr/>
                  </p:nvSpPr>
                  <p:spPr>
                    <a:xfrm>
                      <a:off x="1442495" y="5295852"/>
                      <a:ext cx="178308" cy="178308"/>
                    </a:xfrm>
                    <a:custGeom>
                      <a:avLst/>
                      <a:gdLst>
                        <a:gd name="connsiteX0" fmla="*/ 0 w 178308"/>
                        <a:gd name="connsiteY0" fmla="*/ 0 h 178308"/>
                        <a:gd name="connsiteX1" fmla="*/ 178308 w 178308"/>
                        <a:gd name="connsiteY1" fmla="*/ 0 h 178308"/>
                        <a:gd name="connsiteX2" fmla="*/ 178308 w 178308"/>
                        <a:gd name="connsiteY2" fmla="*/ 178308 h 178308"/>
                        <a:gd name="connsiteX3" fmla="*/ 0 w 178308"/>
                        <a:gd name="connsiteY3" fmla="*/ 178308 h 178308"/>
                      </a:gdLst>
                      <a:ahLst/>
                      <a:cxnLst>
                        <a:cxn ang="0">
                          <a:pos x="connsiteX0" y="connsiteY0"/>
                        </a:cxn>
                        <a:cxn ang="0">
                          <a:pos x="connsiteX1" y="connsiteY1"/>
                        </a:cxn>
                        <a:cxn ang="0">
                          <a:pos x="connsiteX2" y="connsiteY2"/>
                        </a:cxn>
                        <a:cxn ang="0">
                          <a:pos x="connsiteX3" y="connsiteY3"/>
                        </a:cxn>
                      </a:cxnLst>
                      <a:rect l="l" t="t" r="r" b="b"/>
                      <a:pathLst>
                        <a:path w="178308" h="178308">
                          <a:moveTo>
                            <a:pt x="0" y="0"/>
                          </a:moveTo>
                          <a:lnTo>
                            <a:pt x="178308" y="0"/>
                          </a:lnTo>
                          <a:lnTo>
                            <a:pt x="178308" y="178308"/>
                          </a:lnTo>
                          <a:lnTo>
                            <a:pt x="0" y="178308"/>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sp>
                  <p:nvSpPr>
                    <p:cNvPr id="157" name="Freeform: Shape 1356">
                      <a:extLst>
                        <a:ext uri="{FF2B5EF4-FFF2-40B4-BE49-F238E27FC236}">
                          <a16:creationId xmlns:a16="http://schemas.microsoft.com/office/drawing/2014/main" id="{27BD1C0A-D8D2-D740-8AB8-083EC4B432E2}"/>
                        </a:ext>
                      </a:extLst>
                    </p:cNvPr>
                    <p:cNvSpPr/>
                    <p:nvPr/>
                  </p:nvSpPr>
                  <p:spPr>
                    <a:xfrm>
                      <a:off x="123092" y="5275754"/>
                      <a:ext cx="189261" cy="218503"/>
                    </a:xfrm>
                    <a:custGeom>
                      <a:avLst/>
                      <a:gdLst>
                        <a:gd name="connsiteX0" fmla="*/ 0 w 189261"/>
                        <a:gd name="connsiteY0" fmla="*/ 163925 h 218503"/>
                        <a:gd name="connsiteX1" fmla="*/ 0 w 189261"/>
                        <a:gd name="connsiteY1" fmla="*/ 54578 h 218503"/>
                        <a:gd name="connsiteX2" fmla="*/ 94679 w 189261"/>
                        <a:gd name="connsiteY2" fmla="*/ 0 h 218503"/>
                        <a:gd name="connsiteX3" fmla="*/ 189262 w 189261"/>
                        <a:gd name="connsiteY3" fmla="*/ 54578 h 218503"/>
                        <a:gd name="connsiteX4" fmla="*/ 189262 w 189261"/>
                        <a:gd name="connsiteY4" fmla="*/ 163925 h 218503"/>
                        <a:gd name="connsiteX5" fmla="*/ 94679 w 189261"/>
                        <a:gd name="connsiteY5" fmla="*/ 218504 h 218503"/>
                        <a:gd name="connsiteX6" fmla="*/ 0 w 189261"/>
                        <a:gd name="connsiteY6" fmla="*/ 163925 h 2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61" h="218503">
                          <a:moveTo>
                            <a:pt x="0" y="163925"/>
                          </a:moveTo>
                          <a:lnTo>
                            <a:pt x="0" y="54578"/>
                          </a:lnTo>
                          <a:lnTo>
                            <a:pt x="94679" y="0"/>
                          </a:lnTo>
                          <a:lnTo>
                            <a:pt x="189262" y="54578"/>
                          </a:lnTo>
                          <a:lnTo>
                            <a:pt x="189262" y="163925"/>
                          </a:lnTo>
                          <a:lnTo>
                            <a:pt x="94679" y="218504"/>
                          </a:lnTo>
                          <a:lnTo>
                            <a:pt x="0" y="163925"/>
                          </a:lnTo>
                          <a:close/>
                        </a:path>
                      </a:pathLst>
                    </a:custGeom>
                    <a:noFill/>
                    <a:ln w="19050" cap="flat">
                      <a:solidFill>
                        <a:schemeClr val="tx1"/>
                      </a:solidFill>
                      <a:prstDash val="solid"/>
                      <a:round/>
                    </a:ln>
                  </p:spPr>
                  <p:txBody>
                    <a:bodyPr rtlCol="0" anchor="ctr"/>
                    <a:lstStyle/>
                    <a:p>
                      <a:pPr>
                        <a:defRPr/>
                      </a:pPr>
                      <a:endParaRPr lang="en-US" sz="1800">
                        <a:solidFill>
                          <a:srgbClr val="FFFFFF"/>
                        </a:solidFill>
                        <a:latin typeface="Amazon Ember"/>
                      </a:endParaRPr>
                    </a:p>
                  </p:txBody>
                </p:sp>
              </p:grpSp>
              <p:grpSp>
                <p:nvGrpSpPr>
                  <p:cNvPr id="193" name="Group 192">
                    <a:extLst>
                      <a:ext uri="{FF2B5EF4-FFF2-40B4-BE49-F238E27FC236}">
                        <a16:creationId xmlns:a16="http://schemas.microsoft.com/office/drawing/2014/main" id="{6FF3F229-7920-A64B-B69C-FD5812D1CD05}"/>
                      </a:ext>
                    </a:extLst>
                  </p:cNvPr>
                  <p:cNvGrpSpPr/>
                  <p:nvPr/>
                </p:nvGrpSpPr>
                <p:grpSpPr>
                  <a:xfrm>
                    <a:off x="5193924" y="3586236"/>
                    <a:ext cx="1180105" cy="732710"/>
                    <a:chOff x="5452576" y="565333"/>
                    <a:chExt cx="1180105" cy="732710"/>
                  </a:xfrm>
                </p:grpSpPr>
                <p:sp>
                  <p:nvSpPr>
                    <p:cNvPr id="194" name="Oval 193">
                      <a:extLst>
                        <a:ext uri="{FF2B5EF4-FFF2-40B4-BE49-F238E27FC236}">
                          <a16:creationId xmlns:a16="http://schemas.microsoft.com/office/drawing/2014/main" id="{53AF33D1-6A13-A94E-A897-F7E15DDCE06A}"/>
                        </a:ext>
                      </a:extLst>
                    </p:cNvPr>
                    <p:cNvSpPr/>
                    <p:nvPr/>
                  </p:nvSpPr>
                  <p:spPr>
                    <a:xfrm>
                      <a:off x="5452576" y="565333"/>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cxnSp>
                  <p:nvCxnSpPr>
                    <p:cNvPr id="195" name="Straight Connector 194">
                      <a:extLst>
                        <a:ext uri="{FF2B5EF4-FFF2-40B4-BE49-F238E27FC236}">
                          <a16:creationId xmlns:a16="http://schemas.microsoft.com/office/drawing/2014/main" id="{E2AFF0FE-1114-5846-BDB9-C8A84D99C520}"/>
                        </a:ext>
                      </a:extLst>
                    </p:cNvPr>
                    <p:cNvCxnSpPr>
                      <a:cxnSpLocks/>
                    </p:cNvCxnSpPr>
                    <p:nvPr/>
                  </p:nvCxnSpPr>
                  <p:spPr>
                    <a:xfrm flipV="1">
                      <a:off x="6185286" y="931688"/>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grpSp>
            <p:nvGrpSpPr>
              <p:cNvPr id="213" name="Group 212">
                <a:extLst>
                  <a:ext uri="{FF2B5EF4-FFF2-40B4-BE49-F238E27FC236}">
                    <a16:creationId xmlns:a16="http://schemas.microsoft.com/office/drawing/2014/main" id="{1BB1DDBA-A60F-4BEA-AACB-D7A89E50CD97}"/>
                  </a:ext>
                </a:extLst>
              </p:cNvPr>
              <p:cNvGrpSpPr/>
              <p:nvPr/>
            </p:nvGrpSpPr>
            <p:grpSpPr>
              <a:xfrm>
                <a:off x="3917779" y="4434041"/>
                <a:ext cx="6996173" cy="767031"/>
                <a:chOff x="3917779" y="4711531"/>
                <a:chExt cx="6996173" cy="767031"/>
              </a:xfrm>
            </p:grpSpPr>
            <p:sp>
              <p:nvSpPr>
                <p:cNvPr id="12" name="Text Placeholder 39">
                  <a:extLst>
                    <a:ext uri="{FF2B5EF4-FFF2-40B4-BE49-F238E27FC236}">
                      <a16:creationId xmlns:a16="http://schemas.microsoft.com/office/drawing/2014/main" id="{7460D5B4-F285-4042-83DB-F95CEF0A9943}"/>
                    </a:ext>
                  </a:extLst>
                </p:cNvPr>
                <p:cNvSpPr txBox="1">
                  <a:spLocks/>
                </p:cNvSpPr>
                <p:nvPr/>
              </p:nvSpPr>
              <p:spPr>
                <a:xfrm>
                  <a:off x="5371811" y="4711531"/>
                  <a:ext cx="5542141" cy="767031"/>
                </a:xfrm>
                <a:prstGeom prst="rect">
                  <a:avLst/>
                </a:prstGeom>
              </p:spPr>
              <p:txBody>
                <a:bodyPr anchor="ct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914377">
                    <a:buNone/>
                  </a:pPr>
                  <a:r>
                    <a:rPr lang="en-US" sz="1600" b="1" kern="0" dirty="0">
                      <a:solidFill>
                        <a:schemeClr val="accent1"/>
                      </a:solidFill>
                    </a:rPr>
                    <a:t>Minimal code change</a:t>
                  </a:r>
                  <a:br>
                    <a:rPr lang="en-US" sz="1600" b="1" kern="0" dirty="0">
                      <a:solidFill>
                        <a:schemeClr val="accent1"/>
                      </a:solidFill>
                    </a:rPr>
                  </a:br>
                  <a:r>
                    <a:rPr lang="en-US" sz="1400" kern="0" dirty="0"/>
                    <a:t>Implement model parallelism with fewer than 10 lines of </a:t>
                  </a:r>
                  <a:br>
                    <a:rPr lang="en-US" sz="1400" kern="0" dirty="0"/>
                  </a:br>
                  <a:r>
                    <a:rPr lang="en-US" sz="1400" kern="0" dirty="0"/>
                    <a:t>code change</a:t>
                  </a:r>
                </a:p>
              </p:txBody>
            </p:sp>
            <p:grpSp>
              <p:nvGrpSpPr>
                <p:cNvPr id="205" name="Group 204">
                  <a:extLst>
                    <a:ext uri="{FF2B5EF4-FFF2-40B4-BE49-F238E27FC236}">
                      <a16:creationId xmlns:a16="http://schemas.microsoft.com/office/drawing/2014/main" id="{A46FCA3B-B7F8-DA44-AE41-AEF6730F5BA3}"/>
                    </a:ext>
                  </a:extLst>
                </p:cNvPr>
                <p:cNvGrpSpPr/>
                <p:nvPr/>
              </p:nvGrpSpPr>
              <p:grpSpPr>
                <a:xfrm>
                  <a:off x="3917779" y="4728691"/>
                  <a:ext cx="1180105" cy="732710"/>
                  <a:chOff x="5232022" y="4675425"/>
                  <a:chExt cx="1180105" cy="732710"/>
                </a:xfrm>
              </p:grpSpPr>
              <p:grpSp>
                <p:nvGrpSpPr>
                  <p:cNvPr id="163" name="Group 162">
                    <a:extLst>
                      <a:ext uri="{FF2B5EF4-FFF2-40B4-BE49-F238E27FC236}">
                        <a16:creationId xmlns:a16="http://schemas.microsoft.com/office/drawing/2014/main" id="{E2C1754E-DE6F-B448-94C6-E47620C0DF79}"/>
                      </a:ext>
                    </a:extLst>
                  </p:cNvPr>
                  <p:cNvGrpSpPr/>
                  <p:nvPr/>
                </p:nvGrpSpPr>
                <p:grpSpPr>
                  <a:xfrm>
                    <a:off x="5450453" y="4881372"/>
                    <a:ext cx="302292" cy="328426"/>
                    <a:chOff x="6927148" y="1754837"/>
                    <a:chExt cx="1044865" cy="1135197"/>
                  </a:xfrm>
                </p:grpSpPr>
                <p:grpSp>
                  <p:nvGrpSpPr>
                    <p:cNvPr id="164" name="Group 163">
                      <a:extLst>
                        <a:ext uri="{FF2B5EF4-FFF2-40B4-BE49-F238E27FC236}">
                          <a16:creationId xmlns:a16="http://schemas.microsoft.com/office/drawing/2014/main" id="{C66E0579-CB0B-FE46-8AFC-92B068F57A69}"/>
                        </a:ext>
                      </a:extLst>
                    </p:cNvPr>
                    <p:cNvGrpSpPr/>
                    <p:nvPr/>
                  </p:nvGrpSpPr>
                  <p:grpSpPr>
                    <a:xfrm>
                      <a:off x="7135996" y="2145636"/>
                      <a:ext cx="627166" cy="353599"/>
                      <a:chOff x="7149600" y="2227870"/>
                      <a:chExt cx="627166" cy="353599"/>
                    </a:xfrm>
                  </p:grpSpPr>
                  <p:grpSp>
                    <p:nvGrpSpPr>
                      <p:cNvPr id="168" name="Group 167">
                        <a:extLst>
                          <a:ext uri="{FF2B5EF4-FFF2-40B4-BE49-F238E27FC236}">
                            <a16:creationId xmlns:a16="http://schemas.microsoft.com/office/drawing/2014/main" id="{D1247E4A-342C-F44D-99FE-88374A38C125}"/>
                          </a:ext>
                        </a:extLst>
                      </p:cNvPr>
                      <p:cNvGrpSpPr/>
                      <p:nvPr/>
                    </p:nvGrpSpPr>
                    <p:grpSpPr>
                      <a:xfrm>
                        <a:off x="7149600" y="2227870"/>
                        <a:ext cx="627166" cy="353599"/>
                        <a:chOff x="6838580" y="2059919"/>
                        <a:chExt cx="1237576" cy="697751"/>
                      </a:xfrm>
                    </p:grpSpPr>
                    <p:sp>
                      <p:nvSpPr>
                        <p:cNvPr id="173" name="Freeform 6">
                          <a:extLst>
                            <a:ext uri="{FF2B5EF4-FFF2-40B4-BE49-F238E27FC236}">
                              <a16:creationId xmlns:a16="http://schemas.microsoft.com/office/drawing/2014/main" id="{255C316A-4792-0B4C-8E4E-49FFB76E1DF9}"/>
                            </a:ext>
                          </a:extLst>
                        </p:cNvPr>
                        <p:cNvSpPr>
                          <a:spLocks/>
                        </p:cNvSpPr>
                        <p:nvPr/>
                      </p:nvSpPr>
                      <p:spPr bwMode="auto">
                        <a:xfrm>
                          <a:off x="7727279"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4" name="Freeform 6">
                          <a:extLst>
                            <a:ext uri="{FF2B5EF4-FFF2-40B4-BE49-F238E27FC236}">
                              <a16:creationId xmlns:a16="http://schemas.microsoft.com/office/drawing/2014/main" id="{26F8DD0F-9EFE-1E4A-A079-4EBA2A7B3268}"/>
                            </a:ext>
                          </a:extLst>
                        </p:cNvPr>
                        <p:cNvSpPr>
                          <a:spLocks/>
                        </p:cNvSpPr>
                        <p:nvPr/>
                      </p:nvSpPr>
                      <p:spPr bwMode="auto">
                        <a:xfrm flipH="1">
                          <a:off x="6838580"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69" name="Group 168">
                        <a:extLst>
                          <a:ext uri="{FF2B5EF4-FFF2-40B4-BE49-F238E27FC236}">
                            <a16:creationId xmlns:a16="http://schemas.microsoft.com/office/drawing/2014/main" id="{707E71F6-3A6B-974D-B03E-D8F5714AABAB}"/>
                          </a:ext>
                        </a:extLst>
                      </p:cNvPr>
                      <p:cNvGrpSpPr/>
                      <p:nvPr/>
                    </p:nvGrpSpPr>
                    <p:grpSpPr>
                      <a:xfrm>
                        <a:off x="7301170" y="2376395"/>
                        <a:ext cx="324026" cy="69233"/>
                        <a:chOff x="7295444" y="2376395"/>
                        <a:chExt cx="324026" cy="69233"/>
                      </a:xfrm>
                    </p:grpSpPr>
                    <p:sp>
                      <p:nvSpPr>
                        <p:cNvPr id="170" name="Oval 169">
                          <a:extLst>
                            <a:ext uri="{FF2B5EF4-FFF2-40B4-BE49-F238E27FC236}">
                              <a16:creationId xmlns:a16="http://schemas.microsoft.com/office/drawing/2014/main" id="{0955B5DB-E343-9A4F-B42E-E9543718227E}"/>
                            </a:ext>
                          </a:extLst>
                        </p:cNvPr>
                        <p:cNvSpPr/>
                        <p:nvPr/>
                      </p:nvSpPr>
                      <p:spPr>
                        <a:xfrm>
                          <a:off x="7295444" y="2376395"/>
                          <a:ext cx="69233" cy="6923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71" name="Oval 170">
                          <a:extLst>
                            <a:ext uri="{FF2B5EF4-FFF2-40B4-BE49-F238E27FC236}">
                              <a16:creationId xmlns:a16="http://schemas.microsoft.com/office/drawing/2014/main" id="{31CF55EF-49B6-7F4B-8AC5-BBD4FB1DBF3F}"/>
                            </a:ext>
                          </a:extLst>
                        </p:cNvPr>
                        <p:cNvSpPr/>
                        <p:nvPr/>
                      </p:nvSpPr>
                      <p:spPr>
                        <a:xfrm>
                          <a:off x="7422840" y="2376395"/>
                          <a:ext cx="69233" cy="6923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72" name="Oval 171">
                          <a:extLst>
                            <a:ext uri="{FF2B5EF4-FFF2-40B4-BE49-F238E27FC236}">
                              <a16:creationId xmlns:a16="http://schemas.microsoft.com/office/drawing/2014/main" id="{7B3DFCC3-A435-DE4F-99C8-F53FEE5D284E}"/>
                            </a:ext>
                          </a:extLst>
                        </p:cNvPr>
                        <p:cNvSpPr/>
                        <p:nvPr/>
                      </p:nvSpPr>
                      <p:spPr>
                        <a:xfrm>
                          <a:off x="7550237" y="2376395"/>
                          <a:ext cx="69233" cy="6923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grpSp>
                  <p:nvGrpSpPr>
                    <p:cNvPr id="165" name="Group 164">
                      <a:extLst>
                        <a:ext uri="{FF2B5EF4-FFF2-40B4-BE49-F238E27FC236}">
                          <a16:creationId xmlns:a16="http://schemas.microsoft.com/office/drawing/2014/main" id="{1D37E7C4-8AE8-4A4D-9BD2-1EFD1E8B71AF}"/>
                        </a:ext>
                      </a:extLst>
                    </p:cNvPr>
                    <p:cNvGrpSpPr/>
                    <p:nvPr/>
                  </p:nvGrpSpPr>
                  <p:grpSpPr>
                    <a:xfrm>
                      <a:off x="6927148" y="1754837"/>
                      <a:ext cx="1044865" cy="1135197"/>
                      <a:chOff x="6927148" y="1754837"/>
                      <a:chExt cx="1044865" cy="1135197"/>
                    </a:xfrm>
                  </p:grpSpPr>
                  <p:sp>
                    <p:nvSpPr>
                      <p:cNvPr id="166" name="Arc 165">
                        <a:extLst>
                          <a:ext uri="{FF2B5EF4-FFF2-40B4-BE49-F238E27FC236}">
                            <a16:creationId xmlns:a16="http://schemas.microsoft.com/office/drawing/2014/main" id="{33625593-7F9D-8742-A31A-B11009FA4EF3}"/>
                          </a:ext>
                        </a:extLst>
                      </p:cNvPr>
                      <p:cNvSpPr/>
                      <p:nvPr/>
                    </p:nvSpPr>
                    <p:spPr>
                      <a:xfrm rot="1709551">
                        <a:off x="6927151" y="1754837"/>
                        <a:ext cx="1044862" cy="1049805"/>
                      </a:xfrm>
                      <a:prstGeom prst="arc">
                        <a:avLst>
                          <a:gd name="adj1" fmla="val 20873480"/>
                          <a:gd name="adj2" fmla="val 8117642"/>
                        </a:avLst>
                      </a:prstGeom>
                      <a:noFill/>
                      <a:ln w="1905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67" name="Arc 166">
                        <a:extLst>
                          <a:ext uri="{FF2B5EF4-FFF2-40B4-BE49-F238E27FC236}">
                            <a16:creationId xmlns:a16="http://schemas.microsoft.com/office/drawing/2014/main" id="{243897C9-DEFE-F74B-8F28-4F25F6B73E88}"/>
                          </a:ext>
                        </a:extLst>
                      </p:cNvPr>
                      <p:cNvSpPr/>
                      <p:nvPr/>
                    </p:nvSpPr>
                    <p:spPr>
                      <a:xfrm rot="19909613" flipV="1">
                        <a:off x="6927148" y="1840229"/>
                        <a:ext cx="1044860" cy="1049805"/>
                      </a:xfrm>
                      <a:prstGeom prst="arc">
                        <a:avLst>
                          <a:gd name="adj1" fmla="val 20873480"/>
                          <a:gd name="adj2" fmla="val 8117642"/>
                        </a:avLst>
                      </a:prstGeom>
                      <a:noFill/>
                      <a:ln w="19050" cap="rnd">
                        <a:solidFill>
                          <a:schemeClr val="tx1"/>
                        </a:solidFill>
                        <a:prstDash val="solid"/>
                        <a:round/>
                        <a:headEnd type="arrow"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grpSp>
                <p:nvGrpSpPr>
                  <p:cNvPr id="196" name="Group 195">
                    <a:extLst>
                      <a:ext uri="{FF2B5EF4-FFF2-40B4-BE49-F238E27FC236}">
                        <a16:creationId xmlns:a16="http://schemas.microsoft.com/office/drawing/2014/main" id="{147630D7-EFD9-0343-9D66-0C81F916963E}"/>
                      </a:ext>
                    </a:extLst>
                  </p:cNvPr>
                  <p:cNvGrpSpPr/>
                  <p:nvPr/>
                </p:nvGrpSpPr>
                <p:grpSpPr>
                  <a:xfrm>
                    <a:off x="5232022" y="4675425"/>
                    <a:ext cx="1180105" cy="732710"/>
                    <a:chOff x="5452576" y="565333"/>
                    <a:chExt cx="1180105" cy="732710"/>
                  </a:xfrm>
                </p:grpSpPr>
                <p:sp>
                  <p:nvSpPr>
                    <p:cNvPr id="197" name="Oval 196">
                      <a:extLst>
                        <a:ext uri="{FF2B5EF4-FFF2-40B4-BE49-F238E27FC236}">
                          <a16:creationId xmlns:a16="http://schemas.microsoft.com/office/drawing/2014/main" id="{5CA3D72D-9EAA-4742-887D-9DBCC4E28AFB}"/>
                        </a:ext>
                      </a:extLst>
                    </p:cNvPr>
                    <p:cNvSpPr/>
                    <p:nvPr/>
                  </p:nvSpPr>
                  <p:spPr>
                    <a:xfrm>
                      <a:off x="5452576" y="565333"/>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cxnSp>
                  <p:nvCxnSpPr>
                    <p:cNvPr id="198" name="Straight Connector 197">
                      <a:extLst>
                        <a:ext uri="{FF2B5EF4-FFF2-40B4-BE49-F238E27FC236}">
                          <a16:creationId xmlns:a16="http://schemas.microsoft.com/office/drawing/2014/main" id="{380F0FEE-2F26-A04D-B48C-FEB365A061FC}"/>
                        </a:ext>
                      </a:extLst>
                    </p:cNvPr>
                    <p:cNvCxnSpPr>
                      <a:cxnSpLocks/>
                    </p:cNvCxnSpPr>
                    <p:nvPr/>
                  </p:nvCxnSpPr>
                  <p:spPr>
                    <a:xfrm flipV="1">
                      <a:off x="6185286" y="931688"/>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grpSp>
            <p:nvGrpSpPr>
              <p:cNvPr id="214" name="Group 213">
                <a:extLst>
                  <a:ext uri="{FF2B5EF4-FFF2-40B4-BE49-F238E27FC236}">
                    <a16:creationId xmlns:a16="http://schemas.microsoft.com/office/drawing/2014/main" id="{83D605E4-6B2C-44CA-A833-115AD93E0D5F}"/>
                  </a:ext>
                </a:extLst>
              </p:cNvPr>
              <p:cNvGrpSpPr/>
              <p:nvPr/>
            </p:nvGrpSpPr>
            <p:grpSpPr>
              <a:xfrm>
                <a:off x="3917779" y="5355814"/>
                <a:ext cx="7275402" cy="732710"/>
                <a:chOff x="3917779" y="5701133"/>
                <a:chExt cx="7275402" cy="732710"/>
              </a:xfrm>
            </p:grpSpPr>
            <p:sp>
              <p:nvSpPr>
                <p:cNvPr id="15" name="Text Placeholder 42">
                  <a:extLst>
                    <a:ext uri="{FF2B5EF4-FFF2-40B4-BE49-F238E27FC236}">
                      <a16:creationId xmlns:a16="http://schemas.microsoft.com/office/drawing/2014/main" id="{340073C9-66F4-E24F-B46C-94350552B045}"/>
                    </a:ext>
                  </a:extLst>
                </p:cNvPr>
                <p:cNvSpPr txBox="1">
                  <a:spLocks/>
                </p:cNvSpPr>
                <p:nvPr/>
              </p:nvSpPr>
              <p:spPr>
                <a:xfrm>
                  <a:off x="5300302" y="5701142"/>
                  <a:ext cx="5892879" cy="732693"/>
                </a:xfrm>
                <a:prstGeom prst="rect">
                  <a:avLst/>
                </a:prstGeom>
              </p:spPr>
              <p:txBody>
                <a:bodyPr anchor="ct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914377">
                    <a:buNone/>
                  </a:pPr>
                  <a:r>
                    <a:rPr lang="en-US" sz="1600" b="1" kern="0" dirty="0">
                      <a:solidFill>
                        <a:schemeClr val="accent1"/>
                      </a:solidFill>
                    </a:rPr>
                    <a:t>Efficient pipelining</a:t>
                  </a:r>
                  <a:br>
                    <a:rPr lang="en-US" sz="1600" b="1" kern="0" dirty="0">
                      <a:solidFill>
                        <a:schemeClr val="accent1"/>
                      </a:solidFill>
                    </a:rPr>
                  </a:br>
                  <a:r>
                    <a:rPr lang="en-US" sz="1400" kern="0" dirty="0"/>
                    <a:t>Maximize resource usage with pipelining of micro-batches that</a:t>
                  </a:r>
                  <a:br>
                    <a:rPr lang="en-US" sz="1400" kern="0" dirty="0"/>
                  </a:br>
                  <a:r>
                    <a:rPr lang="en-US" sz="1400" kern="0" dirty="0"/>
                    <a:t>keeps all GPUs active</a:t>
                  </a:r>
                </a:p>
              </p:txBody>
            </p:sp>
            <p:grpSp>
              <p:nvGrpSpPr>
                <p:cNvPr id="206" name="Group 205">
                  <a:extLst>
                    <a:ext uri="{FF2B5EF4-FFF2-40B4-BE49-F238E27FC236}">
                      <a16:creationId xmlns:a16="http://schemas.microsoft.com/office/drawing/2014/main" id="{2CDBC169-7307-494C-A2F8-5221C79BCB70}"/>
                    </a:ext>
                  </a:extLst>
                </p:cNvPr>
                <p:cNvGrpSpPr/>
                <p:nvPr/>
              </p:nvGrpSpPr>
              <p:grpSpPr>
                <a:xfrm>
                  <a:off x="3917779" y="5701133"/>
                  <a:ext cx="1180105" cy="732710"/>
                  <a:chOff x="5303531" y="5611430"/>
                  <a:chExt cx="1180105" cy="732710"/>
                </a:xfrm>
              </p:grpSpPr>
              <p:grpSp>
                <p:nvGrpSpPr>
                  <p:cNvPr id="175" name="Group 71">
                    <a:extLst>
                      <a:ext uri="{FF2B5EF4-FFF2-40B4-BE49-F238E27FC236}">
                        <a16:creationId xmlns:a16="http://schemas.microsoft.com/office/drawing/2014/main" id="{EBA6073D-3CB3-0347-94A0-2DE559B13BA7}"/>
                      </a:ext>
                    </a:extLst>
                  </p:cNvPr>
                  <p:cNvGrpSpPr>
                    <a:grpSpLocks noChangeAspect="1"/>
                  </p:cNvGrpSpPr>
                  <p:nvPr/>
                </p:nvGrpSpPr>
                <p:grpSpPr bwMode="auto">
                  <a:xfrm>
                    <a:off x="5479813" y="5855380"/>
                    <a:ext cx="280333" cy="273281"/>
                    <a:chOff x="2719" y="1463"/>
                    <a:chExt cx="318" cy="310"/>
                  </a:xfrm>
                </p:grpSpPr>
                <p:sp>
                  <p:nvSpPr>
                    <p:cNvPr id="176" name="Freeform 78">
                      <a:extLst>
                        <a:ext uri="{FF2B5EF4-FFF2-40B4-BE49-F238E27FC236}">
                          <a16:creationId xmlns:a16="http://schemas.microsoft.com/office/drawing/2014/main" id="{8086720B-66AF-2D48-989D-974FA3584D25}"/>
                        </a:ext>
                      </a:extLst>
                    </p:cNvPr>
                    <p:cNvSpPr>
                      <a:spLocks/>
                    </p:cNvSpPr>
                    <p:nvPr/>
                  </p:nvSpPr>
                  <p:spPr bwMode="auto">
                    <a:xfrm>
                      <a:off x="2935" y="1463"/>
                      <a:ext cx="102" cy="178"/>
                    </a:xfrm>
                    <a:custGeom>
                      <a:avLst/>
                      <a:gdLst>
                        <a:gd name="T0" fmla="*/ 0 w 48"/>
                        <a:gd name="T1" fmla="*/ 83 h 84"/>
                        <a:gd name="T2" fmla="*/ 30 w 48"/>
                        <a:gd name="T3" fmla="*/ 83 h 84"/>
                        <a:gd name="T4" fmla="*/ 46 w 48"/>
                        <a:gd name="T5" fmla="*/ 65 h 84"/>
                        <a:gd name="T6" fmla="*/ 46 w 48"/>
                        <a:gd name="T7" fmla="*/ 0 h 84"/>
                        <a:gd name="T8" fmla="*/ 26 w 48"/>
                        <a:gd name="T9" fmla="*/ 0 h 84"/>
                        <a:gd name="T10" fmla="*/ 26 w 48"/>
                        <a:gd name="T11" fmla="*/ 52 h 84"/>
                        <a:gd name="T12" fmla="*/ 18 w 48"/>
                        <a:gd name="T13" fmla="*/ 64 h 84"/>
                        <a:gd name="T14" fmla="*/ 0 w 48"/>
                        <a:gd name="T15" fmla="*/ 6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84">
                          <a:moveTo>
                            <a:pt x="0" y="83"/>
                          </a:moveTo>
                          <a:cubicBezTo>
                            <a:pt x="0" y="83"/>
                            <a:pt x="12" y="83"/>
                            <a:pt x="30" y="83"/>
                          </a:cubicBezTo>
                          <a:cubicBezTo>
                            <a:pt x="48" y="84"/>
                            <a:pt x="46" y="65"/>
                            <a:pt x="46" y="65"/>
                          </a:cubicBezTo>
                          <a:cubicBezTo>
                            <a:pt x="46" y="0"/>
                            <a:pt x="46" y="0"/>
                            <a:pt x="46" y="0"/>
                          </a:cubicBezTo>
                          <a:cubicBezTo>
                            <a:pt x="26" y="0"/>
                            <a:pt x="26" y="0"/>
                            <a:pt x="26" y="0"/>
                          </a:cubicBezTo>
                          <a:cubicBezTo>
                            <a:pt x="26" y="52"/>
                            <a:pt x="26" y="52"/>
                            <a:pt x="26" y="52"/>
                          </a:cubicBezTo>
                          <a:cubicBezTo>
                            <a:pt x="26" y="52"/>
                            <a:pt x="27" y="64"/>
                            <a:pt x="18" y="64"/>
                          </a:cubicBezTo>
                          <a:cubicBezTo>
                            <a:pt x="9" y="64"/>
                            <a:pt x="0" y="64"/>
                            <a:pt x="0" y="64"/>
                          </a:cubicBez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7" name="Freeform 79">
                      <a:extLst>
                        <a:ext uri="{FF2B5EF4-FFF2-40B4-BE49-F238E27FC236}">
                          <a16:creationId xmlns:a16="http://schemas.microsoft.com/office/drawing/2014/main" id="{ABE606A1-87BB-0247-B672-F511D63A7A46}"/>
                        </a:ext>
                      </a:extLst>
                    </p:cNvPr>
                    <p:cNvSpPr>
                      <a:spLocks/>
                    </p:cNvSpPr>
                    <p:nvPr/>
                  </p:nvSpPr>
                  <p:spPr bwMode="auto">
                    <a:xfrm>
                      <a:off x="2719" y="1595"/>
                      <a:ext cx="102" cy="178"/>
                    </a:xfrm>
                    <a:custGeom>
                      <a:avLst/>
                      <a:gdLst>
                        <a:gd name="T0" fmla="*/ 48 w 48"/>
                        <a:gd name="T1" fmla="*/ 0 h 84"/>
                        <a:gd name="T2" fmla="*/ 18 w 48"/>
                        <a:gd name="T3" fmla="*/ 1 h 84"/>
                        <a:gd name="T4" fmla="*/ 2 w 48"/>
                        <a:gd name="T5" fmla="*/ 19 h 84"/>
                        <a:gd name="T6" fmla="*/ 2 w 48"/>
                        <a:gd name="T7" fmla="*/ 84 h 84"/>
                        <a:gd name="T8" fmla="*/ 22 w 48"/>
                        <a:gd name="T9" fmla="*/ 84 h 84"/>
                        <a:gd name="T10" fmla="*/ 22 w 48"/>
                        <a:gd name="T11" fmla="*/ 32 h 84"/>
                        <a:gd name="T12" fmla="*/ 30 w 48"/>
                        <a:gd name="T13" fmla="*/ 20 h 84"/>
                        <a:gd name="T14" fmla="*/ 48 w 48"/>
                        <a:gd name="T15" fmla="*/ 2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84">
                          <a:moveTo>
                            <a:pt x="48" y="0"/>
                          </a:moveTo>
                          <a:cubicBezTo>
                            <a:pt x="48" y="0"/>
                            <a:pt x="36" y="1"/>
                            <a:pt x="18" y="1"/>
                          </a:cubicBezTo>
                          <a:cubicBezTo>
                            <a:pt x="0" y="0"/>
                            <a:pt x="2" y="19"/>
                            <a:pt x="2" y="19"/>
                          </a:cubicBezTo>
                          <a:cubicBezTo>
                            <a:pt x="2" y="84"/>
                            <a:pt x="2" y="84"/>
                            <a:pt x="2" y="84"/>
                          </a:cubicBezTo>
                          <a:cubicBezTo>
                            <a:pt x="22" y="84"/>
                            <a:pt x="22" y="84"/>
                            <a:pt x="22" y="84"/>
                          </a:cubicBezTo>
                          <a:cubicBezTo>
                            <a:pt x="22" y="32"/>
                            <a:pt x="22" y="32"/>
                            <a:pt x="22" y="32"/>
                          </a:cubicBezTo>
                          <a:cubicBezTo>
                            <a:pt x="22" y="32"/>
                            <a:pt x="21" y="20"/>
                            <a:pt x="30" y="20"/>
                          </a:cubicBezTo>
                          <a:cubicBezTo>
                            <a:pt x="39" y="20"/>
                            <a:pt x="48" y="20"/>
                            <a:pt x="48" y="20"/>
                          </a:cubicBez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8" name="Oval 72">
                      <a:extLst>
                        <a:ext uri="{FF2B5EF4-FFF2-40B4-BE49-F238E27FC236}">
                          <a16:creationId xmlns:a16="http://schemas.microsoft.com/office/drawing/2014/main" id="{E9D435AD-8966-A048-AA39-766197593781}"/>
                        </a:ext>
                      </a:extLst>
                    </p:cNvPr>
                    <p:cNvSpPr>
                      <a:spLocks noChangeArrowheads="1"/>
                    </p:cNvSpPr>
                    <p:nvPr/>
                  </p:nvSpPr>
                  <p:spPr bwMode="auto">
                    <a:xfrm>
                      <a:off x="2818" y="1561"/>
                      <a:ext cx="117" cy="116"/>
                    </a:xfrm>
                    <a:prstGeom prst="ellips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9" name="Oval 73">
                      <a:extLst>
                        <a:ext uri="{FF2B5EF4-FFF2-40B4-BE49-F238E27FC236}">
                          <a16:creationId xmlns:a16="http://schemas.microsoft.com/office/drawing/2014/main" id="{5382737A-9EB8-5F43-AAA3-FB5DE474F471}"/>
                        </a:ext>
                      </a:extLst>
                    </p:cNvPr>
                    <p:cNvSpPr>
                      <a:spLocks noChangeArrowheads="1"/>
                    </p:cNvSpPr>
                    <p:nvPr/>
                  </p:nvSpPr>
                  <p:spPr bwMode="auto">
                    <a:xfrm>
                      <a:off x="2861" y="1603"/>
                      <a:ext cx="34" cy="34"/>
                    </a:xfrm>
                    <a:prstGeom prst="ellips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0" name="Line 74">
                      <a:extLst>
                        <a:ext uri="{FF2B5EF4-FFF2-40B4-BE49-F238E27FC236}">
                          <a16:creationId xmlns:a16="http://schemas.microsoft.com/office/drawing/2014/main" id="{2DC183E1-F203-E54D-AC9B-98AD811AF567}"/>
                        </a:ext>
                      </a:extLst>
                    </p:cNvPr>
                    <p:cNvSpPr>
                      <a:spLocks noChangeShapeType="1"/>
                    </p:cNvSpPr>
                    <p:nvPr/>
                  </p:nvSpPr>
                  <p:spPr bwMode="auto">
                    <a:xfrm flipH="1">
                      <a:off x="2891" y="1580"/>
                      <a:ext cx="27" cy="2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1" name="Line 75">
                      <a:extLst>
                        <a:ext uri="{FF2B5EF4-FFF2-40B4-BE49-F238E27FC236}">
                          <a16:creationId xmlns:a16="http://schemas.microsoft.com/office/drawing/2014/main" id="{F18D43D3-8671-BB4E-AFFA-592F81C9A77A}"/>
                        </a:ext>
                      </a:extLst>
                    </p:cNvPr>
                    <p:cNvSpPr>
                      <a:spLocks noChangeShapeType="1"/>
                    </p:cNvSpPr>
                    <p:nvPr/>
                  </p:nvSpPr>
                  <p:spPr bwMode="auto">
                    <a:xfrm flipH="1">
                      <a:off x="2838" y="1633"/>
                      <a:ext cx="25" cy="2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2" name="Line 76">
                      <a:extLst>
                        <a:ext uri="{FF2B5EF4-FFF2-40B4-BE49-F238E27FC236}">
                          <a16:creationId xmlns:a16="http://schemas.microsoft.com/office/drawing/2014/main" id="{AED32932-B47C-294A-B55D-B0634466B4E4}"/>
                        </a:ext>
                      </a:extLst>
                    </p:cNvPr>
                    <p:cNvSpPr>
                      <a:spLocks noChangeShapeType="1"/>
                    </p:cNvSpPr>
                    <p:nvPr/>
                  </p:nvSpPr>
                  <p:spPr bwMode="auto">
                    <a:xfrm>
                      <a:off x="2838" y="1580"/>
                      <a:ext cx="25" cy="25"/>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83" name="Line 77">
                      <a:extLst>
                        <a:ext uri="{FF2B5EF4-FFF2-40B4-BE49-F238E27FC236}">
                          <a16:creationId xmlns:a16="http://schemas.microsoft.com/office/drawing/2014/main" id="{231DCFD5-77F9-7E46-A44F-1250086AA089}"/>
                        </a:ext>
                      </a:extLst>
                    </p:cNvPr>
                    <p:cNvSpPr>
                      <a:spLocks noChangeShapeType="1"/>
                    </p:cNvSpPr>
                    <p:nvPr/>
                  </p:nvSpPr>
                  <p:spPr bwMode="auto">
                    <a:xfrm>
                      <a:off x="2891" y="1633"/>
                      <a:ext cx="25" cy="25"/>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99" name="Group 198">
                    <a:extLst>
                      <a:ext uri="{FF2B5EF4-FFF2-40B4-BE49-F238E27FC236}">
                        <a16:creationId xmlns:a16="http://schemas.microsoft.com/office/drawing/2014/main" id="{D483DB13-A638-964B-85D0-16953B195F45}"/>
                      </a:ext>
                    </a:extLst>
                  </p:cNvPr>
                  <p:cNvGrpSpPr/>
                  <p:nvPr/>
                </p:nvGrpSpPr>
                <p:grpSpPr>
                  <a:xfrm>
                    <a:off x="5303531" y="5611430"/>
                    <a:ext cx="1180105" cy="732710"/>
                    <a:chOff x="5452576" y="565333"/>
                    <a:chExt cx="1180105" cy="732710"/>
                  </a:xfrm>
                </p:grpSpPr>
                <p:sp>
                  <p:nvSpPr>
                    <p:cNvPr id="200" name="Oval 199">
                      <a:extLst>
                        <a:ext uri="{FF2B5EF4-FFF2-40B4-BE49-F238E27FC236}">
                          <a16:creationId xmlns:a16="http://schemas.microsoft.com/office/drawing/2014/main" id="{44E5E267-2794-0B48-A65A-A6347414604B}"/>
                        </a:ext>
                      </a:extLst>
                    </p:cNvPr>
                    <p:cNvSpPr/>
                    <p:nvPr/>
                  </p:nvSpPr>
                  <p:spPr>
                    <a:xfrm>
                      <a:off x="5452576" y="565333"/>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cxnSp>
                  <p:nvCxnSpPr>
                    <p:cNvPr id="201" name="Straight Connector 200">
                      <a:extLst>
                        <a:ext uri="{FF2B5EF4-FFF2-40B4-BE49-F238E27FC236}">
                          <a16:creationId xmlns:a16="http://schemas.microsoft.com/office/drawing/2014/main" id="{1D831AE6-AEF0-C64D-8766-0C9D4A5768EF}"/>
                        </a:ext>
                      </a:extLst>
                    </p:cNvPr>
                    <p:cNvCxnSpPr>
                      <a:cxnSpLocks/>
                    </p:cNvCxnSpPr>
                    <p:nvPr/>
                  </p:nvCxnSpPr>
                  <p:spPr>
                    <a:xfrm flipV="1">
                      <a:off x="6185286" y="931688"/>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grpSp>
        </p:grpSp>
      </p:grpSp>
    </p:spTree>
    <p:extLst>
      <p:ext uri="{BB962C8B-B14F-4D97-AF65-F5344CB8AC3E}">
        <p14:creationId xmlns:p14="http://schemas.microsoft.com/office/powerpoint/2010/main" val="145501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45">
            <a:extLst>
              <a:ext uri="{FF2B5EF4-FFF2-40B4-BE49-F238E27FC236}">
                <a16:creationId xmlns:a16="http://schemas.microsoft.com/office/drawing/2014/main" id="{77A6AE82-8CF3-4FA7-B29B-28EDD52EF399}"/>
              </a:ext>
            </a:extLst>
          </p:cNvPr>
          <p:cNvSpPr>
            <a:spLocks noGrp="1"/>
          </p:cNvSpPr>
          <p:nvPr>
            <p:ph type="title"/>
          </p:nvPr>
        </p:nvSpPr>
        <p:spPr>
          <a:xfrm>
            <a:off x="609600" y="365533"/>
            <a:ext cx="10972800" cy="535531"/>
          </a:xfrm>
        </p:spPr>
        <p:txBody>
          <a:bodyPr/>
          <a:lstStyle/>
          <a:p>
            <a:r>
              <a:rPr lang="en-US" dirty="0"/>
              <a:t>How it works: Data parallelism library</a:t>
            </a:r>
          </a:p>
        </p:txBody>
      </p:sp>
      <p:sp>
        <p:nvSpPr>
          <p:cNvPr id="2" name="Slide Number Placeholder 1">
            <a:extLst>
              <a:ext uri="{FF2B5EF4-FFF2-40B4-BE49-F238E27FC236}">
                <a16:creationId xmlns:a16="http://schemas.microsoft.com/office/drawing/2014/main" id="{E2C84575-5E68-BB4F-BEBA-DFF82DCBC8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69" name="Group 168">
            <a:extLst>
              <a:ext uri="{FF2B5EF4-FFF2-40B4-BE49-F238E27FC236}">
                <a16:creationId xmlns:a16="http://schemas.microsoft.com/office/drawing/2014/main" id="{DA274CCD-47D2-44C5-B22D-C041F835C5CA}"/>
              </a:ext>
            </a:extLst>
          </p:cNvPr>
          <p:cNvGrpSpPr/>
          <p:nvPr/>
        </p:nvGrpSpPr>
        <p:grpSpPr>
          <a:xfrm>
            <a:off x="609600" y="1432736"/>
            <a:ext cx="10425154" cy="3992528"/>
            <a:chOff x="609600" y="1512658"/>
            <a:chExt cx="10425154" cy="3992528"/>
          </a:xfrm>
        </p:grpSpPr>
        <p:grpSp>
          <p:nvGrpSpPr>
            <p:cNvPr id="153" name="Group 152">
              <a:extLst>
                <a:ext uri="{FF2B5EF4-FFF2-40B4-BE49-F238E27FC236}">
                  <a16:creationId xmlns:a16="http://schemas.microsoft.com/office/drawing/2014/main" id="{263E9FB1-11F6-42A5-BC0B-EC6F2536B221}"/>
                </a:ext>
              </a:extLst>
            </p:cNvPr>
            <p:cNvGrpSpPr/>
            <p:nvPr/>
          </p:nvGrpSpPr>
          <p:grpSpPr>
            <a:xfrm>
              <a:off x="609600" y="1828979"/>
              <a:ext cx="2712673" cy="3359886"/>
              <a:chOff x="-130075" y="2088148"/>
              <a:chExt cx="2712673" cy="3359886"/>
            </a:xfrm>
          </p:grpSpPr>
          <p:grpSp>
            <p:nvGrpSpPr>
              <p:cNvPr id="150" name="Group 149">
                <a:extLst>
                  <a:ext uri="{FF2B5EF4-FFF2-40B4-BE49-F238E27FC236}">
                    <a16:creationId xmlns:a16="http://schemas.microsoft.com/office/drawing/2014/main" id="{8B17B4C1-AEF5-4120-9A6F-589754977C18}"/>
                  </a:ext>
                </a:extLst>
              </p:cNvPr>
              <p:cNvGrpSpPr/>
              <p:nvPr/>
            </p:nvGrpSpPr>
            <p:grpSpPr>
              <a:xfrm>
                <a:off x="-130075" y="3269786"/>
                <a:ext cx="2712673" cy="1081248"/>
                <a:chOff x="-130075" y="3586757"/>
                <a:chExt cx="2712673" cy="1081248"/>
              </a:xfrm>
            </p:grpSpPr>
            <p:sp>
              <p:nvSpPr>
                <p:cNvPr id="6" name="TextBox 5">
                  <a:extLst>
                    <a:ext uri="{FF2B5EF4-FFF2-40B4-BE49-F238E27FC236}">
                      <a16:creationId xmlns:a16="http://schemas.microsoft.com/office/drawing/2014/main" id="{A0470CBD-6754-6343-90F5-DF42528DC23A}"/>
                    </a:ext>
                  </a:extLst>
                </p:cNvPr>
                <p:cNvSpPr txBox="1"/>
                <p:nvPr/>
              </p:nvSpPr>
              <p:spPr>
                <a:xfrm>
                  <a:off x="-130075" y="3592620"/>
                  <a:ext cx="1823047" cy="1069523"/>
                </a:xfrm>
                <a:prstGeom prst="rect">
                  <a:avLst/>
                </a:prstGeom>
                <a:noFill/>
              </p:spPr>
              <p:txBody>
                <a:bodyPr wrap="square" rtlCol="0">
                  <a:spAutoFit/>
                </a:bodyPr>
                <a:lstStyle/>
                <a:p>
                  <a:pPr algn="r">
                    <a:spcAft>
                      <a:spcPts val="300"/>
                    </a:spcAft>
                  </a:pPr>
                  <a:r>
                    <a:rPr lang="en-US" sz="1400" b="1" dirty="0">
                      <a:solidFill>
                        <a:schemeClr val="accent1"/>
                      </a:solidFill>
                    </a:rPr>
                    <a:t>Amazon </a:t>
                  </a:r>
                  <a:r>
                    <a:rPr lang="en-US" sz="1400" b="1" dirty="0" err="1">
                      <a:solidFill>
                        <a:schemeClr val="accent1"/>
                      </a:solidFill>
                    </a:rPr>
                    <a:t>SageMaker</a:t>
                  </a:r>
                  <a:r>
                    <a:rPr lang="en-US" sz="1400" b="1" dirty="0">
                      <a:solidFill>
                        <a:schemeClr val="accent1"/>
                      </a:solidFill>
                    </a:rPr>
                    <a:t> </a:t>
                  </a:r>
                </a:p>
                <a:p>
                  <a:pPr algn="r">
                    <a:spcAft>
                      <a:spcPts val="300"/>
                    </a:spcAft>
                  </a:pPr>
                  <a:r>
                    <a:rPr lang="en-US" sz="1100" dirty="0"/>
                    <a:t>Launch a </a:t>
                  </a:r>
                  <a:r>
                    <a:rPr lang="en-US" sz="1100" dirty="0" err="1"/>
                    <a:t>SageMaker</a:t>
                  </a:r>
                  <a:r>
                    <a:rPr lang="en-US" sz="1100" dirty="0"/>
                    <a:t> training job with data parallelism enabled</a:t>
                  </a:r>
                </a:p>
              </p:txBody>
            </p:sp>
            <p:grpSp>
              <p:nvGrpSpPr>
                <p:cNvPr id="36" name="Graphic 5097">
                  <a:extLst>
                    <a:ext uri="{FF2B5EF4-FFF2-40B4-BE49-F238E27FC236}">
                      <a16:creationId xmlns:a16="http://schemas.microsoft.com/office/drawing/2014/main" id="{11D3121E-0341-B440-9A4B-B7A1C0D2DB4F}"/>
                    </a:ext>
                  </a:extLst>
                </p:cNvPr>
                <p:cNvGrpSpPr/>
                <p:nvPr/>
              </p:nvGrpSpPr>
              <p:grpSpPr>
                <a:xfrm>
                  <a:off x="1501350" y="3586757"/>
                  <a:ext cx="1081248" cy="1081248"/>
                  <a:chOff x="5097071" y="6858000"/>
                  <a:chExt cx="1905000" cy="1905000"/>
                </a:xfrm>
              </p:grpSpPr>
              <p:sp>
                <p:nvSpPr>
                  <p:cNvPr id="37" name="Freeform: Shape 117">
                    <a:extLst>
                      <a:ext uri="{FF2B5EF4-FFF2-40B4-BE49-F238E27FC236}">
                        <a16:creationId xmlns:a16="http://schemas.microsoft.com/office/drawing/2014/main" id="{58E62406-2737-6B40-9C85-1674D6CAD757}"/>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9050" cap="flat">
                    <a:solidFill>
                      <a:schemeClr val="tx1"/>
                    </a:solidFill>
                    <a:prstDash val="solid"/>
                    <a:round/>
                  </a:ln>
                </p:spPr>
                <p:txBody>
                  <a:bodyPr rtlCol="0" anchor="ctr"/>
                  <a:lstStyle/>
                  <a:p>
                    <a:endParaRPr lang="en-US" sz="3200" dirty="0"/>
                  </a:p>
                </p:txBody>
              </p:sp>
              <p:sp>
                <p:nvSpPr>
                  <p:cNvPr id="38" name="Freeform: Shape 118">
                    <a:extLst>
                      <a:ext uri="{FF2B5EF4-FFF2-40B4-BE49-F238E27FC236}">
                        <a16:creationId xmlns:a16="http://schemas.microsoft.com/office/drawing/2014/main" id="{461D2328-340D-C547-942D-C4DE8DBE3BC6}"/>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9050" cap="flat">
                    <a:solidFill>
                      <a:schemeClr val="tx1"/>
                    </a:solidFill>
                    <a:prstDash val="solid"/>
                    <a:round/>
                  </a:ln>
                </p:spPr>
                <p:txBody>
                  <a:bodyPr rtlCol="0" anchor="ctr"/>
                  <a:lstStyle/>
                  <a:p>
                    <a:endParaRPr lang="en-US" sz="3200" dirty="0"/>
                  </a:p>
                </p:txBody>
              </p:sp>
              <p:sp>
                <p:nvSpPr>
                  <p:cNvPr id="39" name="Freeform: Shape 119">
                    <a:extLst>
                      <a:ext uri="{FF2B5EF4-FFF2-40B4-BE49-F238E27FC236}">
                        <a16:creationId xmlns:a16="http://schemas.microsoft.com/office/drawing/2014/main" id="{1C93232F-B7E7-2F48-A8B3-1AEE2AF679B0}"/>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9050" cap="flat">
                    <a:solidFill>
                      <a:schemeClr val="tx1"/>
                    </a:solidFill>
                    <a:prstDash val="solid"/>
                    <a:round/>
                  </a:ln>
                </p:spPr>
                <p:txBody>
                  <a:bodyPr rtlCol="0" anchor="ctr"/>
                  <a:lstStyle/>
                  <a:p>
                    <a:endParaRPr lang="en-US" sz="3200" dirty="0"/>
                  </a:p>
                </p:txBody>
              </p:sp>
              <p:sp>
                <p:nvSpPr>
                  <p:cNvPr id="40" name="Freeform: Shape 120">
                    <a:extLst>
                      <a:ext uri="{FF2B5EF4-FFF2-40B4-BE49-F238E27FC236}">
                        <a16:creationId xmlns:a16="http://schemas.microsoft.com/office/drawing/2014/main" id="{D0E9DCD4-45B4-8741-8861-2082A80F5BFE}"/>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9050" cap="flat">
                    <a:solidFill>
                      <a:schemeClr val="tx1"/>
                    </a:solidFill>
                    <a:prstDash val="solid"/>
                    <a:round/>
                  </a:ln>
                </p:spPr>
                <p:txBody>
                  <a:bodyPr rtlCol="0" anchor="ctr"/>
                  <a:lstStyle/>
                  <a:p>
                    <a:endParaRPr lang="en-US" sz="3200" dirty="0"/>
                  </a:p>
                </p:txBody>
              </p:sp>
              <p:sp>
                <p:nvSpPr>
                  <p:cNvPr id="41" name="Freeform: Shape 121">
                    <a:extLst>
                      <a:ext uri="{FF2B5EF4-FFF2-40B4-BE49-F238E27FC236}">
                        <a16:creationId xmlns:a16="http://schemas.microsoft.com/office/drawing/2014/main" id="{6A307D4D-92D0-A44B-AF71-DFBFE3E7D9D5}"/>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9050" cap="flat">
                    <a:solidFill>
                      <a:schemeClr val="tx1"/>
                    </a:solidFill>
                    <a:prstDash val="solid"/>
                    <a:round/>
                  </a:ln>
                </p:spPr>
                <p:txBody>
                  <a:bodyPr rtlCol="0" anchor="ctr"/>
                  <a:lstStyle/>
                  <a:p>
                    <a:endParaRPr lang="en-US" sz="3200" dirty="0"/>
                  </a:p>
                </p:txBody>
              </p:sp>
              <p:sp>
                <p:nvSpPr>
                  <p:cNvPr id="42" name="Freeform: Shape 122">
                    <a:extLst>
                      <a:ext uri="{FF2B5EF4-FFF2-40B4-BE49-F238E27FC236}">
                        <a16:creationId xmlns:a16="http://schemas.microsoft.com/office/drawing/2014/main" id="{E8F5D7BE-B842-9347-B893-6F93C424BECF}"/>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sz="3200" dirty="0"/>
                  </a:p>
                </p:txBody>
              </p:sp>
              <p:sp>
                <p:nvSpPr>
                  <p:cNvPr id="43" name="Freeform: Shape 123">
                    <a:extLst>
                      <a:ext uri="{FF2B5EF4-FFF2-40B4-BE49-F238E27FC236}">
                        <a16:creationId xmlns:a16="http://schemas.microsoft.com/office/drawing/2014/main" id="{5B58B9C7-E5B4-134C-9FED-E2EE4DCA3D1A}"/>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9050" cap="flat">
                    <a:solidFill>
                      <a:schemeClr val="tx1"/>
                    </a:solidFill>
                    <a:prstDash val="solid"/>
                    <a:round/>
                  </a:ln>
                </p:spPr>
                <p:txBody>
                  <a:bodyPr rtlCol="0" anchor="ctr"/>
                  <a:lstStyle/>
                  <a:p>
                    <a:endParaRPr lang="en-US" sz="3200" dirty="0"/>
                  </a:p>
                </p:txBody>
              </p:sp>
              <p:sp>
                <p:nvSpPr>
                  <p:cNvPr id="44" name="Freeform: Shape 124">
                    <a:extLst>
                      <a:ext uri="{FF2B5EF4-FFF2-40B4-BE49-F238E27FC236}">
                        <a16:creationId xmlns:a16="http://schemas.microsoft.com/office/drawing/2014/main" id="{58B4E0D0-B122-9B4E-8DA8-1176EEED6BB6}"/>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9050" cap="flat">
                    <a:solidFill>
                      <a:schemeClr val="tx1"/>
                    </a:solidFill>
                    <a:prstDash val="solid"/>
                    <a:round/>
                  </a:ln>
                </p:spPr>
                <p:txBody>
                  <a:bodyPr rtlCol="0" anchor="ctr"/>
                  <a:lstStyle/>
                  <a:p>
                    <a:endParaRPr lang="en-US" sz="3200" dirty="0"/>
                  </a:p>
                </p:txBody>
              </p:sp>
              <p:sp>
                <p:nvSpPr>
                  <p:cNvPr id="45" name="Freeform: Shape 125">
                    <a:extLst>
                      <a:ext uri="{FF2B5EF4-FFF2-40B4-BE49-F238E27FC236}">
                        <a16:creationId xmlns:a16="http://schemas.microsoft.com/office/drawing/2014/main" id="{0F1AE91E-ACC9-C74B-AC6F-1DBC0CA52B58}"/>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sz="3200" dirty="0"/>
                  </a:p>
                </p:txBody>
              </p:sp>
              <p:sp>
                <p:nvSpPr>
                  <p:cNvPr id="46" name="Freeform: Shape 126">
                    <a:extLst>
                      <a:ext uri="{FF2B5EF4-FFF2-40B4-BE49-F238E27FC236}">
                        <a16:creationId xmlns:a16="http://schemas.microsoft.com/office/drawing/2014/main" id="{C0F6E66F-9E9F-1746-AA80-CC5225A9A7A3}"/>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9050" cap="flat">
                    <a:solidFill>
                      <a:schemeClr val="tx1"/>
                    </a:solidFill>
                    <a:prstDash val="solid"/>
                    <a:round/>
                  </a:ln>
                </p:spPr>
                <p:txBody>
                  <a:bodyPr rtlCol="0" anchor="ctr"/>
                  <a:lstStyle/>
                  <a:p>
                    <a:endParaRPr lang="en-US" sz="3200" dirty="0"/>
                  </a:p>
                </p:txBody>
              </p:sp>
              <p:sp>
                <p:nvSpPr>
                  <p:cNvPr id="47" name="Freeform: Shape 127">
                    <a:extLst>
                      <a:ext uri="{FF2B5EF4-FFF2-40B4-BE49-F238E27FC236}">
                        <a16:creationId xmlns:a16="http://schemas.microsoft.com/office/drawing/2014/main" id="{C3875F5E-4AE4-D944-9D97-63629F2E0474}"/>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9050" cap="flat">
                    <a:solidFill>
                      <a:schemeClr val="tx1"/>
                    </a:solidFill>
                    <a:prstDash val="solid"/>
                    <a:round/>
                  </a:ln>
                </p:spPr>
                <p:txBody>
                  <a:bodyPr rtlCol="0" anchor="ctr"/>
                  <a:lstStyle/>
                  <a:p>
                    <a:endParaRPr lang="en-US" sz="3200" dirty="0"/>
                  </a:p>
                </p:txBody>
              </p:sp>
              <p:sp>
                <p:nvSpPr>
                  <p:cNvPr id="48" name="Freeform: Shape 128">
                    <a:extLst>
                      <a:ext uri="{FF2B5EF4-FFF2-40B4-BE49-F238E27FC236}">
                        <a16:creationId xmlns:a16="http://schemas.microsoft.com/office/drawing/2014/main" id="{1E11B17C-5E9F-D346-9775-C28E5895082D}"/>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9050" cap="flat">
                    <a:solidFill>
                      <a:schemeClr val="tx1"/>
                    </a:solidFill>
                    <a:prstDash val="solid"/>
                    <a:round/>
                  </a:ln>
                </p:spPr>
                <p:txBody>
                  <a:bodyPr rtlCol="0" anchor="ctr"/>
                  <a:lstStyle/>
                  <a:p>
                    <a:endParaRPr lang="en-US" sz="3200" dirty="0"/>
                  </a:p>
                </p:txBody>
              </p:sp>
              <p:sp>
                <p:nvSpPr>
                  <p:cNvPr id="49" name="Freeform: Shape 129">
                    <a:extLst>
                      <a:ext uri="{FF2B5EF4-FFF2-40B4-BE49-F238E27FC236}">
                        <a16:creationId xmlns:a16="http://schemas.microsoft.com/office/drawing/2014/main" id="{942C453C-C759-694B-9232-822EDB136742}"/>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9050" cap="flat">
                    <a:solidFill>
                      <a:schemeClr val="tx1"/>
                    </a:solidFill>
                    <a:prstDash val="solid"/>
                    <a:round/>
                  </a:ln>
                </p:spPr>
                <p:txBody>
                  <a:bodyPr rtlCol="0" anchor="ctr"/>
                  <a:lstStyle/>
                  <a:p>
                    <a:endParaRPr lang="en-US" sz="3200" dirty="0"/>
                  </a:p>
                </p:txBody>
              </p:sp>
              <p:sp>
                <p:nvSpPr>
                  <p:cNvPr id="50" name="Freeform: Shape 130">
                    <a:extLst>
                      <a:ext uri="{FF2B5EF4-FFF2-40B4-BE49-F238E27FC236}">
                        <a16:creationId xmlns:a16="http://schemas.microsoft.com/office/drawing/2014/main" id="{A359191E-BEAD-AD43-8EE1-99C16AF289DE}"/>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9050" cap="flat">
                    <a:solidFill>
                      <a:schemeClr val="tx1"/>
                    </a:solidFill>
                    <a:prstDash val="solid"/>
                    <a:round/>
                  </a:ln>
                </p:spPr>
                <p:txBody>
                  <a:bodyPr rtlCol="0" anchor="ctr"/>
                  <a:lstStyle/>
                  <a:p>
                    <a:endParaRPr lang="en-US" sz="3200" dirty="0"/>
                  </a:p>
                </p:txBody>
              </p:sp>
              <p:sp>
                <p:nvSpPr>
                  <p:cNvPr id="51" name="Freeform: Shape 131">
                    <a:extLst>
                      <a:ext uri="{FF2B5EF4-FFF2-40B4-BE49-F238E27FC236}">
                        <a16:creationId xmlns:a16="http://schemas.microsoft.com/office/drawing/2014/main" id="{21836B99-3887-A741-9DFB-1ADAB0A5D3D2}"/>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9050" cap="flat">
                    <a:solidFill>
                      <a:schemeClr val="tx1"/>
                    </a:solidFill>
                    <a:prstDash val="solid"/>
                    <a:round/>
                  </a:ln>
                </p:spPr>
                <p:txBody>
                  <a:bodyPr rtlCol="0" anchor="ctr"/>
                  <a:lstStyle/>
                  <a:p>
                    <a:endParaRPr lang="en-US" sz="3200" dirty="0"/>
                  </a:p>
                </p:txBody>
              </p:sp>
              <p:sp>
                <p:nvSpPr>
                  <p:cNvPr id="52" name="Freeform: Shape 132">
                    <a:extLst>
                      <a:ext uri="{FF2B5EF4-FFF2-40B4-BE49-F238E27FC236}">
                        <a16:creationId xmlns:a16="http://schemas.microsoft.com/office/drawing/2014/main" id="{9D0DA7BA-29FB-BE47-A995-E76C509279F6}"/>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sz="3200" dirty="0"/>
                  </a:p>
                </p:txBody>
              </p:sp>
              <p:sp>
                <p:nvSpPr>
                  <p:cNvPr id="53" name="Freeform: Shape 133">
                    <a:extLst>
                      <a:ext uri="{FF2B5EF4-FFF2-40B4-BE49-F238E27FC236}">
                        <a16:creationId xmlns:a16="http://schemas.microsoft.com/office/drawing/2014/main" id="{93B41A05-3B8C-B94A-8D13-18A36F65685A}"/>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sz="3200" dirty="0"/>
                  </a:p>
                </p:txBody>
              </p:sp>
              <p:sp>
                <p:nvSpPr>
                  <p:cNvPr id="54" name="Freeform: Shape 134">
                    <a:extLst>
                      <a:ext uri="{FF2B5EF4-FFF2-40B4-BE49-F238E27FC236}">
                        <a16:creationId xmlns:a16="http://schemas.microsoft.com/office/drawing/2014/main" id="{33889A09-F2A3-C04B-99A8-BAB25130EA4B}"/>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sz="3200" dirty="0"/>
                  </a:p>
                </p:txBody>
              </p:sp>
              <p:sp>
                <p:nvSpPr>
                  <p:cNvPr id="55" name="Freeform: Shape 135">
                    <a:extLst>
                      <a:ext uri="{FF2B5EF4-FFF2-40B4-BE49-F238E27FC236}">
                        <a16:creationId xmlns:a16="http://schemas.microsoft.com/office/drawing/2014/main" id="{AFA23CA2-B7E6-1F4C-92D9-D17CF639D80D}"/>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sz="3200" dirty="0"/>
                  </a:p>
                </p:txBody>
              </p:sp>
              <p:sp>
                <p:nvSpPr>
                  <p:cNvPr id="56" name="Freeform: Shape 136">
                    <a:extLst>
                      <a:ext uri="{FF2B5EF4-FFF2-40B4-BE49-F238E27FC236}">
                        <a16:creationId xmlns:a16="http://schemas.microsoft.com/office/drawing/2014/main" id="{5355A69F-5C38-9D48-8CEC-2E38D73086BA}"/>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9050" cap="flat">
                    <a:solidFill>
                      <a:schemeClr val="tx1"/>
                    </a:solidFill>
                    <a:prstDash val="solid"/>
                    <a:round/>
                  </a:ln>
                </p:spPr>
                <p:txBody>
                  <a:bodyPr rtlCol="0" anchor="ctr"/>
                  <a:lstStyle/>
                  <a:p>
                    <a:endParaRPr lang="en-US" sz="3200" dirty="0"/>
                  </a:p>
                </p:txBody>
              </p:sp>
            </p:grpSp>
          </p:grpSp>
          <p:grpSp>
            <p:nvGrpSpPr>
              <p:cNvPr id="149" name="Group 148">
                <a:extLst>
                  <a:ext uri="{FF2B5EF4-FFF2-40B4-BE49-F238E27FC236}">
                    <a16:creationId xmlns:a16="http://schemas.microsoft.com/office/drawing/2014/main" id="{3BDFF645-A911-4D07-A3AB-9BF8283E5173}"/>
                  </a:ext>
                </a:extLst>
              </p:cNvPr>
              <p:cNvGrpSpPr/>
              <p:nvPr/>
            </p:nvGrpSpPr>
            <p:grpSpPr>
              <a:xfrm>
                <a:off x="-130075" y="2088148"/>
                <a:ext cx="2453440" cy="684803"/>
                <a:chOff x="-130075" y="2088148"/>
                <a:chExt cx="2453440" cy="684803"/>
              </a:xfrm>
            </p:grpSpPr>
            <p:sp>
              <p:nvSpPr>
                <p:cNvPr id="60" name="TextBox 59">
                  <a:extLst>
                    <a:ext uri="{FF2B5EF4-FFF2-40B4-BE49-F238E27FC236}">
                      <a16:creationId xmlns:a16="http://schemas.microsoft.com/office/drawing/2014/main" id="{7F68ACD1-4A63-FC4C-BB74-E26CAAC50497}"/>
                    </a:ext>
                  </a:extLst>
                </p:cNvPr>
                <p:cNvSpPr txBox="1"/>
                <p:nvPr/>
              </p:nvSpPr>
              <p:spPr>
                <a:xfrm>
                  <a:off x="-130075" y="2088148"/>
                  <a:ext cx="1823047" cy="684803"/>
                </a:xfrm>
                <a:prstGeom prst="rect">
                  <a:avLst/>
                </a:prstGeom>
                <a:noFill/>
              </p:spPr>
              <p:txBody>
                <a:bodyPr wrap="square" rtlCol="0">
                  <a:spAutoFit/>
                </a:bodyPr>
                <a:lstStyle/>
                <a:p>
                  <a:pPr algn="r">
                    <a:spcAft>
                      <a:spcPts val="300"/>
                    </a:spcAft>
                  </a:pPr>
                  <a:r>
                    <a:rPr lang="en-US" sz="1400" b="1" dirty="0">
                      <a:solidFill>
                        <a:schemeClr val="accent2"/>
                      </a:solidFill>
                    </a:rPr>
                    <a:t>Amazon S3</a:t>
                  </a:r>
                </a:p>
                <a:p>
                  <a:pPr algn="r">
                    <a:spcAft>
                      <a:spcPts val="300"/>
                    </a:spcAft>
                  </a:pPr>
                  <a:r>
                    <a:rPr lang="en-US" sz="1100" dirty="0"/>
                    <a:t>Store your </a:t>
                  </a:r>
                  <a:br>
                    <a:rPr lang="en-US" sz="1100" dirty="0"/>
                  </a:br>
                  <a:r>
                    <a:rPr lang="en-US" sz="1100" dirty="0"/>
                    <a:t>training dataset</a:t>
                  </a:r>
                </a:p>
              </p:txBody>
            </p:sp>
            <p:grpSp>
              <p:nvGrpSpPr>
                <p:cNvPr id="61" name="Group 60">
                  <a:extLst>
                    <a:ext uri="{FF2B5EF4-FFF2-40B4-BE49-F238E27FC236}">
                      <a16:creationId xmlns:a16="http://schemas.microsoft.com/office/drawing/2014/main" id="{939800A5-4BCE-DD4C-9CBB-F8CA854C4C56}"/>
                    </a:ext>
                  </a:extLst>
                </p:cNvPr>
                <p:cNvGrpSpPr/>
                <p:nvPr/>
              </p:nvGrpSpPr>
              <p:grpSpPr>
                <a:xfrm>
                  <a:off x="1760584" y="2133849"/>
                  <a:ext cx="562781" cy="593401"/>
                  <a:chOff x="7127953" y="1274822"/>
                  <a:chExt cx="1207800" cy="1273512"/>
                </a:xfrm>
              </p:grpSpPr>
              <p:sp>
                <p:nvSpPr>
                  <p:cNvPr id="62" name="Freeform: Shape 203">
                    <a:extLst>
                      <a:ext uri="{FF2B5EF4-FFF2-40B4-BE49-F238E27FC236}">
                        <a16:creationId xmlns:a16="http://schemas.microsoft.com/office/drawing/2014/main" id="{1D856A16-7BD0-5447-8FBD-6E6A9418636D}"/>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9050" cap="flat">
                    <a:solidFill>
                      <a:schemeClr val="tx1"/>
                    </a:solidFill>
                    <a:prstDash val="solid"/>
                    <a:round/>
                  </a:ln>
                </p:spPr>
                <p:txBody>
                  <a:bodyPr rtlCol="0" anchor="ctr"/>
                  <a:lstStyle/>
                  <a:p>
                    <a:endParaRPr lang="en-US" sz="3200" dirty="0"/>
                  </a:p>
                </p:txBody>
              </p:sp>
              <p:sp>
                <p:nvSpPr>
                  <p:cNvPr id="63" name="Freeform: Shape 186">
                    <a:extLst>
                      <a:ext uri="{FF2B5EF4-FFF2-40B4-BE49-F238E27FC236}">
                        <a16:creationId xmlns:a16="http://schemas.microsoft.com/office/drawing/2014/main" id="{0BA49AAC-F46E-ED48-A75D-3F159F75EC07}"/>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9050" cap="flat">
                    <a:solidFill>
                      <a:schemeClr val="tx1"/>
                    </a:solidFill>
                    <a:prstDash val="solid"/>
                    <a:round/>
                  </a:ln>
                </p:spPr>
                <p:txBody>
                  <a:bodyPr rtlCol="0" anchor="ctr"/>
                  <a:lstStyle/>
                  <a:p>
                    <a:endParaRPr lang="en-US" sz="3200" dirty="0"/>
                  </a:p>
                </p:txBody>
              </p:sp>
              <p:sp>
                <p:nvSpPr>
                  <p:cNvPr id="64" name="Freeform: Shape 189">
                    <a:extLst>
                      <a:ext uri="{FF2B5EF4-FFF2-40B4-BE49-F238E27FC236}">
                        <a16:creationId xmlns:a16="http://schemas.microsoft.com/office/drawing/2014/main" id="{8801F268-43F3-5341-9006-3D53283AD8DE}"/>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9050" cap="flat">
                    <a:solidFill>
                      <a:schemeClr val="tx1"/>
                    </a:solidFill>
                    <a:prstDash val="solid"/>
                    <a:round/>
                  </a:ln>
                </p:spPr>
                <p:txBody>
                  <a:bodyPr rtlCol="0" anchor="ctr"/>
                  <a:lstStyle/>
                  <a:p>
                    <a:endParaRPr lang="en-US" sz="3200" dirty="0"/>
                  </a:p>
                </p:txBody>
              </p:sp>
              <p:sp>
                <p:nvSpPr>
                  <p:cNvPr id="65" name="Freeform: Shape 190">
                    <a:extLst>
                      <a:ext uri="{FF2B5EF4-FFF2-40B4-BE49-F238E27FC236}">
                        <a16:creationId xmlns:a16="http://schemas.microsoft.com/office/drawing/2014/main" id="{15754477-3014-404C-87E7-7CE9BD599E98}"/>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9050" cap="flat">
                    <a:solidFill>
                      <a:schemeClr val="tx1"/>
                    </a:solidFill>
                    <a:prstDash val="solid"/>
                    <a:round/>
                  </a:ln>
                </p:spPr>
                <p:txBody>
                  <a:bodyPr rtlCol="0" anchor="ctr"/>
                  <a:lstStyle/>
                  <a:p>
                    <a:endParaRPr lang="en-US" sz="3200" dirty="0"/>
                  </a:p>
                </p:txBody>
              </p:sp>
            </p:grpSp>
          </p:grpSp>
          <p:grpSp>
            <p:nvGrpSpPr>
              <p:cNvPr id="151" name="Group 150">
                <a:extLst>
                  <a:ext uri="{FF2B5EF4-FFF2-40B4-BE49-F238E27FC236}">
                    <a16:creationId xmlns:a16="http://schemas.microsoft.com/office/drawing/2014/main" id="{8A130215-3783-4096-A695-166355F282CD}"/>
                  </a:ext>
                </a:extLst>
              </p:cNvPr>
              <p:cNvGrpSpPr/>
              <p:nvPr/>
            </p:nvGrpSpPr>
            <p:grpSpPr>
              <a:xfrm>
                <a:off x="152265" y="4847870"/>
                <a:ext cx="2154644" cy="600164"/>
                <a:chOff x="152265" y="5026815"/>
                <a:chExt cx="2154644" cy="600164"/>
              </a:xfrm>
            </p:grpSpPr>
            <p:sp>
              <p:nvSpPr>
                <p:cNvPr id="66" name="TextBox 65">
                  <a:extLst>
                    <a:ext uri="{FF2B5EF4-FFF2-40B4-BE49-F238E27FC236}">
                      <a16:creationId xmlns:a16="http://schemas.microsoft.com/office/drawing/2014/main" id="{05CBE821-611E-554A-8616-29B89B857398}"/>
                    </a:ext>
                  </a:extLst>
                </p:cNvPr>
                <p:cNvSpPr txBox="1"/>
                <p:nvPr/>
              </p:nvSpPr>
              <p:spPr>
                <a:xfrm>
                  <a:off x="152265" y="5026815"/>
                  <a:ext cx="1540707" cy="600164"/>
                </a:xfrm>
                <a:prstGeom prst="rect">
                  <a:avLst/>
                </a:prstGeom>
                <a:noFill/>
              </p:spPr>
              <p:txBody>
                <a:bodyPr wrap="square" rtlCol="0">
                  <a:spAutoFit/>
                </a:bodyPr>
                <a:lstStyle/>
                <a:p>
                  <a:pPr algn="r">
                    <a:spcAft>
                      <a:spcPts val="300"/>
                    </a:spcAft>
                  </a:pPr>
                  <a:r>
                    <a:rPr lang="en-US" sz="1100" dirty="0"/>
                    <a:t>Import data parallelism library </a:t>
                  </a:r>
                  <a:br>
                    <a:rPr lang="en-US" sz="1100" dirty="0"/>
                  </a:br>
                  <a:r>
                    <a:rPr lang="en-US" sz="1100" dirty="0"/>
                    <a:t>to training script</a:t>
                  </a:r>
                  <a:endParaRPr lang="en-US" sz="1000" dirty="0">
                    <a:solidFill>
                      <a:schemeClr val="bg2">
                        <a:lumMod val="25000"/>
                        <a:lumOff val="75000"/>
                      </a:schemeClr>
                    </a:solidFill>
                  </a:endParaRPr>
                </a:p>
              </p:txBody>
            </p:sp>
            <p:grpSp>
              <p:nvGrpSpPr>
                <p:cNvPr id="108" name="Group 107">
                  <a:extLst>
                    <a:ext uri="{FF2B5EF4-FFF2-40B4-BE49-F238E27FC236}">
                      <a16:creationId xmlns:a16="http://schemas.microsoft.com/office/drawing/2014/main" id="{7D8489D5-3C27-BC45-BA4A-4F1D54454798}"/>
                    </a:ext>
                  </a:extLst>
                </p:cNvPr>
                <p:cNvGrpSpPr/>
                <p:nvPr/>
              </p:nvGrpSpPr>
              <p:grpSpPr>
                <a:xfrm>
                  <a:off x="1777039" y="5027568"/>
                  <a:ext cx="529870" cy="598658"/>
                  <a:chOff x="1102232" y="1479392"/>
                  <a:chExt cx="1809893" cy="2044861"/>
                </a:xfrm>
              </p:grpSpPr>
              <p:sp>
                <p:nvSpPr>
                  <p:cNvPr id="109" name="Right Bracket 108">
                    <a:extLst>
                      <a:ext uri="{FF2B5EF4-FFF2-40B4-BE49-F238E27FC236}">
                        <a16:creationId xmlns:a16="http://schemas.microsoft.com/office/drawing/2014/main" id="{8590C0BF-512C-1740-A1D8-CDD650F47D74}"/>
                      </a:ext>
                    </a:extLst>
                  </p:cNvPr>
                  <p:cNvSpPr/>
                  <p:nvPr/>
                </p:nvSpPr>
                <p:spPr>
                  <a:xfrm rot="16200000">
                    <a:off x="1814511" y="960280"/>
                    <a:ext cx="409575" cy="1447799"/>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endParaRPr lang="en-US" sz="3200"/>
                  </a:p>
                </p:txBody>
              </p:sp>
              <p:sp>
                <p:nvSpPr>
                  <p:cNvPr id="110" name="Right Bracket 109">
                    <a:extLst>
                      <a:ext uri="{FF2B5EF4-FFF2-40B4-BE49-F238E27FC236}">
                        <a16:creationId xmlns:a16="http://schemas.microsoft.com/office/drawing/2014/main" id="{C00989F0-F293-914F-9138-C37F81C3286A}"/>
                      </a:ext>
                    </a:extLst>
                  </p:cNvPr>
                  <p:cNvSpPr/>
                  <p:nvPr/>
                </p:nvSpPr>
                <p:spPr>
                  <a:xfrm rot="5400000" flipV="1">
                    <a:off x="1505110" y="2286161"/>
                    <a:ext cx="1028384" cy="1447800"/>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endParaRPr lang="en-US" sz="3200"/>
                  </a:p>
                </p:txBody>
              </p:sp>
              <p:sp>
                <p:nvSpPr>
                  <p:cNvPr id="111" name="Isosceles Triangle 259">
                    <a:extLst>
                      <a:ext uri="{FF2B5EF4-FFF2-40B4-BE49-F238E27FC236}">
                        <a16:creationId xmlns:a16="http://schemas.microsoft.com/office/drawing/2014/main" id="{B1EF1F82-D15B-4540-9BDF-F0E3701F787F}"/>
                      </a:ext>
                    </a:extLst>
                  </p:cNvPr>
                  <p:cNvSpPr/>
                  <p:nvPr/>
                </p:nvSpPr>
                <p:spPr>
                  <a:xfrm rot="16200000">
                    <a:off x="2529028" y="2030921"/>
                    <a:ext cx="475108" cy="291086"/>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endParaRPr lang="en-US" sz="3200" dirty="0" err="1"/>
                  </a:p>
                </p:txBody>
              </p:sp>
              <p:sp>
                <p:nvSpPr>
                  <p:cNvPr id="112" name="Isosceles Triangle 260">
                    <a:extLst>
                      <a:ext uri="{FF2B5EF4-FFF2-40B4-BE49-F238E27FC236}">
                        <a16:creationId xmlns:a16="http://schemas.microsoft.com/office/drawing/2014/main" id="{A4A0247C-397F-F34D-A3E7-8FB779A5D100}"/>
                      </a:ext>
                    </a:extLst>
                  </p:cNvPr>
                  <p:cNvSpPr/>
                  <p:nvPr/>
                </p:nvSpPr>
                <p:spPr>
                  <a:xfrm rot="5400000" flipH="1">
                    <a:off x="1010220" y="2030921"/>
                    <a:ext cx="475108" cy="291084"/>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endParaRPr lang="en-US" sz="3200" dirty="0" err="1"/>
                  </a:p>
                </p:txBody>
              </p:sp>
              <p:cxnSp>
                <p:nvCxnSpPr>
                  <p:cNvPr id="113" name="Straight Connector 112">
                    <a:extLst>
                      <a:ext uri="{FF2B5EF4-FFF2-40B4-BE49-F238E27FC236}">
                        <a16:creationId xmlns:a16="http://schemas.microsoft.com/office/drawing/2014/main" id="{7BB55972-BB0C-6A46-8F45-304BC5161565}"/>
                      </a:ext>
                    </a:extLst>
                  </p:cNvPr>
                  <p:cNvCxnSpPr>
                    <a:cxnSpLocks/>
                  </p:cNvCxnSpPr>
                  <p:nvPr/>
                </p:nvCxnSpPr>
                <p:spPr>
                  <a:xfrm>
                    <a:off x="1547812" y="179190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A332D491-E703-F24F-9DC8-45C72CB09D96}"/>
                      </a:ext>
                    </a:extLst>
                  </p:cNvPr>
                  <p:cNvCxnSpPr>
                    <a:cxnSpLocks/>
                  </p:cNvCxnSpPr>
                  <p:nvPr/>
                </p:nvCxnSpPr>
                <p:spPr>
                  <a:xfrm>
                    <a:off x="1547812" y="2031445"/>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051B7E4C-C798-C84A-8B8B-C7A12025787C}"/>
                      </a:ext>
                    </a:extLst>
                  </p:cNvPr>
                  <p:cNvCxnSpPr>
                    <a:cxnSpLocks/>
                  </p:cNvCxnSpPr>
                  <p:nvPr/>
                </p:nvCxnSpPr>
                <p:spPr>
                  <a:xfrm>
                    <a:off x="1547812" y="2270983"/>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F0AD1A39-71D3-0748-9BF3-854841D8C468}"/>
                      </a:ext>
                    </a:extLst>
                  </p:cNvPr>
                  <p:cNvCxnSpPr>
                    <a:cxnSpLocks/>
                  </p:cNvCxnSpPr>
                  <p:nvPr/>
                </p:nvCxnSpPr>
                <p:spPr>
                  <a:xfrm>
                    <a:off x="1547812" y="2510521"/>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B4D6A4D5-A363-E24E-B1F4-D28892A57F80}"/>
                      </a:ext>
                    </a:extLst>
                  </p:cNvPr>
                  <p:cNvCxnSpPr>
                    <a:cxnSpLocks/>
                  </p:cNvCxnSpPr>
                  <p:nvPr/>
                </p:nvCxnSpPr>
                <p:spPr>
                  <a:xfrm>
                    <a:off x="1547812" y="2750059"/>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C9E6D9EA-39F0-2945-8ACE-A58C537A7380}"/>
                      </a:ext>
                    </a:extLst>
                  </p:cNvPr>
                  <p:cNvCxnSpPr>
                    <a:cxnSpLocks/>
                  </p:cNvCxnSpPr>
                  <p:nvPr/>
                </p:nvCxnSpPr>
                <p:spPr>
                  <a:xfrm>
                    <a:off x="1547812" y="298959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5757E045-CC06-BA4F-B887-658E20AB0B14}"/>
                      </a:ext>
                    </a:extLst>
                  </p:cNvPr>
                  <p:cNvCxnSpPr>
                    <a:cxnSpLocks/>
                  </p:cNvCxnSpPr>
                  <p:nvPr/>
                </p:nvCxnSpPr>
                <p:spPr>
                  <a:xfrm>
                    <a:off x="1547812" y="3229136"/>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grpSp>
        <p:sp>
          <p:nvSpPr>
            <p:cNvPr id="152" name="Rectangle 151">
              <a:extLst>
                <a:ext uri="{FF2B5EF4-FFF2-40B4-BE49-F238E27FC236}">
                  <a16:creationId xmlns:a16="http://schemas.microsoft.com/office/drawing/2014/main" id="{A744F19C-77CC-4C9E-BCD9-8B75824D79DB}"/>
                </a:ext>
              </a:extLst>
            </p:cNvPr>
            <p:cNvSpPr/>
            <p:nvPr/>
          </p:nvSpPr>
          <p:spPr>
            <a:xfrm>
              <a:off x="664886" y="1512658"/>
              <a:ext cx="2957670" cy="39925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55" name="Rectangle 154">
              <a:extLst>
                <a:ext uri="{FF2B5EF4-FFF2-40B4-BE49-F238E27FC236}">
                  <a16:creationId xmlns:a16="http://schemas.microsoft.com/office/drawing/2014/main" id="{535C3CED-FFC4-43F5-9971-D91D0428137C}"/>
                </a:ext>
              </a:extLst>
            </p:cNvPr>
            <p:cNvSpPr/>
            <p:nvPr/>
          </p:nvSpPr>
          <p:spPr>
            <a:xfrm>
              <a:off x="4117637" y="1915541"/>
              <a:ext cx="4046061" cy="318676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160" name="Group 159">
              <a:extLst>
                <a:ext uri="{FF2B5EF4-FFF2-40B4-BE49-F238E27FC236}">
                  <a16:creationId xmlns:a16="http://schemas.microsoft.com/office/drawing/2014/main" id="{239C104C-7F6E-4A46-9346-184D14D63919}"/>
                </a:ext>
              </a:extLst>
            </p:cNvPr>
            <p:cNvGrpSpPr/>
            <p:nvPr/>
          </p:nvGrpSpPr>
          <p:grpSpPr>
            <a:xfrm>
              <a:off x="4291846" y="2119712"/>
              <a:ext cx="3697643" cy="2778421"/>
              <a:chOff x="3833057" y="1481834"/>
              <a:chExt cx="3697643" cy="2778421"/>
            </a:xfrm>
          </p:grpSpPr>
          <p:grpSp>
            <p:nvGrpSpPr>
              <p:cNvPr id="156" name="Group 155">
                <a:extLst>
                  <a:ext uri="{FF2B5EF4-FFF2-40B4-BE49-F238E27FC236}">
                    <a16:creationId xmlns:a16="http://schemas.microsoft.com/office/drawing/2014/main" id="{A4594D05-856A-437A-9BAD-F74000BEB766}"/>
                  </a:ext>
                </a:extLst>
              </p:cNvPr>
              <p:cNvGrpSpPr/>
              <p:nvPr/>
            </p:nvGrpSpPr>
            <p:grpSpPr>
              <a:xfrm>
                <a:off x="3833057" y="1481834"/>
                <a:ext cx="3697643" cy="1220290"/>
                <a:chOff x="4002743" y="1896613"/>
                <a:chExt cx="3697643" cy="1220290"/>
              </a:xfrm>
            </p:grpSpPr>
            <p:grpSp>
              <p:nvGrpSpPr>
                <p:cNvPr id="11" name="Graphic 5097">
                  <a:extLst>
                    <a:ext uri="{FF2B5EF4-FFF2-40B4-BE49-F238E27FC236}">
                      <a16:creationId xmlns:a16="http://schemas.microsoft.com/office/drawing/2014/main" id="{3BEEE7BD-C4FD-5447-968F-67829C87085C}"/>
                    </a:ext>
                  </a:extLst>
                </p:cNvPr>
                <p:cNvGrpSpPr/>
                <p:nvPr/>
              </p:nvGrpSpPr>
              <p:grpSpPr>
                <a:xfrm>
                  <a:off x="4002743" y="1896613"/>
                  <a:ext cx="1220290" cy="1220290"/>
                  <a:chOff x="5097071" y="6858000"/>
                  <a:chExt cx="1905000" cy="1905000"/>
                </a:xfrm>
              </p:grpSpPr>
              <p:sp>
                <p:nvSpPr>
                  <p:cNvPr id="12" name="Freeform: Shape 12">
                    <a:extLst>
                      <a:ext uri="{FF2B5EF4-FFF2-40B4-BE49-F238E27FC236}">
                        <a16:creationId xmlns:a16="http://schemas.microsoft.com/office/drawing/2014/main" id="{2B5233A6-8216-2445-85FD-25BFDCC18066}"/>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9050" cap="flat">
                    <a:solidFill>
                      <a:schemeClr val="tx1"/>
                    </a:solidFill>
                    <a:prstDash val="solid"/>
                    <a:round/>
                  </a:ln>
                </p:spPr>
                <p:txBody>
                  <a:bodyPr rtlCol="0" anchor="ctr"/>
                  <a:lstStyle/>
                  <a:p>
                    <a:endParaRPr lang="en-US" sz="3200" dirty="0"/>
                  </a:p>
                </p:txBody>
              </p:sp>
              <p:sp>
                <p:nvSpPr>
                  <p:cNvPr id="13" name="Freeform: Shape 13">
                    <a:extLst>
                      <a:ext uri="{FF2B5EF4-FFF2-40B4-BE49-F238E27FC236}">
                        <a16:creationId xmlns:a16="http://schemas.microsoft.com/office/drawing/2014/main" id="{6463887D-3C66-A74B-AC6B-E4C0B15A6F27}"/>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9050" cap="flat">
                    <a:solidFill>
                      <a:schemeClr val="tx1"/>
                    </a:solidFill>
                    <a:prstDash val="solid"/>
                    <a:round/>
                  </a:ln>
                </p:spPr>
                <p:txBody>
                  <a:bodyPr rtlCol="0" anchor="ctr"/>
                  <a:lstStyle/>
                  <a:p>
                    <a:endParaRPr lang="en-US" sz="3200" dirty="0"/>
                  </a:p>
                </p:txBody>
              </p:sp>
              <p:sp>
                <p:nvSpPr>
                  <p:cNvPr id="14" name="Freeform: Shape 14">
                    <a:extLst>
                      <a:ext uri="{FF2B5EF4-FFF2-40B4-BE49-F238E27FC236}">
                        <a16:creationId xmlns:a16="http://schemas.microsoft.com/office/drawing/2014/main" id="{54FF652C-FB5E-934F-BF62-4C1E66AAF981}"/>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9050" cap="flat">
                    <a:solidFill>
                      <a:schemeClr val="tx1"/>
                    </a:solidFill>
                    <a:prstDash val="solid"/>
                    <a:round/>
                  </a:ln>
                </p:spPr>
                <p:txBody>
                  <a:bodyPr rtlCol="0" anchor="ctr"/>
                  <a:lstStyle/>
                  <a:p>
                    <a:endParaRPr lang="en-US" sz="3200" dirty="0"/>
                  </a:p>
                </p:txBody>
              </p:sp>
              <p:sp>
                <p:nvSpPr>
                  <p:cNvPr id="15" name="Freeform: Shape 15">
                    <a:extLst>
                      <a:ext uri="{FF2B5EF4-FFF2-40B4-BE49-F238E27FC236}">
                        <a16:creationId xmlns:a16="http://schemas.microsoft.com/office/drawing/2014/main" id="{0075F7DF-B480-374D-BD08-B233AA59F364}"/>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9050" cap="flat">
                    <a:solidFill>
                      <a:schemeClr val="tx1"/>
                    </a:solidFill>
                    <a:prstDash val="solid"/>
                    <a:round/>
                  </a:ln>
                </p:spPr>
                <p:txBody>
                  <a:bodyPr rtlCol="0" anchor="ctr"/>
                  <a:lstStyle/>
                  <a:p>
                    <a:endParaRPr lang="en-US" sz="3200" dirty="0"/>
                  </a:p>
                </p:txBody>
              </p:sp>
              <p:sp>
                <p:nvSpPr>
                  <p:cNvPr id="16" name="Freeform: Shape 16">
                    <a:extLst>
                      <a:ext uri="{FF2B5EF4-FFF2-40B4-BE49-F238E27FC236}">
                        <a16:creationId xmlns:a16="http://schemas.microsoft.com/office/drawing/2014/main" id="{27559DA0-E2F9-8A48-9519-87383E6E16BE}"/>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9050" cap="flat">
                    <a:solidFill>
                      <a:schemeClr val="tx1"/>
                    </a:solidFill>
                    <a:prstDash val="solid"/>
                    <a:round/>
                  </a:ln>
                </p:spPr>
                <p:txBody>
                  <a:bodyPr rtlCol="0" anchor="ctr"/>
                  <a:lstStyle/>
                  <a:p>
                    <a:endParaRPr lang="en-US" sz="3200" dirty="0"/>
                  </a:p>
                </p:txBody>
              </p:sp>
              <p:sp>
                <p:nvSpPr>
                  <p:cNvPr id="17" name="Freeform: Shape 18">
                    <a:extLst>
                      <a:ext uri="{FF2B5EF4-FFF2-40B4-BE49-F238E27FC236}">
                        <a16:creationId xmlns:a16="http://schemas.microsoft.com/office/drawing/2014/main" id="{803850F0-7257-FF44-AD7E-AE42F5FDEC71}"/>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sz="3200" dirty="0"/>
                  </a:p>
                </p:txBody>
              </p:sp>
              <p:sp>
                <p:nvSpPr>
                  <p:cNvPr id="18" name="Freeform: Shape 19">
                    <a:extLst>
                      <a:ext uri="{FF2B5EF4-FFF2-40B4-BE49-F238E27FC236}">
                        <a16:creationId xmlns:a16="http://schemas.microsoft.com/office/drawing/2014/main" id="{98B85F49-41E4-2946-8B7F-15D205642788}"/>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9050" cap="flat">
                    <a:solidFill>
                      <a:schemeClr val="tx1"/>
                    </a:solidFill>
                    <a:prstDash val="solid"/>
                    <a:round/>
                  </a:ln>
                </p:spPr>
                <p:txBody>
                  <a:bodyPr rtlCol="0" anchor="ctr"/>
                  <a:lstStyle/>
                  <a:p>
                    <a:endParaRPr lang="en-US" sz="3200" dirty="0"/>
                  </a:p>
                </p:txBody>
              </p:sp>
              <p:sp>
                <p:nvSpPr>
                  <p:cNvPr id="19" name="Freeform: Shape 20">
                    <a:extLst>
                      <a:ext uri="{FF2B5EF4-FFF2-40B4-BE49-F238E27FC236}">
                        <a16:creationId xmlns:a16="http://schemas.microsoft.com/office/drawing/2014/main" id="{BEFC69FD-CC9F-9540-88BF-726089703C07}"/>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9050" cap="flat">
                    <a:solidFill>
                      <a:schemeClr val="tx1"/>
                    </a:solidFill>
                    <a:prstDash val="solid"/>
                    <a:round/>
                  </a:ln>
                </p:spPr>
                <p:txBody>
                  <a:bodyPr rtlCol="0" anchor="ctr"/>
                  <a:lstStyle/>
                  <a:p>
                    <a:endParaRPr lang="en-US" sz="3200" dirty="0"/>
                  </a:p>
                </p:txBody>
              </p:sp>
              <p:sp>
                <p:nvSpPr>
                  <p:cNvPr id="20" name="Freeform: Shape 21">
                    <a:extLst>
                      <a:ext uri="{FF2B5EF4-FFF2-40B4-BE49-F238E27FC236}">
                        <a16:creationId xmlns:a16="http://schemas.microsoft.com/office/drawing/2014/main" id="{ACFE13A2-1174-CB4A-B11A-2330958A5A58}"/>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sz="3200" dirty="0"/>
                  </a:p>
                </p:txBody>
              </p:sp>
              <p:sp>
                <p:nvSpPr>
                  <p:cNvPr id="21" name="Freeform: Shape 22">
                    <a:extLst>
                      <a:ext uri="{FF2B5EF4-FFF2-40B4-BE49-F238E27FC236}">
                        <a16:creationId xmlns:a16="http://schemas.microsoft.com/office/drawing/2014/main" id="{44DDC65A-E809-724C-87E0-B55BEC4C1262}"/>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9050" cap="flat">
                    <a:solidFill>
                      <a:schemeClr val="tx1"/>
                    </a:solidFill>
                    <a:prstDash val="solid"/>
                    <a:round/>
                  </a:ln>
                </p:spPr>
                <p:txBody>
                  <a:bodyPr rtlCol="0" anchor="ctr"/>
                  <a:lstStyle/>
                  <a:p>
                    <a:endParaRPr lang="en-US" sz="3200" dirty="0"/>
                  </a:p>
                </p:txBody>
              </p:sp>
              <p:sp>
                <p:nvSpPr>
                  <p:cNvPr id="22" name="Freeform: Shape 23">
                    <a:extLst>
                      <a:ext uri="{FF2B5EF4-FFF2-40B4-BE49-F238E27FC236}">
                        <a16:creationId xmlns:a16="http://schemas.microsoft.com/office/drawing/2014/main" id="{CAEE861E-E6E5-8E49-9370-ADBAB052677E}"/>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9050" cap="flat">
                    <a:solidFill>
                      <a:schemeClr val="tx1"/>
                    </a:solidFill>
                    <a:prstDash val="solid"/>
                    <a:round/>
                  </a:ln>
                </p:spPr>
                <p:txBody>
                  <a:bodyPr rtlCol="0" anchor="ctr"/>
                  <a:lstStyle/>
                  <a:p>
                    <a:endParaRPr lang="en-US" sz="3200" dirty="0"/>
                  </a:p>
                </p:txBody>
              </p:sp>
              <p:sp>
                <p:nvSpPr>
                  <p:cNvPr id="23" name="Freeform: Shape 24">
                    <a:extLst>
                      <a:ext uri="{FF2B5EF4-FFF2-40B4-BE49-F238E27FC236}">
                        <a16:creationId xmlns:a16="http://schemas.microsoft.com/office/drawing/2014/main" id="{82FDD1AA-9031-2749-9110-91DDC021F4C4}"/>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9050" cap="flat">
                    <a:solidFill>
                      <a:schemeClr val="tx1"/>
                    </a:solidFill>
                    <a:prstDash val="solid"/>
                    <a:round/>
                  </a:ln>
                </p:spPr>
                <p:txBody>
                  <a:bodyPr rtlCol="0" anchor="ctr"/>
                  <a:lstStyle/>
                  <a:p>
                    <a:endParaRPr lang="en-US" sz="3200" dirty="0"/>
                  </a:p>
                </p:txBody>
              </p:sp>
              <p:sp>
                <p:nvSpPr>
                  <p:cNvPr id="24" name="Freeform: Shape 25">
                    <a:extLst>
                      <a:ext uri="{FF2B5EF4-FFF2-40B4-BE49-F238E27FC236}">
                        <a16:creationId xmlns:a16="http://schemas.microsoft.com/office/drawing/2014/main" id="{2B7E5ED9-CE20-6C4C-9190-6140AA2128BA}"/>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9050" cap="flat">
                    <a:solidFill>
                      <a:schemeClr val="tx1"/>
                    </a:solidFill>
                    <a:prstDash val="solid"/>
                    <a:round/>
                  </a:ln>
                </p:spPr>
                <p:txBody>
                  <a:bodyPr rtlCol="0" anchor="ctr"/>
                  <a:lstStyle/>
                  <a:p>
                    <a:endParaRPr lang="en-US" sz="3200" dirty="0"/>
                  </a:p>
                </p:txBody>
              </p:sp>
              <p:sp>
                <p:nvSpPr>
                  <p:cNvPr id="25" name="Freeform: Shape 26">
                    <a:extLst>
                      <a:ext uri="{FF2B5EF4-FFF2-40B4-BE49-F238E27FC236}">
                        <a16:creationId xmlns:a16="http://schemas.microsoft.com/office/drawing/2014/main" id="{2A09D6E9-D33E-0840-8E2F-8E13851BCA24}"/>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9050" cap="flat">
                    <a:solidFill>
                      <a:schemeClr val="tx1"/>
                    </a:solidFill>
                    <a:prstDash val="solid"/>
                    <a:round/>
                  </a:ln>
                </p:spPr>
                <p:txBody>
                  <a:bodyPr rtlCol="0" anchor="ctr"/>
                  <a:lstStyle/>
                  <a:p>
                    <a:endParaRPr lang="en-US" sz="3200" dirty="0"/>
                  </a:p>
                </p:txBody>
              </p:sp>
              <p:sp>
                <p:nvSpPr>
                  <p:cNvPr id="26" name="Freeform: Shape 27">
                    <a:extLst>
                      <a:ext uri="{FF2B5EF4-FFF2-40B4-BE49-F238E27FC236}">
                        <a16:creationId xmlns:a16="http://schemas.microsoft.com/office/drawing/2014/main" id="{7888B92E-CD6C-7B41-B843-940DB1090534}"/>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9050" cap="flat">
                    <a:solidFill>
                      <a:schemeClr val="tx1"/>
                    </a:solidFill>
                    <a:prstDash val="solid"/>
                    <a:round/>
                  </a:ln>
                </p:spPr>
                <p:txBody>
                  <a:bodyPr rtlCol="0" anchor="ctr"/>
                  <a:lstStyle/>
                  <a:p>
                    <a:endParaRPr lang="en-US" sz="3200" dirty="0"/>
                  </a:p>
                </p:txBody>
              </p:sp>
              <p:sp>
                <p:nvSpPr>
                  <p:cNvPr id="27" name="Freeform: Shape 28">
                    <a:extLst>
                      <a:ext uri="{FF2B5EF4-FFF2-40B4-BE49-F238E27FC236}">
                        <a16:creationId xmlns:a16="http://schemas.microsoft.com/office/drawing/2014/main" id="{53B28CF6-BB54-7F4A-81C6-CF2F701BE958}"/>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sz="3200" dirty="0"/>
                  </a:p>
                </p:txBody>
              </p:sp>
              <p:sp>
                <p:nvSpPr>
                  <p:cNvPr id="28" name="Freeform: Shape 29">
                    <a:extLst>
                      <a:ext uri="{FF2B5EF4-FFF2-40B4-BE49-F238E27FC236}">
                        <a16:creationId xmlns:a16="http://schemas.microsoft.com/office/drawing/2014/main" id="{7BA30E9A-9719-374C-9F27-46326BEB45ED}"/>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sz="3200" dirty="0"/>
                  </a:p>
                </p:txBody>
              </p:sp>
              <p:sp>
                <p:nvSpPr>
                  <p:cNvPr id="29" name="Freeform: Shape 30">
                    <a:extLst>
                      <a:ext uri="{FF2B5EF4-FFF2-40B4-BE49-F238E27FC236}">
                        <a16:creationId xmlns:a16="http://schemas.microsoft.com/office/drawing/2014/main" id="{F2861180-73EB-8044-B6D3-2942CD6638F7}"/>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sz="3200" dirty="0"/>
                  </a:p>
                </p:txBody>
              </p:sp>
              <p:sp>
                <p:nvSpPr>
                  <p:cNvPr id="30" name="Freeform: Shape 31">
                    <a:extLst>
                      <a:ext uri="{FF2B5EF4-FFF2-40B4-BE49-F238E27FC236}">
                        <a16:creationId xmlns:a16="http://schemas.microsoft.com/office/drawing/2014/main" id="{7A7FA53F-F190-7748-9489-C3F230CBAF40}"/>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sz="3200" dirty="0"/>
                  </a:p>
                </p:txBody>
              </p:sp>
              <p:sp>
                <p:nvSpPr>
                  <p:cNvPr id="31" name="Freeform: Shape 32">
                    <a:extLst>
                      <a:ext uri="{FF2B5EF4-FFF2-40B4-BE49-F238E27FC236}">
                        <a16:creationId xmlns:a16="http://schemas.microsoft.com/office/drawing/2014/main" id="{470C19FA-157B-2148-A812-79DB74A30081}"/>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9050" cap="flat">
                    <a:solidFill>
                      <a:schemeClr val="tx1"/>
                    </a:solidFill>
                    <a:prstDash val="solid"/>
                    <a:round/>
                  </a:ln>
                </p:spPr>
                <p:txBody>
                  <a:bodyPr rtlCol="0" anchor="ctr"/>
                  <a:lstStyle/>
                  <a:p>
                    <a:endParaRPr lang="en-US" sz="3200" dirty="0"/>
                  </a:p>
                </p:txBody>
              </p:sp>
            </p:grpSp>
            <p:sp>
              <p:nvSpPr>
                <p:cNvPr id="32" name="TextBox 31">
                  <a:extLst>
                    <a:ext uri="{FF2B5EF4-FFF2-40B4-BE49-F238E27FC236}">
                      <a16:creationId xmlns:a16="http://schemas.microsoft.com/office/drawing/2014/main" id="{0605CB83-AE8D-4943-890A-EBC1F899F298}"/>
                    </a:ext>
                  </a:extLst>
                </p:cNvPr>
                <p:cNvSpPr txBox="1"/>
                <p:nvPr/>
              </p:nvSpPr>
              <p:spPr>
                <a:xfrm>
                  <a:off x="5065725" y="2118190"/>
                  <a:ext cx="2634661" cy="777136"/>
                </a:xfrm>
                <a:prstGeom prst="rect">
                  <a:avLst/>
                </a:prstGeom>
                <a:noFill/>
              </p:spPr>
              <p:txBody>
                <a:bodyPr wrap="square" rtlCol="0">
                  <a:spAutoFit/>
                </a:bodyPr>
                <a:lstStyle/>
                <a:p>
                  <a:pPr>
                    <a:spcAft>
                      <a:spcPts val="300"/>
                    </a:spcAft>
                  </a:pPr>
                  <a:r>
                    <a:rPr lang="en-US" sz="2000" b="1" dirty="0">
                      <a:solidFill>
                        <a:schemeClr val="accent1"/>
                      </a:solidFill>
                    </a:rPr>
                    <a:t>Amazon </a:t>
                  </a:r>
                  <a:r>
                    <a:rPr lang="en-US" sz="2000" b="1" dirty="0" err="1">
                      <a:solidFill>
                        <a:schemeClr val="accent1"/>
                      </a:solidFill>
                    </a:rPr>
                    <a:t>SageMaker</a:t>
                  </a:r>
                  <a:r>
                    <a:rPr lang="en-US" sz="2000" b="1" dirty="0">
                      <a:solidFill>
                        <a:schemeClr val="accent1"/>
                      </a:solidFill>
                    </a:rPr>
                    <a:t> </a:t>
                  </a:r>
                </a:p>
                <a:p>
                  <a:pPr>
                    <a:spcAft>
                      <a:spcPts val="300"/>
                    </a:spcAft>
                  </a:pPr>
                  <a:r>
                    <a:rPr lang="en-US" sz="1100" dirty="0"/>
                    <a:t>Includes a managed, optimized </a:t>
                  </a:r>
                  <a:br>
                    <a:rPr lang="en-US" sz="1100" dirty="0"/>
                  </a:br>
                  <a:r>
                    <a:rPr lang="en-US" sz="1100" dirty="0"/>
                    <a:t>data-parallel training toolkit</a:t>
                  </a:r>
                </a:p>
              </p:txBody>
            </p:sp>
          </p:grpSp>
          <p:sp>
            <p:nvSpPr>
              <p:cNvPr id="157" name="TextBox 156">
                <a:extLst>
                  <a:ext uri="{FF2B5EF4-FFF2-40B4-BE49-F238E27FC236}">
                    <a16:creationId xmlns:a16="http://schemas.microsoft.com/office/drawing/2014/main" id="{DFE404AB-371E-46B8-99A3-D83A21ABEC3E}"/>
                  </a:ext>
                </a:extLst>
              </p:cNvPr>
              <p:cNvSpPr txBox="1"/>
              <p:nvPr/>
            </p:nvSpPr>
            <p:spPr>
              <a:xfrm>
                <a:off x="3963925" y="2813705"/>
                <a:ext cx="3435906" cy="1446550"/>
              </a:xfrm>
              <a:prstGeom prst="rect">
                <a:avLst/>
              </a:prstGeom>
              <a:noFill/>
            </p:spPr>
            <p:txBody>
              <a:bodyPr wrap="square" lIns="0" rIns="0" rtlCol="0" anchor="ctr">
                <a:spAutoFit/>
              </a:bodyPr>
              <a:lstStyle/>
              <a:p>
                <a:pPr algn="ctr"/>
                <a:r>
                  <a:rPr lang="en-US" sz="1100" dirty="0"/>
                  <a:t>Fully managed training on</a:t>
                </a:r>
                <a:br>
                  <a:rPr lang="en-US" sz="1100" dirty="0"/>
                </a:br>
                <a:r>
                  <a:rPr lang="en-US" sz="1100" dirty="0"/>
                  <a:t> replicas on workers</a:t>
                </a:r>
              </a:p>
              <a:p>
                <a:pPr algn="ctr"/>
                <a:endParaRPr lang="en-US" sz="1100" dirty="0"/>
              </a:p>
              <a:p>
                <a:pPr algn="ctr"/>
                <a:r>
                  <a:rPr lang="en-US" sz="1100" dirty="0"/>
                  <a:t>Supports popular APIs like </a:t>
                </a:r>
                <a:r>
                  <a:rPr lang="en-US" sz="1100" dirty="0" err="1"/>
                  <a:t>Horovod</a:t>
                </a:r>
                <a:r>
                  <a:rPr lang="en-US" sz="1100" dirty="0"/>
                  <a:t> </a:t>
                </a:r>
                <a:br>
                  <a:rPr lang="en-US" sz="1100" dirty="0"/>
                </a:br>
                <a:r>
                  <a:rPr lang="en-US" sz="1100" dirty="0"/>
                  <a:t>and Distributed Data Parallel</a:t>
                </a:r>
              </a:p>
              <a:p>
                <a:pPr algn="ctr"/>
                <a:endParaRPr lang="en-US" sz="1100" dirty="0"/>
              </a:p>
              <a:p>
                <a:pPr algn="ctr"/>
                <a:r>
                  <a:rPr lang="en-US" sz="1100" dirty="0"/>
                  <a:t>Automatically synchronizes workers </a:t>
                </a:r>
                <a:br>
                  <a:rPr lang="en-US" sz="1100" dirty="0"/>
                </a:br>
                <a:r>
                  <a:rPr lang="en-US" sz="1100" dirty="0"/>
                  <a:t>across multiple GPUs</a:t>
                </a:r>
              </a:p>
            </p:txBody>
          </p:sp>
          <p:cxnSp>
            <p:nvCxnSpPr>
              <p:cNvPr id="159" name="Straight Connector 158">
                <a:extLst>
                  <a:ext uri="{FF2B5EF4-FFF2-40B4-BE49-F238E27FC236}">
                    <a16:creationId xmlns:a16="http://schemas.microsoft.com/office/drawing/2014/main" id="{FAFEC0FF-E7B3-46E9-9B4F-B65023488696}"/>
                  </a:ext>
                </a:extLst>
              </p:cNvPr>
              <p:cNvCxnSpPr/>
              <p:nvPr/>
            </p:nvCxnSpPr>
            <p:spPr>
              <a:xfrm>
                <a:off x="3972739" y="2648974"/>
                <a:ext cx="3418279" cy="0"/>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cxnSp>
          <p:nvCxnSpPr>
            <p:cNvPr id="163" name="Straight Arrow Connector 162">
              <a:extLst>
                <a:ext uri="{FF2B5EF4-FFF2-40B4-BE49-F238E27FC236}">
                  <a16:creationId xmlns:a16="http://schemas.microsoft.com/office/drawing/2014/main" id="{3B13C3A9-D5EB-459F-B5BB-0279995FBF72}"/>
                </a:ext>
              </a:extLst>
            </p:cNvPr>
            <p:cNvCxnSpPr>
              <a:stCxn id="152" idx="3"/>
              <a:endCxn id="155" idx="1"/>
            </p:cNvCxnSpPr>
            <p:nvPr/>
          </p:nvCxnSpPr>
          <p:spPr>
            <a:xfrm>
              <a:off x="3622556" y="3508922"/>
              <a:ext cx="495081" cy="0"/>
            </a:xfrm>
            <a:prstGeom prst="straightConnector1">
              <a:avLst/>
            </a:prstGeom>
            <a:ln w="285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3B3DE6B1-EEA0-463F-8C78-1A925A0428BD}"/>
                </a:ext>
              </a:extLst>
            </p:cNvPr>
            <p:cNvGrpSpPr/>
            <p:nvPr/>
          </p:nvGrpSpPr>
          <p:grpSpPr>
            <a:xfrm>
              <a:off x="9126114" y="2705966"/>
              <a:ext cx="1441306" cy="1605913"/>
              <a:chOff x="9126114" y="2497458"/>
              <a:chExt cx="1441306" cy="1605913"/>
            </a:xfrm>
          </p:grpSpPr>
          <p:sp>
            <p:nvSpPr>
              <p:cNvPr id="67" name="TextBox 66">
                <a:extLst>
                  <a:ext uri="{FF2B5EF4-FFF2-40B4-BE49-F238E27FC236}">
                    <a16:creationId xmlns:a16="http://schemas.microsoft.com/office/drawing/2014/main" id="{C2EFA765-1C7B-FA42-A1D9-F1620AA44C83}"/>
                  </a:ext>
                </a:extLst>
              </p:cNvPr>
              <p:cNvSpPr txBox="1"/>
              <p:nvPr/>
            </p:nvSpPr>
            <p:spPr>
              <a:xfrm>
                <a:off x="9126114" y="3457040"/>
                <a:ext cx="1441306" cy="646331"/>
              </a:xfrm>
              <a:prstGeom prst="rect">
                <a:avLst/>
              </a:prstGeom>
              <a:noFill/>
            </p:spPr>
            <p:txBody>
              <a:bodyPr wrap="square" rtlCol="0">
                <a:spAutoFit/>
              </a:bodyPr>
              <a:lstStyle/>
              <a:p>
                <a:pPr algn="ctr">
                  <a:spcAft>
                    <a:spcPts val="300"/>
                  </a:spcAft>
                </a:pPr>
                <a:r>
                  <a:rPr lang="en-US" sz="1200" dirty="0">
                    <a:solidFill>
                      <a:schemeClr val="accent3"/>
                    </a:solidFill>
                  </a:rPr>
                  <a:t>Trained model in Amazon S3, ready to deploy</a:t>
                </a:r>
                <a:endParaRPr lang="en-US" sz="1050" dirty="0">
                  <a:solidFill>
                    <a:schemeClr val="accent3"/>
                  </a:solidFill>
                </a:endParaRPr>
              </a:p>
            </p:txBody>
          </p:sp>
          <p:grpSp>
            <p:nvGrpSpPr>
              <p:cNvPr id="68" name="Group 67">
                <a:extLst>
                  <a:ext uri="{FF2B5EF4-FFF2-40B4-BE49-F238E27FC236}">
                    <a16:creationId xmlns:a16="http://schemas.microsoft.com/office/drawing/2014/main" id="{0C48B657-55C3-5144-AB7C-3A612791ADEF}"/>
                  </a:ext>
                </a:extLst>
              </p:cNvPr>
              <p:cNvGrpSpPr/>
              <p:nvPr/>
            </p:nvGrpSpPr>
            <p:grpSpPr>
              <a:xfrm>
                <a:off x="9468149" y="2497458"/>
                <a:ext cx="757237" cy="798437"/>
                <a:chOff x="7357562" y="1986736"/>
                <a:chExt cx="605650" cy="638602"/>
              </a:xfrm>
            </p:grpSpPr>
            <p:grpSp>
              <p:nvGrpSpPr>
                <p:cNvPr id="69" name="Group 68">
                  <a:extLst>
                    <a:ext uri="{FF2B5EF4-FFF2-40B4-BE49-F238E27FC236}">
                      <a16:creationId xmlns:a16="http://schemas.microsoft.com/office/drawing/2014/main" id="{9D05FC98-1C19-A24D-AAFF-397B43C4FEEE}"/>
                    </a:ext>
                  </a:extLst>
                </p:cNvPr>
                <p:cNvGrpSpPr/>
                <p:nvPr/>
              </p:nvGrpSpPr>
              <p:grpSpPr>
                <a:xfrm>
                  <a:off x="7357562" y="1986736"/>
                  <a:ext cx="605650" cy="638602"/>
                  <a:chOff x="7127953" y="1274822"/>
                  <a:chExt cx="1207800" cy="1273512"/>
                </a:xfrm>
              </p:grpSpPr>
              <p:sp>
                <p:nvSpPr>
                  <p:cNvPr id="74" name="Freeform: Shape 210">
                    <a:extLst>
                      <a:ext uri="{FF2B5EF4-FFF2-40B4-BE49-F238E27FC236}">
                        <a16:creationId xmlns:a16="http://schemas.microsoft.com/office/drawing/2014/main" id="{4A500BBE-9430-ED43-BCCF-4EF92187DCBA}"/>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solidFill>
                      <a:schemeClr val="tx1"/>
                    </a:solidFill>
                    <a:prstDash val="solid"/>
                    <a:round/>
                  </a:ln>
                </p:spPr>
                <p:txBody>
                  <a:bodyPr rtlCol="0" anchor="ctr"/>
                  <a:lstStyle/>
                  <a:p>
                    <a:endParaRPr lang="en-US" sz="3200" dirty="0"/>
                  </a:p>
                </p:txBody>
              </p:sp>
              <p:sp>
                <p:nvSpPr>
                  <p:cNvPr id="75" name="Freeform: Shape 211">
                    <a:extLst>
                      <a:ext uri="{FF2B5EF4-FFF2-40B4-BE49-F238E27FC236}">
                        <a16:creationId xmlns:a16="http://schemas.microsoft.com/office/drawing/2014/main" id="{E40EDC7B-4953-9E47-8664-AED05FD3439A}"/>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solidFill>
                      <a:schemeClr val="tx1"/>
                    </a:solidFill>
                    <a:prstDash val="solid"/>
                    <a:round/>
                  </a:ln>
                </p:spPr>
                <p:txBody>
                  <a:bodyPr rtlCol="0" anchor="ctr"/>
                  <a:lstStyle/>
                  <a:p>
                    <a:endParaRPr lang="en-US" sz="3200" dirty="0"/>
                  </a:p>
                </p:txBody>
              </p:sp>
              <p:sp>
                <p:nvSpPr>
                  <p:cNvPr id="76" name="Freeform: Shape 212">
                    <a:extLst>
                      <a:ext uri="{FF2B5EF4-FFF2-40B4-BE49-F238E27FC236}">
                        <a16:creationId xmlns:a16="http://schemas.microsoft.com/office/drawing/2014/main" id="{5F6B1910-CD6D-7144-A83E-04A18EDED2AE}"/>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solidFill>
                      <a:schemeClr val="tx1"/>
                    </a:solidFill>
                    <a:prstDash val="solid"/>
                    <a:round/>
                  </a:ln>
                </p:spPr>
                <p:txBody>
                  <a:bodyPr rtlCol="0" anchor="ctr"/>
                  <a:lstStyle/>
                  <a:p>
                    <a:endParaRPr lang="en-US" sz="3200" dirty="0"/>
                  </a:p>
                </p:txBody>
              </p:sp>
              <p:sp>
                <p:nvSpPr>
                  <p:cNvPr id="77" name="Freeform: Shape 213">
                    <a:extLst>
                      <a:ext uri="{FF2B5EF4-FFF2-40B4-BE49-F238E27FC236}">
                        <a16:creationId xmlns:a16="http://schemas.microsoft.com/office/drawing/2014/main" id="{946AE9A6-DF85-8A46-9CD1-81EB5ADFB414}"/>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chemeClr val="tx1"/>
                    </a:solidFill>
                    <a:prstDash val="solid"/>
                    <a:round/>
                  </a:ln>
                </p:spPr>
                <p:txBody>
                  <a:bodyPr rtlCol="0" anchor="ctr"/>
                  <a:lstStyle/>
                  <a:p>
                    <a:endParaRPr lang="en-US" sz="3200" dirty="0"/>
                  </a:p>
                </p:txBody>
              </p:sp>
            </p:grpSp>
            <p:grpSp>
              <p:nvGrpSpPr>
                <p:cNvPr id="70" name="Group 69">
                  <a:extLst>
                    <a:ext uri="{FF2B5EF4-FFF2-40B4-BE49-F238E27FC236}">
                      <a16:creationId xmlns:a16="http://schemas.microsoft.com/office/drawing/2014/main" id="{F20CA04C-F972-6A49-B35F-CD3611F29429}"/>
                    </a:ext>
                  </a:extLst>
                </p:cNvPr>
                <p:cNvGrpSpPr/>
                <p:nvPr/>
              </p:nvGrpSpPr>
              <p:grpSpPr>
                <a:xfrm>
                  <a:off x="7466435" y="2258720"/>
                  <a:ext cx="354805" cy="288647"/>
                  <a:chOff x="7631966" y="1506948"/>
                  <a:chExt cx="571549" cy="464977"/>
                </a:xfrm>
              </p:grpSpPr>
              <p:sp>
                <p:nvSpPr>
                  <p:cNvPr id="71" name="Isosceles Triangle 214">
                    <a:extLst>
                      <a:ext uri="{FF2B5EF4-FFF2-40B4-BE49-F238E27FC236}">
                        <a16:creationId xmlns:a16="http://schemas.microsoft.com/office/drawing/2014/main" id="{E24D54E6-E7AA-F54B-8A2D-5E6B0A556D36}"/>
                      </a:ext>
                    </a:extLst>
                  </p:cNvPr>
                  <p:cNvSpPr/>
                  <p:nvPr/>
                </p:nvSpPr>
                <p:spPr>
                  <a:xfrm>
                    <a:off x="7631966" y="1506948"/>
                    <a:ext cx="211313" cy="182166"/>
                  </a:xfrm>
                  <a:prstGeom prst="triangle">
                    <a:avLst/>
                  </a:prstGeom>
                  <a:noFill/>
                  <a:ln w="12700" cap="flat">
                    <a:solidFill>
                      <a:schemeClr val="tx1"/>
                    </a:solidFill>
                    <a:prstDash val="solid"/>
                    <a:round/>
                  </a:ln>
                </p:spPr>
                <p:txBody>
                  <a:bodyPr rtlCol="0" anchor="ctr"/>
                  <a:lstStyle/>
                  <a:p>
                    <a:endParaRPr lang="en-US" sz="3200" dirty="0" err="1"/>
                  </a:p>
                </p:txBody>
              </p:sp>
              <p:sp>
                <p:nvSpPr>
                  <p:cNvPr id="72" name="Oval 71">
                    <a:extLst>
                      <a:ext uri="{FF2B5EF4-FFF2-40B4-BE49-F238E27FC236}">
                        <a16:creationId xmlns:a16="http://schemas.microsoft.com/office/drawing/2014/main" id="{07856B1B-5C3F-8A45-9CF0-C7F3E8278C52}"/>
                      </a:ext>
                    </a:extLst>
                  </p:cNvPr>
                  <p:cNvSpPr/>
                  <p:nvPr/>
                </p:nvSpPr>
                <p:spPr>
                  <a:xfrm>
                    <a:off x="8000389" y="1693738"/>
                    <a:ext cx="203126" cy="203126"/>
                  </a:xfrm>
                  <a:prstGeom prst="ellipse">
                    <a:avLst/>
                  </a:prstGeom>
                  <a:noFill/>
                  <a:ln w="12700" cap="flat">
                    <a:solidFill>
                      <a:schemeClr val="tx1"/>
                    </a:solidFill>
                    <a:prstDash val="solid"/>
                    <a:round/>
                  </a:ln>
                </p:spPr>
                <p:txBody>
                  <a:bodyPr rtlCol="0" anchor="ctr"/>
                  <a:lstStyle/>
                  <a:p>
                    <a:endParaRPr lang="en-US" sz="3200" dirty="0" err="1"/>
                  </a:p>
                </p:txBody>
              </p:sp>
              <p:sp>
                <p:nvSpPr>
                  <p:cNvPr id="73" name="Rectangle 72">
                    <a:extLst>
                      <a:ext uri="{FF2B5EF4-FFF2-40B4-BE49-F238E27FC236}">
                        <a16:creationId xmlns:a16="http://schemas.microsoft.com/office/drawing/2014/main" id="{62D3423F-60C4-774A-AD1A-DE94D6D7861E}"/>
                      </a:ext>
                    </a:extLst>
                  </p:cNvPr>
                  <p:cNvSpPr/>
                  <p:nvPr/>
                </p:nvSpPr>
                <p:spPr>
                  <a:xfrm>
                    <a:off x="7734916" y="1804214"/>
                    <a:ext cx="167709" cy="167711"/>
                  </a:xfrm>
                  <a:prstGeom prst="rect">
                    <a:avLst/>
                  </a:prstGeom>
                  <a:noFill/>
                  <a:ln w="12700" cap="flat">
                    <a:solidFill>
                      <a:schemeClr val="tx1"/>
                    </a:solidFill>
                    <a:prstDash val="solid"/>
                    <a:round/>
                  </a:ln>
                </p:spPr>
                <p:txBody>
                  <a:bodyPr rtlCol="0" anchor="ctr"/>
                  <a:lstStyle/>
                  <a:p>
                    <a:endParaRPr lang="en-US" sz="3200" dirty="0" err="1"/>
                  </a:p>
                </p:txBody>
              </p:sp>
            </p:grpSp>
          </p:grpSp>
        </p:grpSp>
        <p:sp>
          <p:nvSpPr>
            <p:cNvPr id="164" name="Rectangle 163">
              <a:extLst>
                <a:ext uri="{FF2B5EF4-FFF2-40B4-BE49-F238E27FC236}">
                  <a16:creationId xmlns:a16="http://schemas.microsoft.com/office/drawing/2014/main" id="{FFE595C1-0B2A-4DF5-A3AC-A190D9578FC8}"/>
                </a:ext>
              </a:extLst>
            </p:cNvPr>
            <p:cNvSpPr/>
            <p:nvPr/>
          </p:nvSpPr>
          <p:spPr>
            <a:xfrm>
              <a:off x="8658780" y="2389483"/>
              <a:ext cx="2375974" cy="2238878"/>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cxnSp>
          <p:nvCxnSpPr>
            <p:cNvPr id="168" name="Straight Arrow Connector 167">
              <a:extLst>
                <a:ext uri="{FF2B5EF4-FFF2-40B4-BE49-F238E27FC236}">
                  <a16:creationId xmlns:a16="http://schemas.microsoft.com/office/drawing/2014/main" id="{7B1F131D-9D41-461C-9B35-59DFEA9A4598}"/>
                </a:ext>
              </a:extLst>
            </p:cNvPr>
            <p:cNvCxnSpPr>
              <a:stCxn id="155" idx="3"/>
              <a:endCxn id="164" idx="1"/>
            </p:cNvCxnSpPr>
            <p:nvPr/>
          </p:nvCxnSpPr>
          <p:spPr>
            <a:xfrm>
              <a:off x="8163698" y="3508922"/>
              <a:ext cx="495082" cy="0"/>
            </a:xfrm>
            <a:prstGeom prst="straightConnector1">
              <a:avLst/>
            </a:prstGeom>
            <a:ln w="28575"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04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21">
            <a:extLst>
              <a:ext uri="{FF2B5EF4-FFF2-40B4-BE49-F238E27FC236}">
                <a16:creationId xmlns:a16="http://schemas.microsoft.com/office/drawing/2014/main" id="{5C5182FD-E277-4707-A2ED-EB6CEC25801A}"/>
              </a:ext>
            </a:extLst>
          </p:cNvPr>
          <p:cNvSpPr>
            <a:spLocks noGrp="1"/>
          </p:cNvSpPr>
          <p:nvPr>
            <p:ph type="title"/>
          </p:nvPr>
        </p:nvSpPr>
        <p:spPr>
          <a:xfrm>
            <a:off x="609600" y="365533"/>
            <a:ext cx="10972800" cy="535531"/>
          </a:xfrm>
        </p:spPr>
        <p:txBody>
          <a:bodyPr/>
          <a:lstStyle/>
          <a:p>
            <a:r>
              <a:rPr lang="en-US" dirty="0"/>
              <a:t>How it works: Model parallelism library</a:t>
            </a:r>
          </a:p>
        </p:txBody>
      </p:sp>
      <p:sp>
        <p:nvSpPr>
          <p:cNvPr id="2" name="Slide Number Placeholder 1">
            <a:extLst>
              <a:ext uri="{FF2B5EF4-FFF2-40B4-BE49-F238E27FC236}">
                <a16:creationId xmlns:a16="http://schemas.microsoft.com/office/drawing/2014/main" id="{7032211F-4668-C74F-AD38-7463C591C9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23" name="Group 122">
            <a:extLst>
              <a:ext uri="{FF2B5EF4-FFF2-40B4-BE49-F238E27FC236}">
                <a16:creationId xmlns:a16="http://schemas.microsoft.com/office/drawing/2014/main" id="{A2C8E8E3-57D8-4E5D-A225-FD3B34072339}"/>
              </a:ext>
            </a:extLst>
          </p:cNvPr>
          <p:cNvGrpSpPr/>
          <p:nvPr/>
        </p:nvGrpSpPr>
        <p:grpSpPr>
          <a:xfrm>
            <a:off x="609600" y="1432736"/>
            <a:ext cx="10425154" cy="3992528"/>
            <a:chOff x="609600" y="1512658"/>
            <a:chExt cx="10425154" cy="3992528"/>
          </a:xfrm>
        </p:grpSpPr>
        <p:grpSp>
          <p:nvGrpSpPr>
            <p:cNvPr id="124" name="Group 123">
              <a:extLst>
                <a:ext uri="{FF2B5EF4-FFF2-40B4-BE49-F238E27FC236}">
                  <a16:creationId xmlns:a16="http://schemas.microsoft.com/office/drawing/2014/main" id="{CBBA9620-8D10-4620-882F-E4F37765349E}"/>
                </a:ext>
              </a:extLst>
            </p:cNvPr>
            <p:cNvGrpSpPr/>
            <p:nvPr/>
          </p:nvGrpSpPr>
          <p:grpSpPr>
            <a:xfrm>
              <a:off x="609600" y="1828979"/>
              <a:ext cx="2712673" cy="3359886"/>
              <a:chOff x="-130075" y="2088148"/>
              <a:chExt cx="2712673" cy="3359886"/>
            </a:xfrm>
          </p:grpSpPr>
          <p:grpSp>
            <p:nvGrpSpPr>
              <p:cNvPr id="168" name="Group 167">
                <a:extLst>
                  <a:ext uri="{FF2B5EF4-FFF2-40B4-BE49-F238E27FC236}">
                    <a16:creationId xmlns:a16="http://schemas.microsoft.com/office/drawing/2014/main" id="{9234AB8D-E220-488F-AB39-D9EFBC6A8E62}"/>
                  </a:ext>
                </a:extLst>
              </p:cNvPr>
              <p:cNvGrpSpPr/>
              <p:nvPr/>
            </p:nvGrpSpPr>
            <p:grpSpPr>
              <a:xfrm>
                <a:off x="-130075" y="3269786"/>
                <a:ext cx="2712673" cy="1081248"/>
                <a:chOff x="-130075" y="3586757"/>
                <a:chExt cx="2712673" cy="1081248"/>
              </a:xfrm>
            </p:grpSpPr>
            <p:sp>
              <p:nvSpPr>
                <p:cNvPr id="190" name="TextBox 189">
                  <a:extLst>
                    <a:ext uri="{FF2B5EF4-FFF2-40B4-BE49-F238E27FC236}">
                      <a16:creationId xmlns:a16="http://schemas.microsoft.com/office/drawing/2014/main" id="{BDAD813C-A929-4B6D-B0B0-3E38AA4F0BA9}"/>
                    </a:ext>
                  </a:extLst>
                </p:cNvPr>
                <p:cNvSpPr txBox="1"/>
                <p:nvPr/>
              </p:nvSpPr>
              <p:spPr>
                <a:xfrm>
                  <a:off x="-130075" y="3592620"/>
                  <a:ext cx="1823047" cy="1069523"/>
                </a:xfrm>
                <a:prstGeom prst="rect">
                  <a:avLst/>
                </a:prstGeom>
                <a:noFill/>
              </p:spPr>
              <p:txBody>
                <a:bodyPr wrap="square" rtlCol="0">
                  <a:spAutoFit/>
                </a:bodyPr>
                <a:lstStyle/>
                <a:p>
                  <a:pPr algn="r">
                    <a:spcAft>
                      <a:spcPts val="300"/>
                    </a:spcAft>
                  </a:pPr>
                  <a:r>
                    <a:rPr lang="en-US" sz="1400" b="1" dirty="0">
                      <a:solidFill>
                        <a:schemeClr val="accent1"/>
                      </a:solidFill>
                    </a:rPr>
                    <a:t>Amazon </a:t>
                  </a:r>
                  <a:r>
                    <a:rPr lang="en-US" sz="1400" b="1" dirty="0" err="1">
                      <a:solidFill>
                        <a:schemeClr val="accent1"/>
                      </a:solidFill>
                    </a:rPr>
                    <a:t>SageMaker</a:t>
                  </a:r>
                  <a:r>
                    <a:rPr lang="en-US" sz="1400" b="1" dirty="0">
                      <a:solidFill>
                        <a:schemeClr val="accent1"/>
                      </a:solidFill>
                    </a:rPr>
                    <a:t> </a:t>
                  </a:r>
                </a:p>
                <a:p>
                  <a:pPr algn="r">
                    <a:spcAft>
                      <a:spcPts val="300"/>
                    </a:spcAft>
                  </a:pPr>
                  <a:r>
                    <a:rPr lang="en-US" sz="1100" dirty="0"/>
                    <a:t>Launch a </a:t>
                  </a:r>
                  <a:r>
                    <a:rPr lang="en-US" sz="1100" dirty="0" err="1"/>
                    <a:t>SageMaker</a:t>
                  </a:r>
                  <a:r>
                    <a:rPr lang="en-US" sz="1100" dirty="0"/>
                    <a:t> training job with data parallelism enabled</a:t>
                  </a:r>
                </a:p>
              </p:txBody>
            </p:sp>
            <p:grpSp>
              <p:nvGrpSpPr>
                <p:cNvPr id="191" name="Graphic 5097">
                  <a:extLst>
                    <a:ext uri="{FF2B5EF4-FFF2-40B4-BE49-F238E27FC236}">
                      <a16:creationId xmlns:a16="http://schemas.microsoft.com/office/drawing/2014/main" id="{2261749F-337C-4A36-887A-549C3576BD91}"/>
                    </a:ext>
                  </a:extLst>
                </p:cNvPr>
                <p:cNvGrpSpPr/>
                <p:nvPr/>
              </p:nvGrpSpPr>
              <p:grpSpPr>
                <a:xfrm>
                  <a:off x="1501350" y="3586757"/>
                  <a:ext cx="1081248" cy="1081248"/>
                  <a:chOff x="5097071" y="6858000"/>
                  <a:chExt cx="1905000" cy="1905000"/>
                </a:xfrm>
              </p:grpSpPr>
              <p:sp>
                <p:nvSpPr>
                  <p:cNvPr id="192" name="Freeform: Shape 117">
                    <a:extLst>
                      <a:ext uri="{FF2B5EF4-FFF2-40B4-BE49-F238E27FC236}">
                        <a16:creationId xmlns:a16="http://schemas.microsoft.com/office/drawing/2014/main" id="{522E2289-BB37-4686-A7AA-EDFCC5E42C43}"/>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9050" cap="flat">
                    <a:solidFill>
                      <a:schemeClr val="tx1"/>
                    </a:solidFill>
                    <a:prstDash val="solid"/>
                    <a:round/>
                  </a:ln>
                </p:spPr>
                <p:txBody>
                  <a:bodyPr rtlCol="0" anchor="ctr"/>
                  <a:lstStyle/>
                  <a:p>
                    <a:endParaRPr lang="en-US" sz="3200" dirty="0"/>
                  </a:p>
                </p:txBody>
              </p:sp>
              <p:sp>
                <p:nvSpPr>
                  <p:cNvPr id="193" name="Freeform: Shape 118">
                    <a:extLst>
                      <a:ext uri="{FF2B5EF4-FFF2-40B4-BE49-F238E27FC236}">
                        <a16:creationId xmlns:a16="http://schemas.microsoft.com/office/drawing/2014/main" id="{FBBB4D92-3790-4696-B0E6-973BCC938180}"/>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9050" cap="flat">
                    <a:solidFill>
                      <a:schemeClr val="tx1"/>
                    </a:solidFill>
                    <a:prstDash val="solid"/>
                    <a:round/>
                  </a:ln>
                </p:spPr>
                <p:txBody>
                  <a:bodyPr rtlCol="0" anchor="ctr"/>
                  <a:lstStyle/>
                  <a:p>
                    <a:endParaRPr lang="en-US" sz="3200" dirty="0"/>
                  </a:p>
                </p:txBody>
              </p:sp>
              <p:sp>
                <p:nvSpPr>
                  <p:cNvPr id="194" name="Freeform: Shape 119">
                    <a:extLst>
                      <a:ext uri="{FF2B5EF4-FFF2-40B4-BE49-F238E27FC236}">
                        <a16:creationId xmlns:a16="http://schemas.microsoft.com/office/drawing/2014/main" id="{441D857A-9436-4F21-9FE3-CED48666A055}"/>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9050" cap="flat">
                    <a:solidFill>
                      <a:schemeClr val="tx1"/>
                    </a:solidFill>
                    <a:prstDash val="solid"/>
                    <a:round/>
                  </a:ln>
                </p:spPr>
                <p:txBody>
                  <a:bodyPr rtlCol="0" anchor="ctr"/>
                  <a:lstStyle/>
                  <a:p>
                    <a:endParaRPr lang="en-US" sz="3200" dirty="0"/>
                  </a:p>
                </p:txBody>
              </p:sp>
              <p:sp>
                <p:nvSpPr>
                  <p:cNvPr id="195" name="Freeform: Shape 120">
                    <a:extLst>
                      <a:ext uri="{FF2B5EF4-FFF2-40B4-BE49-F238E27FC236}">
                        <a16:creationId xmlns:a16="http://schemas.microsoft.com/office/drawing/2014/main" id="{9056A404-2ECE-459A-B108-74B0BF03BC29}"/>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9050" cap="flat">
                    <a:solidFill>
                      <a:schemeClr val="tx1"/>
                    </a:solidFill>
                    <a:prstDash val="solid"/>
                    <a:round/>
                  </a:ln>
                </p:spPr>
                <p:txBody>
                  <a:bodyPr rtlCol="0" anchor="ctr"/>
                  <a:lstStyle/>
                  <a:p>
                    <a:endParaRPr lang="en-US" sz="3200" dirty="0"/>
                  </a:p>
                </p:txBody>
              </p:sp>
              <p:sp>
                <p:nvSpPr>
                  <p:cNvPr id="196" name="Freeform: Shape 121">
                    <a:extLst>
                      <a:ext uri="{FF2B5EF4-FFF2-40B4-BE49-F238E27FC236}">
                        <a16:creationId xmlns:a16="http://schemas.microsoft.com/office/drawing/2014/main" id="{D8E7D968-705A-4D4C-BB9E-DEDC5F09AC4E}"/>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9050" cap="flat">
                    <a:solidFill>
                      <a:schemeClr val="tx1"/>
                    </a:solidFill>
                    <a:prstDash val="solid"/>
                    <a:round/>
                  </a:ln>
                </p:spPr>
                <p:txBody>
                  <a:bodyPr rtlCol="0" anchor="ctr"/>
                  <a:lstStyle/>
                  <a:p>
                    <a:endParaRPr lang="en-US" sz="3200" dirty="0"/>
                  </a:p>
                </p:txBody>
              </p:sp>
              <p:sp>
                <p:nvSpPr>
                  <p:cNvPr id="197" name="Freeform: Shape 122">
                    <a:extLst>
                      <a:ext uri="{FF2B5EF4-FFF2-40B4-BE49-F238E27FC236}">
                        <a16:creationId xmlns:a16="http://schemas.microsoft.com/office/drawing/2014/main" id="{64155951-F872-4304-9925-1100FAAB0AA5}"/>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sz="3200" dirty="0"/>
                  </a:p>
                </p:txBody>
              </p:sp>
              <p:sp>
                <p:nvSpPr>
                  <p:cNvPr id="198" name="Freeform: Shape 123">
                    <a:extLst>
                      <a:ext uri="{FF2B5EF4-FFF2-40B4-BE49-F238E27FC236}">
                        <a16:creationId xmlns:a16="http://schemas.microsoft.com/office/drawing/2014/main" id="{27CE3715-D517-4352-8348-6E7350947FB1}"/>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9050" cap="flat">
                    <a:solidFill>
                      <a:schemeClr val="tx1"/>
                    </a:solidFill>
                    <a:prstDash val="solid"/>
                    <a:round/>
                  </a:ln>
                </p:spPr>
                <p:txBody>
                  <a:bodyPr rtlCol="0" anchor="ctr"/>
                  <a:lstStyle/>
                  <a:p>
                    <a:endParaRPr lang="en-US" sz="3200" dirty="0"/>
                  </a:p>
                </p:txBody>
              </p:sp>
              <p:sp>
                <p:nvSpPr>
                  <p:cNvPr id="199" name="Freeform: Shape 124">
                    <a:extLst>
                      <a:ext uri="{FF2B5EF4-FFF2-40B4-BE49-F238E27FC236}">
                        <a16:creationId xmlns:a16="http://schemas.microsoft.com/office/drawing/2014/main" id="{F18133A7-E78E-4AFF-80D3-718F9E82D9B9}"/>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9050" cap="flat">
                    <a:solidFill>
                      <a:schemeClr val="tx1"/>
                    </a:solidFill>
                    <a:prstDash val="solid"/>
                    <a:round/>
                  </a:ln>
                </p:spPr>
                <p:txBody>
                  <a:bodyPr rtlCol="0" anchor="ctr"/>
                  <a:lstStyle/>
                  <a:p>
                    <a:endParaRPr lang="en-US" sz="3200" dirty="0"/>
                  </a:p>
                </p:txBody>
              </p:sp>
              <p:sp>
                <p:nvSpPr>
                  <p:cNvPr id="200" name="Freeform: Shape 125">
                    <a:extLst>
                      <a:ext uri="{FF2B5EF4-FFF2-40B4-BE49-F238E27FC236}">
                        <a16:creationId xmlns:a16="http://schemas.microsoft.com/office/drawing/2014/main" id="{C380E40D-B131-48DE-9C97-2FA31B6CB564}"/>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sz="3200" dirty="0"/>
                  </a:p>
                </p:txBody>
              </p:sp>
              <p:sp>
                <p:nvSpPr>
                  <p:cNvPr id="201" name="Freeform: Shape 126">
                    <a:extLst>
                      <a:ext uri="{FF2B5EF4-FFF2-40B4-BE49-F238E27FC236}">
                        <a16:creationId xmlns:a16="http://schemas.microsoft.com/office/drawing/2014/main" id="{4D97A1F9-3CF7-48A2-A6A2-8FD6988938E7}"/>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9050" cap="flat">
                    <a:solidFill>
                      <a:schemeClr val="tx1"/>
                    </a:solidFill>
                    <a:prstDash val="solid"/>
                    <a:round/>
                  </a:ln>
                </p:spPr>
                <p:txBody>
                  <a:bodyPr rtlCol="0" anchor="ctr"/>
                  <a:lstStyle/>
                  <a:p>
                    <a:endParaRPr lang="en-US" sz="3200" dirty="0"/>
                  </a:p>
                </p:txBody>
              </p:sp>
              <p:sp>
                <p:nvSpPr>
                  <p:cNvPr id="202" name="Freeform: Shape 127">
                    <a:extLst>
                      <a:ext uri="{FF2B5EF4-FFF2-40B4-BE49-F238E27FC236}">
                        <a16:creationId xmlns:a16="http://schemas.microsoft.com/office/drawing/2014/main" id="{DF29D688-31EA-46B4-88C1-C520EDBD67CB}"/>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9050" cap="flat">
                    <a:solidFill>
                      <a:schemeClr val="tx1"/>
                    </a:solidFill>
                    <a:prstDash val="solid"/>
                    <a:round/>
                  </a:ln>
                </p:spPr>
                <p:txBody>
                  <a:bodyPr rtlCol="0" anchor="ctr"/>
                  <a:lstStyle/>
                  <a:p>
                    <a:endParaRPr lang="en-US" sz="3200" dirty="0"/>
                  </a:p>
                </p:txBody>
              </p:sp>
              <p:sp>
                <p:nvSpPr>
                  <p:cNvPr id="203" name="Freeform: Shape 128">
                    <a:extLst>
                      <a:ext uri="{FF2B5EF4-FFF2-40B4-BE49-F238E27FC236}">
                        <a16:creationId xmlns:a16="http://schemas.microsoft.com/office/drawing/2014/main" id="{A5DF7A29-40BD-4979-AF89-5050E4D74152}"/>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9050" cap="flat">
                    <a:solidFill>
                      <a:schemeClr val="tx1"/>
                    </a:solidFill>
                    <a:prstDash val="solid"/>
                    <a:round/>
                  </a:ln>
                </p:spPr>
                <p:txBody>
                  <a:bodyPr rtlCol="0" anchor="ctr"/>
                  <a:lstStyle/>
                  <a:p>
                    <a:endParaRPr lang="en-US" sz="3200" dirty="0"/>
                  </a:p>
                </p:txBody>
              </p:sp>
              <p:sp>
                <p:nvSpPr>
                  <p:cNvPr id="204" name="Freeform: Shape 129">
                    <a:extLst>
                      <a:ext uri="{FF2B5EF4-FFF2-40B4-BE49-F238E27FC236}">
                        <a16:creationId xmlns:a16="http://schemas.microsoft.com/office/drawing/2014/main" id="{06FF803C-F151-40BC-90C3-5A0488028CD2}"/>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9050" cap="flat">
                    <a:solidFill>
                      <a:schemeClr val="tx1"/>
                    </a:solidFill>
                    <a:prstDash val="solid"/>
                    <a:round/>
                  </a:ln>
                </p:spPr>
                <p:txBody>
                  <a:bodyPr rtlCol="0" anchor="ctr"/>
                  <a:lstStyle/>
                  <a:p>
                    <a:endParaRPr lang="en-US" sz="3200" dirty="0"/>
                  </a:p>
                </p:txBody>
              </p:sp>
              <p:sp>
                <p:nvSpPr>
                  <p:cNvPr id="205" name="Freeform: Shape 130">
                    <a:extLst>
                      <a:ext uri="{FF2B5EF4-FFF2-40B4-BE49-F238E27FC236}">
                        <a16:creationId xmlns:a16="http://schemas.microsoft.com/office/drawing/2014/main" id="{E2FF0D96-D6E5-47CD-9B26-12C5DFC3B67A}"/>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9050" cap="flat">
                    <a:solidFill>
                      <a:schemeClr val="tx1"/>
                    </a:solidFill>
                    <a:prstDash val="solid"/>
                    <a:round/>
                  </a:ln>
                </p:spPr>
                <p:txBody>
                  <a:bodyPr rtlCol="0" anchor="ctr"/>
                  <a:lstStyle/>
                  <a:p>
                    <a:endParaRPr lang="en-US" sz="3200" dirty="0"/>
                  </a:p>
                </p:txBody>
              </p:sp>
              <p:sp>
                <p:nvSpPr>
                  <p:cNvPr id="206" name="Freeform: Shape 131">
                    <a:extLst>
                      <a:ext uri="{FF2B5EF4-FFF2-40B4-BE49-F238E27FC236}">
                        <a16:creationId xmlns:a16="http://schemas.microsoft.com/office/drawing/2014/main" id="{8443271C-E995-41BA-8041-6B9ED6881B72}"/>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9050" cap="flat">
                    <a:solidFill>
                      <a:schemeClr val="tx1"/>
                    </a:solidFill>
                    <a:prstDash val="solid"/>
                    <a:round/>
                  </a:ln>
                </p:spPr>
                <p:txBody>
                  <a:bodyPr rtlCol="0" anchor="ctr"/>
                  <a:lstStyle/>
                  <a:p>
                    <a:endParaRPr lang="en-US" sz="3200" dirty="0"/>
                  </a:p>
                </p:txBody>
              </p:sp>
              <p:sp>
                <p:nvSpPr>
                  <p:cNvPr id="207" name="Freeform: Shape 132">
                    <a:extLst>
                      <a:ext uri="{FF2B5EF4-FFF2-40B4-BE49-F238E27FC236}">
                        <a16:creationId xmlns:a16="http://schemas.microsoft.com/office/drawing/2014/main" id="{4F106104-650A-42B8-8E95-380281BCFC44}"/>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sz="3200" dirty="0"/>
                  </a:p>
                </p:txBody>
              </p:sp>
              <p:sp>
                <p:nvSpPr>
                  <p:cNvPr id="208" name="Freeform: Shape 133">
                    <a:extLst>
                      <a:ext uri="{FF2B5EF4-FFF2-40B4-BE49-F238E27FC236}">
                        <a16:creationId xmlns:a16="http://schemas.microsoft.com/office/drawing/2014/main" id="{6159FD5A-47A1-4FF7-A4CE-57F96FAF949D}"/>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sz="3200" dirty="0"/>
                  </a:p>
                </p:txBody>
              </p:sp>
              <p:sp>
                <p:nvSpPr>
                  <p:cNvPr id="209" name="Freeform: Shape 134">
                    <a:extLst>
                      <a:ext uri="{FF2B5EF4-FFF2-40B4-BE49-F238E27FC236}">
                        <a16:creationId xmlns:a16="http://schemas.microsoft.com/office/drawing/2014/main" id="{14073370-6043-43D5-A923-E7FCB9318F8B}"/>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sz="3200" dirty="0"/>
                  </a:p>
                </p:txBody>
              </p:sp>
              <p:sp>
                <p:nvSpPr>
                  <p:cNvPr id="210" name="Freeform: Shape 135">
                    <a:extLst>
                      <a:ext uri="{FF2B5EF4-FFF2-40B4-BE49-F238E27FC236}">
                        <a16:creationId xmlns:a16="http://schemas.microsoft.com/office/drawing/2014/main" id="{354CBFFD-9DCF-411B-8AEA-26404500FEB3}"/>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sz="3200" dirty="0"/>
                  </a:p>
                </p:txBody>
              </p:sp>
              <p:sp>
                <p:nvSpPr>
                  <p:cNvPr id="211" name="Freeform: Shape 136">
                    <a:extLst>
                      <a:ext uri="{FF2B5EF4-FFF2-40B4-BE49-F238E27FC236}">
                        <a16:creationId xmlns:a16="http://schemas.microsoft.com/office/drawing/2014/main" id="{2DBDC133-C32A-4226-A58F-E692AB113EBD}"/>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9050" cap="flat">
                    <a:solidFill>
                      <a:schemeClr val="tx1"/>
                    </a:solidFill>
                    <a:prstDash val="solid"/>
                    <a:round/>
                  </a:ln>
                </p:spPr>
                <p:txBody>
                  <a:bodyPr rtlCol="0" anchor="ctr"/>
                  <a:lstStyle/>
                  <a:p>
                    <a:endParaRPr lang="en-US" sz="3200" dirty="0"/>
                  </a:p>
                </p:txBody>
              </p:sp>
            </p:grpSp>
          </p:grpSp>
          <p:grpSp>
            <p:nvGrpSpPr>
              <p:cNvPr id="169" name="Group 168">
                <a:extLst>
                  <a:ext uri="{FF2B5EF4-FFF2-40B4-BE49-F238E27FC236}">
                    <a16:creationId xmlns:a16="http://schemas.microsoft.com/office/drawing/2014/main" id="{9B4F4F7C-635E-4D69-A521-62FF8C58FD9B}"/>
                  </a:ext>
                </a:extLst>
              </p:cNvPr>
              <p:cNvGrpSpPr/>
              <p:nvPr/>
            </p:nvGrpSpPr>
            <p:grpSpPr>
              <a:xfrm>
                <a:off x="-130075" y="2088148"/>
                <a:ext cx="2453440" cy="684803"/>
                <a:chOff x="-130075" y="2088148"/>
                <a:chExt cx="2453440" cy="684803"/>
              </a:xfrm>
            </p:grpSpPr>
            <p:sp>
              <p:nvSpPr>
                <p:cNvPr id="184" name="TextBox 183">
                  <a:extLst>
                    <a:ext uri="{FF2B5EF4-FFF2-40B4-BE49-F238E27FC236}">
                      <a16:creationId xmlns:a16="http://schemas.microsoft.com/office/drawing/2014/main" id="{480F3458-FEE5-4764-B859-070C31D0B78C}"/>
                    </a:ext>
                  </a:extLst>
                </p:cNvPr>
                <p:cNvSpPr txBox="1"/>
                <p:nvPr/>
              </p:nvSpPr>
              <p:spPr>
                <a:xfrm>
                  <a:off x="-130075" y="2088148"/>
                  <a:ext cx="1823047" cy="684803"/>
                </a:xfrm>
                <a:prstGeom prst="rect">
                  <a:avLst/>
                </a:prstGeom>
                <a:noFill/>
              </p:spPr>
              <p:txBody>
                <a:bodyPr wrap="square" rtlCol="0">
                  <a:spAutoFit/>
                </a:bodyPr>
                <a:lstStyle/>
                <a:p>
                  <a:pPr algn="r">
                    <a:spcAft>
                      <a:spcPts val="300"/>
                    </a:spcAft>
                  </a:pPr>
                  <a:r>
                    <a:rPr lang="en-US" sz="1400" b="1" dirty="0">
                      <a:solidFill>
                        <a:schemeClr val="accent2"/>
                      </a:solidFill>
                    </a:rPr>
                    <a:t>Amazon S3</a:t>
                  </a:r>
                </a:p>
                <a:p>
                  <a:pPr algn="r">
                    <a:spcAft>
                      <a:spcPts val="300"/>
                    </a:spcAft>
                  </a:pPr>
                  <a:r>
                    <a:rPr lang="en-US" sz="1100" dirty="0"/>
                    <a:t>Store your </a:t>
                  </a:r>
                  <a:br>
                    <a:rPr lang="en-US" sz="1100" dirty="0"/>
                  </a:br>
                  <a:r>
                    <a:rPr lang="en-US" sz="1100" dirty="0"/>
                    <a:t>training dataset</a:t>
                  </a:r>
                </a:p>
              </p:txBody>
            </p:sp>
            <p:grpSp>
              <p:nvGrpSpPr>
                <p:cNvPr id="185" name="Group 184">
                  <a:extLst>
                    <a:ext uri="{FF2B5EF4-FFF2-40B4-BE49-F238E27FC236}">
                      <a16:creationId xmlns:a16="http://schemas.microsoft.com/office/drawing/2014/main" id="{C9BA7A0E-8286-43E9-8169-CF5DED3BAF64}"/>
                    </a:ext>
                  </a:extLst>
                </p:cNvPr>
                <p:cNvGrpSpPr/>
                <p:nvPr/>
              </p:nvGrpSpPr>
              <p:grpSpPr>
                <a:xfrm>
                  <a:off x="1760584" y="2133849"/>
                  <a:ext cx="562781" cy="593401"/>
                  <a:chOff x="7127953" y="1274822"/>
                  <a:chExt cx="1207800" cy="1273512"/>
                </a:xfrm>
              </p:grpSpPr>
              <p:sp>
                <p:nvSpPr>
                  <p:cNvPr id="186" name="Freeform: Shape 203">
                    <a:extLst>
                      <a:ext uri="{FF2B5EF4-FFF2-40B4-BE49-F238E27FC236}">
                        <a16:creationId xmlns:a16="http://schemas.microsoft.com/office/drawing/2014/main" id="{B235D17F-C45D-4002-9D58-82353CDFBD8E}"/>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9050" cap="flat">
                    <a:solidFill>
                      <a:schemeClr val="tx1"/>
                    </a:solidFill>
                    <a:prstDash val="solid"/>
                    <a:round/>
                  </a:ln>
                </p:spPr>
                <p:txBody>
                  <a:bodyPr rtlCol="0" anchor="ctr"/>
                  <a:lstStyle/>
                  <a:p>
                    <a:endParaRPr lang="en-US" sz="3200" dirty="0"/>
                  </a:p>
                </p:txBody>
              </p:sp>
              <p:sp>
                <p:nvSpPr>
                  <p:cNvPr id="187" name="Freeform: Shape 186">
                    <a:extLst>
                      <a:ext uri="{FF2B5EF4-FFF2-40B4-BE49-F238E27FC236}">
                        <a16:creationId xmlns:a16="http://schemas.microsoft.com/office/drawing/2014/main" id="{878DA6E2-6380-4CCB-AE51-ED634FEB2833}"/>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9050" cap="flat">
                    <a:solidFill>
                      <a:schemeClr val="tx1"/>
                    </a:solidFill>
                    <a:prstDash val="solid"/>
                    <a:round/>
                  </a:ln>
                </p:spPr>
                <p:txBody>
                  <a:bodyPr rtlCol="0" anchor="ctr"/>
                  <a:lstStyle/>
                  <a:p>
                    <a:endParaRPr lang="en-US" sz="3200" dirty="0"/>
                  </a:p>
                </p:txBody>
              </p:sp>
              <p:sp>
                <p:nvSpPr>
                  <p:cNvPr id="188" name="Freeform: Shape 189">
                    <a:extLst>
                      <a:ext uri="{FF2B5EF4-FFF2-40B4-BE49-F238E27FC236}">
                        <a16:creationId xmlns:a16="http://schemas.microsoft.com/office/drawing/2014/main" id="{C5295356-F9A2-48EC-B27A-80F2814D6650}"/>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9050" cap="flat">
                    <a:solidFill>
                      <a:schemeClr val="tx1"/>
                    </a:solidFill>
                    <a:prstDash val="solid"/>
                    <a:round/>
                  </a:ln>
                </p:spPr>
                <p:txBody>
                  <a:bodyPr rtlCol="0" anchor="ctr"/>
                  <a:lstStyle/>
                  <a:p>
                    <a:endParaRPr lang="en-US" sz="3200" dirty="0"/>
                  </a:p>
                </p:txBody>
              </p:sp>
              <p:sp>
                <p:nvSpPr>
                  <p:cNvPr id="189" name="Freeform: Shape 190">
                    <a:extLst>
                      <a:ext uri="{FF2B5EF4-FFF2-40B4-BE49-F238E27FC236}">
                        <a16:creationId xmlns:a16="http://schemas.microsoft.com/office/drawing/2014/main" id="{804A6857-D436-43F9-98E7-4BF5889D259B}"/>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9050" cap="flat">
                    <a:solidFill>
                      <a:schemeClr val="tx1"/>
                    </a:solidFill>
                    <a:prstDash val="solid"/>
                    <a:round/>
                  </a:ln>
                </p:spPr>
                <p:txBody>
                  <a:bodyPr rtlCol="0" anchor="ctr"/>
                  <a:lstStyle/>
                  <a:p>
                    <a:endParaRPr lang="en-US" sz="3200" dirty="0"/>
                  </a:p>
                </p:txBody>
              </p:sp>
            </p:grpSp>
          </p:grpSp>
          <p:grpSp>
            <p:nvGrpSpPr>
              <p:cNvPr id="170" name="Group 169">
                <a:extLst>
                  <a:ext uri="{FF2B5EF4-FFF2-40B4-BE49-F238E27FC236}">
                    <a16:creationId xmlns:a16="http://schemas.microsoft.com/office/drawing/2014/main" id="{BA7E8368-10EC-4F06-8D32-034FE42548CB}"/>
                  </a:ext>
                </a:extLst>
              </p:cNvPr>
              <p:cNvGrpSpPr/>
              <p:nvPr/>
            </p:nvGrpSpPr>
            <p:grpSpPr>
              <a:xfrm>
                <a:off x="152265" y="4847870"/>
                <a:ext cx="2154644" cy="600164"/>
                <a:chOff x="152265" y="5026815"/>
                <a:chExt cx="2154644" cy="600164"/>
              </a:xfrm>
            </p:grpSpPr>
            <p:sp>
              <p:nvSpPr>
                <p:cNvPr id="171" name="TextBox 170">
                  <a:extLst>
                    <a:ext uri="{FF2B5EF4-FFF2-40B4-BE49-F238E27FC236}">
                      <a16:creationId xmlns:a16="http://schemas.microsoft.com/office/drawing/2014/main" id="{F54B1DEE-3988-432A-A242-869DF52B732F}"/>
                    </a:ext>
                  </a:extLst>
                </p:cNvPr>
                <p:cNvSpPr txBox="1"/>
                <p:nvPr/>
              </p:nvSpPr>
              <p:spPr>
                <a:xfrm>
                  <a:off x="152265" y="5026815"/>
                  <a:ext cx="1540707" cy="600164"/>
                </a:xfrm>
                <a:prstGeom prst="rect">
                  <a:avLst/>
                </a:prstGeom>
                <a:noFill/>
              </p:spPr>
              <p:txBody>
                <a:bodyPr wrap="square" rtlCol="0">
                  <a:spAutoFit/>
                </a:bodyPr>
                <a:lstStyle/>
                <a:p>
                  <a:pPr algn="r">
                    <a:spcAft>
                      <a:spcPts val="300"/>
                    </a:spcAft>
                  </a:pPr>
                  <a:r>
                    <a:rPr lang="en-US" sz="1100" dirty="0"/>
                    <a:t>Import data parallelism library </a:t>
                  </a:r>
                  <a:br>
                    <a:rPr lang="en-US" sz="1100" dirty="0"/>
                  </a:br>
                  <a:r>
                    <a:rPr lang="en-US" sz="1100" dirty="0"/>
                    <a:t>to training script</a:t>
                  </a:r>
                  <a:endParaRPr lang="en-US" sz="1000" dirty="0">
                    <a:solidFill>
                      <a:schemeClr val="bg2">
                        <a:lumMod val="25000"/>
                        <a:lumOff val="75000"/>
                      </a:schemeClr>
                    </a:solidFill>
                  </a:endParaRPr>
                </a:p>
              </p:txBody>
            </p:sp>
            <p:grpSp>
              <p:nvGrpSpPr>
                <p:cNvPr id="172" name="Group 171">
                  <a:extLst>
                    <a:ext uri="{FF2B5EF4-FFF2-40B4-BE49-F238E27FC236}">
                      <a16:creationId xmlns:a16="http://schemas.microsoft.com/office/drawing/2014/main" id="{F780F6E1-B999-4CD0-973F-4D328494EE43}"/>
                    </a:ext>
                  </a:extLst>
                </p:cNvPr>
                <p:cNvGrpSpPr/>
                <p:nvPr/>
              </p:nvGrpSpPr>
              <p:grpSpPr>
                <a:xfrm>
                  <a:off x="1777039" y="5027568"/>
                  <a:ext cx="529870" cy="598658"/>
                  <a:chOff x="1102232" y="1479392"/>
                  <a:chExt cx="1809893" cy="2044861"/>
                </a:xfrm>
              </p:grpSpPr>
              <p:sp>
                <p:nvSpPr>
                  <p:cNvPr id="173" name="Right Bracket 172">
                    <a:extLst>
                      <a:ext uri="{FF2B5EF4-FFF2-40B4-BE49-F238E27FC236}">
                        <a16:creationId xmlns:a16="http://schemas.microsoft.com/office/drawing/2014/main" id="{E3B26089-A6EF-4EA9-9DE3-8CD2861EA825}"/>
                      </a:ext>
                    </a:extLst>
                  </p:cNvPr>
                  <p:cNvSpPr/>
                  <p:nvPr/>
                </p:nvSpPr>
                <p:spPr>
                  <a:xfrm rot="16200000">
                    <a:off x="1814511" y="960280"/>
                    <a:ext cx="409575" cy="1447799"/>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endParaRPr lang="en-US" sz="3200"/>
                  </a:p>
                </p:txBody>
              </p:sp>
              <p:sp>
                <p:nvSpPr>
                  <p:cNvPr id="174" name="Right Bracket 173">
                    <a:extLst>
                      <a:ext uri="{FF2B5EF4-FFF2-40B4-BE49-F238E27FC236}">
                        <a16:creationId xmlns:a16="http://schemas.microsoft.com/office/drawing/2014/main" id="{6925FE1E-AE99-47F6-98E0-2E927880CBA0}"/>
                      </a:ext>
                    </a:extLst>
                  </p:cNvPr>
                  <p:cNvSpPr/>
                  <p:nvPr/>
                </p:nvSpPr>
                <p:spPr>
                  <a:xfrm rot="5400000" flipV="1">
                    <a:off x="1505110" y="2286161"/>
                    <a:ext cx="1028384" cy="1447800"/>
                  </a:xfrm>
                  <a:prstGeom prst="rightBracket">
                    <a:avLst>
                      <a:gd name="adj" fmla="val 0"/>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endParaRPr lang="en-US" sz="3200"/>
                  </a:p>
                </p:txBody>
              </p:sp>
              <p:sp>
                <p:nvSpPr>
                  <p:cNvPr id="175" name="Isosceles Triangle 259">
                    <a:extLst>
                      <a:ext uri="{FF2B5EF4-FFF2-40B4-BE49-F238E27FC236}">
                        <a16:creationId xmlns:a16="http://schemas.microsoft.com/office/drawing/2014/main" id="{0208730D-15C1-4EA1-867C-A0EA82EDAD99}"/>
                      </a:ext>
                    </a:extLst>
                  </p:cNvPr>
                  <p:cNvSpPr/>
                  <p:nvPr/>
                </p:nvSpPr>
                <p:spPr>
                  <a:xfrm rot="16200000">
                    <a:off x="2529028" y="2030921"/>
                    <a:ext cx="475108" cy="291086"/>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endParaRPr lang="en-US" sz="3200" dirty="0" err="1"/>
                  </a:p>
                </p:txBody>
              </p:sp>
              <p:sp>
                <p:nvSpPr>
                  <p:cNvPr id="176" name="Isosceles Triangle 260">
                    <a:extLst>
                      <a:ext uri="{FF2B5EF4-FFF2-40B4-BE49-F238E27FC236}">
                        <a16:creationId xmlns:a16="http://schemas.microsoft.com/office/drawing/2014/main" id="{9899B54E-A1B5-46DF-9973-7E479624BC9E}"/>
                      </a:ext>
                    </a:extLst>
                  </p:cNvPr>
                  <p:cNvSpPr/>
                  <p:nvPr/>
                </p:nvSpPr>
                <p:spPr>
                  <a:xfrm rot="5400000" flipH="1">
                    <a:off x="1010220" y="2030921"/>
                    <a:ext cx="475108" cy="291084"/>
                  </a:xfrm>
                  <a:prstGeom prst="triangl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endParaRPr lang="en-US" sz="3200" dirty="0" err="1"/>
                  </a:p>
                </p:txBody>
              </p:sp>
              <p:cxnSp>
                <p:nvCxnSpPr>
                  <p:cNvPr id="177" name="Straight Connector 176">
                    <a:extLst>
                      <a:ext uri="{FF2B5EF4-FFF2-40B4-BE49-F238E27FC236}">
                        <a16:creationId xmlns:a16="http://schemas.microsoft.com/office/drawing/2014/main" id="{AB518753-DDCF-4655-812F-6A3D2AC99D80}"/>
                      </a:ext>
                    </a:extLst>
                  </p:cNvPr>
                  <p:cNvCxnSpPr>
                    <a:cxnSpLocks/>
                  </p:cNvCxnSpPr>
                  <p:nvPr/>
                </p:nvCxnSpPr>
                <p:spPr>
                  <a:xfrm>
                    <a:off x="1547812" y="179190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E8C4BB7-70FD-42F2-9494-C24C1D32C070}"/>
                      </a:ext>
                    </a:extLst>
                  </p:cNvPr>
                  <p:cNvCxnSpPr>
                    <a:cxnSpLocks/>
                  </p:cNvCxnSpPr>
                  <p:nvPr/>
                </p:nvCxnSpPr>
                <p:spPr>
                  <a:xfrm>
                    <a:off x="1547812" y="2031445"/>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8D0FB5A8-1EC8-4922-A91A-6C57AAF77D84}"/>
                      </a:ext>
                    </a:extLst>
                  </p:cNvPr>
                  <p:cNvCxnSpPr>
                    <a:cxnSpLocks/>
                  </p:cNvCxnSpPr>
                  <p:nvPr/>
                </p:nvCxnSpPr>
                <p:spPr>
                  <a:xfrm>
                    <a:off x="1547812" y="2270983"/>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969D8499-5EB2-426E-8116-912470899ED1}"/>
                      </a:ext>
                    </a:extLst>
                  </p:cNvPr>
                  <p:cNvCxnSpPr>
                    <a:cxnSpLocks/>
                  </p:cNvCxnSpPr>
                  <p:nvPr/>
                </p:nvCxnSpPr>
                <p:spPr>
                  <a:xfrm>
                    <a:off x="1547812" y="2510521"/>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ED5EA3B8-FB3D-4699-A9DA-51EA6158B3A7}"/>
                      </a:ext>
                    </a:extLst>
                  </p:cNvPr>
                  <p:cNvCxnSpPr>
                    <a:cxnSpLocks/>
                  </p:cNvCxnSpPr>
                  <p:nvPr/>
                </p:nvCxnSpPr>
                <p:spPr>
                  <a:xfrm>
                    <a:off x="1547812" y="2750059"/>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E81B3F72-04F0-4C2C-AE38-599B9CCD1487}"/>
                      </a:ext>
                    </a:extLst>
                  </p:cNvPr>
                  <p:cNvCxnSpPr>
                    <a:cxnSpLocks/>
                  </p:cNvCxnSpPr>
                  <p:nvPr/>
                </p:nvCxnSpPr>
                <p:spPr>
                  <a:xfrm>
                    <a:off x="1547812" y="2989597"/>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D454E17-EF65-4B76-8BF1-2CB48D89F44F}"/>
                      </a:ext>
                    </a:extLst>
                  </p:cNvPr>
                  <p:cNvCxnSpPr>
                    <a:cxnSpLocks/>
                  </p:cNvCxnSpPr>
                  <p:nvPr/>
                </p:nvCxnSpPr>
                <p:spPr>
                  <a:xfrm>
                    <a:off x="1547812" y="3229136"/>
                    <a:ext cx="942975"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grpSp>
        <p:sp>
          <p:nvSpPr>
            <p:cNvPr id="125" name="Rectangle 124">
              <a:extLst>
                <a:ext uri="{FF2B5EF4-FFF2-40B4-BE49-F238E27FC236}">
                  <a16:creationId xmlns:a16="http://schemas.microsoft.com/office/drawing/2014/main" id="{B7D698CC-AC60-4593-B657-9EEE4C8E1B4A}"/>
                </a:ext>
              </a:extLst>
            </p:cNvPr>
            <p:cNvSpPr/>
            <p:nvPr/>
          </p:nvSpPr>
          <p:spPr>
            <a:xfrm>
              <a:off x="664886" y="1512658"/>
              <a:ext cx="2957670" cy="39925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26" name="Rectangle 125">
              <a:extLst>
                <a:ext uri="{FF2B5EF4-FFF2-40B4-BE49-F238E27FC236}">
                  <a16:creationId xmlns:a16="http://schemas.microsoft.com/office/drawing/2014/main" id="{66C02A90-8DAD-4FB8-9B65-AD3DD911D898}"/>
                </a:ext>
              </a:extLst>
            </p:cNvPr>
            <p:cNvSpPr/>
            <p:nvPr/>
          </p:nvSpPr>
          <p:spPr>
            <a:xfrm>
              <a:off x="4117637" y="1915541"/>
              <a:ext cx="4046061" cy="318676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127" name="Group 126">
              <a:extLst>
                <a:ext uri="{FF2B5EF4-FFF2-40B4-BE49-F238E27FC236}">
                  <a16:creationId xmlns:a16="http://schemas.microsoft.com/office/drawing/2014/main" id="{F7F69CD3-1679-411F-9E30-C39F17E03F79}"/>
                </a:ext>
              </a:extLst>
            </p:cNvPr>
            <p:cNvGrpSpPr/>
            <p:nvPr/>
          </p:nvGrpSpPr>
          <p:grpSpPr>
            <a:xfrm>
              <a:off x="4291846" y="2119712"/>
              <a:ext cx="3697643" cy="2778421"/>
              <a:chOff x="3833057" y="1481834"/>
              <a:chExt cx="3697643" cy="2778421"/>
            </a:xfrm>
          </p:grpSpPr>
          <p:grpSp>
            <p:nvGrpSpPr>
              <p:cNvPr id="143" name="Group 142">
                <a:extLst>
                  <a:ext uri="{FF2B5EF4-FFF2-40B4-BE49-F238E27FC236}">
                    <a16:creationId xmlns:a16="http://schemas.microsoft.com/office/drawing/2014/main" id="{5A4C4865-FC46-4506-8E14-C928DB9018C7}"/>
                  </a:ext>
                </a:extLst>
              </p:cNvPr>
              <p:cNvGrpSpPr/>
              <p:nvPr/>
            </p:nvGrpSpPr>
            <p:grpSpPr>
              <a:xfrm>
                <a:off x="3833057" y="1481834"/>
                <a:ext cx="3697643" cy="1220290"/>
                <a:chOff x="4002743" y="1896613"/>
                <a:chExt cx="3697643" cy="1220290"/>
              </a:xfrm>
            </p:grpSpPr>
            <p:grpSp>
              <p:nvGrpSpPr>
                <p:cNvPr id="146" name="Graphic 5097">
                  <a:extLst>
                    <a:ext uri="{FF2B5EF4-FFF2-40B4-BE49-F238E27FC236}">
                      <a16:creationId xmlns:a16="http://schemas.microsoft.com/office/drawing/2014/main" id="{D0DB6748-08B2-42F8-8C5B-894B6551A897}"/>
                    </a:ext>
                  </a:extLst>
                </p:cNvPr>
                <p:cNvGrpSpPr/>
                <p:nvPr/>
              </p:nvGrpSpPr>
              <p:grpSpPr>
                <a:xfrm>
                  <a:off x="4002743" y="1896613"/>
                  <a:ext cx="1220290" cy="1220290"/>
                  <a:chOff x="5097071" y="6858000"/>
                  <a:chExt cx="1905000" cy="1905000"/>
                </a:xfrm>
              </p:grpSpPr>
              <p:sp>
                <p:nvSpPr>
                  <p:cNvPr id="148" name="Freeform: Shape 12">
                    <a:extLst>
                      <a:ext uri="{FF2B5EF4-FFF2-40B4-BE49-F238E27FC236}">
                        <a16:creationId xmlns:a16="http://schemas.microsoft.com/office/drawing/2014/main" id="{8FB4DA04-3926-4B9A-8674-34BB6B7ABC80}"/>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9050" cap="flat">
                    <a:solidFill>
                      <a:schemeClr val="tx1"/>
                    </a:solidFill>
                    <a:prstDash val="solid"/>
                    <a:round/>
                  </a:ln>
                </p:spPr>
                <p:txBody>
                  <a:bodyPr rtlCol="0" anchor="ctr"/>
                  <a:lstStyle/>
                  <a:p>
                    <a:endParaRPr lang="en-US" sz="3200" dirty="0"/>
                  </a:p>
                </p:txBody>
              </p:sp>
              <p:sp>
                <p:nvSpPr>
                  <p:cNvPr id="149" name="Freeform: Shape 13">
                    <a:extLst>
                      <a:ext uri="{FF2B5EF4-FFF2-40B4-BE49-F238E27FC236}">
                        <a16:creationId xmlns:a16="http://schemas.microsoft.com/office/drawing/2014/main" id="{9AD6844A-400E-411D-A4FD-B624882C33B2}"/>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9050" cap="flat">
                    <a:solidFill>
                      <a:schemeClr val="tx1"/>
                    </a:solidFill>
                    <a:prstDash val="solid"/>
                    <a:round/>
                  </a:ln>
                </p:spPr>
                <p:txBody>
                  <a:bodyPr rtlCol="0" anchor="ctr"/>
                  <a:lstStyle/>
                  <a:p>
                    <a:endParaRPr lang="en-US" sz="3200" dirty="0"/>
                  </a:p>
                </p:txBody>
              </p:sp>
              <p:sp>
                <p:nvSpPr>
                  <p:cNvPr id="150" name="Freeform: Shape 14">
                    <a:extLst>
                      <a:ext uri="{FF2B5EF4-FFF2-40B4-BE49-F238E27FC236}">
                        <a16:creationId xmlns:a16="http://schemas.microsoft.com/office/drawing/2014/main" id="{DCB91413-E092-4475-97C2-6D4899E4E861}"/>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9050" cap="flat">
                    <a:solidFill>
                      <a:schemeClr val="tx1"/>
                    </a:solidFill>
                    <a:prstDash val="solid"/>
                    <a:round/>
                  </a:ln>
                </p:spPr>
                <p:txBody>
                  <a:bodyPr rtlCol="0" anchor="ctr"/>
                  <a:lstStyle/>
                  <a:p>
                    <a:endParaRPr lang="en-US" sz="3200" dirty="0"/>
                  </a:p>
                </p:txBody>
              </p:sp>
              <p:sp>
                <p:nvSpPr>
                  <p:cNvPr id="151" name="Freeform: Shape 15">
                    <a:extLst>
                      <a:ext uri="{FF2B5EF4-FFF2-40B4-BE49-F238E27FC236}">
                        <a16:creationId xmlns:a16="http://schemas.microsoft.com/office/drawing/2014/main" id="{EC32DB6E-89F7-4B9F-B9D5-D4634A6B2FC2}"/>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9050" cap="flat">
                    <a:solidFill>
                      <a:schemeClr val="tx1"/>
                    </a:solidFill>
                    <a:prstDash val="solid"/>
                    <a:round/>
                  </a:ln>
                </p:spPr>
                <p:txBody>
                  <a:bodyPr rtlCol="0" anchor="ctr"/>
                  <a:lstStyle/>
                  <a:p>
                    <a:endParaRPr lang="en-US" sz="3200" dirty="0"/>
                  </a:p>
                </p:txBody>
              </p:sp>
              <p:sp>
                <p:nvSpPr>
                  <p:cNvPr id="152" name="Freeform: Shape 16">
                    <a:extLst>
                      <a:ext uri="{FF2B5EF4-FFF2-40B4-BE49-F238E27FC236}">
                        <a16:creationId xmlns:a16="http://schemas.microsoft.com/office/drawing/2014/main" id="{512FB865-49C1-4716-BC75-4C777B35FF5B}"/>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9050" cap="flat">
                    <a:solidFill>
                      <a:schemeClr val="tx1"/>
                    </a:solidFill>
                    <a:prstDash val="solid"/>
                    <a:round/>
                  </a:ln>
                </p:spPr>
                <p:txBody>
                  <a:bodyPr rtlCol="0" anchor="ctr"/>
                  <a:lstStyle/>
                  <a:p>
                    <a:endParaRPr lang="en-US" sz="3200" dirty="0"/>
                  </a:p>
                </p:txBody>
              </p:sp>
              <p:sp>
                <p:nvSpPr>
                  <p:cNvPr id="153" name="Freeform: Shape 18">
                    <a:extLst>
                      <a:ext uri="{FF2B5EF4-FFF2-40B4-BE49-F238E27FC236}">
                        <a16:creationId xmlns:a16="http://schemas.microsoft.com/office/drawing/2014/main" id="{1E44FD29-E24A-4DDE-874C-FC410CAE2871}"/>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sz="3200" dirty="0"/>
                  </a:p>
                </p:txBody>
              </p:sp>
              <p:sp>
                <p:nvSpPr>
                  <p:cNvPr id="154" name="Freeform: Shape 19">
                    <a:extLst>
                      <a:ext uri="{FF2B5EF4-FFF2-40B4-BE49-F238E27FC236}">
                        <a16:creationId xmlns:a16="http://schemas.microsoft.com/office/drawing/2014/main" id="{F03B8E84-0F9D-458C-A42D-2A61835066B4}"/>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9050" cap="flat">
                    <a:solidFill>
                      <a:schemeClr val="tx1"/>
                    </a:solidFill>
                    <a:prstDash val="solid"/>
                    <a:round/>
                  </a:ln>
                </p:spPr>
                <p:txBody>
                  <a:bodyPr rtlCol="0" anchor="ctr"/>
                  <a:lstStyle/>
                  <a:p>
                    <a:endParaRPr lang="en-US" sz="3200" dirty="0"/>
                  </a:p>
                </p:txBody>
              </p:sp>
              <p:sp>
                <p:nvSpPr>
                  <p:cNvPr id="155" name="Freeform: Shape 20">
                    <a:extLst>
                      <a:ext uri="{FF2B5EF4-FFF2-40B4-BE49-F238E27FC236}">
                        <a16:creationId xmlns:a16="http://schemas.microsoft.com/office/drawing/2014/main" id="{7A082050-7118-40C8-8A80-9285BD0FB7DF}"/>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9050" cap="flat">
                    <a:solidFill>
                      <a:schemeClr val="tx1"/>
                    </a:solidFill>
                    <a:prstDash val="solid"/>
                    <a:round/>
                  </a:ln>
                </p:spPr>
                <p:txBody>
                  <a:bodyPr rtlCol="0" anchor="ctr"/>
                  <a:lstStyle/>
                  <a:p>
                    <a:endParaRPr lang="en-US" sz="3200" dirty="0"/>
                  </a:p>
                </p:txBody>
              </p:sp>
              <p:sp>
                <p:nvSpPr>
                  <p:cNvPr id="156" name="Freeform: Shape 21">
                    <a:extLst>
                      <a:ext uri="{FF2B5EF4-FFF2-40B4-BE49-F238E27FC236}">
                        <a16:creationId xmlns:a16="http://schemas.microsoft.com/office/drawing/2014/main" id="{C93A04D4-DC4D-4873-8F3B-A863992CCFAA}"/>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sz="3200" dirty="0"/>
                  </a:p>
                </p:txBody>
              </p:sp>
              <p:sp>
                <p:nvSpPr>
                  <p:cNvPr id="157" name="Freeform: Shape 22">
                    <a:extLst>
                      <a:ext uri="{FF2B5EF4-FFF2-40B4-BE49-F238E27FC236}">
                        <a16:creationId xmlns:a16="http://schemas.microsoft.com/office/drawing/2014/main" id="{5B7BFA38-9F97-4E09-9B07-3175B6EF03F7}"/>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9050" cap="flat">
                    <a:solidFill>
                      <a:schemeClr val="tx1"/>
                    </a:solidFill>
                    <a:prstDash val="solid"/>
                    <a:round/>
                  </a:ln>
                </p:spPr>
                <p:txBody>
                  <a:bodyPr rtlCol="0" anchor="ctr"/>
                  <a:lstStyle/>
                  <a:p>
                    <a:endParaRPr lang="en-US" sz="3200" dirty="0"/>
                  </a:p>
                </p:txBody>
              </p:sp>
              <p:sp>
                <p:nvSpPr>
                  <p:cNvPr id="158" name="Freeform: Shape 23">
                    <a:extLst>
                      <a:ext uri="{FF2B5EF4-FFF2-40B4-BE49-F238E27FC236}">
                        <a16:creationId xmlns:a16="http://schemas.microsoft.com/office/drawing/2014/main" id="{0B367234-BF29-4098-BCE6-E46865C669CF}"/>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9050" cap="flat">
                    <a:solidFill>
                      <a:schemeClr val="tx1"/>
                    </a:solidFill>
                    <a:prstDash val="solid"/>
                    <a:round/>
                  </a:ln>
                </p:spPr>
                <p:txBody>
                  <a:bodyPr rtlCol="0" anchor="ctr"/>
                  <a:lstStyle/>
                  <a:p>
                    <a:endParaRPr lang="en-US" sz="3200" dirty="0"/>
                  </a:p>
                </p:txBody>
              </p:sp>
              <p:sp>
                <p:nvSpPr>
                  <p:cNvPr id="159" name="Freeform: Shape 24">
                    <a:extLst>
                      <a:ext uri="{FF2B5EF4-FFF2-40B4-BE49-F238E27FC236}">
                        <a16:creationId xmlns:a16="http://schemas.microsoft.com/office/drawing/2014/main" id="{177DF95C-82F8-4BFB-BCA4-647709DB80AA}"/>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9050" cap="flat">
                    <a:solidFill>
                      <a:schemeClr val="tx1"/>
                    </a:solidFill>
                    <a:prstDash val="solid"/>
                    <a:round/>
                  </a:ln>
                </p:spPr>
                <p:txBody>
                  <a:bodyPr rtlCol="0" anchor="ctr"/>
                  <a:lstStyle/>
                  <a:p>
                    <a:endParaRPr lang="en-US" sz="3200" dirty="0"/>
                  </a:p>
                </p:txBody>
              </p:sp>
              <p:sp>
                <p:nvSpPr>
                  <p:cNvPr id="160" name="Freeform: Shape 25">
                    <a:extLst>
                      <a:ext uri="{FF2B5EF4-FFF2-40B4-BE49-F238E27FC236}">
                        <a16:creationId xmlns:a16="http://schemas.microsoft.com/office/drawing/2014/main" id="{8A126E5B-B9D5-4861-83C0-0F42770B8EA0}"/>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9050" cap="flat">
                    <a:solidFill>
                      <a:schemeClr val="tx1"/>
                    </a:solidFill>
                    <a:prstDash val="solid"/>
                    <a:round/>
                  </a:ln>
                </p:spPr>
                <p:txBody>
                  <a:bodyPr rtlCol="0" anchor="ctr"/>
                  <a:lstStyle/>
                  <a:p>
                    <a:endParaRPr lang="en-US" sz="3200" dirty="0"/>
                  </a:p>
                </p:txBody>
              </p:sp>
              <p:sp>
                <p:nvSpPr>
                  <p:cNvPr id="161" name="Freeform: Shape 26">
                    <a:extLst>
                      <a:ext uri="{FF2B5EF4-FFF2-40B4-BE49-F238E27FC236}">
                        <a16:creationId xmlns:a16="http://schemas.microsoft.com/office/drawing/2014/main" id="{C5CEFD00-2ACF-44A4-8BEE-A6DBF98CFA69}"/>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9050" cap="flat">
                    <a:solidFill>
                      <a:schemeClr val="tx1"/>
                    </a:solidFill>
                    <a:prstDash val="solid"/>
                    <a:round/>
                  </a:ln>
                </p:spPr>
                <p:txBody>
                  <a:bodyPr rtlCol="0" anchor="ctr"/>
                  <a:lstStyle/>
                  <a:p>
                    <a:endParaRPr lang="en-US" sz="3200" dirty="0"/>
                  </a:p>
                </p:txBody>
              </p:sp>
              <p:sp>
                <p:nvSpPr>
                  <p:cNvPr id="162" name="Freeform: Shape 27">
                    <a:extLst>
                      <a:ext uri="{FF2B5EF4-FFF2-40B4-BE49-F238E27FC236}">
                        <a16:creationId xmlns:a16="http://schemas.microsoft.com/office/drawing/2014/main" id="{5D7AF277-E47B-4416-897C-5D4F32392CAD}"/>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9050" cap="flat">
                    <a:solidFill>
                      <a:schemeClr val="tx1"/>
                    </a:solidFill>
                    <a:prstDash val="solid"/>
                    <a:round/>
                  </a:ln>
                </p:spPr>
                <p:txBody>
                  <a:bodyPr rtlCol="0" anchor="ctr"/>
                  <a:lstStyle/>
                  <a:p>
                    <a:endParaRPr lang="en-US" sz="3200" dirty="0"/>
                  </a:p>
                </p:txBody>
              </p:sp>
              <p:sp>
                <p:nvSpPr>
                  <p:cNvPr id="163" name="Freeform: Shape 28">
                    <a:extLst>
                      <a:ext uri="{FF2B5EF4-FFF2-40B4-BE49-F238E27FC236}">
                        <a16:creationId xmlns:a16="http://schemas.microsoft.com/office/drawing/2014/main" id="{4E4A61C6-7C9F-467A-86E0-E1785192AFD2}"/>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sz="3200" dirty="0"/>
                  </a:p>
                </p:txBody>
              </p:sp>
              <p:sp>
                <p:nvSpPr>
                  <p:cNvPr id="164" name="Freeform: Shape 29">
                    <a:extLst>
                      <a:ext uri="{FF2B5EF4-FFF2-40B4-BE49-F238E27FC236}">
                        <a16:creationId xmlns:a16="http://schemas.microsoft.com/office/drawing/2014/main" id="{2F6A7D5B-4AEF-4F34-8D64-FBE18208B363}"/>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sz="3200" dirty="0"/>
                  </a:p>
                </p:txBody>
              </p:sp>
              <p:sp>
                <p:nvSpPr>
                  <p:cNvPr id="165" name="Freeform: Shape 30">
                    <a:extLst>
                      <a:ext uri="{FF2B5EF4-FFF2-40B4-BE49-F238E27FC236}">
                        <a16:creationId xmlns:a16="http://schemas.microsoft.com/office/drawing/2014/main" id="{F8C5A247-9E73-4206-9371-D0FEC9918B58}"/>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sz="3200" dirty="0"/>
                  </a:p>
                </p:txBody>
              </p:sp>
              <p:sp>
                <p:nvSpPr>
                  <p:cNvPr id="166" name="Freeform: Shape 31">
                    <a:extLst>
                      <a:ext uri="{FF2B5EF4-FFF2-40B4-BE49-F238E27FC236}">
                        <a16:creationId xmlns:a16="http://schemas.microsoft.com/office/drawing/2014/main" id="{AF508407-672C-4822-AD38-B6B992D455E7}"/>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sz="3200" dirty="0"/>
                  </a:p>
                </p:txBody>
              </p:sp>
              <p:sp>
                <p:nvSpPr>
                  <p:cNvPr id="167" name="Freeform: Shape 32">
                    <a:extLst>
                      <a:ext uri="{FF2B5EF4-FFF2-40B4-BE49-F238E27FC236}">
                        <a16:creationId xmlns:a16="http://schemas.microsoft.com/office/drawing/2014/main" id="{D3F8FF3A-23C4-4E14-BAA3-33BB91595826}"/>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9050" cap="flat">
                    <a:solidFill>
                      <a:schemeClr val="tx1"/>
                    </a:solidFill>
                    <a:prstDash val="solid"/>
                    <a:round/>
                  </a:ln>
                </p:spPr>
                <p:txBody>
                  <a:bodyPr rtlCol="0" anchor="ctr"/>
                  <a:lstStyle/>
                  <a:p>
                    <a:endParaRPr lang="en-US" sz="3200" dirty="0"/>
                  </a:p>
                </p:txBody>
              </p:sp>
            </p:grpSp>
            <p:sp>
              <p:nvSpPr>
                <p:cNvPr id="147" name="TextBox 146">
                  <a:extLst>
                    <a:ext uri="{FF2B5EF4-FFF2-40B4-BE49-F238E27FC236}">
                      <a16:creationId xmlns:a16="http://schemas.microsoft.com/office/drawing/2014/main" id="{91061ABE-ABCB-4C2D-92DC-9BD29EA27EB1}"/>
                    </a:ext>
                  </a:extLst>
                </p:cNvPr>
                <p:cNvSpPr txBox="1"/>
                <p:nvPr/>
              </p:nvSpPr>
              <p:spPr>
                <a:xfrm>
                  <a:off x="5065725" y="2118190"/>
                  <a:ext cx="2634661" cy="777136"/>
                </a:xfrm>
                <a:prstGeom prst="rect">
                  <a:avLst/>
                </a:prstGeom>
                <a:noFill/>
              </p:spPr>
              <p:txBody>
                <a:bodyPr wrap="square" rtlCol="0">
                  <a:spAutoFit/>
                </a:bodyPr>
                <a:lstStyle/>
                <a:p>
                  <a:pPr>
                    <a:spcAft>
                      <a:spcPts val="300"/>
                    </a:spcAft>
                  </a:pPr>
                  <a:r>
                    <a:rPr lang="en-US" sz="2000" b="1" dirty="0">
                      <a:solidFill>
                        <a:schemeClr val="accent1"/>
                      </a:solidFill>
                    </a:rPr>
                    <a:t>Amazon </a:t>
                  </a:r>
                  <a:r>
                    <a:rPr lang="en-US" sz="2000" b="1" dirty="0" err="1">
                      <a:solidFill>
                        <a:schemeClr val="accent1"/>
                      </a:solidFill>
                    </a:rPr>
                    <a:t>SageMaker</a:t>
                  </a:r>
                  <a:r>
                    <a:rPr lang="en-US" sz="2000" b="1" dirty="0">
                      <a:solidFill>
                        <a:schemeClr val="accent1"/>
                      </a:solidFill>
                    </a:rPr>
                    <a:t> </a:t>
                  </a:r>
                </a:p>
                <a:p>
                  <a:pPr>
                    <a:spcAft>
                      <a:spcPts val="300"/>
                    </a:spcAft>
                  </a:pPr>
                  <a:r>
                    <a:rPr lang="en-US" sz="1100" dirty="0"/>
                    <a:t>Includes a managed, optimized </a:t>
                  </a:r>
                  <a:br>
                    <a:rPr lang="en-US" sz="1100" dirty="0"/>
                  </a:br>
                  <a:r>
                    <a:rPr lang="en-US" sz="1100" dirty="0"/>
                    <a:t>data-parallel training toolkit</a:t>
                  </a:r>
                </a:p>
              </p:txBody>
            </p:sp>
          </p:grpSp>
          <p:sp>
            <p:nvSpPr>
              <p:cNvPr id="144" name="TextBox 143">
                <a:extLst>
                  <a:ext uri="{FF2B5EF4-FFF2-40B4-BE49-F238E27FC236}">
                    <a16:creationId xmlns:a16="http://schemas.microsoft.com/office/drawing/2014/main" id="{F2CA458B-F0AC-4AE7-983E-AC5CC3089D55}"/>
                  </a:ext>
                </a:extLst>
              </p:cNvPr>
              <p:cNvSpPr txBox="1"/>
              <p:nvPr/>
            </p:nvSpPr>
            <p:spPr>
              <a:xfrm>
                <a:off x="3963925" y="2813705"/>
                <a:ext cx="3435906" cy="1446550"/>
              </a:xfrm>
              <a:prstGeom prst="rect">
                <a:avLst/>
              </a:prstGeom>
              <a:noFill/>
            </p:spPr>
            <p:txBody>
              <a:bodyPr wrap="square" lIns="0" rIns="0" rtlCol="0" anchor="ctr">
                <a:spAutoFit/>
              </a:bodyPr>
              <a:lstStyle/>
              <a:p>
                <a:pPr algn="ctr"/>
                <a:r>
                  <a:rPr lang="en-US" sz="1100" dirty="0"/>
                  <a:t>Fully managed training on</a:t>
                </a:r>
                <a:br>
                  <a:rPr lang="en-US" sz="1100" dirty="0"/>
                </a:br>
                <a:r>
                  <a:rPr lang="en-US" sz="1100" dirty="0"/>
                  <a:t> replicas on workers</a:t>
                </a:r>
              </a:p>
              <a:p>
                <a:pPr algn="ctr"/>
                <a:endParaRPr lang="en-US" sz="1100" dirty="0"/>
              </a:p>
              <a:p>
                <a:pPr algn="ctr"/>
                <a:r>
                  <a:rPr lang="en-US" sz="1100" dirty="0"/>
                  <a:t>Supports popular APIs like </a:t>
                </a:r>
                <a:r>
                  <a:rPr lang="en-US" sz="1100" dirty="0" err="1"/>
                  <a:t>Horovod</a:t>
                </a:r>
                <a:r>
                  <a:rPr lang="en-US" sz="1100" dirty="0"/>
                  <a:t> </a:t>
                </a:r>
                <a:br>
                  <a:rPr lang="en-US" sz="1100" dirty="0"/>
                </a:br>
                <a:r>
                  <a:rPr lang="en-US" sz="1100" dirty="0"/>
                  <a:t>and Distributed Data Parallel</a:t>
                </a:r>
              </a:p>
              <a:p>
                <a:pPr algn="ctr"/>
                <a:endParaRPr lang="en-US" sz="1100" dirty="0"/>
              </a:p>
              <a:p>
                <a:pPr algn="ctr"/>
                <a:r>
                  <a:rPr lang="en-US" sz="1100" dirty="0"/>
                  <a:t>Automatically synchronizes workers </a:t>
                </a:r>
                <a:br>
                  <a:rPr lang="en-US" sz="1100" dirty="0"/>
                </a:br>
                <a:r>
                  <a:rPr lang="en-US" sz="1100" dirty="0"/>
                  <a:t>across multiple GPUs</a:t>
                </a:r>
              </a:p>
            </p:txBody>
          </p:sp>
          <p:cxnSp>
            <p:nvCxnSpPr>
              <p:cNvPr id="145" name="Straight Connector 144">
                <a:extLst>
                  <a:ext uri="{FF2B5EF4-FFF2-40B4-BE49-F238E27FC236}">
                    <a16:creationId xmlns:a16="http://schemas.microsoft.com/office/drawing/2014/main" id="{68FB8EE8-8F45-4618-A0D7-30F501DDBBE6}"/>
                  </a:ext>
                </a:extLst>
              </p:cNvPr>
              <p:cNvCxnSpPr/>
              <p:nvPr/>
            </p:nvCxnSpPr>
            <p:spPr>
              <a:xfrm>
                <a:off x="3972739" y="2648974"/>
                <a:ext cx="3418279" cy="0"/>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cxnSp>
          <p:nvCxnSpPr>
            <p:cNvPr id="128" name="Straight Arrow Connector 127">
              <a:extLst>
                <a:ext uri="{FF2B5EF4-FFF2-40B4-BE49-F238E27FC236}">
                  <a16:creationId xmlns:a16="http://schemas.microsoft.com/office/drawing/2014/main" id="{A1675D3A-58CB-4A6E-90DD-66DE5A6B9C43}"/>
                </a:ext>
              </a:extLst>
            </p:cNvPr>
            <p:cNvCxnSpPr>
              <a:stCxn id="125" idx="3"/>
              <a:endCxn id="126" idx="1"/>
            </p:cNvCxnSpPr>
            <p:nvPr/>
          </p:nvCxnSpPr>
          <p:spPr>
            <a:xfrm>
              <a:off x="3622556" y="3508922"/>
              <a:ext cx="495081" cy="0"/>
            </a:xfrm>
            <a:prstGeom prst="straightConnector1">
              <a:avLst/>
            </a:prstGeom>
            <a:ln w="285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165847AC-9BB5-49CF-81B6-8FE29A8D42A2}"/>
                </a:ext>
              </a:extLst>
            </p:cNvPr>
            <p:cNvGrpSpPr/>
            <p:nvPr/>
          </p:nvGrpSpPr>
          <p:grpSpPr>
            <a:xfrm>
              <a:off x="9126114" y="2705966"/>
              <a:ext cx="1441306" cy="1605913"/>
              <a:chOff x="9126114" y="2497458"/>
              <a:chExt cx="1441306" cy="1605913"/>
            </a:xfrm>
          </p:grpSpPr>
          <p:sp>
            <p:nvSpPr>
              <p:cNvPr id="132" name="TextBox 131">
                <a:extLst>
                  <a:ext uri="{FF2B5EF4-FFF2-40B4-BE49-F238E27FC236}">
                    <a16:creationId xmlns:a16="http://schemas.microsoft.com/office/drawing/2014/main" id="{8921EBC8-3A68-4626-8831-B140D32784BA}"/>
                  </a:ext>
                </a:extLst>
              </p:cNvPr>
              <p:cNvSpPr txBox="1"/>
              <p:nvPr/>
            </p:nvSpPr>
            <p:spPr>
              <a:xfrm>
                <a:off x="9126114" y="3457040"/>
                <a:ext cx="1441306" cy="646331"/>
              </a:xfrm>
              <a:prstGeom prst="rect">
                <a:avLst/>
              </a:prstGeom>
              <a:noFill/>
            </p:spPr>
            <p:txBody>
              <a:bodyPr wrap="square" rtlCol="0">
                <a:spAutoFit/>
              </a:bodyPr>
              <a:lstStyle/>
              <a:p>
                <a:pPr algn="ctr">
                  <a:spcAft>
                    <a:spcPts val="300"/>
                  </a:spcAft>
                </a:pPr>
                <a:r>
                  <a:rPr lang="en-US" sz="1200" dirty="0">
                    <a:solidFill>
                      <a:schemeClr val="accent3"/>
                    </a:solidFill>
                  </a:rPr>
                  <a:t>Trained model in Amazon S3, ready to deploy</a:t>
                </a:r>
                <a:endParaRPr lang="en-US" sz="1050" dirty="0">
                  <a:solidFill>
                    <a:schemeClr val="accent3"/>
                  </a:solidFill>
                </a:endParaRPr>
              </a:p>
            </p:txBody>
          </p:sp>
          <p:grpSp>
            <p:nvGrpSpPr>
              <p:cNvPr id="133" name="Group 132">
                <a:extLst>
                  <a:ext uri="{FF2B5EF4-FFF2-40B4-BE49-F238E27FC236}">
                    <a16:creationId xmlns:a16="http://schemas.microsoft.com/office/drawing/2014/main" id="{8482E652-836B-4855-986A-2917BAC8C002}"/>
                  </a:ext>
                </a:extLst>
              </p:cNvPr>
              <p:cNvGrpSpPr/>
              <p:nvPr/>
            </p:nvGrpSpPr>
            <p:grpSpPr>
              <a:xfrm>
                <a:off x="9468149" y="2497458"/>
                <a:ext cx="757237" cy="798437"/>
                <a:chOff x="7357562" y="1986736"/>
                <a:chExt cx="605650" cy="638602"/>
              </a:xfrm>
            </p:grpSpPr>
            <p:grpSp>
              <p:nvGrpSpPr>
                <p:cNvPr id="134" name="Group 133">
                  <a:extLst>
                    <a:ext uri="{FF2B5EF4-FFF2-40B4-BE49-F238E27FC236}">
                      <a16:creationId xmlns:a16="http://schemas.microsoft.com/office/drawing/2014/main" id="{5B685FB5-41BD-443C-8C4A-6A1000A12CAE}"/>
                    </a:ext>
                  </a:extLst>
                </p:cNvPr>
                <p:cNvGrpSpPr/>
                <p:nvPr/>
              </p:nvGrpSpPr>
              <p:grpSpPr>
                <a:xfrm>
                  <a:off x="7357562" y="1986736"/>
                  <a:ext cx="605650" cy="638602"/>
                  <a:chOff x="7127953" y="1274822"/>
                  <a:chExt cx="1207800" cy="1273512"/>
                </a:xfrm>
              </p:grpSpPr>
              <p:sp>
                <p:nvSpPr>
                  <p:cNvPr id="139" name="Freeform: Shape 210">
                    <a:extLst>
                      <a:ext uri="{FF2B5EF4-FFF2-40B4-BE49-F238E27FC236}">
                        <a16:creationId xmlns:a16="http://schemas.microsoft.com/office/drawing/2014/main" id="{D7074ADC-58DF-409C-A505-66BE19EFB843}"/>
                      </a:ext>
                    </a:extLst>
                  </p:cNvPr>
                  <p:cNvSpPr>
                    <a:spLocks/>
                  </p:cNvSpPr>
                  <p:nvPr/>
                </p:nvSpPr>
                <p:spPr bwMode="auto">
                  <a:xfrm>
                    <a:off x="7138868" y="1471310"/>
                    <a:ext cx="1146769" cy="1077024"/>
                  </a:xfrm>
                  <a:custGeom>
                    <a:avLst/>
                    <a:gdLst>
                      <a:gd name="connsiteX0" fmla="*/ 1146769 w 1146769"/>
                      <a:gd name="connsiteY0" fmla="*/ 0 h 1077025"/>
                      <a:gd name="connsiteX1" fmla="*/ 1013344 w 1146769"/>
                      <a:gd name="connsiteY1" fmla="*/ 943321 h 1077025"/>
                      <a:gd name="connsiteX2" fmla="*/ 1016323 w 1146769"/>
                      <a:gd name="connsiteY2" fmla="*/ 951531 h 1077025"/>
                      <a:gd name="connsiteX3" fmla="*/ 1015140 w 1146769"/>
                      <a:gd name="connsiteY3" fmla="*/ 960564 h 1077025"/>
                      <a:gd name="connsiteX4" fmla="*/ 573385 w 1146769"/>
                      <a:gd name="connsiteY4" fmla="*/ 1077025 h 1077025"/>
                      <a:gd name="connsiteX5" fmla="*/ 131630 w 1146769"/>
                      <a:gd name="connsiteY5" fmla="*/ 960134 h 1077025"/>
                      <a:gd name="connsiteX6" fmla="*/ 130447 w 1146769"/>
                      <a:gd name="connsiteY6" fmla="*/ 951101 h 1077025"/>
                      <a:gd name="connsiteX7" fmla="*/ 132189 w 1146769"/>
                      <a:gd name="connsiteY7" fmla="*/ 946303 h 1077025"/>
                      <a:gd name="connsiteX8" fmla="*/ 0 w 1146769"/>
                      <a:gd name="connsiteY8" fmla="*/ 11725 h 1077025"/>
                      <a:gd name="connsiteX9" fmla="*/ 11554 w 1146769"/>
                      <a:gd name="connsiteY9" fmla="*/ 30367 h 1077025"/>
                      <a:gd name="connsiteX10" fmla="*/ 569577 w 1146769"/>
                      <a:gd name="connsiteY10" fmla="*/ 152028 h 1077025"/>
                      <a:gd name="connsiteX11" fmla="*/ 1127601 w 1146769"/>
                      <a:gd name="connsiteY11" fmla="*/ 30582 h 10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769" h="1077025">
                        <a:moveTo>
                          <a:pt x="1146769" y="0"/>
                        </a:moveTo>
                        <a:lnTo>
                          <a:pt x="1013344" y="943321"/>
                        </a:lnTo>
                        <a:lnTo>
                          <a:pt x="1016323" y="951531"/>
                        </a:lnTo>
                        <a:lnTo>
                          <a:pt x="1015140" y="960564"/>
                        </a:lnTo>
                        <a:cubicBezTo>
                          <a:pt x="997935" y="1025085"/>
                          <a:pt x="797059" y="1077025"/>
                          <a:pt x="573385" y="1077025"/>
                        </a:cubicBezTo>
                        <a:cubicBezTo>
                          <a:pt x="349712" y="1077025"/>
                          <a:pt x="148836" y="1025515"/>
                          <a:pt x="131630" y="960134"/>
                        </a:cubicBezTo>
                        <a:lnTo>
                          <a:pt x="130447" y="951101"/>
                        </a:lnTo>
                        <a:lnTo>
                          <a:pt x="132189" y="946303"/>
                        </a:lnTo>
                        <a:lnTo>
                          <a:pt x="0" y="11725"/>
                        </a:lnTo>
                        <a:lnTo>
                          <a:pt x="11554" y="30367"/>
                        </a:lnTo>
                        <a:cubicBezTo>
                          <a:pt x="80859" y="100491"/>
                          <a:pt x="313813" y="152028"/>
                          <a:pt x="569577" y="152028"/>
                        </a:cubicBezTo>
                        <a:cubicBezTo>
                          <a:pt x="825341" y="152028"/>
                          <a:pt x="1058296" y="100060"/>
                          <a:pt x="1127601" y="30582"/>
                        </a:cubicBezTo>
                        <a:close/>
                      </a:path>
                    </a:pathLst>
                  </a:custGeom>
                  <a:noFill/>
                  <a:ln w="12700" cap="flat">
                    <a:solidFill>
                      <a:schemeClr val="tx1"/>
                    </a:solidFill>
                    <a:prstDash val="solid"/>
                    <a:round/>
                  </a:ln>
                </p:spPr>
                <p:txBody>
                  <a:bodyPr rtlCol="0" anchor="ctr"/>
                  <a:lstStyle/>
                  <a:p>
                    <a:endParaRPr lang="en-US" sz="3200" dirty="0"/>
                  </a:p>
                </p:txBody>
              </p:sp>
              <p:sp>
                <p:nvSpPr>
                  <p:cNvPr id="140" name="Freeform: Shape 211">
                    <a:extLst>
                      <a:ext uri="{FF2B5EF4-FFF2-40B4-BE49-F238E27FC236}">
                        <a16:creationId xmlns:a16="http://schemas.microsoft.com/office/drawing/2014/main" id="{A9069089-2161-4B5E-91C5-B8CE69376020}"/>
                      </a:ext>
                    </a:extLst>
                  </p:cNvPr>
                  <p:cNvSpPr/>
                  <p:nvPr/>
                </p:nvSpPr>
                <p:spPr>
                  <a:xfrm>
                    <a:off x="7127953" y="1274822"/>
                    <a:ext cx="1157682" cy="348512"/>
                  </a:xfrm>
                  <a:custGeom>
                    <a:avLst/>
                    <a:gdLst>
                      <a:gd name="connsiteX0" fmla="*/ 0 w 784669"/>
                      <a:gd name="connsiteY0" fmla="*/ 124682 h 236220"/>
                      <a:gd name="connsiteX1" fmla="*/ 1048 w 784669"/>
                      <a:gd name="connsiteY1" fmla="*/ 132683 h 236220"/>
                      <a:gd name="connsiteX2" fmla="*/ 392335 w 784669"/>
                      <a:gd name="connsiteY2" fmla="*/ 236220 h 236220"/>
                      <a:gd name="connsiteX3" fmla="*/ 783622 w 784669"/>
                      <a:gd name="connsiteY3" fmla="*/ 133064 h 236220"/>
                      <a:gd name="connsiteX4" fmla="*/ 784670 w 784669"/>
                      <a:gd name="connsiteY4" fmla="*/ 125063 h 236220"/>
                      <a:gd name="connsiteX5" fmla="*/ 392335 w 784669"/>
                      <a:gd name="connsiteY5" fmla="*/ 0 h 236220"/>
                      <a:gd name="connsiteX6" fmla="*/ 0 w 784669"/>
                      <a:gd name="connsiteY6" fmla="*/ 124682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669" h="236220">
                        <a:moveTo>
                          <a:pt x="0" y="124682"/>
                        </a:moveTo>
                        <a:lnTo>
                          <a:pt x="1048" y="132683"/>
                        </a:lnTo>
                        <a:cubicBezTo>
                          <a:pt x="16288" y="190595"/>
                          <a:pt x="194215" y="236220"/>
                          <a:pt x="392335" y="236220"/>
                        </a:cubicBezTo>
                        <a:cubicBezTo>
                          <a:pt x="590455" y="236220"/>
                          <a:pt x="768382" y="190214"/>
                          <a:pt x="783622" y="133064"/>
                        </a:cubicBezTo>
                        <a:lnTo>
                          <a:pt x="784670" y="125063"/>
                        </a:lnTo>
                        <a:cubicBezTo>
                          <a:pt x="784670" y="63532"/>
                          <a:pt x="599504" y="0"/>
                          <a:pt x="392335" y="0"/>
                        </a:cubicBezTo>
                        <a:cubicBezTo>
                          <a:pt x="185166" y="0"/>
                          <a:pt x="0" y="63151"/>
                          <a:pt x="0" y="124682"/>
                        </a:cubicBezTo>
                        <a:close/>
                      </a:path>
                    </a:pathLst>
                  </a:custGeom>
                  <a:noFill/>
                  <a:ln w="12700" cap="flat">
                    <a:solidFill>
                      <a:schemeClr val="tx1"/>
                    </a:solidFill>
                    <a:prstDash val="solid"/>
                    <a:round/>
                  </a:ln>
                </p:spPr>
                <p:txBody>
                  <a:bodyPr rtlCol="0" anchor="ctr"/>
                  <a:lstStyle/>
                  <a:p>
                    <a:endParaRPr lang="en-US" sz="3200" dirty="0"/>
                  </a:p>
                </p:txBody>
              </p:sp>
              <p:sp>
                <p:nvSpPr>
                  <p:cNvPr id="141" name="Freeform: Shape 212">
                    <a:extLst>
                      <a:ext uri="{FF2B5EF4-FFF2-40B4-BE49-F238E27FC236}">
                        <a16:creationId xmlns:a16="http://schemas.microsoft.com/office/drawing/2014/main" id="{31BA34C7-C0FB-4F01-A539-89939F1BBCE1}"/>
                      </a:ext>
                    </a:extLst>
                  </p:cNvPr>
                  <p:cNvSpPr/>
                  <p:nvPr/>
                </p:nvSpPr>
                <p:spPr>
                  <a:xfrm>
                    <a:off x="7706794" y="1794363"/>
                    <a:ext cx="628959" cy="215170"/>
                  </a:xfrm>
                  <a:custGeom>
                    <a:avLst/>
                    <a:gdLst>
                      <a:gd name="connsiteX0" fmla="*/ 0 w 426304"/>
                      <a:gd name="connsiteY0" fmla="*/ 0 h 145841"/>
                      <a:gd name="connsiteX1" fmla="*/ 422243 w 426304"/>
                      <a:gd name="connsiteY1" fmla="*/ 137922 h 145841"/>
                      <a:gd name="connsiteX2" fmla="*/ 352996 w 426304"/>
                      <a:gd name="connsiteY2" fmla="*/ 62579 h 145841"/>
                    </a:gdLst>
                    <a:ahLst/>
                    <a:cxnLst>
                      <a:cxn ang="0">
                        <a:pos x="connsiteX0" y="connsiteY0"/>
                      </a:cxn>
                      <a:cxn ang="0">
                        <a:pos x="connsiteX1" y="connsiteY1"/>
                      </a:cxn>
                      <a:cxn ang="0">
                        <a:pos x="connsiteX2" y="connsiteY2"/>
                      </a:cxn>
                    </a:cxnLst>
                    <a:rect l="l" t="t" r="r" b="b"/>
                    <a:pathLst>
                      <a:path w="426304" h="145841">
                        <a:moveTo>
                          <a:pt x="0" y="0"/>
                        </a:moveTo>
                        <a:cubicBezTo>
                          <a:pt x="0" y="0"/>
                          <a:pt x="381571" y="185928"/>
                          <a:pt x="422243" y="137922"/>
                        </a:cubicBezTo>
                        <a:cubicBezTo>
                          <a:pt x="445103" y="110871"/>
                          <a:pt x="364522" y="68866"/>
                          <a:pt x="352996" y="62579"/>
                        </a:cubicBezTo>
                      </a:path>
                    </a:pathLst>
                  </a:custGeom>
                  <a:noFill/>
                  <a:ln w="12700" cap="flat">
                    <a:solidFill>
                      <a:schemeClr val="tx1"/>
                    </a:solidFill>
                    <a:prstDash val="solid"/>
                    <a:round/>
                  </a:ln>
                </p:spPr>
                <p:txBody>
                  <a:bodyPr rtlCol="0" anchor="ctr"/>
                  <a:lstStyle/>
                  <a:p>
                    <a:endParaRPr lang="en-US" sz="3200" dirty="0"/>
                  </a:p>
                </p:txBody>
              </p:sp>
              <p:sp>
                <p:nvSpPr>
                  <p:cNvPr id="142" name="Freeform: Shape 213">
                    <a:extLst>
                      <a:ext uri="{FF2B5EF4-FFF2-40B4-BE49-F238E27FC236}">
                        <a16:creationId xmlns:a16="http://schemas.microsoft.com/office/drawing/2014/main" id="{F634B743-528A-4385-BE16-BC62A15104C3}"/>
                      </a:ext>
                    </a:extLst>
                  </p:cNvPr>
                  <p:cNvSpPr/>
                  <p:nvPr/>
                </p:nvSpPr>
                <p:spPr>
                  <a:xfrm>
                    <a:off x="7675175" y="1762884"/>
                    <a:ext cx="63238" cy="63238"/>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noFill/>
                  <a:ln w="12700" cap="flat">
                    <a:solidFill>
                      <a:schemeClr val="tx1"/>
                    </a:solidFill>
                    <a:prstDash val="solid"/>
                    <a:round/>
                  </a:ln>
                </p:spPr>
                <p:txBody>
                  <a:bodyPr rtlCol="0" anchor="ctr"/>
                  <a:lstStyle/>
                  <a:p>
                    <a:endParaRPr lang="en-US" sz="3200" dirty="0"/>
                  </a:p>
                </p:txBody>
              </p:sp>
            </p:grpSp>
            <p:grpSp>
              <p:nvGrpSpPr>
                <p:cNvPr id="135" name="Group 134">
                  <a:extLst>
                    <a:ext uri="{FF2B5EF4-FFF2-40B4-BE49-F238E27FC236}">
                      <a16:creationId xmlns:a16="http://schemas.microsoft.com/office/drawing/2014/main" id="{C6950444-2BA6-429B-B0B4-924180D9C971}"/>
                    </a:ext>
                  </a:extLst>
                </p:cNvPr>
                <p:cNvGrpSpPr/>
                <p:nvPr/>
              </p:nvGrpSpPr>
              <p:grpSpPr>
                <a:xfrm>
                  <a:off x="7466435" y="2258720"/>
                  <a:ext cx="354805" cy="288647"/>
                  <a:chOff x="7631966" y="1506948"/>
                  <a:chExt cx="571549" cy="464977"/>
                </a:xfrm>
              </p:grpSpPr>
              <p:sp>
                <p:nvSpPr>
                  <p:cNvPr id="136" name="Isosceles Triangle 214">
                    <a:extLst>
                      <a:ext uri="{FF2B5EF4-FFF2-40B4-BE49-F238E27FC236}">
                        <a16:creationId xmlns:a16="http://schemas.microsoft.com/office/drawing/2014/main" id="{331A820D-932A-4CA1-9BAE-B47F93F31D1D}"/>
                      </a:ext>
                    </a:extLst>
                  </p:cNvPr>
                  <p:cNvSpPr/>
                  <p:nvPr/>
                </p:nvSpPr>
                <p:spPr>
                  <a:xfrm>
                    <a:off x="7631966" y="1506948"/>
                    <a:ext cx="211313" cy="182166"/>
                  </a:xfrm>
                  <a:prstGeom prst="triangle">
                    <a:avLst/>
                  </a:prstGeom>
                  <a:noFill/>
                  <a:ln w="12700" cap="flat">
                    <a:solidFill>
                      <a:schemeClr val="tx1"/>
                    </a:solidFill>
                    <a:prstDash val="solid"/>
                    <a:round/>
                  </a:ln>
                </p:spPr>
                <p:txBody>
                  <a:bodyPr rtlCol="0" anchor="ctr"/>
                  <a:lstStyle/>
                  <a:p>
                    <a:endParaRPr lang="en-US" sz="3200" dirty="0" err="1"/>
                  </a:p>
                </p:txBody>
              </p:sp>
              <p:sp>
                <p:nvSpPr>
                  <p:cNvPr id="137" name="Oval 136">
                    <a:extLst>
                      <a:ext uri="{FF2B5EF4-FFF2-40B4-BE49-F238E27FC236}">
                        <a16:creationId xmlns:a16="http://schemas.microsoft.com/office/drawing/2014/main" id="{76A20A9C-8F66-4117-B0D1-04D6CFFBEE08}"/>
                      </a:ext>
                    </a:extLst>
                  </p:cNvPr>
                  <p:cNvSpPr/>
                  <p:nvPr/>
                </p:nvSpPr>
                <p:spPr>
                  <a:xfrm>
                    <a:off x="8000389" y="1693738"/>
                    <a:ext cx="203126" cy="203126"/>
                  </a:xfrm>
                  <a:prstGeom prst="ellipse">
                    <a:avLst/>
                  </a:prstGeom>
                  <a:noFill/>
                  <a:ln w="12700" cap="flat">
                    <a:solidFill>
                      <a:schemeClr val="tx1"/>
                    </a:solidFill>
                    <a:prstDash val="solid"/>
                    <a:round/>
                  </a:ln>
                </p:spPr>
                <p:txBody>
                  <a:bodyPr rtlCol="0" anchor="ctr"/>
                  <a:lstStyle/>
                  <a:p>
                    <a:endParaRPr lang="en-US" sz="3200" dirty="0" err="1"/>
                  </a:p>
                </p:txBody>
              </p:sp>
              <p:sp>
                <p:nvSpPr>
                  <p:cNvPr id="138" name="Rectangle 137">
                    <a:extLst>
                      <a:ext uri="{FF2B5EF4-FFF2-40B4-BE49-F238E27FC236}">
                        <a16:creationId xmlns:a16="http://schemas.microsoft.com/office/drawing/2014/main" id="{8BF67953-EB10-4F55-A5B1-1EBE08F0BDCC}"/>
                      </a:ext>
                    </a:extLst>
                  </p:cNvPr>
                  <p:cNvSpPr/>
                  <p:nvPr/>
                </p:nvSpPr>
                <p:spPr>
                  <a:xfrm>
                    <a:off x="7734916" y="1804214"/>
                    <a:ext cx="167709" cy="167711"/>
                  </a:xfrm>
                  <a:prstGeom prst="rect">
                    <a:avLst/>
                  </a:prstGeom>
                  <a:noFill/>
                  <a:ln w="12700" cap="flat">
                    <a:solidFill>
                      <a:schemeClr val="tx1"/>
                    </a:solidFill>
                    <a:prstDash val="solid"/>
                    <a:round/>
                  </a:ln>
                </p:spPr>
                <p:txBody>
                  <a:bodyPr rtlCol="0" anchor="ctr"/>
                  <a:lstStyle/>
                  <a:p>
                    <a:endParaRPr lang="en-US" sz="3200" dirty="0" err="1"/>
                  </a:p>
                </p:txBody>
              </p:sp>
            </p:grpSp>
          </p:grpSp>
        </p:grpSp>
        <p:sp>
          <p:nvSpPr>
            <p:cNvPr id="130" name="Rectangle 129">
              <a:extLst>
                <a:ext uri="{FF2B5EF4-FFF2-40B4-BE49-F238E27FC236}">
                  <a16:creationId xmlns:a16="http://schemas.microsoft.com/office/drawing/2014/main" id="{27F33503-15D4-40BF-87FF-FFF210FE8360}"/>
                </a:ext>
              </a:extLst>
            </p:cNvPr>
            <p:cNvSpPr/>
            <p:nvPr/>
          </p:nvSpPr>
          <p:spPr>
            <a:xfrm>
              <a:off x="8658780" y="2389483"/>
              <a:ext cx="2375974" cy="2238878"/>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cxnSp>
          <p:nvCxnSpPr>
            <p:cNvPr id="131" name="Straight Arrow Connector 130">
              <a:extLst>
                <a:ext uri="{FF2B5EF4-FFF2-40B4-BE49-F238E27FC236}">
                  <a16:creationId xmlns:a16="http://schemas.microsoft.com/office/drawing/2014/main" id="{748368F4-355E-479D-9D0B-85F336EE9AA1}"/>
                </a:ext>
              </a:extLst>
            </p:cNvPr>
            <p:cNvCxnSpPr>
              <a:stCxn id="126" idx="3"/>
              <a:endCxn id="130" idx="1"/>
            </p:cNvCxnSpPr>
            <p:nvPr/>
          </p:nvCxnSpPr>
          <p:spPr>
            <a:xfrm>
              <a:off x="8163698" y="3508922"/>
              <a:ext cx="495082" cy="0"/>
            </a:xfrm>
            <a:prstGeom prst="straightConnector1">
              <a:avLst/>
            </a:prstGeom>
            <a:ln w="28575"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958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86B707-BB01-4758-8A0D-AE0AB44C5F66}"/>
              </a:ext>
            </a:extLst>
          </p:cNvPr>
          <p:cNvSpPr>
            <a:spLocks noGrp="1"/>
          </p:cNvSpPr>
          <p:nvPr>
            <p:ph type="title"/>
          </p:nvPr>
        </p:nvSpPr>
        <p:spPr>
          <a:xfrm>
            <a:off x="609600" y="365533"/>
            <a:ext cx="10972800" cy="535531"/>
          </a:xfrm>
        </p:spPr>
        <p:txBody>
          <a:bodyPr/>
          <a:lstStyle/>
          <a:p>
            <a:r>
              <a:rPr lang="en-US" dirty="0"/>
              <a:t>Training time slows down development</a:t>
            </a:r>
          </a:p>
        </p:txBody>
      </p:sp>
      <p:grpSp>
        <p:nvGrpSpPr>
          <p:cNvPr id="34" name="Group 33">
            <a:extLst>
              <a:ext uri="{FF2B5EF4-FFF2-40B4-BE49-F238E27FC236}">
                <a16:creationId xmlns:a16="http://schemas.microsoft.com/office/drawing/2014/main" id="{90D4F3F9-4C26-46CF-85AB-21BF4556D770}"/>
              </a:ext>
            </a:extLst>
          </p:cNvPr>
          <p:cNvGrpSpPr/>
          <p:nvPr/>
        </p:nvGrpSpPr>
        <p:grpSpPr>
          <a:xfrm>
            <a:off x="1710692" y="1233146"/>
            <a:ext cx="8770617" cy="4665231"/>
            <a:chOff x="609600" y="1233146"/>
            <a:chExt cx="8770617" cy="4665231"/>
          </a:xfrm>
        </p:grpSpPr>
        <p:sp>
          <p:nvSpPr>
            <p:cNvPr id="32" name="Rectangle 31">
              <a:extLst>
                <a:ext uri="{FF2B5EF4-FFF2-40B4-BE49-F238E27FC236}">
                  <a16:creationId xmlns:a16="http://schemas.microsoft.com/office/drawing/2014/main" id="{B207C517-35C3-40AF-A7F1-953A0EF25EFF}"/>
                </a:ext>
              </a:extLst>
            </p:cNvPr>
            <p:cNvSpPr/>
            <p:nvPr/>
          </p:nvSpPr>
          <p:spPr>
            <a:xfrm>
              <a:off x="5986497" y="1233146"/>
              <a:ext cx="3393720" cy="4370445"/>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2" name="Group 1">
              <a:extLst>
                <a:ext uri="{FF2B5EF4-FFF2-40B4-BE49-F238E27FC236}">
                  <a16:creationId xmlns:a16="http://schemas.microsoft.com/office/drawing/2014/main" id="{3F1A7AEC-DC32-47DA-A435-B87BB1DABD5A}"/>
                </a:ext>
              </a:extLst>
            </p:cNvPr>
            <p:cNvGrpSpPr/>
            <p:nvPr/>
          </p:nvGrpSpPr>
          <p:grpSpPr>
            <a:xfrm>
              <a:off x="609600" y="1233146"/>
              <a:ext cx="5082490" cy="4665231"/>
              <a:chOff x="854617" y="982889"/>
              <a:chExt cx="5082490" cy="4665231"/>
            </a:xfrm>
          </p:grpSpPr>
          <p:pic>
            <p:nvPicPr>
              <p:cNvPr id="4" name="Picture 3">
                <a:extLst>
                  <a:ext uri="{FF2B5EF4-FFF2-40B4-BE49-F238E27FC236}">
                    <a16:creationId xmlns:a16="http://schemas.microsoft.com/office/drawing/2014/main" id="{230EBA42-4BB6-AF43-97D8-7A33E0A1A46E}"/>
                  </a:ext>
                </a:extLst>
              </p:cNvPr>
              <p:cNvPicPr>
                <a:picLocks noChangeAspect="1"/>
              </p:cNvPicPr>
              <p:nvPr/>
            </p:nvPicPr>
            <p:blipFill>
              <a:blip r:embed="rId3"/>
              <a:stretch>
                <a:fillRect/>
              </a:stretch>
            </p:blipFill>
            <p:spPr>
              <a:xfrm>
                <a:off x="854617" y="982889"/>
                <a:ext cx="5010559" cy="4370445"/>
              </a:xfrm>
              <a:prstGeom prst="rect">
                <a:avLst/>
              </a:prstGeom>
            </p:spPr>
          </p:pic>
          <p:sp>
            <p:nvSpPr>
              <p:cNvPr id="6" name="TextBox 5">
                <a:extLst>
                  <a:ext uri="{FF2B5EF4-FFF2-40B4-BE49-F238E27FC236}">
                    <a16:creationId xmlns:a16="http://schemas.microsoft.com/office/drawing/2014/main" id="{53F98177-0168-A643-95B0-9D0F054E76CD}"/>
                  </a:ext>
                </a:extLst>
              </p:cNvPr>
              <p:cNvSpPr txBox="1"/>
              <p:nvPr/>
            </p:nvSpPr>
            <p:spPr>
              <a:xfrm>
                <a:off x="4078265" y="5401899"/>
                <a:ext cx="1858842" cy="246221"/>
              </a:xfrm>
              <a:prstGeom prst="rect">
                <a:avLst/>
              </a:prstGeom>
              <a:noFill/>
            </p:spPr>
            <p:txBody>
              <a:bodyPr wrap="none" lIns="0" rtlCol="0">
                <a:spAutoFit/>
              </a:bodyPr>
              <a:lstStyle/>
              <a:p>
                <a:pPr algn="r"/>
                <a:r>
                  <a:rPr lang="en-US" sz="1000" dirty="0">
                    <a:solidFill>
                      <a:schemeClr val="tx1">
                        <a:lumMod val="75000"/>
                      </a:schemeClr>
                    </a:solidFill>
                  </a:rPr>
                  <a:t>Credit: https://xkcd.com/303/</a:t>
                </a:r>
              </a:p>
            </p:txBody>
          </p:sp>
        </p:grpSp>
        <p:grpSp>
          <p:nvGrpSpPr>
            <p:cNvPr id="33" name="Group 32">
              <a:extLst>
                <a:ext uri="{FF2B5EF4-FFF2-40B4-BE49-F238E27FC236}">
                  <a16:creationId xmlns:a16="http://schemas.microsoft.com/office/drawing/2014/main" id="{3BC6D265-38B8-485E-8D0A-912C9794B2A9}"/>
                </a:ext>
              </a:extLst>
            </p:cNvPr>
            <p:cNvGrpSpPr/>
            <p:nvPr/>
          </p:nvGrpSpPr>
          <p:grpSpPr>
            <a:xfrm>
              <a:off x="6183390" y="1874991"/>
              <a:ext cx="2999935" cy="3086754"/>
              <a:chOff x="6183390" y="1253971"/>
              <a:chExt cx="2999935" cy="3086754"/>
            </a:xfrm>
          </p:grpSpPr>
          <p:grpSp>
            <p:nvGrpSpPr>
              <p:cNvPr id="7" name="Graphic 1482">
                <a:extLst>
                  <a:ext uri="{FF2B5EF4-FFF2-40B4-BE49-F238E27FC236}">
                    <a16:creationId xmlns:a16="http://schemas.microsoft.com/office/drawing/2014/main" id="{80C81E9B-2080-4DB6-ADD1-040162FC4D8C}"/>
                  </a:ext>
                </a:extLst>
              </p:cNvPr>
              <p:cNvGrpSpPr/>
              <p:nvPr/>
            </p:nvGrpSpPr>
            <p:grpSpPr>
              <a:xfrm>
                <a:off x="7039143" y="1253971"/>
                <a:ext cx="1288429" cy="1288429"/>
                <a:chOff x="3619500" y="1619250"/>
                <a:chExt cx="1905000" cy="1905000"/>
              </a:xfrm>
            </p:grpSpPr>
            <p:sp>
              <p:nvSpPr>
                <p:cNvPr id="8" name="Freeform: Shape 7">
                  <a:extLst>
                    <a:ext uri="{FF2B5EF4-FFF2-40B4-BE49-F238E27FC236}">
                      <a16:creationId xmlns:a16="http://schemas.microsoft.com/office/drawing/2014/main" id="{687DAAB8-F384-485F-BF13-98F4614603EB}"/>
                    </a:ext>
                  </a:extLst>
                </p:cNvPr>
                <p:cNvSpPr/>
                <p:nvPr/>
              </p:nvSpPr>
              <p:spPr>
                <a:xfrm>
                  <a:off x="4089654" y="2687030"/>
                  <a:ext cx="301103" cy="100174"/>
                </a:xfrm>
                <a:custGeom>
                  <a:avLst/>
                  <a:gdLst>
                    <a:gd name="connsiteX0" fmla="*/ 285940 w 301103"/>
                    <a:gd name="connsiteY0" fmla="*/ 1686 h 100174"/>
                    <a:gd name="connsiteX1" fmla="*/ 301085 w 301103"/>
                    <a:gd name="connsiteY1" fmla="*/ 11211 h 100174"/>
                    <a:gd name="connsiteX2" fmla="*/ 296418 w 301103"/>
                    <a:gd name="connsiteY2" fmla="*/ 27785 h 100174"/>
                    <a:gd name="connsiteX3" fmla="*/ 281083 w 301103"/>
                    <a:gd name="connsiteY3" fmla="*/ 71600 h 100174"/>
                    <a:gd name="connsiteX4" fmla="*/ 228695 w 301103"/>
                    <a:gd name="connsiteY4" fmla="*/ 100175 h 100174"/>
                    <a:gd name="connsiteX5" fmla="*/ 180023 w 301103"/>
                    <a:gd name="connsiteY5" fmla="*/ 81125 h 100174"/>
                    <a:gd name="connsiteX6" fmla="*/ 164211 w 301103"/>
                    <a:gd name="connsiteY6" fmla="*/ 52550 h 100174"/>
                    <a:gd name="connsiteX7" fmla="*/ 154686 w 301103"/>
                    <a:gd name="connsiteY7" fmla="*/ 34452 h 100174"/>
                    <a:gd name="connsiteX8" fmla="*/ 146780 w 301103"/>
                    <a:gd name="connsiteY8" fmla="*/ 34452 h 100174"/>
                    <a:gd name="connsiteX9" fmla="*/ 136779 w 301103"/>
                    <a:gd name="connsiteY9" fmla="*/ 52550 h 100174"/>
                    <a:gd name="connsiteX10" fmla="*/ 121063 w 301103"/>
                    <a:gd name="connsiteY10" fmla="*/ 81125 h 100174"/>
                    <a:gd name="connsiteX11" fmla="*/ 72390 w 301103"/>
                    <a:gd name="connsiteY11" fmla="*/ 100175 h 100174"/>
                    <a:gd name="connsiteX12" fmla="*/ 19907 w 301103"/>
                    <a:gd name="connsiteY12" fmla="*/ 71600 h 100174"/>
                    <a:gd name="connsiteX13" fmla="*/ 4667 w 301103"/>
                    <a:gd name="connsiteY13" fmla="*/ 27785 h 100174"/>
                    <a:gd name="connsiteX14" fmla="*/ 0 w 301103"/>
                    <a:gd name="connsiteY14" fmla="*/ 11211 h 100174"/>
                    <a:gd name="connsiteX15" fmla="*/ 15145 w 301103"/>
                    <a:gd name="connsiteY15" fmla="*/ 1686 h 100174"/>
                    <a:gd name="connsiteX16" fmla="*/ 62103 w 301103"/>
                    <a:gd name="connsiteY16" fmla="*/ 543 h 100174"/>
                    <a:gd name="connsiteX17" fmla="*/ 146685 w 301103"/>
                    <a:gd name="connsiteY17" fmla="*/ 13497 h 100174"/>
                    <a:gd name="connsiteX18" fmla="*/ 154781 w 301103"/>
                    <a:gd name="connsiteY18" fmla="*/ 13497 h 100174"/>
                    <a:gd name="connsiteX19" fmla="*/ 239363 w 301103"/>
                    <a:gd name="connsiteY19" fmla="*/ 543 h 100174"/>
                    <a:gd name="connsiteX20" fmla="*/ 285940 w 301103"/>
                    <a:gd name="connsiteY20" fmla="*/ 1686 h 10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103" h="100174">
                      <a:moveTo>
                        <a:pt x="285940" y="1686"/>
                      </a:moveTo>
                      <a:cubicBezTo>
                        <a:pt x="292608" y="2639"/>
                        <a:pt x="301561" y="2924"/>
                        <a:pt x="301085" y="11211"/>
                      </a:cubicBezTo>
                      <a:cubicBezTo>
                        <a:pt x="301085" y="15116"/>
                        <a:pt x="300514" y="26832"/>
                        <a:pt x="296418" y="27785"/>
                      </a:cubicBezTo>
                      <a:cubicBezTo>
                        <a:pt x="285179" y="30356"/>
                        <a:pt x="284512" y="62360"/>
                        <a:pt x="281083" y="71600"/>
                      </a:cubicBezTo>
                      <a:cubicBezTo>
                        <a:pt x="272796" y="94364"/>
                        <a:pt x="250888" y="100175"/>
                        <a:pt x="228695" y="100175"/>
                      </a:cubicBezTo>
                      <a:cubicBezTo>
                        <a:pt x="210407" y="100175"/>
                        <a:pt x="191357" y="96936"/>
                        <a:pt x="180023" y="81125"/>
                      </a:cubicBezTo>
                      <a:cubicBezTo>
                        <a:pt x="173451" y="72381"/>
                        <a:pt x="168130" y="62760"/>
                        <a:pt x="164211" y="52550"/>
                      </a:cubicBezTo>
                      <a:cubicBezTo>
                        <a:pt x="162306" y="46549"/>
                        <a:pt x="160211" y="37691"/>
                        <a:pt x="154686" y="34452"/>
                      </a:cubicBezTo>
                      <a:cubicBezTo>
                        <a:pt x="152175" y="33309"/>
                        <a:pt x="149291" y="33309"/>
                        <a:pt x="146780" y="34452"/>
                      </a:cubicBezTo>
                      <a:cubicBezTo>
                        <a:pt x="140875" y="37691"/>
                        <a:pt x="138779" y="46644"/>
                        <a:pt x="136779" y="52550"/>
                      </a:cubicBezTo>
                      <a:cubicBezTo>
                        <a:pt x="132933" y="62780"/>
                        <a:pt x="127641" y="72400"/>
                        <a:pt x="121063" y="81125"/>
                      </a:cubicBezTo>
                      <a:cubicBezTo>
                        <a:pt x="109728" y="96936"/>
                        <a:pt x="90678" y="100175"/>
                        <a:pt x="72390" y="100175"/>
                      </a:cubicBezTo>
                      <a:cubicBezTo>
                        <a:pt x="50101" y="100175"/>
                        <a:pt x="28289" y="94174"/>
                        <a:pt x="19907" y="71600"/>
                      </a:cubicBezTo>
                      <a:cubicBezTo>
                        <a:pt x="16573" y="62075"/>
                        <a:pt x="15907" y="30356"/>
                        <a:pt x="4667" y="27785"/>
                      </a:cubicBezTo>
                      <a:cubicBezTo>
                        <a:pt x="571" y="26832"/>
                        <a:pt x="191" y="15116"/>
                        <a:pt x="0" y="11211"/>
                      </a:cubicBezTo>
                      <a:cubicBezTo>
                        <a:pt x="0" y="2639"/>
                        <a:pt x="8477" y="2353"/>
                        <a:pt x="15145" y="1686"/>
                      </a:cubicBezTo>
                      <a:cubicBezTo>
                        <a:pt x="30733" y="-76"/>
                        <a:pt x="46447" y="-457"/>
                        <a:pt x="62103" y="543"/>
                      </a:cubicBezTo>
                      <a:cubicBezTo>
                        <a:pt x="90674" y="1877"/>
                        <a:pt x="119024" y="6220"/>
                        <a:pt x="146685" y="13497"/>
                      </a:cubicBezTo>
                      <a:cubicBezTo>
                        <a:pt x="149362" y="13973"/>
                        <a:pt x="152104" y="13973"/>
                        <a:pt x="154781" y="13497"/>
                      </a:cubicBezTo>
                      <a:cubicBezTo>
                        <a:pt x="182442" y="6220"/>
                        <a:pt x="210792" y="1877"/>
                        <a:pt x="239363" y="543"/>
                      </a:cubicBezTo>
                      <a:cubicBezTo>
                        <a:pt x="254893" y="-438"/>
                        <a:pt x="270478" y="-57"/>
                        <a:pt x="285940" y="1686"/>
                      </a:cubicBezTo>
                      <a:close/>
                    </a:path>
                  </a:pathLst>
                </a:custGeom>
                <a:noFill/>
                <a:ln w="19050" cap="flat">
                  <a:solidFill>
                    <a:schemeClr val="tx1"/>
                  </a:solidFill>
                  <a:prstDash val="solid"/>
                  <a:miter/>
                </a:ln>
              </p:spPr>
              <p:txBody>
                <a:bodyPr rtlCol="0" anchor="ctr"/>
                <a:lstStyle/>
                <a:p>
                  <a:pPr algn="ctr"/>
                  <a:endParaRPr lang="en-US" sz="1500" dirty="0"/>
                </a:p>
              </p:txBody>
            </p:sp>
            <p:sp>
              <p:nvSpPr>
                <p:cNvPr id="10" name="Freeform: Shape 9">
                  <a:extLst>
                    <a:ext uri="{FF2B5EF4-FFF2-40B4-BE49-F238E27FC236}">
                      <a16:creationId xmlns:a16="http://schemas.microsoft.com/office/drawing/2014/main" id="{97D504C9-45EC-4100-8030-0F86E3E77849}"/>
                    </a:ext>
                  </a:extLst>
                </p:cNvPr>
                <p:cNvSpPr/>
                <p:nvPr/>
              </p:nvSpPr>
              <p:spPr>
                <a:xfrm>
                  <a:off x="4052792" y="2602229"/>
                  <a:ext cx="72866" cy="103917"/>
                </a:xfrm>
                <a:custGeom>
                  <a:avLst/>
                  <a:gdLst>
                    <a:gd name="connsiteX0" fmla="*/ 72866 w 72866"/>
                    <a:gd name="connsiteY0" fmla="*/ 0 h 103917"/>
                    <a:gd name="connsiteX1" fmla="*/ 62389 w 72866"/>
                    <a:gd name="connsiteY1" fmla="*/ 51911 h 103917"/>
                    <a:gd name="connsiteX2" fmla="*/ 0 w 72866"/>
                    <a:gd name="connsiteY2" fmla="*/ 103918 h 103917"/>
                  </a:gdLst>
                  <a:ahLst/>
                  <a:cxnLst>
                    <a:cxn ang="0">
                      <a:pos x="connsiteX0" y="connsiteY0"/>
                    </a:cxn>
                    <a:cxn ang="0">
                      <a:pos x="connsiteX1" y="connsiteY1"/>
                    </a:cxn>
                    <a:cxn ang="0">
                      <a:pos x="connsiteX2" y="connsiteY2"/>
                    </a:cxn>
                  </a:cxnLst>
                  <a:rect l="l" t="t" r="r" b="b"/>
                  <a:pathLst>
                    <a:path w="72866" h="103917">
                      <a:moveTo>
                        <a:pt x="72866" y="0"/>
                      </a:moveTo>
                      <a:cubicBezTo>
                        <a:pt x="72866" y="0"/>
                        <a:pt x="72866" y="34576"/>
                        <a:pt x="62389" y="51911"/>
                      </a:cubicBezTo>
                      <a:cubicBezTo>
                        <a:pt x="31242" y="103918"/>
                        <a:pt x="0" y="103918"/>
                        <a:pt x="0" y="103918"/>
                      </a:cubicBezTo>
                    </a:path>
                  </a:pathLst>
                </a:custGeom>
                <a:noFill/>
                <a:ln w="19050" cap="flat">
                  <a:solidFill>
                    <a:schemeClr val="tx1"/>
                  </a:solidFill>
                  <a:prstDash val="solid"/>
                  <a:round/>
                </a:ln>
              </p:spPr>
              <p:txBody>
                <a:bodyPr rtlCol="0" anchor="ctr"/>
                <a:lstStyle/>
                <a:p>
                  <a:pPr algn="ctr"/>
                  <a:endParaRPr lang="en-US" sz="1500" dirty="0"/>
                </a:p>
              </p:txBody>
            </p:sp>
            <p:sp>
              <p:nvSpPr>
                <p:cNvPr id="11" name="Freeform: Shape 10">
                  <a:extLst>
                    <a:ext uri="{FF2B5EF4-FFF2-40B4-BE49-F238E27FC236}">
                      <a16:creationId xmlns:a16="http://schemas.microsoft.com/office/drawing/2014/main" id="{2391E4DB-2EC0-49F3-AD84-9E4496FB80D6}"/>
                    </a:ext>
                  </a:extLst>
                </p:cNvPr>
                <p:cNvSpPr/>
                <p:nvPr/>
              </p:nvSpPr>
              <p:spPr>
                <a:xfrm>
                  <a:off x="4378642" y="2979610"/>
                  <a:ext cx="79724" cy="259556"/>
                </a:xfrm>
                <a:custGeom>
                  <a:avLst/>
                  <a:gdLst>
                    <a:gd name="connsiteX0" fmla="*/ 78010 w 79724"/>
                    <a:gd name="connsiteY0" fmla="*/ 0 h 259556"/>
                    <a:gd name="connsiteX1" fmla="*/ 27718 w 79724"/>
                    <a:gd name="connsiteY1" fmla="*/ 93250 h 259556"/>
                    <a:gd name="connsiteX2" fmla="*/ 79724 w 79724"/>
                    <a:gd name="connsiteY2" fmla="*/ 131350 h 259556"/>
                    <a:gd name="connsiteX3" fmla="*/ 0 w 79724"/>
                    <a:gd name="connsiteY3" fmla="*/ 259556 h 259556"/>
                  </a:gdLst>
                  <a:ahLst/>
                  <a:cxnLst>
                    <a:cxn ang="0">
                      <a:pos x="connsiteX0" y="connsiteY0"/>
                    </a:cxn>
                    <a:cxn ang="0">
                      <a:pos x="connsiteX1" y="connsiteY1"/>
                    </a:cxn>
                    <a:cxn ang="0">
                      <a:pos x="connsiteX2" y="connsiteY2"/>
                    </a:cxn>
                    <a:cxn ang="0">
                      <a:pos x="connsiteX3" y="connsiteY3"/>
                    </a:cxn>
                  </a:cxnLst>
                  <a:rect l="l" t="t" r="r" b="b"/>
                  <a:pathLst>
                    <a:path w="79724" h="259556">
                      <a:moveTo>
                        <a:pt x="78010" y="0"/>
                      </a:moveTo>
                      <a:lnTo>
                        <a:pt x="27718" y="93250"/>
                      </a:lnTo>
                      <a:lnTo>
                        <a:pt x="79724" y="131350"/>
                      </a:lnTo>
                      <a:lnTo>
                        <a:pt x="0" y="259556"/>
                      </a:lnTo>
                    </a:path>
                  </a:pathLst>
                </a:custGeom>
                <a:noFill/>
                <a:ln w="19050" cap="flat">
                  <a:solidFill>
                    <a:schemeClr val="tx1"/>
                  </a:solidFill>
                  <a:prstDash val="solid"/>
                  <a:round/>
                </a:ln>
              </p:spPr>
              <p:txBody>
                <a:bodyPr rtlCol="0" anchor="ctr"/>
                <a:lstStyle/>
                <a:p>
                  <a:pPr algn="ctr"/>
                  <a:endParaRPr lang="en-US" sz="1500" dirty="0"/>
                </a:p>
              </p:txBody>
            </p:sp>
            <p:sp>
              <p:nvSpPr>
                <p:cNvPr id="12" name="Freeform: Shape 11">
                  <a:extLst>
                    <a:ext uri="{FF2B5EF4-FFF2-40B4-BE49-F238E27FC236}">
                      <a16:creationId xmlns:a16="http://schemas.microsoft.com/office/drawing/2014/main" id="{9E1C43BA-5E7D-4DE9-AD48-8EC6A048D4EE}"/>
                    </a:ext>
                  </a:extLst>
                </p:cNvPr>
                <p:cNvSpPr/>
                <p:nvPr/>
              </p:nvSpPr>
              <p:spPr>
                <a:xfrm>
                  <a:off x="4052792" y="2966084"/>
                  <a:ext cx="91916" cy="273081"/>
                </a:xfrm>
                <a:custGeom>
                  <a:avLst/>
                  <a:gdLst>
                    <a:gd name="connsiteX0" fmla="*/ 0 w 91916"/>
                    <a:gd name="connsiteY0" fmla="*/ 0 h 273081"/>
                    <a:gd name="connsiteX1" fmla="*/ 64198 w 91916"/>
                    <a:gd name="connsiteY1" fmla="*/ 106775 h 273081"/>
                    <a:gd name="connsiteX2" fmla="*/ 12192 w 91916"/>
                    <a:gd name="connsiteY2" fmla="*/ 144875 h 273081"/>
                    <a:gd name="connsiteX3" fmla="*/ 91916 w 91916"/>
                    <a:gd name="connsiteY3" fmla="*/ 273082 h 273081"/>
                  </a:gdLst>
                  <a:ahLst/>
                  <a:cxnLst>
                    <a:cxn ang="0">
                      <a:pos x="connsiteX0" y="connsiteY0"/>
                    </a:cxn>
                    <a:cxn ang="0">
                      <a:pos x="connsiteX1" y="connsiteY1"/>
                    </a:cxn>
                    <a:cxn ang="0">
                      <a:pos x="connsiteX2" y="connsiteY2"/>
                    </a:cxn>
                    <a:cxn ang="0">
                      <a:pos x="connsiteX3" y="connsiteY3"/>
                    </a:cxn>
                  </a:cxnLst>
                  <a:rect l="l" t="t" r="r" b="b"/>
                  <a:pathLst>
                    <a:path w="91916" h="273081">
                      <a:moveTo>
                        <a:pt x="0" y="0"/>
                      </a:moveTo>
                      <a:lnTo>
                        <a:pt x="64198" y="106775"/>
                      </a:lnTo>
                      <a:lnTo>
                        <a:pt x="12192" y="144875"/>
                      </a:lnTo>
                      <a:lnTo>
                        <a:pt x="91916" y="273082"/>
                      </a:lnTo>
                    </a:path>
                  </a:pathLst>
                </a:custGeom>
                <a:noFill/>
                <a:ln w="19050" cap="flat">
                  <a:solidFill>
                    <a:schemeClr val="tx1"/>
                  </a:solidFill>
                  <a:prstDash val="solid"/>
                  <a:round/>
                </a:ln>
              </p:spPr>
              <p:txBody>
                <a:bodyPr rtlCol="0" anchor="ctr"/>
                <a:lstStyle/>
                <a:p>
                  <a:pPr algn="ctr"/>
                  <a:endParaRPr lang="en-US" sz="1500" dirty="0"/>
                </a:p>
              </p:txBody>
            </p:sp>
            <p:sp>
              <p:nvSpPr>
                <p:cNvPr id="13" name="Freeform: Shape 12">
                  <a:extLst>
                    <a:ext uri="{FF2B5EF4-FFF2-40B4-BE49-F238E27FC236}">
                      <a16:creationId xmlns:a16="http://schemas.microsoft.com/office/drawing/2014/main" id="{B0E63EB7-E47C-48FA-8125-753B338FFCFB}"/>
                    </a:ext>
                  </a:extLst>
                </p:cNvPr>
                <p:cNvSpPr/>
                <p:nvPr/>
              </p:nvSpPr>
              <p:spPr>
                <a:xfrm>
                  <a:off x="4040813" y="2425444"/>
                  <a:ext cx="420466" cy="499329"/>
                </a:xfrm>
                <a:custGeom>
                  <a:avLst/>
                  <a:gdLst>
                    <a:gd name="connsiteX0" fmla="*/ 137708 w 420466"/>
                    <a:gd name="connsiteY0" fmla="*/ 207551 h 499329"/>
                    <a:gd name="connsiteX1" fmla="*/ 290108 w 420466"/>
                    <a:gd name="connsiteY1" fmla="*/ 139257 h 499329"/>
                    <a:gd name="connsiteX2" fmla="*/ 344877 w 420466"/>
                    <a:gd name="connsiteY2" fmla="*/ 239174 h 499329"/>
                    <a:gd name="connsiteX3" fmla="*/ 365642 w 420466"/>
                    <a:gd name="connsiteY3" fmla="*/ 301563 h 499329"/>
                    <a:gd name="connsiteX4" fmla="*/ 417743 w 420466"/>
                    <a:gd name="connsiteY4" fmla="*/ 166308 h 499329"/>
                    <a:gd name="connsiteX5" fmla="*/ 204574 w 420466"/>
                    <a:gd name="connsiteY5" fmla="*/ 2 h 499329"/>
                    <a:gd name="connsiteX6" fmla="*/ 1691 w 420466"/>
                    <a:gd name="connsiteY6" fmla="*/ 176786 h 499329"/>
                    <a:gd name="connsiteX7" fmla="*/ 32838 w 420466"/>
                    <a:gd name="connsiteY7" fmla="*/ 280703 h 499329"/>
                    <a:gd name="connsiteX8" fmla="*/ 204288 w 420466"/>
                    <a:gd name="connsiteY8" fmla="*/ 499112 h 499329"/>
                    <a:gd name="connsiteX9" fmla="*/ 365356 w 420466"/>
                    <a:gd name="connsiteY9" fmla="*/ 301563 h 49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466" h="499329">
                      <a:moveTo>
                        <a:pt x="137708" y="207551"/>
                      </a:moveTo>
                      <a:cubicBezTo>
                        <a:pt x="224862" y="224792"/>
                        <a:pt x="290108" y="139257"/>
                        <a:pt x="290108" y="139257"/>
                      </a:cubicBezTo>
                      <a:cubicBezTo>
                        <a:pt x="327542" y="103062"/>
                        <a:pt x="301634" y="209171"/>
                        <a:pt x="344877" y="239174"/>
                      </a:cubicBezTo>
                      <a:cubicBezTo>
                        <a:pt x="388121" y="269178"/>
                        <a:pt x="357926" y="303563"/>
                        <a:pt x="365642" y="301563"/>
                      </a:cubicBezTo>
                      <a:cubicBezTo>
                        <a:pt x="423744" y="286323"/>
                        <a:pt x="424125" y="201360"/>
                        <a:pt x="417743" y="166308"/>
                      </a:cubicBezTo>
                      <a:cubicBezTo>
                        <a:pt x="391645" y="23433"/>
                        <a:pt x="272201" y="192"/>
                        <a:pt x="204574" y="2"/>
                      </a:cubicBezTo>
                      <a:cubicBezTo>
                        <a:pt x="79130" y="-475"/>
                        <a:pt x="7311" y="105824"/>
                        <a:pt x="1691" y="176786"/>
                      </a:cubicBezTo>
                      <a:cubicBezTo>
                        <a:pt x="-8786" y="311945"/>
                        <a:pt x="32838" y="280703"/>
                        <a:pt x="32838" y="280703"/>
                      </a:cubicBezTo>
                      <a:cubicBezTo>
                        <a:pt x="34743" y="370334"/>
                        <a:pt x="83225" y="493968"/>
                        <a:pt x="204288" y="499112"/>
                      </a:cubicBezTo>
                      <a:cubicBezTo>
                        <a:pt x="340210" y="504827"/>
                        <a:pt x="361927" y="397289"/>
                        <a:pt x="365356" y="301563"/>
                      </a:cubicBezTo>
                    </a:path>
                  </a:pathLst>
                </a:custGeom>
                <a:noFill/>
                <a:ln w="19050" cap="flat">
                  <a:solidFill>
                    <a:schemeClr val="tx1"/>
                  </a:solidFill>
                  <a:prstDash val="solid"/>
                  <a:round/>
                </a:ln>
              </p:spPr>
              <p:txBody>
                <a:bodyPr rtlCol="0" anchor="ctr"/>
                <a:lstStyle/>
                <a:p>
                  <a:pPr algn="ctr"/>
                  <a:endParaRPr lang="en-US" sz="1500" dirty="0"/>
                </a:p>
              </p:txBody>
            </p:sp>
            <p:sp>
              <p:nvSpPr>
                <p:cNvPr id="14" name="Freeform: Shape 13">
                  <a:extLst>
                    <a:ext uri="{FF2B5EF4-FFF2-40B4-BE49-F238E27FC236}">
                      <a16:creationId xmlns:a16="http://schemas.microsoft.com/office/drawing/2014/main" id="{A3A63EC0-B374-4F5C-BE80-4368A938EAD7}"/>
                    </a:ext>
                  </a:extLst>
                </p:cNvPr>
                <p:cNvSpPr/>
                <p:nvPr/>
              </p:nvSpPr>
              <p:spPr>
                <a:xfrm>
                  <a:off x="4094416" y="2334770"/>
                  <a:ext cx="295656" cy="121822"/>
                </a:xfrm>
                <a:custGeom>
                  <a:avLst/>
                  <a:gdLst>
                    <a:gd name="connsiteX0" fmla="*/ 0 w 295656"/>
                    <a:gd name="connsiteY0" fmla="*/ 121822 h 121822"/>
                    <a:gd name="connsiteX1" fmla="*/ 21336 w 295656"/>
                    <a:gd name="connsiteY1" fmla="*/ 63624 h 121822"/>
                    <a:gd name="connsiteX2" fmla="*/ 259937 w 295656"/>
                    <a:gd name="connsiteY2" fmla="*/ 38669 h 121822"/>
                    <a:gd name="connsiteX3" fmla="*/ 295656 w 295656"/>
                    <a:gd name="connsiteY3" fmla="*/ 103439 h 121822"/>
                  </a:gdLst>
                  <a:ahLst/>
                  <a:cxnLst>
                    <a:cxn ang="0">
                      <a:pos x="connsiteX0" y="connsiteY0"/>
                    </a:cxn>
                    <a:cxn ang="0">
                      <a:pos x="connsiteX1" y="connsiteY1"/>
                    </a:cxn>
                    <a:cxn ang="0">
                      <a:pos x="connsiteX2" y="connsiteY2"/>
                    </a:cxn>
                    <a:cxn ang="0">
                      <a:pos x="connsiteX3" y="connsiteY3"/>
                    </a:cxn>
                  </a:cxnLst>
                  <a:rect l="l" t="t" r="r" b="b"/>
                  <a:pathLst>
                    <a:path w="295656" h="121822">
                      <a:moveTo>
                        <a:pt x="0" y="121822"/>
                      </a:moveTo>
                      <a:cubicBezTo>
                        <a:pt x="2099" y="100936"/>
                        <a:pt x="9438" y="80918"/>
                        <a:pt x="21336" y="63624"/>
                      </a:cubicBezTo>
                      <a:cubicBezTo>
                        <a:pt x="76105" y="-14005"/>
                        <a:pt x="200501" y="-18481"/>
                        <a:pt x="259937" y="38669"/>
                      </a:cubicBezTo>
                      <a:cubicBezTo>
                        <a:pt x="274225" y="52289"/>
                        <a:pt x="293656" y="84008"/>
                        <a:pt x="295656" y="103439"/>
                      </a:cubicBezTo>
                    </a:path>
                  </a:pathLst>
                </a:custGeom>
                <a:noFill/>
                <a:ln w="19050" cap="flat">
                  <a:solidFill>
                    <a:schemeClr val="tx1"/>
                  </a:solidFill>
                  <a:prstDash val="solid"/>
                  <a:round/>
                </a:ln>
              </p:spPr>
              <p:txBody>
                <a:bodyPr rtlCol="0" anchor="ctr"/>
                <a:lstStyle/>
                <a:p>
                  <a:pPr algn="ctr"/>
                  <a:endParaRPr lang="en-US" sz="1500" dirty="0"/>
                </a:p>
              </p:txBody>
            </p:sp>
            <p:sp>
              <p:nvSpPr>
                <p:cNvPr id="15" name="Freeform: Shape 14">
                  <a:extLst>
                    <a:ext uri="{FF2B5EF4-FFF2-40B4-BE49-F238E27FC236}">
                      <a16:creationId xmlns:a16="http://schemas.microsoft.com/office/drawing/2014/main" id="{8447D0F1-5DEB-4898-8E67-0A96EC87F517}"/>
                    </a:ext>
                  </a:extLst>
                </p:cNvPr>
                <p:cNvSpPr/>
                <p:nvPr/>
              </p:nvSpPr>
              <p:spPr>
                <a:xfrm>
                  <a:off x="4156900" y="2893313"/>
                  <a:ext cx="187166" cy="311991"/>
                </a:xfrm>
                <a:custGeom>
                  <a:avLst/>
                  <a:gdLst>
                    <a:gd name="connsiteX0" fmla="*/ 0 w 187166"/>
                    <a:gd name="connsiteY0" fmla="*/ 0 h 311991"/>
                    <a:gd name="connsiteX1" fmla="*/ 0 w 187166"/>
                    <a:gd name="connsiteY1" fmla="*/ 62103 h 311991"/>
                    <a:gd name="connsiteX2" fmla="*/ 77629 w 187166"/>
                    <a:gd name="connsiteY2" fmla="*/ 294418 h 311991"/>
                    <a:gd name="connsiteX3" fmla="*/ 111538 w 187166"/>
                    <a:gd name="connsiteY3" fmla="*/ 294418 h 311991"/>
                    <a:gd name="connsiteX4" fmla="*/ 187166 w 187166"/>
                    <a:gd name="connsiteY4" fmla="*/ 62103 h 311991"/>
                    <a:gd name="connsiteX5" fmla="*/ 187166 w 187166"/>
                    <a:gd name="connsiteY5" fmla="*/ 0 h 31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66" h="311991">
                      <a:moveTo>
                        <a:pt x="0" y="0"/>
                      </a:moveTo>
                      <a:lnTo>
                        <a:pt x="0" y="62103"/>
                      </a:lnTo>
                      <a:lnTo>
                        <a:pt x="77629" y="294418"/>
                      </a:lnTo>
                      <a:cubicBezTo>
                        <a:pt x="90202" y="317849"/>
                        <a:pt x="99060" y="317849"/>
                        <a:pt x="111538" y="294418"/>
                      </a:cubicBezTo>
                      <a:lnTo>
                        <a:pt x="187166" y="62103"/>
                      </a:lnTo>
                      <a:lnTo>
                        <a:pt x="187166" y="0"/>
                      </a:lnTo>
                    </a:path>
                  </a:pathLst>
                </a:custGeom>
                <a:noFill/>
                <a:ln w="19050" cap="flat">
                  <a:solidFill>
                    <a:schemeClr val="tx1"/>
                  </a:solidFill>
                  <a:prstDash val="solid"/>
                  <a:round/>
                </a:ln>
              </p:spPr>
              <p:txBody>
                <a:bodyPr rtlCol="0" anchor="ctr"/>
                <a:lstStyle/>
                <a:p>
                  <a:pPr algn="ctr"/>
                  <a:endParaRPr lang="en-US" sz="1500" dirty="0"/>
                </a:p>
              </p:txBody>
            </p:sp>
            <p:sp>
              <p:nvSpPr>
                <p:cNvPr id="16" name="Freeform: Shape 15">
                  <a:extLst>
                    <a:ext uri="{FF2B5EF4-FFF2-40B4-BE49-F238E27FC236}">
                      <a16:creationId xmlns:a16="http://schemas.microsoft.com/office/drawing/2014/main" id="{EEF35E9A-2990-4651-BA17-AC81BC73C7FF}"/>
                    </a:ext>
                  </a:extLst>
                </p:cNvPr>
                <p:cNvSpPr/>
                <p:nvPr/>
              </p:nvSpPr>
              <p:spPr>
                <a:xfrm>
                  <a:off x="3917660" y="2945320"/>
                  <a:ext cx="676586" cy="322421"/>
                </a:xfrm>
                <a:custGeom>
                  <a:avLst/>
                  <a:gdLst>
                    <a:gd name="connsiteX0" fmla="*/ 239240 w 676586"/>
                    <a:gd name="connsiteY0" fmla="*/ 0 h 322421"/>
                    <a:gd name="connsiteX1" fmla="*/ 33309 w 676586"/>
                    <a:gd name="connsiteY1" fmla="*/ 103346 h 322421"/>
                    <a:gd name="connsiteX2" fmla="*/ 67 w 676586"/>
                    <a:gd name="connsiteY2" fmla="*/ 322421 h 322421"/>
                    <a:gd name="connsiteX3" fmla="*/ 676342 w 676586"/>
                    <a:gd name="connsiteY3" fmla="*/ 322421 h 322421"/>
                    <a:gd name="connsiteX4" fmla="*/ 642909 w 676586"/>
                    <a:gd name="connsiteY4" fmla="*/ 103346 h 322421"/>
                    <a:gd name="connsiteX5" fmla="*/ 426787 w 676586"/>
                    <a:gd name="connsiteY5" fmla="*/ 0 h 32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586" h="322421">
                      <a:moveTo>
                        <a:pt x="239240" y="0"/>
                      </a:moveTo>
                      <a:cubicBezTo>
                        <a:pt x="191615" y="6001"/>
                        <a:pt x="71695" y="36100"/>
                        <a:pt x="33309" y="103346"/>
                      </a:cubicBezTo>
                      <a:cubicBezTo>
                        <a:pt x="4734" y="154305"/>
                        <a:pt x="-695" y="181356"/>
                        <a:pt x="67" y="322421"/>
                      </a:cubicBezTo>
                      <a:lnTo>
                        <a:pt x="676342" y="322421"/>
                      </a:lnTo>
                      <a:cubicBezTo>
                        <a:pt x="677104" y="181451"/>
                        <a:pt x="678247" y="166116"/>
                        <a:pt x="642909" y="103346"/>
                      </a:cubicBezTo>
                      <a:cubicBezTo>
                        <a:pt x="604809" y="35909"/>
                        <a:pt x="473936" y="6001"/>
                        <a:pt x="426787" y="0"/>
                      </a:cubicBezTo>
                    </a:path>
                  </a:pathLst>
                </a:custGeom>
                <a:noFill/>
                <a:ln w="19050" cap="flat">
                  <a:solidFill>
                    <a:schemeClr val="tx1"/>
                  </a:solidFill>
                  <a:prstDash val="solid"/>
                  <a:round/>
                </a:ln>
              </p:spPr>
              <p:txBody>
                <a:bodyPr rtlCol="0" anchor="ctr"/>
                <a:lstStyle/>
                <a:p>
                  <a:pPr algn="ctr"/>
                  <a:endParaRPr lang="en-US" sz="1500" dirty="0"/>
                </a:p>
              </p:txBody>
            </p:sp>
            <p:sp>
              <p:nvSpPr>
                <p:cNvPr id="17" name="Freeform: Shape 16">
                  <a:extLst>
                    <a:ext uri="{FF2B5EF4-FFF2-40B4-BE49-F238E27FC236}">
                      <a16:creationId xmlns:a16="http://schemas.microsoft.com/office/drawing/2014/main" id="{6043A5F0-103C-4BDD-B5E8-C2D9AF360076}"/>
                    </a:ext>
                  </a:extLst>
                </p:cNvPr>
                <p:cNvSpPr/>
                <p:nvPr/>
              </p:nvSpPr>
              <p:spPr>
                <a:xfrm>
                  <a:off x="4117657" y="2588990"/>
                  <a:ext cx="60864" cy="44005"/>
                </a:xfrm>
                <a:custGeom>
                  <a:avLst/>
                  <a:gdLst>
                    <a:gd name="connsiteX0" fmla="*/ 0 w 60864"/>
                    <a:gd name="connsiteY0" fmla="*/ 0 h 44005"/>
                    <a:gd name="connsiteX1" fmla="*/ 60865 w 60864"/>
                    <a:gd name="connsiteY1" fmla="*/ 44006 h 44005"/>
                  </a:gdLst>
                  <a:ahLst/>
                  <a:cxnLst>
                    <a:cxn ang="0">
                      <a:pos x="connsiteX0" y="connsiteY0"/>
                    </a:cxn>
                    <a:cxn ang="0">
                      <a:pos x="connsiteX1" y="connsiteY1"/>
                    </a:cxn>
                  </a:cxnLst>
                  <a:rect l="l" t="t" r="r" b="b"/>
                  <a:pathLst>
                    <a:path w="60864" h="44005">
                      <a:moveTo>
                        <a:pt x="0" y="0"/>
                      </a:moveTo>
                      <a:cubicBezTo>
                        <a:pt x="12441" y="23251"/>
                        <a:pt x="34888" y="39481"/>
                        <a:pt x="60865" y="44006"/>
                      </a:cubicBezTo>
                    </a:path>
                  </a:pathLst>
                </a:custGeom>
                <a:noFill/>
                <a:ln w="19050" cap="flat">
                  <a:solidFill>
                    <a:schemeClr val="tx1"/>
                  </a:solidFill>
                  <a:prstDash val="solid"/>
                  <a:round/>
                </a:ln>
              </p:spPr>
              <p:txBody>
                <a:bodyPr rtlCol="0" anchor="ctr"/>
                <a:lstStyle/>
                <a:p>
                  <a:pPr algn="ctr"/>
                  <a:endParaRPr lang="en-US" sz="1500" dirty="0"/>
                </a:p>
              </p:txBody>
            </p:sp>
            <p:sp>
              <p:nvSpPr>
                <p:cNvPr id="18" name="Freeform: Shape 17">
                  <a:extLst>
                    <a:ext uri="{FF2B5EF4-FFF2-40B4-BE49-F238E27FC236}">
                      <a16:creationId xmlns:a16="http://schemas.microsoft.com/office/drawing/2014/main" id="{B56FA2AF-C49A-462E-A2C9-697FED1C2B38}"/>
                    </a:ext>
                  </a:extLst>
                </p:cNvPr>
                <p:cNvSpPr/>
                <p:nvPr/>
              </p:nvSpPr>
              <p:spPr>
                <a:xfrm>
                  <a:off x="4802314" y="2323623"/>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lnTo>
                        <a:pt x="0" y="0"/>
                      </a:lnTo>
                      <a:lnTo>
                        <a:pt x="0" y="0"/>
                      </a:lnTo>
                      <a:close/>
                    </a:path>
                  </a:pathLst>
                </a:custGeom>
                <a:noFill/>
                <a:ln w="19050" cap="flat">
                  <a:solidFill>
                    <a:schemeClr val="tx1"/>
                  </a:solidFill>
                  <a:prstDash val="solid"/>
                  <a:round/>
                </a:ln>
              </p:spPr>
              <p:txBody>
                <a:bodyPr rtlCol="0" anchor="ctr"/>
                <a:lstStyle/>
                <a:p>
                  <a:pPr algn="ctr"/>
                  <a:endParaRPr lang="en-US" sz="1500" dirty="0"/>
                </a:p>
              </p:txBody>
            </p:sp>
            <p:sp>
              <p:nvSpPr>
                <p:cNvPr id="19" name="Freeform: Shape 18">
                  <a:extLst>
                    <a:ext uri="{FF2B5EF4-FFF2-40B4-BE49-F238E27FC236}">
                      <a16:creationId xmlns:a16="http://schemas.microsoft.com/office/drawing/2014/main" id="{E5629B0B-73AD-4873-B0EF-5C1A6D4A77B7}"/>
                    </a:ext>
                  </a:extLst>
                </p:cNvPr>
                <p:cNvSpPr/>
                <p:nvPr/>
              </p:nvSpPr>
              <p:spPr>
                <a:xfrm>
                  <a:off x="5067109" y="2908649"/>
                  <a:ext cx="159258" cy="9525"/>
                </a:xfrm>
                <a:custGeom>
                  <a:avLst/>
                  <a:gdLst>
                    <a:gd name="connsiteX0" fmla="*/ 0 w 159258"/>
                    <a:gd name="connsiteY0" fmla="*/ 0 h 9525"/>
                    <a:gd name="connsiteX1" fmla="*/ 159258 w 159258"/>
                    <a:gd name="connsiteY1" fmla="*/ 0 h 9525"/>
                  </a:gdLst>
                  <a:ahLst/>
                  <a:cxnLst>
                    <a:cxn ang="0">
                      <a:pos x="connsiteX0" y="connsiteY0"/>
                    </a:cxn>
                    <a:cxn ang="0">
                      <a:pos x="connsiteX1" y="connsiteY1"/>
                    </a:cxn>
                  </a:cxnLst>
                  <a:rect l="l" t="t" r="r" b="b"/>
                  <a:pathLst>
                    <a:path w="159258" h="9525">
                      <a:moveTo>
                        <a:pt x="0" y="0"/>
                      </a:moveTo>
                      <a:lnTo>
                        <a:pt x="159258" y="0"/>
                      </a:lnTo>
                    </a:path>
                  </a:pathLst>
                </a:custGeom>
                <a:ln w="19050" cap="flat">
                  <a:solidFill>
                    <a:schemeClr val="tx1"/>
                  </a:solidFill>
                  <a:prstDash val="solid"/>
                  <a:round/>
                </a:ln>
              </p:spPr>
              <p:txBody>
                <a:bodyPr rtlCol="0" anchor="ctr"/>
                <a:lstStyle/>
                <a:p>
                  <a:pPr algn="ctr"/>
                  <a:endParaRPr lang="en-US" sz="1500" dirty="0"/>
                </a:p>
              </p:txBody>
            </p:sp>
            <p:sp>
              <p:nvSpPr>
                <p:cNvPr id="20" name="Freeform: Shape 19">
                  <a:extLst>
                    <a:ext uri="{FF2B5EF4-FFF2-40B4-BE49-F238E27FC236}">
                      <a16:creationId xmlns:a16="http://schemas.microsoft.com/office/drawing/2014/main" id="{CC9F48A0-3B04-481F-A057-56DDADE56809}"/>
                    </a:ext>
                  </a:extLst>
                </p:cNvPr>
                <p:cNvSpPr/>
                <p:nvPr/>
              </p:nvSpPr>
              <p:spPr>
                <a:xfrm>
                  <a:off x="4536186" y="2908649"/>
                  <a:ext cx="151066" cy="9525"/>
                </a:xfrm>
                <a:custGeom>
                  <a:avLst/>
                  <a:gdLst>
                    <a:gd name="connsiteX0" fmla="*/ 0 w 151066"/>
                    <a:gd name="connsiteY0" fmla="*/ 0 h 9525"/>
                    <a:gd name="connsiteX1" fmla="*/ 151066 w 151066"/>
                    <a:gd name="connsiteY1" fmla="*/ 0 h 9525"/>
                  </a:gdLst>
                  <a:ahLst/>
                  <a:cxnLst>
                    <a:cxn ang="0">
                      <a:pos x="connsiteX0" y="connsiteY0"/>
                    </a:cxn>
                    <a:cxn ang="0">
                      <a:pos x="connsiteX1" y="connsiteY1"/>
                    </a:cxn>
                  </a:cxnLst>
                  <a:rect l="l" t="t" r="r" b="b"/>
                  <a:pathLst>
                    <a:path w="151066" h="9525">
                      <a:moveTo>
                        <a:pt x="0" y="0"/>
                      </a:moveTo>
                      <a:lnTo>
                        <a:pt x="151066" y="0"/>
                      </a:lnTo>
                    </a:path>
                  </a:pathLst>
                </a:custGeom>
                <a:ln w="19050" cap="flat">
                  <a:solidFill>
                    <a:schemeClr val="tx1"/>
                  </a:solidFill>
                  <a:prstDash val="solid"/>
                  <a:round/>
                </a:ln>
              </p:spPr>
              <p:txBody>
                <a:bodyPr rtlCol="0" anchor="ctr"/>
                <a:lstStyle/>
                <a:p>
                  <a:pPr algn="ctr"/>
                  <a:endParaRPr lang="en-US" sz="1500" dirty="0"/>
                </a:p>
              </p:txBody>
            </p:sp>
            <p:sp>
              <p:nvSpPr>
                <p:cNvPr id="21" name="Freeform: Shape 20">
                  <a:extLst>
                    <a:ext uri="{FF2B5EF4-FFF2-40B4-BE49-F238E27FC236}">
                      <a16:creationId xmlns:a16="http://schemas.microsoft.com/office/drawing/2014/main" id="{FD231AD6-8703-4C5D-8D1E-BCDD72E84ECC}"/>
                    </a:ext>
                  </a:extLst>
                </p:cNvPr>
                <p:cNvSpPr/>
                <p:nvPr/>
              </p:nvSpPr>
              <p:spPr>
                <a:xfrm>
                  <a:off x="4647247" y="2464212"/>
                  <a:ext cx="467963" cy="444436"/>
                </a:xfrm>
                <a:custGeom>
                  <a:avLst/>
                  <a:gdLst>
                    <a:gd name="connsiteX0" fmla="*/ 0 w 467963"/>
                    <a:gd name="connsiteY0" fmla="*/ 444436 h 444436"/>
                    <a:gd name="connsiteX1" fmla="*/ 106966 w 467963"/>
                    <a:gd name="connsiteY1" fmla="*/ 195644 h 444436"/>
                    <a:gd name="connsiteX2" fmla="*/ 197644 w 467963"/>
                    <a:gd name="connsiteY2" fmla="*/ 195644 h 444436"/>
                    <a:gd name="connsiteX3" fmla="*/ 265271 w 467963"/>
                    <a:gd name="connsiteY3" fmla="*/ 287369 h 444436"/>
                    <a:gd name="connsiteX4" fmla="*/ 344233 w 467963"/>
                    <a:gd name="connsiteY4" fmla="*/ 0 h 444436"/>
                    <a:gd name="connsiteX5" fmla="*/ 467963 w 467963"/>
                    <a:gd name="connsiteY5" fmla="*/ 444436 h 44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963" h="444436">
                      <a:moveTo>
                        <a:pt x="0" y="444436"/>
                      </a:moveTo>
                      <a:lnTo>
                        <a:pt x="106966" y="195644"/>
                      </a:lnTo>
                      <a:lnTo>
                        <a:pt x="197644" y="195644"/>
                      </a:lnTo>
                      <a:lnTo>
                        <a:pt x="265271" y="287369"/>
                      </a:lnTo>
                      <a:lnTo>
                        <a:pt x="344233" y="0"/>
                      </a:lnTo>
                      <a:lnTo>
                        <a:pt x="467963" y="444436"/>
                      </a:lnTo>
                    </a:path>
                  </a:pathLst>
                </a:custGeom>
                <a:noFill/>
                <a:ln w="19050" cap="flat">
                  <a:solidFill>
                    <a:schemeClr val="tx1"/>
                  </a:solidFill>
                  <a:prstDash val="solid"/>
                  <a:round/>
                </a:ln>
              </p:spPr>
              <p:txBody>
                <a:bodyPr rtlCol="0" anchor="ctr"/>
                <a:lstStyle/>
                <a:p>
                  <a:pPr algn="ctr"/>
                  <a:endParaRPr lang="en-US" sz="1500" dirty="0"/>
                </a:p>
              </p:txBody>
            </p:sp>
            <p:sp>
              <p:nvSpPr>
                <p:cNvPr id="22" name="Freeform: Shape 21">
                  <a:extLst>
                    <a:ext uri="{FF2B5EF4-FFF2-40B4-BE49-F238E27FC236}">
                      <a16:creationId xmlns:a16="http://schemas.microsoft.com/office/drawing/2014/main" id="{0E1A89CB-6B89-433E-89D7-865E1ED39DBD}"/>
                    </a:ext>
                  </a:extLst>
                </p:cNvPr>
                <p:cNvSpPr/>
                <p:nvPr/>
              </p:nvSpPr>
              <p:spPr>
                <a:xfrm>
                  <a:off x="4642308" y="1967673"/>
                  <a:ext cx="556881" cy="558546"/>
                </a:xfrm>
                <a:custGeom>
                  <a:avLst/>
                  <a:gdLst>
                    <a:gd name="connsiteX0" fmla="*/ 251065 w 556881"/>
                    <a:gd name="connsiteY0" fmla="*/ 558547 h 558546"/>
                    <a:gd name="connsiteX1" fmla="*/ 939 w 556881"/>
                    <a:gd name="connsiteY1" fmla="*/ 298038 h 558546"/>
                    <a:gd name="connsiteX2" fmla="*/ 280021 w 556881"/>
                    <a:gd name="connsiteY2" fmla="*/ 1 h 558546"/>
                    <a:gd name="connsiteX3" fmla="*/ 464902 w 556881"/>
                    <a:gd name="connsiteY3" fmla="*/ 488729 h 558546"/>
                  </a:gdLst>
                  <a:ahLst/>
                  <a:cxnLst>
                    <a:cxn ang="0">
                      <a:pos x="connsiteX0" y="connsiteY0"/>
                    </a:cxn>
                    <a:cxn ang="0">
                      <a:pos x="connsiteX1" y="connsiteY1"/>
                    </a:cxn>
                    <a:cxn ang="0">
                      <a:pos x="connsiteX2" y="connsiteY2"/>
                    </a:cxn>
                    <a:cxn ang="0">
                      <a:pos x="connsiteX3" y="connsiteY3"/>
                    </a:cxn>
                  </a:cxnLst>
                  <a:rect l="l" t="t" r="r" b="b"/>
                  <a:pathLst>
                    <a:path w="556881" h="558546">
                      <a:moveTo>
                        <a:pt x="251065" y="558547"/>
                      </a:moveTo>
                      <a:cubicBezTo>
                        <a:pt x="251065" y="558547"/>
                        <a:pt x="24370" y="539497"/>
                        <a:pt x="939" y="298038"/>
                      </a:cubicBezTo>
                      <a:cubicBezTo>
                        <a:pt x="-10777" y="178499"/>
                        <a:pt x="87426" y="-475"/>
                        <a:pt x="280021" y="1"/>
                      </a:cubicBezTo>
                      <a:cubicBezTo>
                        <a:pt x="527671" y="763"/>
                        <a:pt x="655878" y="315278"/>
                        <a:pt x="464902" y="488729"/>
                      </a:cubicBezTo>
                    </a:path>
                  </a:pathLst>
                </a:custGeom>
                <a:noFill/>
                <a:ln w="19050" cap="flat">
                  <a:solidFill>
                    <a:schemeClr val="tx1"/>
                  </a:solidFill>
                  <a:prstDash val="solid"/>
                  <a:round/>
                </a:ln>
              </p:spPr>
              <p:txBody>
                <a:bodyPr rtlCol="0" anchor="ctr"/>
                <a:lstStyle/>
                <a:p>
                  <a:pPr algn="ctr"/>
                  <a:endParaRPr lang="en-US" sz="1500" dirty="0"/>
                </a:p>
              </p:txBody>
            </p:sp>
            <p:sp>
              <p:nvSpPr>
                <p:cNvPr id="23" name="Freeform: Shape 22">
                  <a:extLst>
                    <a:ext uri="{FF2B5EF4-FFF2-40B4-BE49-F238E27FC236}">
                      <a16:creationId xmlns:a16="http://schemas.microsoft.com/office/drawing/2014/main" id="{48C8D592-79F4-4C74-A491-2A3FD1B7BD73}"/>
                    </a:ext>
                  </a:extLst>
                </p:cNvPr>
                <p:cNvSpPr/>
                <p:nvPr/>
              </p:nvSpPr>
              <p:spPr>
                <a:xfrm>
                  <a:off x="4922329" y="1969865"/>
                  <a:ext cx="9525" cy="295846"/>
                </a:xfrm>
                <a:custGeom>
                  <a:avLst/>
                  <a:gdLst>
                    <a:gd name="connsiteX0" fmla="*/ 0 w 9525"/>
                    <a:gd name="connsiteY0" fmla="*/ 0 h 295846"/>
                    <a:gd name="connsiteX1" fmla="*/ 0 w 9525"/>
                    <a:gd name="connsiteY1" fmla="*/ 295847 h 295846"/>
                  </a:gdLst>
                  <a:ahLst/>
                  <a:cxnLst>
                    <a:cxn ang="0">
                      <a:pos x="connsiteX0" y="connsiteY0"/>
                    </a:cxn>
                    <a:cxn ang="0">
                      <a:pos x="connsiteX1" y="connsiteY1"/>
                    </a:cxn>
                  </a:cxnLst>
                  <a:rect l="l" t="t" r="r" b="b"/>
                  <a:pathLst>
                    <a:path w="9525" h="295846">
                      <a:moveTo>
                        <a:pt x="0" y="0"/>
                      </a:moveTo>
                      <a:lnTo>
                        <a:pt x="0" y="295847"/>
                      </a:lnTo>
                    </a:path>
                  </a:pathLst>
                </a:custGeom>
                <a:ln w="19050" cap="flat">
                  <a:solidFill>
                    <a:schemeClr val="tx1"/>
                  </a:solidFill>
                  <a:prstDash val="solid"/>
                  <a:round/>
                </a:ln>
              </p:spPr>
              <p:txBody>
                <a:bodyPr rtlCol="0" anchor="ctr"/>
                <a:lstStyle/>
                <a:p>
                  <a:pPr algn="ctr"/>
                  <a:endParaRPr lang="en-US" sz="1500" dirty="0"/>
                </a:p>
              </p:txBody>
            </p:sp>
            <p:sp>
              <p:nvSpPr>
                <p:cNvPr id="24" name="Freeform: Shape 23">
                  <a:extLst>
                    <a:ext uri="{FF2B5EF4-FFF2-40B4-BE49-F238E27FC236}">
                      <a16:creationId xmlns:a16="http://schemas.microsoft.com/office/drawing/2014/main" id="{E5D011DB-2ED1-4568-8843-2F4068DD5FD1}"/>
                    </a:ext>
                  </a:extLst>
                </p:cNvPr>
                <p:cNvSpPr/>
                <p:nvPr/>
              </p:nvSpPr>
              <p:spPr>
                <a:xfrm>
                  <a:off x="4922329" y="2265711"/>
                  <a:ext cx="198405" cy="185737"/>
                </a:xfrm>
                <a:custGeom>
                  <a:avLst/>
                  <a:gdLst>
                    <a:gd name="connsiteX0" fmla="*/ 0 w 198405"/>
                    <a:gd name="connsiteY0" fmla="*/ 0 h 185737"/>
                    <a:gd name="connsiteX1" fmla="*/ 198406 w 198405"/>
                    <a:gd name="connsiteY1" fmla="*/ 185738 h 185737"/>
                  </a:gdLst>
                  <a:ahLst/>
                  <a:cxnLst>
                    <a:cxn ang="0">
                      <a:pos x="connsiteX0" y="connsiteY0"/>
                    </a:cxn>
                    <a:cxn ang="0">
                      <a:pos x="connsiteX1" y="connsiteY1"/>
                    </a:cxn>
                  </a:cxnLst>
                  <a:rect l="l" t="t" r="r" b="b"/>
                  <a:pathLst>
                    <a:path w="198405" h="185737">
                      <a:moveTo>
                        <a:pt x="0" y="0"/>
                      </a:moveTo>
                      <a:lnTo>
                        <a:pt x="198406" y="185738"/>
                      </a:lnTo>
                    </a:path>
                  </a:pathLst>
                </a:custGeom>
                <a:ln w="19050" cap="flat">
                  <a:solidFill>
                    <a:schemeClr val="tx1"/>
                  </a:solidFill>
                  <a:prstDash val="solid"/>
                  <a:round/>
                </a:ln>
              </p:spPr>
              <p:txBody>
                <a:bodyPr rtlCol="0" anchor="ctr"/>
                <a:lstStyle/>
                <a:p>
                  <a:pPr algn="ctr"/>
                  <a:endParaRPr lang="en-US" sz="1500" dirty="0"/>
                </a:p>
              </p:txBody>
            </p:sp>
            <p:sp>
              <p:nvSpPr>
                <p:cNvPr id="25" name="Freeform: Shape 24">
                  <a:extLst>
                    <a:ext uri="{FF2B5EF4-FFF2-40B4-BE49-F238E27FC236}">
                      <a16:creationId xmlns:a16="http://schemas.microsoft.com/office/drawing/2014/main" id="{9C76E6E0-C00F-428C-B512-F2C07A4DEC3F}"/>
                    </a:ext>
                  </a:extLst>
                </p:cNvPr>
                <p:cNvSpPr/>
                <p:nvPr/>
              </p:nvSpPr>
              <p:spPr>
                <a:xfrm>
                  <a:off x="4643151" y="2059114"/>
                  <a:ext cx="483488" cy="206597"/>
                </a:xfrm>
                <a:custGeom>
                  <a:avLst/>
                  <a:gdLst>
                    <a:gd name="connsiteX0" fmla="*/ 483489 w 483488"/>
                    <a:gd name="connsiteY0" fmla="*/ 0 h 206597"/>
                    <a:gd name="connsiteX1" fmla="*/ 279178 w 483488"/>
                    <a:gd name="connsiteY1" fmla="*/ 206597 h 206597"/>
                    <a:gd name="connsiteX2" fmla="*/ 0 w 483488"/>
                    <a:gd name="connsiteY2" fmla="*/ 206597 h 206597"/>
                  </a:gdLst>
                  <a:ahLst/>
                  <a:cxnLst>
                    <a:cxn ang="0">
                      <a:pos x="connsiteX0" y="connsiteY0"/>
                    </a:cxn>
                    <a:cxn ang="0">
                      <a:pos x="connsiteX1" y="connsiteY1"/>
                    </a:cxn>
                    <a:cxn ang="0">
                      <a:pos x="connsiteX2" y="connsiteY2"/>
                    </a:cxn>
                  </a:cxnLst>
                  <a:rect l="l" t="t" r="r" b="b"/>
                  <a:pathLst>
                    <a:path w="483488" h="206597">
                      <a:moveTo>
                        <a:pt x="483489" y="0"/>
                      </a:moveTo>
                      <a:lnTo>
                        <a:pt x="279178" y="206597"/>
                      </a:lnTo>
                      <a:lnTo>
                        <a:pt x="0" y="206597"/>
                      </a:lnTo>
                    </a:path>
                  </a:pathLst>
                </a:custGeom>
                <a:noFill/>
                <a:ln w="19050" cap="flat">
                  <a:solidFill>
                    <a:schemeClr val="tx1"/>
                  </a:solidFill>
                  <a:prstDash val="solid"/>
                  <a:round/>
                </a:ln>
              </p:spPr>
              <p:txBody>
                <a:bodyPr rtlCol="0" anchor="ctr"/>
                <a:lstStyle/>
                <a:p>
                  <a:pPr algn="ctr"/>
                  <a:endParaRPr lang="en-US" sz="1500" dirty="0"/>
                </a:p>
              </p:txBody>
            </p:sp>
            <p:sp>
              <p:nvSpPr>
                <p:cNvPr id="26" name="Freeform: Shape 25">
                  <a:extLst>
                    <a:ext uri="{FF2B5EF4-FFF2-40B4-BE49-F238E27FC236}">
                      <a16:creationId xmlns:a16="http://schemas.microsoft.com/office/drawing/2014/main" id="{C6DB626B-E1F0-441F-B59A-079A5263B871}"/>
                    </a:ext>
                  </a:extLst>
                </p:cNvPr>
                <p:cNvSpPr/>
                <p:nvPr/>
              </p:nvSpPr>
              <p:spPr>
                <a:xfrm>
                  <a:off x="4427315" y="2065210"/>
                  <a:ext cx="133350" cy="458343"/>
                </a:xfrm>
                <a:custGeom>
                  <a:avLst/>
                  <a:gdLst>
                    <a:gd name="connsiteX0" fmla="*/ 0 w 133350"/>
                    <a:gd name="connsiteY0" fmla="*/ 328327 h 458343"/>
                    <a:gd name="connsiteX1" fmla="*/ 0 w 133350"/>
                    <a:gd name="connsiteY1" fmla="*/ 0 h 458343"/>
                    <a:gd name="connsiteX2" fmla="*/ 114300 w 133350"/>
                    <a:gd name="connsiteY2" fmla="*/ 0 h 458343"/>
                    <a:gd name="connsiteX3" fmla="*/ 133350 w 133350"/>
                    <a:gd name="connsiteY3" fmla="*/ 19050 h 458343"/>
                    <a:gd name="connsiteX4" fmla="*/ 133350 w 133350"/>
                    <a:gd name="connsiteY4" fmla="*/ 439293 h 458343"/>
                    <a:gd name="connsiteX5" fmla="*/ 114300 w 133350"/>
                    <a:gd name="connsiteY5" fmla="*/ 458343 h 458343"/>
                    <a:gd name="connsiteX6" fmla="*/ 66675 w 133350"/>
                    <a:gd name="connsiteY6" fmla="*/ 458343 h 4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458343">
                      <a:moveTo>
                        <a:pt x="0" y="328327"/>
                      </a:moveTo>
                      <a:lnTo>
                        <a:pt x="0" y="0"/>
                      </a:lnTo>
                      <a:lnTo>
                        <a:pt x="114300" y="0"/>
                      </a:lnTo>
                      <a:cubicBezTo>
                        <a:pt x="124821" y="0"/>
                        <a:pt x="133350" y="8529"/>
                        <a:pt x="133350" y="19050"/>
                      </a:cubicBezTo>
                      <a:lnTo>
                        <a:pt x="133350" y="439293"/>
                      </a:lnTo>
                      <a:cubicBezTo>
                        <a:pt x="133350" y="449814"/>
                        <a:pt x="124821" y="458343"/>
                        <a:pt x="114300" y="458343"/>
                      </a:cubicBezTo>
                      <a:lnTo>
                        <a:pt x="66675" y="458343"/>
                      </a:lnTo>
                    </a:path>
                  </a:pathLst>
                </a:custGeom>
                <a:noFill/>
                <a:ln w="19050" cap="flat">
                  <a:solidFill>
                    <a:schemeClr val="tx1"/>
                  </a:solidFill>
                  <a:prstDash val="solid"/>
                  <a:round/>
                </a:ln>
              </p:spPr>
              <p:txBody>
                <a:bodyPr rtlCol="0" anchor="ctr"/>
                <a:lstStyle/>
                <a:p>
                  <a:pPr algn="ctr"/>
                  <a:endParaRPr lang="en-US" sz="1500" dirty="0"/>
                </a:p>
              </p:txBody>
            </p:sp>
            <p:sp>
              <p:nvSpPr>
                <p:cNvPr id="27" name="Freeform: Shape 26">
                  <a:extLst>
                    <a:ext uri="{FF2B5EF4-FFF2-40B4-BE49-F238E27FC236}">
                      <a16:creationId xmlns:a16="http://schemas.microsoft.com/office/drawing/2014/main" id="{C3BB06E4-3662-42CD-A605-2C9B9EF5A868}"/>
                    </a:ext>
                  </a:extLst>
                </p:cNvPr>
                <p:cNvSpPr/>
                <p:nvPr/>
              </p:nvSpPr>
              <p:spPr>
                <a:xfrm>
                  <a:off x="4294155" y="1866900"/>
                  <a:ext cx="133350" cy="502062"/>
                </a:xfrm>
                <a:custGeom>
                  <a:avLst/>
                  <a:gdLst>
                    <a:gd name="connsiteX0" fmla="*/ 0 w 133350"/>
                    <a:gd name="connsiteY0" fmla="*/ 405670 h 502062"/>
                    <a:gd name="connsiteX1" fmla="*/ 0 w 133350"/>
                    <a:gd name="connsiteY1" fmla="*/ 19050 h 502062"/>
                    <a:gd name="connsiteX2" fmla="*/ 19050 w 133350"/>
                    <a:gd name="connsiteY2" fmla="*/ 0 h 502062"/>
                    <a:gd name="connsiteX3" fmla="*/ 114300 w 133350"/>
                    <a:gd name="connsiteY3" fmla="*/ 0 h 502062"/>
                    <a:gd name="connsiteX4" fmla="*/ 133350 w 133350"/>
                    <a:gd name="connsiteY4" fmla="*/ 19050 h 502062"/>
                    <a:gd name="connsiteX5" fmla="*/ 133350 w 133350"/>
                    <a:gd name="connsiteY5" fmla="*/ 502063 h 50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502062">
                      <a:moveTo>
                        <a:pt x="0" y="405670"/>
                      </a:moveTo>
                      <a:lnTo>
                        <a:pt x="0" y="19050"/>
                      </a:lnTo>
                      <a:cubicBezTo>
                        <a:pt x="0" y="8529"/>
                        <a:pt x="8529" y="0"/>
                        <a:pt x="19050" y="0"/>
                      </a:cubicBezTo>
                      <a:lnTo>
                        <a:pt x="114300" y="0"/>
                      </a:lnTo>
                      <a:cubicBezTo>
                        <a:pt x="124821" y="0"/>
                        <a:pt x="133350" y="8529"/>
                        <a:pt x="133350" y="19050"/>
                      </a:cubicBezTo>
                      <a:lnTo>
                        <a:pt x="133350" y="502063"/>
                      </a:lnTo>
                    </a:path>
                  </a:pathLst>
                </a:custGeom>
                <a:noFill/>
                <a:ln w="19050" cap="flat">
                  <a:solidFill>
                    <a:schemeClr val="tx1"/>
                  </a:solidFill>
                  <a:prstDash val="solid"/>
                  <a:round/>
                </a:ln>
              </p:spPr>
              <p:txBody>
                <a:bodyPr rtlCol="0" anchor="ctr"/>
                <a:lstStyle/>
                <a:p>
                  <a:pPr algn="ctr"/>
                  <a:endParaRPr lang="en-US" sz="1500" dirty="0"/>
                </a:p>
              </p:txBody>
            </p:sp>
            <p:sp>
              <p:nvSpPr>
                <p:cNvPr id="28" name="Freeform: Shape 27">
                  <a:extLst>
                    <a:ext uri="{FF2B5EF4-FFF2-40B4-BE49-F238E27FC236}">
                      <a16:creationId xmlns:a16="http://schemas.microsoft.com/office/drawing/2014/main" id="{FEB9B932-D502-40B2-82FA-0B9FEF1858A9}"/>
                    </a:ext>
                  </a:extLst>
                </p:cNvPr>
                <p:cNvSpPr/>
                <p:nvPr/>
              </p:nvSpPr>
              <p:spPr>
                <a:xfrm>
                  <a:off x="4160901" y="2202465"/>
                  <a:ext cx="133159" cy="79057"/>
                </a:xfrm>
                <a:custGeom>
                  <a:avLst/>
                  <a:gdLst>
                    <a:gd name="connsiteX0" fmla="*/ 133160 w 133159"/>
                    <a:gd name="connsiteY0" fmla="*/ 0 h 79057"/>
                    <a:gd name="connsiteX1" fmla="*/ 26956 w 133159"/>
                    <a:gd name="connsiteY1" fmla="*/ 0 h 79057"/>
                    <a:gd name="connsiteX2" fmla="*/ 0 w 133159"/>
                    <a:gd name="connsiteY2" fmla="*/ 26861 h 79057"/>
                    <a:gd name="connsiteX3" fmla="*/ 0 w 133159"/>
                    <a:gd name="connsiteY3" fmla="*/ 79057 h 79057"/>
                  </a:gdLst>
                  <a:ahLst/>
                  <a:cxnLst>
                    <a:cxn ang="0">
                      <a:pos x="connsiteX0" y="connsiteY0"/>
                    </a:cxn>
                    <a:cxn ang="0">
                      <a:pos x="connsiteX1" y="connsiteY1"/>
                    </a:cxn>
                    <a:cxn ang="0">
                      <a:pos x="connsiteX2" y="connsiteY2"/>
                    </a:cxn>
                    <a:cxn ang="0">
                      <a:pos x="connsiteX3" y="connsiteY3"/>
                    </a:cxn>
                  </a:cxnLst>
                  <a:rect l="l" t="t" r="r" b="b"/>
                  <a:pathLst>
                    <a:path w="133159" h="79057">
                      <a:moveTo>
                        <a:pt x="133160" y="0"/>
                      </a:moveTo>
                      <a:lnTo>
                        <a:pt x="26956" y="0"/>
                      </a:lnTo>
                      <a:cubicBezTo>
                        <a:pt x="12105" y="0"/>
                        <a:pt x="52" y="12010"/>
                        <a:pt x="0" y="26861"/>
                      </a:cubicBezTo>
                      <a:lnTo>
                        <a:pt x="0" y="79057"/>
                      </a:lnTo>
                    </a:path>
                  </a:pathLst>
                </a:custGeom>
                <a:noFill/>
                <a:ln w="19050" cap="flat">
                  <a:solidFill>
                    <a:schemeClr val="tx1"/>
                  </a:solidFill>
                  <a:prstDash val="solid"/>
                  <a:round/>
                </a:ln>
              </p:spPr>
              <p:txBody>
                <a:bodyPr rtlCol="0" anchor="ctr"/>
                <a:lstStyle/>
                <a:p>
                  <a:pPr algn="ctr"/>
                  <a:endParaRPr lang="en-US" sz="1500" dirty="0"/>
                </a:p>
              </p:txBody>
            </p:sp>
            <p:sp>
              <p:nvSpPr>
                <p:cNvPr id="29" name="Freeform: Shape 28">
                  <a:extLst>
                    <a:ext uri="{FF2B5EF4-FFF2-40B4-BE49-F238E27FC236}">
                      <a16:creationId xmlns:a16="http://schemas.microsoft.com/office/drawing/2014/main" id="{C127CF2F-9D60-4048-9A01-6E650EF08BED}"/>
                    </a:ext>
                  </a:extLst>
                </p:cNvPr>
                <p:cNvSpPr/>
                <p:nvPr/>
              </p:nvSpPr>
              <p:spPr>
                <a:xfrm>
                  <a:off x="4730019" y="2869025"/>
                  <a:ext cx="304990" cy="304990"/>
                </a:xfrm>
                <a:custGeom>
                  <a:avLst/>
                  <a:gdLst>
                    <a:gd name="connsiteX0" fmla="*/ 304991 w 304990"/>
                    <a:gd name="connsiteY0" fmla="*/ 152495 h 304990"/>
                    <a:gd name="connsiteX1" fmla="*/ 152495 w 304990"/>
                    <a:gd name="connsiteY1" fmla="*/ 304990 h 304990"/>
                    <a:gd name="connsiteX2" fmla="*/ 0 w 304990"/>
                    <a:gd name="connsiteY2" fmla="*/ 152495 h 304990"/>
                    <a:gd name="connsiteX3" fmla="*/ 152495 w 304990"/>
                    <a:gd name="connsiteY3" fmla="*/ 0 h 304990"/>
                    <a:gd name="connsiteX4" fmla="*/ 304991 w 304990"/>
                    <a:gd name="connsiteY4" fmla="*/ 152495 h 304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90" h="304990">
                      <a:moveTo>
                        <a:pt x="304991" y="152495"/>
                      </a:moveTo>
                      <a:cubicBezTo>
                        <a:pt x="304991" y="236716"/>
                        <a:pt x="236716" y="304990"/>
                        <a:pt x="152495" y="304990"/>
                      </a:cubicBezTo>
                      <a:cubicBezTo>
                        <a:pt x="68275" y="304990"/>
                        <a:pt x="0" y="236716"/>
                        <a:pt x="0" y="152495"/>
                      </a:cubicBezTo>
                      <a:cubicBezTo>
                        <a:pt x="0" y="68275"/>
                        <a:pt x="68275" y="0"/>
                        <a:pt x="152495" y="0"/>
                      </a:cubicBezTo>
                      <a:cubicBezTo>
                        <a:pt x="236716" y="0"/>
                        <a:pt x="304991" y="68275"/>
                        <a:pt x="304991" y="152495"/>
                      </a:cubicBezTo>
                      <a:close/>
                    </a:path>
                  </a:pathLst>
                </a:custGeom>
                <a:noFill/>
                <a:ln w="19050" cap="flat">
                  <a:solidFill>
                    <a:schemeClr val="tx1"/>
                  </a:solidFill>
                  <a:prstDash val="solid"/>
                  <a:round/>
                </a:ln>
              </p:spPr>
              <p:txBody>
                <a:bodyPr rtlCol="0" anchor="ctr"/>
                <a:lstStyle/>
                <a:p>
                  <a:pPr algn="ctr"/>
                  <a:endParaRPr lang="en-US" sz="1500" dirty="0"/>
                </a:p>
              </p:txBody>
            </p:sp>
            <p:sp>
              <p:nvSpPr>
                <p:cNvPr id="30" name="Freeform: Shape 29">
                  <a:extLst>
                    <a:ext uri="{FF2B5EF4-FFF2-40B4-BE49-F238E27FC236}">
                      <a16:creationId xmlns:a16="http://schemas.microsoft.com/office/drawing/2014/main" id="{F334EBA7-9AF7-43D2-B09C-A8E8D064C1F4}"/>
                    </a:ext>
                  </a:extLst>
                </p:cNvPr>
                <p:cNvSpPr/>
                <p:nvPr/>
              </p:nvSpPr>
              <p:spPr>
                <a:xfrm>
                  <a:off x="4963763" y="3093815"/>
                  <a:ext cx="181182" cy="182981"/>
                </a:xfrm>
                <a:custGeom>
                  <a:avLst/>
                  <a:gdLst>
                    <a:gd name="connsiteX0" fmla="*/ 55150 w 181182"/>
                    <a:gd name="connsiteY0" fmla="*/ 0 h 182981"/>
                    <a:gd name="connsiteX1" fmla="*/ 170212 w 181182"/>
                    <a:gd name="connsiteY1" fmla="*/ 116110 h 182981"/>
                    <a:gd name="connsiteX2" fmla="*/ 169354 w 181182"/>
                    <a:gd name="connsiteY2" fmla="*/ 171164 h 182981"/>
                    <a:gd name="connsiteX3" fmla="*/ 169354 w 181182"/>
                    <a:gd name="connsiteY3" fmla="*/ 171164 h 182981"/>
                    <a:gd name="connsiteX4" fmla="*/ 114405 w 181182"/>
                    <a:gd name="connsiteY4" fmla="*/ 172021 h 182981"/>
                    <a:gd name="connsiteX5" fmla="*/ 114300 w 181182"/>
                    <a:gd name="connsiteY5" fmla="*/ 171926 h 182981"/>
                    <a:gd name="connsiteX6" fmla="*/ 0 w 181182"/>
                    <a:gd name="connsiteY6" fmla="*/ 57626 h 18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182" h="182981">
                      <a:moveTo>
                        <a:pt x="55150" y="0"/>
                      </a:moveTo>
                      <a:lnTo>
                        <a:pt x="170212" y="116110"/>
                      </a:lnTo>
                      <a:cubicBezTo>
                        <a:pt x="185166" y="131550"/>
                        <a:pt x="184785" y="156191"/>
                        <a:pt x="169354" y="171164"/>
                      </a:cubicBezTo>
                      <a:lnTo>
                        <a:pt x="169354" y="171164"/>
                      </a:lnTo>
                      <a:cubicBezTo>
                        <a:pt x="154419" y="186576"/>
                        <a:pt x="129816" y="186966"/>
                        <a:pt x="114405" y="172021"/>
                      </a:cubicBezTo>
                      <a:cubicBezTo>
                        <a:pt x="114367" y="171993"/>
                        <a:pt x="114338" y="171955"/>
                        <a:pt x="114300" y="171926"/>
                      </a:cubicBezTo>
                      <a:lnTo>
                        <a:pt x="0" y="57626"/>
                      </a:lnTo>
                    </a:path>
                  </a:pathLst>
                </a:custGeom>
                <a:noFill/>
                <a:ln w="19050" cap="flat">
                  <a:solidFill>
                    <a:schemeClr val="tx1"/>
                  </a:solidFill>
                  <a:prstDash val="solid"/>
                  <a:round/>
                </a:ln>
              </p:spPr>
              <p:txBody>
                <a:bodyPr rtlCol="0" anchor="ctr"/>
                <a:lstStyle/>
                <a:p>
                  <a:pPr algn="ctr"/>
                  <a:endParaRPr lang="en-US" sz="1500" dirty="0"/>
                </a:p>
              </p:txBody>
            </p:sp>
          </p:grpSp>
          <p:sp>
            <p:nvSpPr>
              <p:cNvPr id="31" name="TextBox 30">
                <a:extLst>
                  <a:ext uri="{FF2B5EF4-FFF2-40B4-BE49-F238E27FC236}">
                    <a16:creationId xmlns:a16="http://schemas.microsoft.com/office/drawing/2014/main" id="{F6C1DC9C-AB82-4AE2-836E-7815C814F3E7}"/>
                  </a:ext>
                </a:extLst>
              </p:cNvPr>
              <p:cNvSpPr txBox="1"/>
              <p:nvPr/>
            </p:nvSpPr>
            <p:spPr>
              <a:xfrm>
                <a:off x="6183390" y="2678732"/>
                <a:ext cx="2999935" cy="1661993"/>
              </a:xfrm>
              <a:prstGeom prst="rect">
                <a:avLst/>
              </a:prstGeom>
              <a:noFill/>
            </p:spPr>
            <p:txBody>
              <a:bodyPr wrap="square" lIns="0" rIns="0" rtlCol="0">
                <a:spAutoFit/>
              </a:bodyPr>
              <a:lstStyle/>
              <a:p>
                <a:pPr algn="ctr" fontAlgn="t">
                  <a:spcAft>
                    <a:spcPts val="1200"/>
                  </a:spcAft>
                </a:pPr>
                <a:r>
                  <a:rPr lang="en-US" b="1" dirty="0">
                    <a:solidFill>
                      <a:schemeClr val="accent1"/>
                    </a:solidFill>
                  </a:rPr>
                  <a:t>Model:</a:t>
                </a:r>
                <a:r>
                  <a:rPr lang="en-US" dirty="0"/>
                  <a:t> </a:t>
                </a:r>
                <a:r>
                  <a:rPr lang="en-US" dirty="0" err="1"/>
                  <a:t>RoBERTa</a:t>
                </a:r>
                <a:endParaRPr lang="en-US" dirty="0"/>
              </a:p>
              <a:p>
                <a:pPr algn="ctr" fontAlgn="t">
                  <a:spcAft>
                    <a:spcPts val="1200"/>
                  </a:spcAft>
                </a:pPr>
                <a:r>
                  <a:rPr lang="en-US" b="1" dirty="0">
                    <a:solidFill>
                      <a:schemeClr val="accent1"/>
                    </a:solidFill>
                  </a:rPr>
                  <a:t>Dataset: </a:t>
                </a:r>
                <a:r>
                  <a:rPr lang="en-US" dirty="0"/>
                  <a:t>300+ GB</a:t>
                </a:r>
              </a:p>
              <a:p>
                <a:pPr algn="ctr" fontAlgn="t">
                  <a:spcAft>
                    <a:spcPts val="1200"/>
                  </a:spcAft>
                </a:pPr>
                <a:r>
                  <a:rPr lang="en-US" b="1" dirty="0">
                    <a:solidFill>
                      <a:schemeClr val="accent1"/>
                    </a:solidFill>
                  </a:rPr>
                  <a:t>Cluster: </a:t>
                </a:r>
                <a:r>
                  <a:rPr lang="en-US" dirty="0"/>
                  <a:t>64 p3dn.24xl</a:t>
                </a:r>
              </a:p>
              <a:p>
                <a:pPr algn="ctr" fontAlgn="t">
                  <a:spcAft>
                    <a:spcPts val="1200"/>
                  </a:spcAft>
                </a:pPr>
                <a:r>
                  <a:rPr lang="en-US" b="1" dirty="0">
                    <a:solidFill>
                      <a:schemeClr val="accent1"/>
                    </a:solidFill>
                  </a:rPr>
                  <a:t>Training time: </a:t>
                </a:r>
                <a:r>
                  <a:rPr lang="en-US" dirty="0"/>
                  <a:t>Several days</a:t>
                </a:r>
              </a:p>
            </p:txBody>
          </p:sp>
        </p:grpSp>
      </p:grpSp>
      <p:sp>
        <p:nvSpPr>
          <p:cNvPr id="36" name="Slide Number Placeholder 1">
            <a:extLst>
              <a:ext uri="{FF2B5EF4-FFF2-40B4-BE49-F238E27FC236}">
                <a16:creationId xmlns:a16="http://schemas.microsoft.com/office/drawing/2014/main" id="{CFFDC858-4F9E-44BA-947B-03ADD27E4BF3}"/>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375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4EE7F225-E8B1-D34D-91C6-F422E57EBBBB}"/>
              </a:ext>
            </a:extLst>
          </p:cNvPr>
          <p:cNvSpPr txBox="1"/>
          <p:nvPr/>
        </p:nvSpPr>
        <p:spPr>
          <a:xfrm>
            <a:off x="1858814" y="4746534"/>
            <a:ext cx="8474372" cy="1131079"/>
          </a:xfrm>
          <a:prstGeom prst="rect">
            <a:avLst/>
          </a:prstGeom>
          <a:noFill/>
          <a:ln w="28575">
            <a:noFill/>
            <a:prstDash val="dash"/>
          </a:ln>
        </p:spPr>
        <p:txBody>
          <a:bodyPr wrap="square" lIns="152400" tIns="121920" rIns="152400" bIns="121920" rtlCol="0" anchor="ctr">
            <a:spAutoFit/>
          </a:bodyPr>
          <a:lstStyle/>
          <a:p>
            <a:pPr algn="ctr">
              <a:lnSpc>
                <a:spcPct val="90000"/>
              </a:lnSpc>
              <a:spcAft>
                <a:spcPts val="1500"/>
              </a:spcAft>
            </a:pPr>
            <a:r>
              <a:rPr lang="en-US" sz="1600" dirty="0"/>
              <a:t>Example: With </a:t>
            </a:r>
            <a:r>
              <a:rPr lang="en-US" sz="1600" b="1" dirty="0">
                <a:solidFill>
                  <a:schemeClr val="accent1"/>
                </a:solidFill>
              </a:rPr>
              <a:t>90%</a:t>
            </a:r>
            <a:r>
              <a:rPr lang="en-US" sz="1600" dirty="0"/>
              <a:t> scaling efficiency from 1 to 8 nodes, </a:t>
            </a:r>
            <a:br>
              <a:rPr lang="en-US" sz="1600" dirty="0"/>
            </a:br>
            <a:r>
              <a:rPr lang="en-US" sz="1600" dirty="0"/>
              <a:t>training time decreases by 86% and cost increases by 11%</a:t>
            </a:r>
            <a:endParaRPr lang="en-US" sz="1600" b="1" dirty="0"/>
          </a:p>
          <a:p>
            <a:pPr algn="ctr">
              <a:lnSpc>
                <a:spcPct val="90000"/>
              </a:lnSpc>
              <a:spcAft>
                <a:spcPts val="1500"/>
              </a:spcAft>
            </a:pPr>
            <a:r>
              <a:rPr lang="en-US" sz="1600" b="1" dirty="0">
                <a:solidFill>
                  <a:schemeClr val="accent1"/>
                </a:solidFill>
              </a:rPr>
              <a:t>Lower scaling efficiency introduce a trade-off</a:t>
            </a:r>
          </a:p>
        </p:txBody>
      </p:sp>
      <p:grpSp>
        <p:nvGrpSpPr>
          <p:cNvPr id="8" name="Group 7">
            <a:extLst>
              <a:ext uri="{FF2B5EF4-FFF2-40B4-BE49-F238E27FC236}">
                <a16:creationId xmlns:a16="http://schemas.microsoft.com/office/drawing/2014/main" id="{995EF47F-10D1-441E-AD30-1E6E0B020502}"/>
              </a:ext>
            </a:extLst>
          </p:cNvPr>
          <p:cNvGrpSpPr/>
          <p:nvPr/>
        </p:nvGrpSpPr>
        <p:grpSpPr>
          <a:xfrm>
            <a:off x="726464" y="1393277"/>
            <a:ext cx="10380853" cy="2998850"/>
            <a:chOff x="778247" y="1480102"/>
            <a:chExt cx="10380853" cy="2998850"/>
          </a:xfrm>
        </p:grpSpPr>
        <p:sp>
          <p:nvSpPr>
            <p:cNvPr id="2" name="Rectangle 1">
              <a:extLst>
                <a:ext uri="{FF2B5EF4-FFF2-40B4-BE49-F238E27FC236}">
                  <a16:creationId xmlns:a16="http://schemas.microsoft.com/office/drawing/2014/main" id="{BF9BF071-D9FC-1C42-8FFD-61EBF8462A16}"/>
                </a:ext>
              </a:extLst>
            </p:cNvPr>
            <p:cNvSpPr/>
            <p:nvPr/>
          </p:nvSpPr>
          <p:spPr bwMode="auto">
            <a:xfrm>
              <a:off x="778247" y="1982563"/>
              <a:ext cx="807357" cy="8073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9A70B7B-71F4-CD42-8794-FCA095F70D27}"/>
                </a:ext>
              </a:extLst>
            </p:cNvPr>
            <p:cNvSpPr txBox="1"/>
            <p:nvPr/>
          </p:nvSpPr>
          <p:spPr>
            <a:xfrm>
              <a:off x="778248" y="2924305"/>
              <a:ext cx="2383666" cy="1094659"/>
            </a:xfrm>
            <a:prstGeom prst="rect">
              <a:avLst/>
            </a:prstGeom>
            <a:noFill/>
          </p:spPr>
          <p:txBody>
            <a:bodyPr wrap="none" lIns="0" tIns="121920" rIns="152400" bIns="121920" rtlCol="0">
              <a:spAutoFit/>
            </a:bodyPr>
            <a:lstStyle/>
            <a:p>
              <a:pPr>
                <a:lnSpc>
                  <a:spcPct val="90000"/>
                </a:lnSpc>
                <a:spcAft>
                  <a:spcPts val="500"/>
                </a:spcAft>
              </a:pPr>
              <a:r>
                <a:rPr lang="en-US" sz="2000" b="1" dirty="0">
                  <a:solidFill>
                    <a:schemeClr val="accent2"/>
                  </a:solidFill>
                </a:rPr>
                <a:t>1 Node</a:t>
              </a:r>
            </a:p>
            <a:p>
              <a:pPr>
                <a:lnSpc>
                  <a:spcPct val="90000"/>
                </a:lnSpc>
                <a:spcAft>
                  <a:spcPts val="500"/>
                </a:spcAft>
              </a:pPr>
              <a:r>
                <a:rPr lang="en-US" sz="1600" dirty="0"/>
                <a:t>Time-to-train: = T hours</a:t>
              </a:r>
            </a:p>
            <a:p>
              <a:pPr>
                <a:lnSpc>
                  <a:spcPct val="90000"/>
                </a:lnSpc>
                <a:spcAft>
                  <a:spcPts val="500"/>
                </a:spcAft>
              </a:pPr>
              <a:r>
                <a:rPr lang="en-US" sz="1600" dirty="0"/>
                <a:t>Cost = T * instance price</a:t>
              </a:r>
            </a:p>
          </p:txBody>
        </p:sp>
        <p:cxnSp>
          <p:nvCxnSpPr>
            <p:cNvPr id="14" name="Straight Connector 13">
              <a:extLst>
                <a:ext uri="{FF2B5EF4-FFF2-40B4-BE49-F238E27FC236}">
                  <a16:creationId xmlns:a16="http://schemas.microsoft.com/office/drawing/2014/main" id="{0E88E432-338A-D440-A2E1-ED56D46E015D}"/>
                </a:ext>
              </a:extLst>
            </p:cNvPr>
            <p:cNvCxnSpPr>
              <a:cxnSpLocks/>
            </p:cNvCxnSpPr>
            <p:nvPr/>
          </p:nvCxnSpPr>
          <p:spPr>
            <a:xfrm>
              <a:off x="1546679" y="2386242"/>
              <a:ext cx="2460188" cy="0"/>
            </a:xfrm>
            <a:prstGeom prst="line">
              <a:avLst/>
            </a:prstGeom>
            <a:ln w="38100" cap="rnd">
              <a:solidFill>
                <a:schemeClr val="accent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B78C3E-D1EE-B34E-8608-8CC1D638272E}"/>
                </a:ext>
              </a:extLst>
            </p:cNvPr>
            <p:cNvCxnSpPr>
              <a:cxnSpLocks/>
            </p:cNvCxnSpPr>
            <p:nvPr/>
          </p:nvCxnSpPr>
          <p:spPr>
            <a:xfrm>
              <a:off x="4006866" y="2386242"/>
              <a:ext cx="2720403" cy="0"/>
            </a:xfrm>
            <a:prstGeom prst="line">
              <a:avLst/>
            </a:prstGeom>
            <a:ln w="38100">
              <a:headEnd type="none" w="med" len="med"/>
              <a:tailEnd type="triangle" w="lg" len="lg"/>
            </a:ln>
          </p:spPr>
          <p:style>
            <a:lnRef idx="3">
              <a:schemeClr val="accent3"/>
            </a:lnRef>
            <a:fillRef idx="0">
              <a:schemeClr val="accent3"/>
            </a:fillRef>
            <a:effectRef idx="2">
              <a:schemeClr val="accent3"/>
            </a:effectRef>
            <a:fontRef idx="minor">
              <a:schemeClr val="tx1"/>
            </a:fontRef>
          </p:style>
        </p:cxnSp>
        <p:sp>
          <p:nvSpPr>
            <p:cNvPr id="19" name="TextBox 18">
              <a:extLst>
                <a:ext uri="{FF2B5EF4-FFF2-40B4-BE49-F238E27FC236}">
                  <a16:creationId xmlns:a16="http://schemas.microsoft.com/office/drawing/2014/main" id="{6DA6CBC3-F129-AE40-B66B-F7D5E3FCA77A}"/>
                </a:ext>
              </a:extLst>
            </p:cNvPr>
            <p:cNvSpPr txBox="1"/>
            <p:nvPr/>
          </p:nvSpPr>
          <p:spPr>
            <a:xfrm>
              <a:off x="6973659" y="3356593"/>
              <a:ext cx="4185441" cy="1122359"/>
            </a:xfrm>
            <a:prstGeom prst="rect">
              <a:avLst/>
            </a:prstGeom>
            <a:noFill/>
          </p:spPr>
          <p:txBody>
            <a:bodyPr wrap="none" lIns="0" tIns="121920" rIns="152400" bIns="121920" rtlCol="0">
              <a:spAutoFit/>
            </a:bodyPr>
            <a:lstStyle/>
            <a:p>
              <a:pPr>
                <a:lnSpc>
                  <a:spcPct val="90000"/>
                </a:lnSpc>
                <a:spcAft>
                  <a:spcPts val="500"/>
                </a:spcAft>
              </a:pPr>
              <a:r>
                <a:rPr lang="en-US" sz="2000" b="1" dirty="0">
                  <a:solidFill>
                    <a:schemeClr val="accent3"/>
                  </a:solidFill>
                </a:rPr>
                <a:t>8 Nodes</a:t>
              </a:r>
            </a:p>
            <a:p>
              <a:pPr>
                <a:lnSpc>
                  <a:spcPct val="90000"/>
                </a:lnSpc>
                <a:spcAft>
                  <a:spcPts val="500"/>
                </a:spcAft>
              </a:pPr>
              <a:r>
                <a:rPr lang="en-US" sz="1600" dirty="0"/>
                <a:t>Time-to-train in hours =  (</a:t>
              </a:r>
              <a:r>
                <a:rPr lang="en-US" sz="1600" dirty="0">
                  <a:solidFill>
                    <a:schemeClr val="accent3"/>
                  </a:solidFill>
                </a:rPr>
                <a:t>T / nodes </a:t>
              </a:r>
              <a:r>
                <a:rPr lang="en-US" sz="1600" dirty="0"/>
                <a:t>) / </a:t>
              </a:r>
              <a:r>
                <a:rPr lang="en-US" sz="1600" dirty="0">
                  <a:solidFill>
                    <a:schemeClr val="accent1"/>
                  </a:solidFill>
                </a:rPr>
                <a:t>P%</a:t>
              </a:r>
            </a:p>
            <a:p>
              <a:pPr>
                <a:lnSpc>
                  <a:spcPct val="90000"/>
                </a:lnSpc>
                <a:spcAft>
                  <a:spcPts val="500"/>
                </a:spcAft>
              </a:pPr>
              <a:r>
                <a:rPr lang="en-US" sz="1600" dirty="0"/>
                <a:t>Cost = (</a:t>
              </a:r>
              <a:r>
                <a:rPr lang="en-US" sz="1600" dirty="0">
                  <a:solidFill>
                    <a:schemeClr val="accent3"/>
                  </a:solidFill>
                </a:rPr>
                <a:t>T/ nodes</a:t>
              </a:r>
              <a:r>
                <a:rPr lang="en-US" sz="1600" dirty="0"/>
                <a:t>) / </a:t>
              </a:r>
              <a:r>
                <a:rPr lang="en-US" sz="1600" dirty="0">
                  <a:solidFill>
                    <a:schemeClr val="accent1"/>
                  </a:solidFill>
                </a:rPr>
                <a:t>P% </a:t>
              </a:r>
              <a:r>
                <a:rPr lang="en-US" sz="1600" dirty="0"/>
                <a:t>* instance price</a:t>
              </a:r>
            </a:p>
          </p:txBody>
        </p:sp>
        <p:grpSp>
          <p:nvGrpSpPr>
            <p:cNvPr id="17" name="Group 16">
              <a:extLst>
                <a:ext uri="{FF2B5EF4-FFF2-40B4-BE49-F238E27FC236}">
                  <a16:creationId xmlns:a16="http://schemas.microsoft.com/office/drawing/2014/main" id="{DCFED156-FA68-44E4-B991-B8462423C4C8}"/>
                </a:ext>
              </a:extLst>
            </p:cNvPr>
            <p:cNvGrpSpPr/>
            <p:nvPr/>
          </p:nvGrpSpPr>
          <p:grpSpPr>
            <a:xfrm>
              <a:off x="2037642" y="1837268"/>
              <a:ext cx="3215624" cy="1097951"/>
              <a:chOff x="3585897" y="1987367"/>
              <a:chExt cx="3858748" cy="1317541"/>
            </a:xfrm>
          </p:grpSpPr>
          <p:sp>
            <p:nvSpPr>
              <p:cNvPr id="18" name="TextBox 17">
                <a:extLst>
                  <a:ext uri="{FF2B5EF4-FFF2-40B4-BE49-F238E27FC236}">
                    <a16:creationId xmlns:a16="http://schemas.microsoft.com/office/drawing/2014/main" id="{21B4F733-986D-E446-860D-A9FE55F7E732}"/>
                  </a:ext>
                </a:extLst>
              </p:cNvPr>
              <p:cNvSpPr txBox="1"/>
              <p:nvPr/>
            </p:nvSpPr>
            <p:spPr>
              <a:xfrm>
                <a:off x="3585897" y="1987367"/>
                <a:ext cx="2721899" cy="627864"/>
              </a:xfrm>
              <a:prstGeom prst="rect">
                <a:avLst/>
              </a:prstGeom>
              <a:noFill/>
            </p:spPr>
            <p:txBody>
              <a:bodyPr wrap="none" lIns="152400" tIns="121920" rIns="152400" bIns="121920" rtlCol="0">
                <a:spAutoFit/>
              </a:bodyPr>
              <a:lstStyle/>
              <a:p>
                <a:pPr>
                  <a:lnSpc>
                    <a:spcPct val="90000"/>
                  </a:lnSpc>
                  <a:spcAft>
                    <a:spcPts val="1500"/>
                  </a:spcAft>
                </a:pPr>
                <a:r>
                  <a:rPr lang="en-US" sz="2000" b="1" dirty="0">
                    <a:gradFill>
                      <a:gsLst>
                        <a:gs pos="2917">
                          <a:schemeClr val="tx1"/>
                        </a:gs>
                        <a:gs pos="30000">
                          <a:schemeClr val="tx1"/>
                        </a:gs>
                      </a:gsLst>
                      <a:lin ang="5400000" scaled="0"/>
                    </a:gradFill>
                  </a:rPr>
                  <a:t>Scale to 8 nodes</a:t>
                </a:r>
              </a:p>
            </p:txBody>
          </p:sp>
          <p:sp>
            <p:nvSpPr>
              <p:cNvPr id="21" name="TextBox 20">
                <a:extLst>
                  <a:ext uri="{FF2B5EF4-FFF2-40B4-BE49-F238E27FC236}">
                    <a16:creationId xmlns:a16="http://schemas.microsoft.com/office/drawing/2014/main" id="{774E0E63-0A45-894A-9EA7-F227307025E1}"/>
                  </a:ext>
                </a:extLst>
              </p:cNvPr>
              <p:cNvSpPr txBox="1"/>
              <p:nvPr/>
            </p:nvSpPr>
            <p:spPr>
              <a:xfrm>
                <a:off x="3585897" y="2677044"/>
                <a:ext cx="3858748" cy="627864"/>
              </a:xfrm>
              <a:prstGeom prst="rect">
                <a:avLst/>
              </a:prstGeom>
              <a:noFill/>
            </p:spPr>
            <p:txBody>
              <a:bodyPr wrap="none" lIns="152400" tIns="121920" rIns="152400" bIns="121920" rtlCol="0">
                <a:spAutoFit/>
              </a:bodyPr>
              <a:lstStyle/>
              <a:p>
                <a:pPr>
                  <a:lnSpc>
                    <a:spcPct val="90000"/>
                  </a:lnSpc>
                  <a:spcAft>
                    <a:spcPts val="1500"/>
                  </a:spcAft>
                </a:pPr>
                <a:r>
                  <a:rPr lang="en-US" sz="2000" b="1" dirty="0">
                    <a:gradFill>
                      <a:gsLst>
                        <a:gs pos="2917">
                          <a:schemeClr val="tx1"/>
                        </a:gs>
                        <a:gs pos="30000">
                          <a:schemeClr val="tx1"/>
                        </a:gs>
                      </a:gsLst>
                      <a:lin ang="5400000" scaled="0"/>
                    </a:gradFill>
                  </a:rPr>
                  <a:t>Scaling Efficiency of </a:t>
                </a:r>
                <a:r>
                  <a:rPr lang="en-US" sz="2000" b="1" dirty="0">
                    <a:solidFill>
                      <a:schemeClr val="accent1"/>
                    </a:solidFill>
                  </a:rPr>
                  <a:t>P%</a:t>
                </a:r>
              </a:p>
            </p:txBody>
          </p:sp>
        </p:grpSp>
        <p:grpSp>
          <p:nvGrpSpPr>
            <p:cNvPr id="54" name="Group 53">
              <a:extLst>
                <a:ext uri="{FF2B5EF4-FFF2-40B4-BE49-F238E27FC236}">
                  <a16:creationId xmlns:a16="http://schemas.microsoft.com/office/drawing/2014/main" id="{3472CFA0-10D7-40F7-B33E-843FA617BE29}"/>
                </a:ext>
              </a:extLst>
            </p:cNvPr>
            <p:cNvGrpSpPr/>
            <p:nvPr/>
          </p:nvGrpSpPr>
          <p:grpSpPr>
            <a:xfrm>
              <a:off x="1052748" y="2246944"/>
              <a:ext cx="258358" cy="278598"/>
              <a:chOff x="1745636" y="2923802"/>
              <a:chExt cx="285087" cy="307421"/>
            </a:xfrm>
          </p:grpSpPr>
          <p:sp>
            <p:nvSpPr>
              <p:cNvPr id="41" name="Freeform: Shape 40">
                <a:extLst>
                  <a:ext uri="{FF2B5EF4-FFF2-40B4-BE49-F238E27FC236}">
                    <a16:creationId xmlns:a16="http://schemas.microsoft.com/office/drawing/2014/main" id="{7DF824DC-AE3B-4D66-826F-54A6A7319886}"/>
                  </a:ext>
                </a:extLst>
              </p:cNvPr>
              <p:cNvSpPr/>
              <p:nvPr/>
            </p:nvSpPr>
            <p:spPr>
              <a:xfrm>
                <a:off x="1783698" y="2999880"/>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noFill/>
              <a:ln w="19050" cap="flat">
                <a:solidFill>
                  <a:srgbClr val="EFF5ED"/>
                </a:solidFill>
                <a:prstDash val="solid"/>
                <a:round/>
              </a:ln>
            </p:spPr>
            <p:txBody>
              <a:bodyPr rtlCol="0" anchor="ctr"/>
              <a:lstStyle/>
              <a:p>
                <a:endParaRPr lang="en-US" sz="1500" dirty="0"/>
              </a:p>
            </p:txBody>
          </p:sp>
          <p:sp>
            <p:nvSpPr>
              <p:cNvPr id="44" name="Freeform: Shape 43">
                <a:extLst>
                  <a:ext uri="{FF2B5EF4-FFF2-40B4-BE49-F238E27FC236}">
                    <a16:creationId xmlns:a16="http://schemas.microsoft.com/office/drawing/2014/main" id="{976E6800-1AB6-4F89-8E37-475AB555E63D}"/>
                  </a:ext>
                </a:extLst>
              </p:cNvPr>
              <p:cNvSpPr/>
              <p:nvPr/>
            </p:nvSpPr>
            <p:spPr>
              <a:xfrm>
                <a:off x="1783698" y="3103916"/>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noFill/>
              <a:ln w="19050" cap="flat">
                <a:solidFill>
                  <a:srgbClr val="EFF5ED"/>
                </a:solidFill>
                <a:prstDash val="solid"/>
                <a:round/>
              </a:ln>
            </p:spPr>
            <p:txBody>
              <a:bodyPr rtlCol="0" anchor="ctr"/>
              <a:lstStyle/>
              <a:p>
                <a:endParaRPr lang="en-US" sz="1500" dirty="0"/>
              </a:p>
            </p:txBody>
          </p:sp>
          <p:sp>
            <p:nvSpPr>
              <p:cNvPr id="49" name="Freeform: Shape 48">
                <a:extLst>
                  <a:ext uri="{FF2B5EF4-FFF2-40B4-BE49-F238E27FC236}">
                    <a16:creationId xmlns:a16="http://schemas.microsoft.com/office/drawing/2014/main" id="{5E31502C-B5FE-4AE2-AA2A-CD5A41D2A9C4}"/>
                  </a:ext>
                </a:extLst>
              </p:cNvPr>
              <p:cNvSpPr/>
              <p:nvPr/>
            </p:nvSpPr>
            <p:spPr>
              <a:xfrm>
                <a:off x="1774440"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noFill/>
              <a:ln w="19050" cap="flat">
                <a:solidFill>
                  <a:srgbClr val="EFF5ED"/>
                </a:solidFill>
                <a:prstDash val="solid"/>
                <a:round/>
              </a:ln>
            </p:spPr>
            <p:txBody>
              <a:bodyPr rtlCol="0" anchor="ctr"/>
              <a:lstStyle/>
              <a:p>
                <a:endParaRPr lang="en-US" sz="1500" dirty="0"/>
              </a:p>
            </p:txBody>
          </p:sp>
          <p:sp>
            <p:nvSpPr>
              <p:cNvPr id="50" name="Freeform: Shape 49">
                <a:extLst>
                  <a:ext uri="{FF2B5EF4-FFF2-40B4-BE49-F238E27FC236}">
                    <a16:creationId xmlns:a16="http://schemas.microsoft.com/office/drawing/2014/main" id="{71E3A8E9-F5A9-40DD-BC60-66DC4B6B9393}"/>
                  </a:ext>
                </a:extLst>
              </p:cNvPr>
              <p:cNvSpPr/>
              <p:nvPr/>
            </p:nvSpPr>
            <p:spPr>
              <a:xfrm>
                <a:off x="1934163"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noFill/>
              <a:ln w="19050" cap="flat">
                <a:solidFill>
                  <a:srgbClr val="EFF5ED"/>
                </a:solidFill>
                <a:prstDash val="solid"/>
                <a:round/>
              </a:ln>
            </p:spPr>
            <p:txBody>
              <a:bodyPr rtlCol="0" anchor="ctr"/>
              <a:lstStyle/>
              <a:p>
                <a:endParaRPr lang="en-US" sz="1500" dirty="0"/>
              </a:p>
            </p:txBody>
          </p:sp>
          <p:sp>
            <p:nvSpPr>
              <p:cNvPr id="51" name="Freeform: Shape 50">
                <a:extLst>
                  <a:ext uri="{FF2B5EF4-FFF2-40B4-BE49-F238E27FC236}">
                    <a16:creationId xmlns:a16="http://schemas.microsoft.com/office/drawing/2014/main" id="{2ADDC0D7-0FF0-4A92-AFA5-92F4817CAF3C}"/>
                  </a:ext>
                </a:extLst>
              </p:cNvPr>
              <p:cNvSpPr/>
              <p:nvPr/>
            </p:nvSpPr>
            <p:spPr>
              <a:xfrm>
                <a:off x="1745636" y="2923802"/>
                <a:ext cx="285087" cy="75872"/>
              </a:xfrm>
              <a:custGeom>
                <a:avLst/>
                <a:gdLst>
                  <a:gd name="connsiteX0" fmla="*/ 1168813 w 1187862"/>
                  <a:gd name="connsiteY0" fmla="*/ 0 h 316134"/>
                  <a:gd name="connsiteX1" fmla="*/ 1187863 w 1187862"/>
                  <a:gd name="connsiteY1" fmla="*/ 0 h 316134"/>
                  <a:gd name="connsiteX2" fmla="*/ 1187863 w 1187862"/>
                  <a:gd name="connsiteY2" fmla="*/ 316135 h 316134"/>
                  <a:gd name="connsiteX3" fmla="*/ 1168813 w 1187862"/>
                  <a:gd name="connsiteY3" fmla="*/ 316135 h 316134"/>
                  <a:gd name="connsiteX4" fmla="*/ 19050 w 1187862"/>
                  <a:gd name="connsiteY4" fmla="*/ 316135 h 316134"/>
                  <a:gd name="connsiteX5" fmla="*/ 0 w 1187862"/>
                  <a:gd name="connsiteY5" fmla="*/ 316135 h 316134"/>
                  <a:gd name="connsiteX6" fmla="*/ 0 w 1187862"/>
                  <a:gd name="connsiteY6" fmla="*/ 0 h 316134"/>
                  <a:gd name="connsiteX7" fmla="*/ 19050 w 1187862"/>
                  <a:gd name="connsiteY7" fmla="*/ 0 h 3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6134">
                    <a:moveTo>
                      <a:pt x="1168813" y="0"/>
                    </a:moveTo>
                    <a:cubicBezTo>
                      <a:pt x="1179334" y="0"/>
                      <a:pt x="1187863" y="0"/>
                      <a:pt x="1187863" y="0"/>
                    </a:cubicBezTo>
                    <a:lnTo>
                      <a:pt x="1187863" y="316135"/>
                    </a:lnTo>
                    <a:cubicBezTo>
                      <a:pt x="1187863" y="316135"/>
                      <a:pt x="1179334" y="316135"/>
                      <a:pt x="1168813" y="316135"/>
                    </a:cubicBezTo>
                    <a:lnTo>
                      <a:pt x="19050" y="316135"/>
                    </a:lnTo>
                    <a:cubicBezTo>
                      <a:pt x="8529" y="316135"/>
                      <a:pt x="0" y="316135"/>
                      <a:pt x="0" y="316135"/>
                    </a:cubicBezTo>
                    <a:lnTo>
                      <a:pt x="0" y="0"/>
                    </a:lnTo>
                    <a:cubicBezTo>
                      <a:pt x="0" y="0"/>
                      <a:pt x="8529" y="0"/>
                      <a:pt x="19050" y="0"/>
                    </a:cubicBezTo>
                    <a:close/>
                  </a:path>
                </a:pathLst>
              </a:custGeom>
              <a:noFill/>
              <a:ln w="19050" cap="flat">
                <a:solidFill>
                  <a:srgbClr val="EFF5ED"/>
                </a:solidFill>
                <a:prstDash val="solid"/>
                <a:round/>
              </a:ln>
            </p:spPr>
            <p:txBody>
              <a:bodyPr rtlCol="0" anchor="ctr"/>
              <a:lstStyle/>
              <a:p>
                <a:endParaRPr lang="en-US" sz="1500" dirty="0"/>
              </a:p>
            </p:txBody>
          </p:sp>
          <p:sp>
            <p:nvSpPr>
              <p:cNvPr id="52" name="Freeform: Shape 51">
                <a:extLst>
                  <a:ext uri="{FF2B5EF4-FFF2-40B4-BE49-F238E27FC236}">
                    <a16:creationId xmlns:a16="http://schemas.microsoft.com/office/drawing/2014/main" id="{C96FB517-9F57-424D-B2B6-AF7ED8C3BC7B}"/>
                  </a:ext>
                </a:extLst>
              </p:cNvPr>
              <p:cNvSpPr/>
              <p:nvPr/>
            </p:nvSpPr>
            <p:spPr>
              <a:xfrm>
                <a:off x="1745636" y="3026169"/>
                <a:ext cx="285087" cy="77061"/>
              </a:xfrm>
              <a:custGeom>
                <a:avLst/>
                <a:gdLst>
                  <a:gd name="connsiteX0" fmla="*/ 1168813 w 1187862"/>
                  <a:gd name="connsiteY0" fmla="*/ 0 h 321087"/>
                  <a:gd name="connsiteX1" fmla="*/ 1187863 w 1187862"/>
                  <a:gd name="connsiteY1" fmla="*/ 0 h 321087"/>
                  <a:gd name="connsiteX2" fmla="*/ 1187863 w 1187862"/>
                  <a:gd name="connsiteY2" fmla="*/ 321088 h 321087"/>
                  <a:gd name="connsiteX3" fmla="*/ 1168813 w 1187862"/>
                  <a:gd name="connsiteY3" fmla="*/ 321088 h 321087"/>
                  <a:gd name="connsiteX4" fmla="*/ 19050 w 1187862"/>
                  <a:gd name="connsiteY4" fmla="*/ 321088 h 321087"/>
                  <a:gd name="connsiteX5" fmla="*/ 0 w 1187862"/>
                  <a:gd name="connsiteY5" fmla="*/ 321088 h 321087"/>
                  <a:gd name="connsiteX6" fmla="*/ 0 w 1187862"/>
                  <a:gd name="connsiteY6" fmla="*/ 0 h 321087"/>
                  <a:gd name="connsiteX7" fmla="*/ 19050 w 1187862"/>
                  <a:gd name="connsiteY7" fmla="*/ 0 h 32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21087">
                    <a:moveTo>
                      <a:pt x="1168813" y="0"/>
                    </a:moveTo>
                    <a:cubicBezTo>
                      <a:pt x="1179334" y="0"/>
                      <a:pt x="1187863" y="0"/>
                      <a:pt x="1187863" y="0"/>
                    </a:cubicBezTo>
                    <a:lnTo>
                      <a:pt x="1187863" y="321088"/>
                    </a:lnTo>
                    <a:cubicBezTo>
                      <a:pt x="1187863" y="321088"/>
                      <a:pt x="1179334" y="321088"/>
                      <a:pt x="1168813" y="321088"/>
                    </a:cubicBezTo>
                    <a:lnTo>
                      <a:pt x="19050" y="321088"/>
                    </a:lnTo>
                    <a:cubicBezTo>
                      <a:pt x="8529" y="321088"/>
                      <a:pt x="0" y="321088"/>
                      <a:pt x="0" y="321088"/>
                    </a:cubicBezTo>
                    <a:lnTo>
                      <a:pt x="0" y="0"/>
                    </a:lnTo>
                    <a:cubicBezTo>
                      <a:pt x="0" y="0"/>
                      <a:pt x="8529" y="0"/>
                      <a:pt x="19050" y="0"/>
                    </a:cubicBezTo>
                    <a:close/>
                  </a:path>
                </a:pathLst>
              </a:custGeom>
              <a:noFill/>
              <a:ln w="19050" cap="flat">
                <a:solidFill>
                  <a:srgbClr val="EFF5ED"/>
                </a:solidFill>
                <a:prstDash val="solid"/>
                <a:round/>
              </a:ln>
            </p:spPr>
            <p:txBody>
              <a:bodyPr rtlCol="0" anchor="ctr"/>
              <a:lstStyle/>
              <a:p>
                <a:endParaRPr lang="en-US" sz="1500" dirty="0"/>
              </a:p>
            </p:txBody>
          </p:sp>
          <p:sp>
            <p:nvSpPr>
              <p:cNvPr id="53" name="Freeform: Shape 52">
                <a:extLst>
                  <a:ext uri="{FF2B5EF4-FFF2-40B4-BE49-F238E27FC236}">
                    <a16:creationId xmlns:a16="http://schemas.microsoft.com/office/drawing/2014/main" id="{493CBCAD-2862-4A80-8E63-F82E82D938CE}"/>
                  </a:ext>
                </a:extLst>
              </p:cNvPr>
              <p:cNvSpPr/>
              <p:nvPr/>
            </p:nvSpPr>
            <p:spPr>
              <a:xfrm>
                <a:off x="1745636" y="3129725"/>
                <a:ext cx="285087" cy="75278"/>
              </a:xfrm>
              <a:custGeom>
                <a:avLst/>
                <a:gdLst>
                  <a:gd name="connsiteX0" fmla="*/ 1168813 w 1187862"/>
                  <a:gd name="connsiteY0" fmla="*/ 0 h 313658"/>
                  <a:gd name="connsiteX1" fmla="*/ 1187863 w 1187862"/>
                  <a:gd name="connsiteY1" fmla="*/ 0 h 313658"/>
                  <a:gd name="connsiteX2" fmla="*/ 1187863 w 1187862"/>
                  <a:gd name="connsiteY2" fmla="*/ 313658 h 313658"/>
                  <a:gd name="connsiteX3" fmla="*/ 1168813 w 1187862"/>
                  <a:gd name="connsiteY3" fmla="*/ 313658 h 313658"/>
                  <a:gd name="connsiteX4" fmla="*/ 19050 w 1187862"/>
                  <a:gd name="connsiteY4" fmla="*/ 313658 h 313658"/>
                  <a:gd name="connsiteX5" fmla="*/ 0 w 1187862"/>
                  <a:gd name="connsiteY5" fmla="*/ 313658 h 313658"/>
                  <a:gd name="connsiteX6" fmla="*/ 0 w 1187862"/>
                  <a:gd name="connsiteY6" fmla="*/ 0 h 313658"/>
                  <a:gd name="connsiteX7" fmla="*/ 19050 w 1187862"/>
                  <a:gd name="connsiteY7" fmla="*/ 0 h 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3658">
                    <a:moveTo>
                      <a:pt x="1168813" y="0"/>
                    </a:moveTo>
                    <a:cubicBezTo>
                      <a:pt x="1179334" y="0"/>
                      <a:pt x="1187863" y="0"/>
                      <a:pt x="1187863" y="0"/>
                    </a:cubicBezTo>
                    <a:lnTo>
                      <a:pt x="1187863" y="313658"/>
                    </a:lnTo>
                    <a:cubicBezTo>
                      <a:pt x="1187863" y="313658"/>
                      <a:pt x="1179334" y="313658"/>
                      <a:pt x="1168813" y="313658"/>
                    </a:cubicBezTo>
                    <a:lnTo>
                      <a:pt x="19050" y="313658"/>
                    </a:lnTo>
                    <a:cubicBezTo>
                      <a:pt x="8529" y="313658"/>
                      <a:pt x="0" y="313658"/>
                      <a:pt x="0" y="313658"/>
                    </a:cubicBezTo>
                    <a:lnTo>
                      <a:pt x="0" y="0"/>
                    </a:lnTo>
                    <a:cubicBezTo>
                      <a:pt x="0" y="0"/>
                      <a:pt x="8529" y="0"/>
                      <a:pt x="19050" y="0"/>
                    </a:cubicBezTo>
                    <a:close/>
                  </a:path>
                </a:pathLst>
              </a:custGeom>
              <a:noFill/>
              <a:ln w="19050" cap="flat">
                <a:solidFill>
                  <a:srgbClr val="EFF5ED"/>
                </a:solidFill>
                <a:prstDash val="solid"/>
                <a:round/>
              </a:ln>
            </p:spPr>
            <p:txBody>
              <a:bodyPr rtlCol="0" anchor="ctr"/>
              <a:lstStyle/>
              <a:p>
                <a:endParaRPr lang="en-US" sz="1500" dirty="0"/>
              </a:p>
            </p:txBody>
          </p:sp>
        </p:grpSp>
        <p:grpSp>
          <p:nvGrpSpPr>
            <p:cNvPr id="7" name="Group 6">
              <a:extLst>
                <a:ext uri="{FF2B5EF4-FFF2-40B4-BE49-F238E27FC236}">
                  <a16:creationId xmlns:a16="http://schemas.microsoft.com/office/drawing/2014/main" id="{D2FAE6E2-39B0-4308-93A3-25D9B72EE58F}"/>
                </a:ext>
              </a:extLst>
            </p:cNvPr>
            <p:cNvGrpSpPr/>
            <p:nvPr/>
          </p:nvGrpSpPr>
          <p:grpSpPr>
            <a:xfrm>
              <a:off x="6973659" y="1480102"/>
              <a:ext cx="3822127" cy="1812280"/>
              <a:chOff x="6973659" y="1480102"/>
              <a:chExt cx="3822127" cy="1812280"/>
            </a:xfrm>
          </p:grpSpPr>
          <p:sp>
            <p:nvSpPr>
              <p:cNvPr id="120" name="Rectangle 119">
                <a:extLst>
                  <a:ext uri="{FF2B5EF4-FFF2-40B4-BE49-F238E27FC236}">
                    <a16:creationId xmlns:a16="http://schemas.microsoft.com/office/drawing/2014/main" id="{9D9BA86E-A85F-4165-B0B1-163056765C98}"/>
                  </a:ext>
                </a:extLst>
              </p:cNvPr>
              <p:cNvSpPr/>
              <p:nvPr/>
            </p:nvSpPr>
            <p:spPr bwMode="auto">
              <a:xfrm>
                <a:off x="7978582" y="2485025"/>
                <a:ext cx="807357" cy="807357"/>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343B17E7-A9CD-4EA1-A873-5836E4C46EE0}"/>
                  </a:ext>
                </a:extLst>
              </p:cNvPr>
              <p:cNvSpPr/>
              <p:nvPr/>
            </p:nvSpPr>
            <p:spPr bwMode="auto">
              <a:xfrm>
                <a:off x="8983506" y="2485025"/>
                <a:ext cx="807357" cy="807357"/>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7DCA88F0-E179-144B-BFF3-B39EFA0A28C6}"/>
                  </a:ext>
                </a:extLst>
              </p:cNvPr>
              <p:cNvSpPr/>
              <p:nvPr/>
            </p:nvSpPr>
            <p:spPr bwMode="auto">
              <a:xfrm>
                <a:off x="6973659" y="1480102"/>
                <a:ext cx="807357" cy="807357"/>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FE1534F-EF5E-B34D-808F-50C3F71E2E4A}"/>
                  </a:ext>
                </a:extLst>
              </p:cNvPr>
              <p:cNvSpPr/>
              <p:nvPr/>
            </p:nvSpPr>
            <p:spPr bwMode="auto">
              <a:xfrm>
                <a:off x="6973659" y="2485025"/>
                <a:ext cx="807357" cy="807357"/>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C72C8729-5FF3-3F40-BE52-B45AC349902F}"/>
                  </a:ext>
                </a:extLst>
              </p:cNvPr>
              <p:cNvSpPr/>
              <p:nvPr/>
            </p:nvSpPr>
            <p:spPr bwMode="auto">
              <a:xfrm>
                <a:off x="7978582" y="1480102"/>
                <a:ext cx="807357" cy="807357"/>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36C269F-DA43-4239-B1F7-7912C6DC3C78}"/>
                  </a:ext>
                </a:extLst>
              </p:cNvPr>
              <p:cNvSpPr/>
              <p:nvPr/>
            </p:nvSpPr>
            <p:spPr bwMode="auto">
              <a:xfrm>
                <a:off x="8983506" y="1480102"/>
                <a:ext cx="807357" cy="807357"/>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8EA84F8B-676E-4051-B74B-B788872E6977}"/>
                  </a:ext>
                </a:extLst>
              </p:cNvPr>
              <p:cNvSpPr/>
              <p:nvPr/>
            </p:nvSpPr>
            <p:spPr bwMode="auto">
              <a:xfrm>
                <a:off x="9988429" y="1480102"/>
                <a:ext cx="807357" cy="807357"/>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F70A38C7-6BE3-4E67-9A2A-CA94AB78B73D}"/>
                  </a:ext>
                </a:extLst>
              </p:cNvPr>
              <p:cNvSpPr/>
              <p:nvPr/>
            </p:nvSpPr>
            <p:spPr bwMode="auto">
              <a:xfrm>
                <a:off x="9988429" y="2485025"/>
                <a:ext cx="807357" cy="807357"/>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grpSp>
            <p:nvGrpSpPr>
              <p:cNvPr id="55" name="Group 54">
                <a:extLst>
                  <a:ext uri="{FF2B5EF4-FFF2-40B4-BE49-F238E27FC236}">
                    <a16:creationId xmlns:a16="http://schemas.microsoft.com/office/drawing/2014/main" id="{B1A87326-D309-4FD3-B2F4-7658C25BC42B}"/>
                  </a:ext>
                </a:extLst>
              </p:cNvPr>
              <p:cNvGrpSpPr/>
              <p:nvPr/>
            </p:nvGrpSpPr>
            <p:grpSpPr>
              <a:xfrm>
                <a:off x="7248159" y="2749404"/>
                <a:ext cx="258358" cy="278598"/>
                <a:chOff x="1745636" y="2923802"/>
                <a:chExt cx="285087" cy="307421"/>
              </a:xfrm>
              <a:solidFill>
                <a:schemeClr val="accent3"/>
              </a:solidFill>
            </p:grpSpPr>
            <p:sp>
              <p:nvSpPr>
                <p:cNvPr id="56" name="Freeform: Shape 55">
                  <a:extLst>
                    <a:ext uri="{FF2B5EF4-FFF2-40B4-BE49-F238E27FC236}">
                      <a16:creationId xmlns:a16="http://schemas.microsoft.com/office/drawing/2014/main" id="{EBB871DB-340D-462F-82CA-06F323C78462}"/>
                    </a:ext>
                  </a:extLst>
                </p:cNvPr>
                <p:cNvSpPr/>
                <p:nvPr/>
              </p:nvSpPr>
              <p:spPr>
                <a:xfrm>
                  <a:off x="1783698" y="2999880"/>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57" name="Freeform: Shape 56">
                  <a:extLst>
                    <a:ext uri="{FF2B5EF4-FFF2-40B4-BE49-F238E27FC236}">
                      <a16:creationId xmlns:a16="http://schemas.microsoft.com/office/drawing/2014/main" id="{7BD71FDB-FE72-4629-8EB8-33E6328A0BD9}"/>
                    </a:ext>
                  </a:extLst>
                </p:cNvPr>
                <p:cNvSpPr/>
                <p:nvPr/>
              </p:nvSpPr>
              <p:spPr>
                <a:xfrm>
                  <a:off x="1783698" y="3103916"/>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58" name="Freeform: Shape 57">
                  <a:extLst>
                    <a:ext uri="{FF2B5EF4-FFF2-40B4-BE49-F238E27FC236}">
                      <a16:creationId xmlns:a16="http://schemas.microsoft.com/office/drawing/2014/main" id="{88C38C9E-A02C-40C7-825F-10A6376DCED9}"/>
                    </a:ext>
                  </a:extLst>
                </p:cNvPr>
                <p:cNvSpPr/>
                <p:nvPr/>
              </p:nvSpPr>
              <p:spPr>
                <a:xfrm>
                  <a:off x="1774440"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59" name="Freeform: Shape 58">
                  <a:extLst>
                    <a:ext uri="{FF2B5EF4-FFF2-40B4-BE49-F238E27FC236}">
                      <a16:creationId xmlns:a16="http://schemas.microsoft.com/office/drawing/2014/main" id="{A3566375-03F4-4E2E-B9B6-82868E631570}"/>
                    </a:ext>
                  </a:extLst>
                </p:cNvPr>
                <p:cNvSpPr/>
                <p:nvPr/>
              </p:nvSpPr>
              <p:spPr>
                <a:xfrm>
                  <a:off x="1934163"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60" name="Freeform: Shape 59">
                  <a:extLst>
                    <a:ext uri="{FF2B5EF4-FFF2-40B4-BE49-F238E27FC236}">
                      <a16:creationId xmlns:a16="http://schemas.microsoft.com/office/drawing/2014/main" id="{0E58CF97-6AC9-421C-8C0A-97EF57860991}"/>
                    </a:ext>
                  </a:extLst>
                </p:cNvPr>
                <p:cNvSpPr/>
                <p:nvPr/>
              </p:nvSpPr>
              <p:spPr>
                <a:xfrm>
                  <a:off x="1745636" y="2923802"/>
                  <a:ext cx="285087" cy="75872"/>
                </a:xfrm>
                <a:custGeom>
                  <a:avLst/>
                  <a:gdLst>
                    <a:gd name="connsiteX0" fmla="*/ 1168813 w 1187862"/>
                    <a:gd name="connsiteY0" fmla="*/ 0 h 316134"/>
                    <a:gd name="connsiteX1" fmla="*/ 1187863 w 1187862"/>
                    <a:gd name="connsiteY1" fmla="*/ 0 h 316134"/>
                    <a:gd name="connsiteX2" fmla="*/ 1187863 w 1187862"/>
                    <a:gd name="connsiteY2" fmla="*/ 316135 h 316134"/>
                    <a:gd name="connsiteX3" fmla="*/ 1168813 w 1187862"/>
                    <a:gd name="connsiteY3" fmla="*/ 316135 h 316134"/>
                    <a:gd name="connsiteX4" fmla="*/ 19050 w 1187862"/>
                    <a:gd name="connsiteY4" fmla="*/ 316135 h 316134"/>
                    <a:gd name="connsiteX5" fmla="*/ 0 w 1187862"/>
                    <a:gd name="connsiteY5" fmla="*/ 316135 h 316134"/>
                    <a:gd name="connsiteX6" fmla="*/ 0 w 1187862"/>
                    <a:gd name="connsiteY6" fmla="*/ 0 h 316134"/>
                    <a:gd name="connsiteX7" fmla="*/ 19050 w 1187862"/>
                    <a:gd name="connsiteY7" fmla="*/ 0 h 3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6134">
                      <a:moveTo>
                        <a:pt x="1168813" y="0"/>
                      </a:moveTo>
                      <a:cubicBezTo>
                        <a:pt x="1179334" y="0"/>
                        <a:pt x="1187863" y="0"/>
                        <a:pt x="1187863" y="0"/>
                      </a:cubicBezTo>
                      <a:lnTo>
                        <a:pt x="1187863" y="316135"/>
                      </a:lnTo>
                      <a:cubicBezTo>
                        <a:pt x="1187863" y="316135"/>
                        <a:pt x="1179334" y="316135"/>
                        <a:pt x="1168813" y="316135"/>
                      </a:cubicBezTo>
                      <a:lnTo>
                        <a:pt x="19050" y="316135"/>
                      </a:lnTo>
                      <a:cubicBezTo>
                        <a:pt x="8529" y="316135"/>
                        <a:pt x="0" y="316135"/>
                        <a:pt x="0" y="316135"/>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61" name="Freeform: Shape 60">
                  <a:extLst>
                    <a:ext uri="{FF2B5EF4-FFF2-40B4-BE49-F238E27FC236}">
                      <a16:creationId xmlns:a16="http://schemas.microsoft.com/office/drawing/2014/main" id="{629D6878-019C-42E3-A918-39D79705A123}"/>
                    </a:ext>
                  </a:extLst>
                </p:cNvPr>
                <p:cNvSpPr/>
                <p:nvPr/>
              </p:nvSpPr>
              <p:spPr>
                <a:xfrm>
                  <a:off x="1745636" y="3026169"/>
                  <a:ext cx="285087" cy="77061"/>
                </a:xfrm>
                <a:custGeom>
                  <a:avLst/>
                  <a:gdLst>
                    <a:gd name="connsiteX0" fmla="*/ 1168813 w 1187862"/>
                    <a:gd name="connsiteY0" fmla="*/ 0 h 321087"/>
                    <a:gd name="connsiteX1" fmla="*/ 1187863 w 1187862"/>
                    <a:gd name="connsiteY1" fmla="*/ 0 h 321087"/>
                    <a:gd name="connsiteX2" fmla="*/ 1187863 w 1187862"/>
                    <a:gd name="connsiteY2" fmla="*/ 321088 h 321087"/>
                    <a:gd name="connsiteX3" fmla="*/ 1168813 w 1187862"/>
                    <a:gd name="connsiteY3" fmla="*/ 321088 h 321087"/>
                    <a:gd name="connsiteX4" fmla="*/ 19050 w 1187862"/>
                    <a:gd name="connsiteY4" fmla="*/ 321088 h 321087"/>
                    <a:gd name="connsiteX5" fmla="*/ 0 w 1187862"/>
                    <a:gd name="connsiteY5" fmla="*/ 321088 h 321087"/>
                    <a:gd name="connsiteX6" fmla="*/ 0 w 1187862"/>
                    <a:gd name="connsiteY6" fmla="*/ 0 h 321087"/>
                    <a:gd name="connsiteX7" fmla="*/ 19050 w 1187862"/>
                    <a:gd name="connsiteY7" fmla="*/ 0 h 32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21087">
                      <a:moveTo>
                        <a:pt x="1168813" y="0"/>
                      </a:moveTo>
                      <a:cubicBezTo>
                        <a:pt x="1179334" y="0"/>
                        <a:pt x="1187863" y="0"/>
                        <a:pt x="1187863" y="0"/>
                      </a:cubicBezTo>
                      <a:lnTo>
                        <a:pt x="1187863" y="321088"/>
                      </a:lnTo>
                      <a:cubicBezTo>
                        <a:pt x="1187863" y="321088"/>
                        <a:pt x="1179334" y="321088"/>
                        <a:pt x="1168813" y="321088"/>
                      </a:cubicBezTo>
                      <a:lnTo>
                        <a:pt x="19050" y="321088"/>
                      </a:lnTo>
                      <a:cubicBezTo>
                        <a:pt x="8529" y="321088"/>
                        <a:pt x="0" y="321088"/>
                        <a:pt x="0" y="32108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62" name="Freeform: Shape 61">
                  <a:extLst>
                    <a:ext uri="{FF2B5EF4-FFF2-40B4-BE49-F238E27FC236}">
                      <a16:creationId xmlns:a16="http://schemas.microsoft.com/office/drawing/2014/main" id="{731D94E3-14D2-4419-8CFE-C7EAFA9134C3}"/>
                    </a:ext>
                  </a:extLst>
                </p:cNvPr>
                <p:cNvSpPr/>
                <p:nvPr/>
              </p:nvSpPr>
              <p:spPr>
                <a:xfrm>
                  <a:off x="1745636" y="3129725"/>
                  <a:ext cx="285087" cy="75278"/>
                </a:xfrm>
                <a:custGeom>
                  <a:avLst/>
                  <a:gdLst>
                    <a:gd name="connsiteX0" fmla="*/ 1168813 w 1187862"/>
                    <a:gd name="connsiteY0" fmla="*/ 0 h 313658"/>
                    <a:gd name="connsiteX1" fmla="*/ 1187863 w 1187862"/>
                    <a:gd name="connsiteY1" fmla="*/ 0 h 313658"/>
                    <a:gd name="connsiteX2" fmla="*/ 1187863 w 1187862"/>
                    <a:gd name="connsiteY2" fmla="*/ 313658 h 313658"/>
                    <a:gd name="connsiteX3" fmla="*/ 1168813 w 1187862"/>
                    <a:gd name="connsiteY3" fmla="*/ 313658 h 313658"/>
                    <a:gd name="connsiteX4" fmla="*/ 19050 w 1187862"/>
                    <a:gd name="connsiteY4" fmla="*/ 313658 h 313658"/>
                    <a:gd name="connsiteX5" fmla="*/ 0 w 1187862"/>
                    <a:gd name="connsiteY5" fmla="*/ 313658 h 313658"/>
                    <a:gd name="connsiteX6" fmla="*/ 0 w 1187862"/>
                    <a:gd name="connsiteY6" fmla="*/ 0 h 313658"/>
                    <a:gd name="connsiteX7" fmla="*/ 19050 w 1187862"/>
                    <a:gd name="connsiteY7" fmla="*/ 0 h 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3658">
                      <a:moveTo>
                        <a:pt x="1168813" y="0"/>
                      </a:moveTo>
                      <a:cubicBezTo>
                        <a:pt x="1179334" y="0"/>
                        <a:pt x="1187863" y="0"/>
                        <a:pt x="1187863" y="0"/>
                      </a:cubicBezTo>
                      <a:lnTo>
                        <a:pt x="1187863" y="313658"/>
                      </a:lnTo>
                      <a:cubicBezTo>
                        <a:pt x="1187863" y="313658"/>
                        <a:pt x="1179334" y="313658"/>
                        <a:pt x="1168813" y="313658"/>
                      </a:cubicBezTo>
                      <a:lnTo>
                        <a:pt x="19050" y="313658"/>
                      </a:lnTo>
                      <a:cubicBezTo>
                        <a:pt x="8529" y="313658"/>
                        <a:pt x="0" y="313658"/>
                        <a:pt x="0" y="31365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grpSp>
          <p:grpSp>
            <p:nvGrpSpPr>
              <p:cNvPr id="63" name="Group 62">
                <a:extLst>
                  <a:ext uri="{FF2B5EF4-FFF2-40B4-BE49-F238E27FC236}">
                    <a16:creationId xmlns:a16="http://schemas.microsoft.com/office/drawing/2014/main" id="{FD799929-5669-46D7-A737-67A28E7C1C09}"/>
                  </a:ext>
                </a:extLst>
              </p:cNvPr>
              <p:cNvGrpSpPr/>
              <p:nvPr/>
            </p:nvGrpSpPr>
            <p:grpSpPr>
              <a:xfrm>
                <a:off x="8253082" y="2749404"/>
                <a:ext cx="258358" cy="278598"/>
                <a:chOff x="1745636" y="2923802"/>
                <a:chExt cx="285087" cy="307421"/>
              </a:xfrm>
              <a:solidFill>
                <a:schemeClr val="accent3"/>
              </a:solidFill>
            </p:grpSpPr>
            <p:sp>
              <p:nvSpPr>
                <p:cNvPr id="64" name="Freeform: Shape 63">
                  <a:extLst>
                    <a:ext uri="{FF2B5EF4-FFF2-40B4-BE49-F238E27FC236}">
                      <a16:creationId xmlns:a16="http://schemas.microsoft.com/office/drawing/2014/main" id="{51B49E73-EFFC-4915-95BD-A4A1BD6360C9}"/>
                    </a:ext>
                  </a:extLst>
                </p:cNvPr>
                <p:cNvSpPr/>
                <p:nvPr/>
              </p:nvSpPr>
              <p:spPr>
                <a:xfrm>
                  <a:off x="1783698" y="2999880"/>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65" name="Freeform: Shape 64">
                  <a:extLst>
                    <a:ext uri="{FF2B5EF4-FFF2-40B4-BE49-F238E27FC236}">
                      <a16:creationId xmlns:a16="http://schemas.microsoft.com/office/drawing/2014/main" id="{ECA72831-E51D-479D-BC3B-2A1618019A2D}"/>
                    </a:ext>
                  </a:extLst>
                </p:cNvPr>
                <p:cNvSpPr/>
                <p:nvPr/>
              </p:nvSpPr>
              <p:spPr>
                <a:xfrm>
                  <a:off x="1783698" y="3103916"/>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66" name="Freeform: Shape 65">
                  <a:extLst>
                    <a:ext uri="{FF2B5EF4-FFF2-40B4-BE49-F238E27FC236}">
                      <a16:creationId xmlns:a16="http://schemas.microsoft.com/office/drawing/2014/main" id="{56BAA56C-0124-48FC-AB51-F9362313927E}"/>
                    </a:ext>
                  </a:extLst>
                </p:cNvPr>
                <p:cNvSpPr/>
                <p:nvPr/>
              </p:nvSpPr>
              <p:spPr>
                <a:xfrm>
                  <a:off x="1774440"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67" name="Freeform: Shape 66">
                  <a:extLst>
                    <a:ext uri="{FF2B5EF4-FFF2-40B4-BE49-F238E27FC236}">
                      <a16:creationId xmlns:a16="http://schemas.microsoft.com/office/drawing/2014/main" id="{C176CD16-B31A-43DF-A7BF-FEA5FDE1ADFF}"/>
                    </a:ext>
                  </a:extLst>
                </p:cNvPr>
                <p:cNvSpPr/>
                <p:nvPr/>
              </p:nvSpPr>
              <p:spPr>
                <a:xfrm>
                  <a:off x="1934163"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68" name="Freeform: Shape 67">
                  <a:extLst>
                    <a:ext uri="{FF2B5EF4-FFF2-40B4-BE49-F238E27FC236}">
                      <a16:creationId xmlns:a16="http://schemas.microsoft.com/office/drawing/2014/main" id="{42DA6768-BDBD-4F78-90CD-38AB884B560A}"/>
                    </a:ext>
                  </a:extLst>
                </p:cNvPr>
                <p:cNvSpPr/>
                <p:nvPr/>
              </p:nvSpPr>
              <p:spPr>
                <a:xfrm>
                  <a:off x="1745636" y="2923802"/>
                  <a:ext cx="285087" cy="75872"/>
                </a:xfrm>
                <a:custGeom>
                  <a:avLst/>
                  <a:gdLst>
                    <a:gd name="connsiteX0" fmla="*/ 1168813 w 1187862"/>
                    <a:gd name="connsiteY0" fmla="*/ 0 h 316134"/>
                    <a:gd name="connsiteX1" fmla="*/ 1187863 w 1187862"/>
                    <a:gd name="connsiteY1" fmla="*/ 0 h 316134"/>
                    <a:gd name="connsiteX2" fmla="*/ 1187863 w 1187862"/>
                    <a:gd name="connsiteY2" fmla="*/ 316135 h 316134"/>
                    <a:gd name="connsiteX3" fmla="*/ 1168813 w 1187862"/>
                    <a:gd name="connsiteY3" fmla="*/ 316135 h 316134"/>
                    <a:gd name="connsiteX4" fmla="*/ 19050 w 1187862"/>
                    <a:gd name="connsiteY4" fmla="*/ 316135 h 316134"/>
                    <a:gd name="connsiteX5" fmla="*/ 0 w 1187862"/>
                    <a:gd name="connsiteY5" fmla="*/ 316135 h 316134"/>
                    <a:gd name="connsiteX6" fmla="*/ 0 w 1187862"/>
                    <a:gd name="connsiteY6" fmla="*/ 0 h 316134"/>
                    <a:gd name="connsiteX7" fmla="*/ 19050 w 1187862"/>
                    <a:gd name="connsiteY7" fmla="*/ 0 h 3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6134">
                      <a:moveTo>
                        <a:pt x="1168813" y="0"/>
                      </a:moveTo>
                      <a:cubicBezTo>
                        <a:pt x="1179334" y="0"/>
                        <a:pt x="1187863" y="0"/>
                        <a:pt x="1187863" y="0"/>
                      </a:cubicBezTo>
                      <a:lnTo>
                        <a:pt x="1187863" y="316135"/>
                      </a:lnTo>
                      <a:cubicBezTo>
                        <a:pt x="1187863" y="316135"/>
                        <a:pt x="1179334" y="316135"/>
                        <a:pt x="1168813" y="316135"/>
                      </a:cubicBezTo>
                      <a:lnTo>
                        <a:pt x="19050" y="316135"/>
                      </a:lnTo>
                      <a:cubicBezTo>
                        <a:pt x="8529" y="316135"/>
                        <a:pt x="0" y="316135"/>
                        <a:pt x="0" y="316135"/>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69" name="Freeform: Shape 68">
                  <a:extLst>
                    <a:ext uri="{FF2B5EF4-FFF2-40B4-BE49-F238E27FC236}">
                      <a16:creationId xmlns:a16="http://schemas.microsoft.com/office/drawing/2014/main" id="{ED0A21C5-07B3-458B-A487-A6A1B1BAB0B2}"/>
                    </a:ext>
                  </a:extLst>
                </p:cNvPr>
                <p:cNvSpPr/>
                <p:nvPr/>
              </p:nvSpPr>
              <p:spPr>
                <a:xfrm>
                  <a:off x="1745636" y="3026169"/>
                  <a:ext cx="285087" cy="77061"/>
                </a:xfrm>
                <a:custGeom>
                  <a:avLst/>
                  <a:gdLst>
                    <a:gd name="connsiteX0" fmla="*/ 1168813 w 1187862"/>
                    <a:gd name="connsiteY0" fmla="*/ 0 h 321087"/>
                    <a:gd name="connsiteX1" fmla="*/ 1187863 w 1187862"/>
                    <a:gd name="connsiteY1" fmla="*/ 0 h 321087"/>
                    <a:gd name="connsiteX2" fmla="*/ 1187863 w 1187862"/>
                    <a:gd name="connsiteY2" fmla="*/ 321088 h 321087"/>
                    <a:gd name="connsiteX3" fmla="*/ 1168813 w 1187862"/>
                    <a:gd name="connsiteY3" fmla="*/ 321088 h 321087"/>
                    <a:gd name="connsiteX4" fmla="*/ 19050 w 1187862"/>
                    <a:gd name="connsiteY4" fmla="*/ 321088 h 321087"/>
                    <a:gd name="connsiteX5" fmla="*/ 0 w 1187862"/>
                    <a:gd name="connsiteY5" fmla="*/ 321088 h 321087"/>
                    <a:gd name="connsiteX6" fmla="*/ 0 w 1187862"/>
                    <a:gd name="connsiteY6" fmla="*/ 0 h 321087"/>
                    <a:gd name="connsiteX7" fmla="*/ 19050 w 1187862"/>
                    <a:gd name="connsiteY7" fmla="*/ 0 h 32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21087">
                      <a:moveTo>
                        <a:pt x="1168813" y="0"/>
                      </a:moveTo>
                      <a:cubicBezTo>
                        <a:pt x="1179334" y="0"/>
                        <a:pt x="1187863" y="0"/>
                        <a:pt x="1187863" y="0"/>
                      </a:cubicBezTo>
                      <a:lnTo>
                        <a:pt x="1187863" y="321088"/>
                      </a:lnTo>
                      <a:cubicBezTo>
                        <a:pt x="1187863" y="321088"/>
                        <a:pt x="1179334" y="321088"/>
                        <a:pt x="1168813" y="321088"/>
                      </a:cubicBezTo>
                      <a:lnTo>
                        <a:pt x="19050" y="321088"/>
                      </a:lnTo>
                      <a:cubicBezTo>
                        <a:pt x="8529" y="321088"/>
                        <a:pt x="0" y="321088"/>
                        <a:pt x="0" y="32108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70" name="Freeform: Shape 69">
                  <a:extLst>
                    <a:ext uri="{FF2B5EF4-FFF2-40B4-BE49-F238E27FC236}">
                      <a16:creationId xmlns:a16="http://schemas.microsoft.com/office/drawing/2014/main" id="{59A01656-859D-439D-89A5-925F1A816709}"/>
                    </a:ext>
                  </a:extLst>
                </p:cNvPr>
                <p:cNvSpPr/>
                <p:nvPr/>
              </p:nvSpPr>
              <p:spPr>
                <a:xfrm>
                  <a:off x="1745636" y="3129725"/>
                  <a:ext cx="285087" cy="75278"/>
                </a:xfrm>
                <a:custGeom>
                  <a:avLst/>
                  <a:gdLst>
                    <a:gd name="connsiteX0" fmla="*/ 1168813 w 1187862"/>
                    <a:gd name="connsiteY0" fmla="*/ 0 h 313658"/>
                    <a:gd name="connsiteX1" fmla="*/ 1187863 w 1187862"/>
                    <a:gd name="connsiteY1" fmla="*/ 0 h 313658"/>
                    <a:gd name="connsiteX2" fmla="*/ 1187863 w 1187862"/>
                    <a:gd name="connsiteY2" fmla="*/ 313658 h 313658"/>
                    <a:gd name="connsiteX3" fmla="*/ 1168813 w 1187862"/>
                    <a:gd name="connsiteY3" fmla="*/ 313658 h 313658"/>
                    <a:gd name="connsiteX4" fmla="*/ 19050 w 1187862"/>
                    <a:gd name="connsiteY4" fmla="*/ 313658 h 313658"/>
                    <a:gd name="connsiteX5" fmla="*/ 0 w 1187862"/>
                    <a:gd name="connsiteY5" fmla="*/ 313658 h 313658"/>
                    <a:gd name="connsiteX6" fmla="*/ 0 w 1187862"/>
                    <a:gd name="connsiteY6" fmla="*/ 0 h 313658"/>
                    <a:gd name="connsiteX7" fmla="*/ 19050 w 1187862"/>
                    <a:gd name="connsiteY7" fmla="*/ 0 h 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3658">
                      <a:moveTo>
                        <a:pt x="1168813" y="0"/>
                      </a:moveTo>
                      <a:cubicBezTo>
                        <a:pt x="1179334" y="0"/>
                        <a:pt x="1187863" y="0"/>
                        <a:pt x="1187863" y="0"/>
                      </a:cubicBezTo>
                      <a:lnTo>
                        <a:pt x="1187863" y="313658"/>
                      </a:lnTo>
                      <a:cubicBezTo>
                        <a:pt x="1187863" y="313658"/>
                        <a:pt x="1179334" y="313658"/>
                        <a:pt x="1168813" y="313658"/>
                      </a:cubicBezTo>
                      <a:lnTo>
                        <a:pt x="19050" y="313658"/>
                      </a:lnTo>
                      <a:cubicBezTo>
                        <a:pt x="8529" y="313658"/>
                        <a:pt x="0" y="313658"/>
                        <a:pt x="0" y="31365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grpSp>
          <p:grpSp>
            <p:nvGrpSpPr>
              <p:cNvPr id="71" name="Group 70">
                <a:extLst>
                  <a:ext uri="{FF2B5EF4-FFF2-40B4-BE49-F238E27FC236}">
                    <a16:creationId xmlns:a16="http://schemas.microsoft.com/office/drawing/2014/main" id="{8B7F0E70-9389-4F42-A422-5C23B6EE2318}"/>
                  </a:ext>
                </a:extLst>
              </p:cNvPr>
              <p:cNvGrpSpPr/>
              <p:nvPr/>
            </p:nvGrpSpPr>
            <p:grpSpPr>
              <a:xfrm>
                <a:off x="9258005" y="2749404"/>
                <a:ext cx="258358" cy="278598"/>
                <a:chOff x="1745636" y="2923802"/>
                <a:chExt cx="285087" cy="307421"/>
              </a:xfrm>
              <a:solidFill>
                <a:schemeClr val="accent3"/>
              </a:solidFill>
            </p:grpSpPr>
            <p:sp>
              <p:nvSpPr>
                <p:cNvPr id="72" name="Freeform: Shape 71">
                  <a:extLst>
                    <a:ext uri="{FF2B5EF4-FFF2-40B4-BE49-F238E27FC236}">
                      <a16:creationId xmlns:a16="http://schemas.microsoft.com/office/drawing/2014/main" id="{ED2B6B91-0CE4-4E7A-B0ED-DCD7ED72AE3E}"/>
                    </a:ext>
                  </a:extLst>
                </p:cNvPr>
                <p:cNvSpPr/>
                <p:nvPr/>
              </p:nvSpPr>
              <p:spPr>
                <a:xfrm>
                  <a:off x="1783698" y="2999880"/>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73" name="Freeform: Shape 72">
                  <a:extLst>
                    <a:ext uri="{FF2B5EF4-FFF2-40B4-BE49-F238E27FC236}">
                      <a16:creationId xmlns:a16="http://schemas.microsoft.com/office/drawing/2014/main" id="{F178CC4C-245D-416D-A2CC-81437045BF36}"/>
                    </a:ext>
                  </a:extLst>
                </p:cNvPr>
                <p:cNvSpPr/>
                <p:nvPr/>
              </p:nvSpPr>
              <p:spPr>
                <a:xfrm>
                  <a:off x="1783698" y="3103916"/>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74" name="Freeform: Shape 73">
                  <a:extLst>
                    <a:ext uri="{FF2B5EF4-FFF2-40B4-BE49-F238E27FC236}">
                      <a16:creationId xmlns:a16="http://schemas.microsoft.com/office/drawing/2014/main" id="{A374F4AC-B2BC-4B6D-AEFE-C7B02888900D}"/>
                    </a:ext>
                  </a:extLst>
                </p:cNvPr>
                <p:cNvSpPr/>
                <p:nvPr/>
              </p:nvSpPr>
              <p:spPr>
                <a:xfrm>
                  <a:off x="1774440"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75" name="Freeform: Shape 74">
                  <a:extLst>
                    <a:ext uri="{FF2B5EF4-FFF2-40B4-BE49-F238E27FC236}">
                      <a16:creationId xmlns:a16="http://schemas.microsoft.com/office/drawing/2014/main" id="{80559518-3131-4DA2-B18A-33939E17558A}"/>
                    </a:ext>
                  </a:extLst>
                </p:cNvPr>
                <p:cNvSpPr/>
                <p:nvPr/>
              </p:nvSpPr>
              <p:spPr>
                <a:xfrm>
                  <a:off x="1934163"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76" name="Freeform: Shape 75">
                  <a:extLst>
                    <a:ext uri="{FF2B5EF4-FFF2-40B4-BE49-F238E27FC236}">
                      <a16:creationId xmlns:a16="http://schemas.microsoft.com/office/drawing/2014/main" id="{22ACE33B-288A-40A3-A1A9-2C9127517873}"/>
                    </a:ext>
                  </a:extLst>
                </p:cNvPr>
                <p:cNvSpPr/>
                <p:nvPr/>
              </p:nvSpPr>
              <p:spPr>
                <a:xfrm>
                  <a:off x="1745636" y="2923802"/>
                  <a:ext cx="285087" cy="75872"/>
                </a:xfrm>
                <a:custGeom>
                  <a:avLst/>
                  <a:gdLst>
                    <a:gd name="connsiteX0" fmla="*/ 1168813 w 1187862"/>
                    <a:gd name="connsiteY0" fmla="*/ 0 h 316134"/>
                    <a:gd name="connsiteX1" fmla="*/ 1187863 w 1187862"/>
                    <a:gd name="connsiteY1" fmla="*/ 0 h 316134"/>
                    <a:gd name="connsiteX2" fmla="*/ 1187863 w 1187862"/>
                    <a:gd name="connsiteY2" fmla="*/ 316135 h 316134"/>
                    <a:gd name="connsiteX3" fmla="*/ 1168813 w 1187862"/>
                    <a:gd name="connsiteY3" fmla="*/ 316135 h 316134"/>
                    <a:gd name="connsiteX4" fmla="*/ 19050 w 1187862"/>
                    <a:gd name="connsiteY4" fmla="*/ 316135 h 316134"/>
                    <a:gd name="connsiteX5" fmla="*/ 0 w 1187862"/>
                    <a:gd name="connsiteY5" fmla="*/ 316135 h 316134"/>
                    <a:gd name="connsiteX6" fmla="*/ 0 w 1187862"/>
                    <a:gd name="connsiteY6" fmla="*/ 0 h 316134"/>
                    <a:gd name="connsiteX7" fmla="*/ 19050 w 1187862"/>
                    <a:gd name="connsiteY7" fmla="*/ 0 h 3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6134">
                      <a:moveTo>
                        <a:pt x="1168813" y="0"/>
                      </a:moveTo>
                      <a:cubicBezTo>
                        <a:pt x="1179334" y="0"/>
                        <a:pt x="1187863" y="0"/>
                        <a:pt x="1187863" y="0"/>
                      </a:cubicBezTo>
                      <a:lnTo>
                        <a:pt x="1187863" y="316135"/>
                      </a:lnTo>
                      <a:cubicBezTo>
                        <a:pt x="1187863" y="316135"/>
                        <a:pt x="1179334" y="316135"/>
                        <a:pt x="1168813" y="316135"/>
                      </a:cubicBezTo>
                      <a:lnTo>
                        <a:pt x="19050" y="316135"/>
                      </a:lnTo>
                      <a:cubicBezTo>
                        <a:pt x="8529" y="316135"/>
                        <a:pt x="0" y="316135"/>
                        <a:pt x="0" y="316135"/>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77" name="Freeform: Shape 76">
                  <a:extLst>
                    <a:ext uri="{FF2B5EF4-FFF2-40B4-BE49-F238E27FC236}">
                      <a16:creationId xmlns:a16="http://schemas.microsoft.com/office/drawing/2014/main" id="{C524CE66-3A0D-475A-BFAF-162808460156}"/>
                    </a:ext>
                  </a:extLst>
                </p:cNvPr>
                <p:cNvSpPr/>
                <p:nvPr/>
              </p:nvSpPr>
              <p:spPr>
                <a:xfrm>
                  <a:off x="1745636" y="3026169"/>
                  <a:ext cx="285087" cy="77061"/>
                </a:xfrm>
                <a:custGeom>
                  <a:avLst/>
                  <a:gdLst>
                    <a:gd name="connsiteX0" fmla="*/ 1168813 w 1187862"/>
                    <a:gd name="connsiteY0" fmla="*/ 0 h 321087"/>
                    <a:gd name="connsiteX1" fmla="*/ 1187863 w 1187862"/>
                    <a:gd name="connsiteY1" fmla="*/ 0 h 321087"/>
                    <a:gd name="connsiteX2" fmla="*/ 1187863 w 1187862"/>
                    <a:gd name="connsiteY2" fmla="*/ 321088 h 321087"/>
                    <a:gd name="connsiteX3" fmla="*/ 1168813 w 1187862"/>
                    <a:gd name="connsiteY3" fmla="*/ 321088 h 321087"/>
                    <a:gd name="connsiteX4" fmla="*/ 19050 w 1187862"/>
                    <a:gd name="connsiteY4" fmla="*/ 321088 h 321087"/>
                    <a:gd name="connsiteX5" fmla="*/ 0 w 1187862"/>
                    <a:gd name="connsiteY5" fmla="*/ 321088 h 321087"/>
                    <a:gd name="connsiteX6" fmla="*/ 0 w 1187862"/>
                    <a:gd name="connsiteY6" fmla="*/ 0 h 321087"/>
                    <a:gd name="connsiteX7" fmla="*/ 19050 w 1187862"/>
                    <a:gd name="connsiteY7" fmla="*/ 0 h 32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21087">
                      <a:moveTo>
                        <a:pt x="1168813" y="0"/>
                      </a:moveTo>
                      <a:cubicBezTo>
                        <a:pt x="1179334" y="0"/>
                        <a:pt x="1187863" y="0"/>
                        <a:pt x="1187863" y="0"/>
                      </a:cubicBezTo>
                      <a:lnTo>
                        <a:pt x="1187863" y="321088"/>
                      </a:lnTo>
                      <a:cubicBezTo>
                        <a:pt x="1187863" y="321088"/>
                        <a:pt x="1179334" y="321088"/>
                        <a:pt x="1168813" y="321088"/>
                      </a:cubicBezTo>
                      <a:lnTo>
                        <a:pt x="19050" y="321088"/>
                      </a:lnTo>
                      <a:cubicBezTo>
                        <a:pt x="8529" y="321088"/>
                        <a:pt x="0" y="321088"/>
                        <a:pt x="0" y="32108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78" name="Freeform: Shape 77">
                  <a:extLst>
                    <a:ext uri="{FF2B5EF4-FFF2-40B4-BE49-F238E27FC236}">
                      <a16:creationId xmlns:a16="http://schemas.microsoft.com/office/drawing/2014/main" id="{404263E3-23CB-4ACA-9D7F-1891FC10AB42}"/>
                    </a:ext>
                  </a:extLst>
                </p:cNvPr>
                <p:cNvSpPr/>
                <p:nvPr/>
              </p:nvSpPr>
              <p:spPr>
                <a:xfrm>
                  <a:off x="1745636" y="3129725"/>
                  <a:ext cx="285087" cy="75278"/>
                </a:xfrm>
                <a:custGeom>
                  <a:avLst/>
                  <a:gdLst>
                    <a:gd name="connsiteX0" fmla="*/ 1168813 w 1187862"/>
                    <a:gd name="connsiteY0" fmla="*/ 0 h 313658"/>
                    <a:gd name="connsiteX1" fmla="*/ 1187863 w 1187862"/>
                    <a:gd name="connsiteY1" fmla="*/ 0 h 313658"/>
                    <a:gd name="connsiteX2" fmla="*/ 1187863 w 1187862"/>
                    <a:gd name="connsiteY2" fmla="*/ 313658 h 313658"/>
                    <a:gd name="connsiteX3" fmla="*/ 1168813 w 1187862"/>
                    <a:gd name="connsiteY3" fmla="*/ 313658 h 313658"/>
                    <a:gd name="connsiteX4" fmla="*/ 19050 w 1187862"/>
                    <a:gd name="connsiteY4" fmla="*/ 313658 h 313658"/>
                    <a:gd name="connsiteX5" fmla="*/ 0 w 1187862"/>
                    <a:gd name="connsiteY5" fmla="*/ 313658 h 313658"/>
                    <a:gd name="connsiteX6" fmla="*/ 0 w 1187862"/>
                    <a:gd name="connsiteY6" fmla="*/ 0 h 313658"/>
                    <a:gd name="connsiteX7" fmla="*/ 19050 w 1187862"/>
                    <a:gd name="connsiteY7" fmla="*/ 0 h 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3658">
                      <a:moveTo>
                        <a:pt x="1168813" y="0"/>
                      </a:moveTo>
                      <a:cubicBezTo>
                        <a:pt x="1179334" y="0"/>
                        <a:pt x="1187863" y="0"/>
                        <a:pt x="1187863" y="0"/>
                      </a:cubicBezTo>
                      <a:lnTo>
                        <a:pt x="1187863" y="313658"/>
                      </a:lnTo>
                      <a:cubicBezTo>
                        <a:pt x="1187863" y="313658"/>
                        <a:pt x="1179334" y="313658"/>
                        <a:pt x="1168813" y="313658"/>
                      </a:cubicBezTo>
                      <a:lnTo>
                        <a:pt x="19050" y="313658"/>
                      </a:lnTo>
                      <a:cubicBezTo>
                        <a:pt x="8529" y="313658"/>
                        <a:pt x="0" y="313658"/>
                        <a:pt x="0" y="31365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grpSp>
          <p:grpSp>
            <p:nvGrpSpPr>
              <p:cNvPr id="79" name="Group 78">
                <a:extLst>
                  <a:ext uri="{FF2B5EF4-FFF2-40B4-BE49-F238E27FC236}">
                    <a16:creationId xmlns:a16="http://schemas.microsoft.com/office/drawing/2014/main" id="{1C153374-F878-4B28-89CE-8D2E5A71BFB9}"/>
                  </a:ext>
                </a:extLst>
              </p:cNvPr>
              <p:cNvGrpSpPr/>
              <p:nvPr/>
            </p:nvGrpSpPr>
            <p:grpSpPr>
              <a:xfrm>
                <a:off x="10262929" y="2749404"/>
                <a:ext cx="258358" cy="278598"/>
                <a:chOff x="1745636" y="2923802"/>
                <a:chExt cx="285087" cy="307421"/>
              </a:xfrm>
              <a:solidFill>
                <a:schemeClr val="accent3"/>
              </a:solidFill>
            </p:grpSpPr>
            <p:sp>
              <p:nvSpPr>
                <p:cNvPr id="80" name="Freeform: Shape 79">
                  <a:extLst>
                    <a:ext uri="{FF2B5EF4-FFF2-40B4-BE49-F238E27FC236}">
                      <a16:creationId xmlns:a16="http://schemas.microsoft.com/office/drawing/2014/main" id="{D746B3B7-4768-42D6-9DEC-462C103F68C8}"/>
                    </a:ext>
                  </a:extLst>
                </p:cNvPr>
                <p:cNvSpPr/>
                <p:nvPr/>
              </p:nvSpPr>
              <p:spPr>
                <a:xfrm>
                  <a:off x="1783698" y="2999880"/>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81" name="Freeform: Shape 80">
                  <a:extLst>
                    <a:ext uri="{FF2B5EF4-FFF2-40B4-BE49-F238E27FC236}">
                      <a16:creationId xmlns:a16="http://schemas.microsoft.com/office/drawing/2014/main" id="{747C7DA6-CBD1-47BC-8A07-3CEBFA22E7D7}"/>
                    </a:ext>
                  </a:extLst>
                </p:cNvPr>
                <p:cNvSpPr/>
                <p:nvPr/>
              </p:nvSpPr>
              <p:spPr>
                <a:xfrm>
                  <a:off x="1783698" y="3103916"/>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82" name="Freeform: Shape 81">
                  <a:extLst>
                    <a:ext uri="{FF2B5EF4-FFF2-40B4-BE49-F238E27FC236}">
                      <a16:creationId xmlns:a16="http://schemas.microsoft.com/office/drawing/2014/main" id="{CE04D272-CFA4-4ABA-84DC-AE7B81926FD6}"/>
                    </a:ext>
                  </a:extLst>
                </p:cNvPr>
                <p:cNvSpPr/>
                <p:nvPr/>
              </p:nvSpPr>
              <p:spPr>
                <a:xfrm>
                  <a:off x="1774440"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83" name="Freeform: Shape 82">
                  <a:extLst>
                    <a:ext uri="{FF2B5EF4-FFF2-40B4-BE49-F238E27FC236}">
                      <a16:creationId xmlns:a16="http://schemas.microsoft.com/office/drawing/2014/main" id="{70AE6FF2-A1C3-4F38-BBD4-A5E7714D0443}"/>
                    </a:ext>
                  </a:extLst>
                </p:cNvPr>
                <p:cNvSpPr/>
                <p:nvPr/>
              </p:nvSpPr>
              <p:spPr>
                <a:xfrm>
                  <a:off x="1934163"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84" name="Freeform: Shape 83">
                  <a:extLst>
                    <a:ext uri="{FF2B5EF4-FFF2-40B4-BE49-F238E27FC236}">
                      <a16:creationId xmlns:a16="http://schemas.microsoft.com/office/drawing/2014/main" id="{063FF006-5588-4BE1-B99A-94760162716A}"/>
                    </a:ext>
                  </a:extLst>
                </p:cNvPr>
                <p:cNvSpPr/>
                <p:nvPr/>
              </p:nvSpPr>
              <p:spPr>
                <a:xfrm>
                  <a:off x="1745636" y="2923802"/>
                  <a:ext cx="285087" cy="75872"/>
                </a:xfrm>
                <a:custGeom>
                  <a:avLst/>
                  <a:gdLst>
                    <a:gd name="connsiteX0" fmla="*/ 1168813 w 1187862"/>
                    <a:gd name="connsiteY0" fmla="*/ 0 h 316134"/>
                    <a:gd name="connsiteX1" fmla="*/ 1187863 w 1187862"/>
                    <a:gd name="connsiteY1" fmla="*/ 0 h 316134"/>
                    <a:gd name="connsiteX2" fmla="*/ 1187863 w 1187862"/>
                    <a:gd name="connsiteY2" fmla="*/ 316135 h 316134"/>
                    <a:gd name="connsiteX3" fmla="*/ 1168813 w 1187862"/>
                    <a:gd name="connsiteY3" fmla="*/ 316135 h 316134"/>
                    <a:gd name="connsiteX4" fmla="*/ 19050 w 1187862"/>
                    <a:gd name="connsiteY4" fmla="*/ 316135 h 316134"/>
                    <a:gd name="connsiteX5" fmla="*/ 0 w 1187862"/>
                    <a:gd name="connsiteY5" fmla="*/ 316135 h 316134"/>
                    <a:gd name="connsiteX6" fmla="*/ 0 w 1187862"/>
                    <a:gd name="connsiteY6" fmla="*/ 0 h 316134"/>
                    <a:gd name="connsiteX7" fmla="*/ 19050 w 1187862"/>
                    <a:gd name="connsiteY7" fmla="*/ 0 h 3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6134">
                      <a:moveTo>
                        <a:pt x="1168813" y="0"/>
                      </a:moveTo>
                      <a:cubicBezTo>
                        <a:pt x="1179334" y="0"/>
                        <a:pt x="1187863" y="0"/>
                        <a:pt x="1187863" y="0"/>
                      </a:cubicBezTo>
                      <a:lnTo>
                        <a:pt x="1187863" y="316135"/>
                      </a:lnTo>
                      <a:cubicBezTo>
                        <a:pt x="1187863" y="316135"/>
                        <a:pt x="1179334" y="316135"/>
                        <a:pt x="1168813" y="316135"/>
                      </a:cubicBezTo>
                      <a:lnTo>
                        <a:pt x="19050" y="316135"/>
                      </a:lnTo>
                      <a:cubicBezTo>
                        <a:pt x="8529" y="316135"/>
                        <a:pt x="0" y="316135"/>
                        <a:pt x="0" y="316135"/>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85" name="Freeform: Shape 84">
                  <a:extLst>
                    <a:ext uri="{FF2B5EF4-FFF2-40B4-BE49-F238E27FC236}">
                      <a16:creationId xmlns:a16="http://schemas.microsoft.com/office/drawing/2014/main" id="{4ADB6158-AEE4-413F-889A-A5C553A97793}"/>
                    </a:ext>
                  </a:extLst>
                </p:cNvPr>
                <p:cNvSpPr/>
                <p:nvPr/>
              </p:nvSpPr>
              <p:spPr>
                <a:xfrm>
                  <a:off x="1745636" y="3026169"/>
                  <a:ext cx="285087" cy="77061"/>
                </a:xfrm>
                <a:custGeom>
                  <a:avLst/>
                  <a:gdLst>
                    <a:gd name="connsiteX0" fmla="*/ 1168813 w 1187862"/>
                    <a:gd name="connsiteY0" fmla="*/ 0 h 321087"/>
                    <a:gd name="connsiteX1" fmla="*/ 1187863 w 1187862"/>
                    <a:gd name="connsiteY1" fmla="*/ 0 h 321087"/>
                    <a:gd name="connsiteX2" fmla="*/ 1187863 w 1187862"/>
                    <a:gd name="connsiteY2" fmla="*/ 321088 h 321087"/>
                    <a:gd name="connsiteX3" fmla="*/ 1168813 w 1187862"/>
                    <a:gd name="connsiteY3" fmla="*/ 321088 h 321087"/>
                    <a:gd name="connsiteX4" fmla="*/ 19050 w 1187862"/>
                    <a:gd name="connsiteY4" fmla="*/ 321088 h 321087"/>
                    <a:gd name="connsiteX5" fmla="*/ 0 w 1187862"/>
                    <a:gd name="connsiteY5" fmla="*/ 321088 h 321087"/>
                    <a:gd name="connsiteX6" fmla="*/ 0 w 1187862"/>
                    <a:gd name="connsiteY6" fmla="*/ 0 h 321087"/>
                    <a:gd name="connsiteX7" fmla="*/ 19050 w 1187862"/>
                    <a:gd name="connsiteY7" fmla="*/ 0 h 32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21087">
                      <a:moveTo>
                        <a:pt x="1168813" y="0"/>
                      </a:moveTo>
                      <a:cubicBezTo>
                        <a:pt x="1179334" y="0"/>
                        <a:pt x="1187863" y="0"/>
                        <a:pt x="1187863" y="0"/>
                      </a:cubicBezTo>
                      <a:lnTo>
                        <a:pt x="1187863" y="321088"/>
                      </a:lnTo>
                      <a:cubicBezTo>
                        <a:pt x="1187863" y="321088"/>
                        <a:pt x="1179334" y="321088"/>
                        <a:pt x="1168813" y="321088"/>
                      </a:cubicBezTo>
                      <a:lnTo>
                        <a:pt x="19050" y="321088"/>
                      </a:lnTo>
                      <a:cubicBezTo>
                        <a:pt x="8529" y="321088"/>
                        <a:pt x="0" y="321088"/>
                        <a:pt x="0" y="32108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86" name="Freeform: Shape 85">
                  <a:extLst>
                    <a:ext uri="{FF2B5EF4-FFF2-40B4-BE49-F238E27FC236}">
                      <a16:creationId xmlns:a16="http://schemas.microsoft.com/office/drawing/2014/main" id="{16D18E67-ECB5-4FA0-ABFB-E33E33DBD79F}"/>
                    </a:ext>
                  </a:extLst>
                </p:cNvPr>
                <p:cNvSpPr/>
                <p:nvPr/>
              </p:nvSpPr>
              <p:spPr>
                <a:xfrm>
                  <a:off x="1745636" y="3129725"/>
                  <a:ext cx="285087" cy="75278"/>
                </a:xfrm>
                <a:custGeom>
                  <a:avLst/>
                  <a:gdLst>
                    <a:gd name="connsiteX0" fmla="*/ 1168813 w 1187862"/>
                    <a:gd name="connsiteY0" fmla="*/ 0 h 313658"/>
                    <a:gd name="connsiteX1" fmla="*/ 1187863 w 1187862"/>
                    <a:gd name="connsiteY1" fmla="*/ 0 h 313658"/>
                    <a:gd name="connsiteX2" fmla="*/ 1187863 w 1187862"/>
                    <a:gd name="connsiteY2" fmla="*/ 313658 h 313658"/>
                    <a:gd name="connsiteX3" fmla="*/ 1168813 w 1187862"/>
                    <a:gd name="connsiteY3" fmla="*/ 313658 h 313658"/>
                    <a:gd name="connsiteX4" fmla="*/ 19050 w 1187862"/>
                    <a:gd name="connsiteY4" fmla="*/ 313658 h 313658"/>
                    <a:gd name="connsiteX5" fmla="*/ 0 w 1187862"/>
                    <a:gd name="connsiteY5" fmla="*/ 313658 h 313658"/>
                    <a:gd name="connsiteX6" fmla="*/ 0 w 1187862"/>
                    <a:gd name="connsiteY6" fmla="*/ 0 h 313658"/>
                    <a:gd name="connsiteX7" fmla="*/ 19050 w 1187862"/>
                    <a:gd name="connsiteY7" fmla="*/ 0 h 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3658">
                      <a:moveTo>
                        <a:pt x="1168813" y="0"/>
                      </a:moveTo>
                      <a:cubicBezTo>
                        <a:pt x="1179334" y="0"/>
                        <a:pt x="1187863" y="0"/>
                        <a:pt x="1187863" y="0"/>
                      </a:cubicBezTo>
                      <a:lnTo>
                        <a:pt x="1187863" y="313658"/>
                      </a:lnTo>
                      <a:cubicBezTo>
                        <a:pt x="1187863" y="313658"/>
                        <a:pt x="1179334" y="313658"/>
                        <a:pt x="1168813" y="313658"/>
                      </a:cubicBezTo>
                      <a:lnTo>
                        <a:pt x="19050" y="313658"/>
                      </a:lnTo>
                      <a:cubicBezTo>
                        <a:pt x="8529" y="313658"/>
                        <a:pt x="0" y="313658"/>
                        <a:pt x="0" y="31365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grpSp>
          <p:grpSp>
            <p:nvGrpSpPr>
              <p:cNvPr id="87" name="Group 86">
                <a:extLst>
                  <a:ext uri="{FF2B5EF4-FFF2-40B4-BE49-F238E27FC236}">
                    <a16:creationId xmlns:a16="http://schemas.microsoft.com/office/drawing/2014/main" id="{6A59602F-2EA2-46AC-BDF2-036838405C18}"/>
                  </a:ext>
                </a:extLst>
              </p:cNvPr>
              <p:cNvGrpSpPr/>
              <p:nvPr/>
            </p:nvGrpSpPr>
            <p:grpSpPr>
              <a:xfrm>
                <a:off x="7248159" y="1744481"/>
                <a:ext cx="258358" cy="278598"/>
                <a:chOff x="1745636" y="2923802"/>
                <a:chExt cx="285087" cy="307421"/>
              </a:xfrm>
              <a:solidFill>
                <a:schemeClr val="accent3"/>
              </a:solidFill>
            </p:grpSpPr>
            <p:sp>
              <p:nvSpPr>
                <p:cNvPr id="88" name="Freeform: Shape 87">
                  <a:extLst>
                    <a:ext uri="{FF2B5EF4-FFF2-40B4-BE49-F238E27FC236}">
                      <a16:creationId xmlns:a16="http://schemas.microsoft.com/office/drawing/2014/main" id="{7AC5334E-4E3E-415E-A69C-DD5E6D8E9A6C}"/>
                    </a:ext>
                  </a:extLst>
                </p:cNvPr>
                <p:cNvSpPr/>
                <p:nvPr/>
              </p:nvSpPr>
              <p:spPr>
                <a:xfrm>
                  <a:off x="1783698" y="2999880"/>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89" name="Freeform: Shape 88">
                  <a:extLst>
                    <a:ext uri="{FF2B5EF4-FFF2-40B4-BE49-F238E27FC236}">
                      <a16:creationId xmlns:a16="http://schemas.microsoft.com/office/drawing/2014/main" id="{54CC9B44-2C8B-41F0-A6AA-C69FCF3C532C}"/>
                    </a:ext>
                  </a:extLst>
                </p:cNvPr>
                <p:cNvSpPr/>
                <p:nvPr/>
              </p:nvSpPr>
              <p:spPr>
                <a:xfrm>
                  <a:off x="1783698" y="3103916"/>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90" name="Freeform: Shape 89">
                  <a:extLst>
                    <a:ext uri="{FF2B5EF4-FFF2-40B4-BE49-F238E27FC236}">
                      <a16:creationId xmlns:a16="http://schemas.microsoft.com/office/drawing/2014/main" id="{8AD747ED-7CEA-4BC5-BE9E-6409C5615651}"/>
                    </a:ext>
                  </a:extLst>
                </p:cNvPr>
                <p:cNvSpPr/>
                <p:nvPr/>
              </p:nvSpPr>
              <p:spPr>
                <a:xfrm>
                  <a:off x="1774440"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91" name="Freeform: Shape 90">
                  <a:extLst>
                    <a:ext uri="{FF2B5EF4-FFF2-40B4-BE49-F238E27FC236}">
                      <a16:creationId xmlns:a16="http://schemas.microsoft.com/office/drawing/2014/main" id="{D5B0BB08-AD23-4FEE-9980-46F5BC7A4239}"/>
                    </a:ext>
                  </a:extLst>
                </p:cNvPr>
                <p:cNvSpPr/>
                <p:nvPr/>
              </p:nvSpPr>
              <p:spPr>
                <a:xfrm>
                  <a:off x="1934163"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92" name="Freeform: Shape 91">
                  <a:extLst>
                    <a:ext uri="{FF2B5EF4-FFF2-40B4-BE49-F238E27FC236}">
                      <a16:creationId xmlns:a16="http://schemas.microsoft.com/office/drawing/2014/main" id="{8ED5C676-5689-4C0D-AD78-8A8F14E1BE27}"/>
                    </a:ext>
                  </a:extLst>
                </p:cNvPr>
                <p:cNvSpPr/>
                <p:nvPr/>
              </p:nvSpPr>
              <p:spPr>
                <a:xfrm>
                  <a:off x="1745636" y="2923802"/>
                  <a:ext cx="285087" cy="75872"/>
                </a:xfrm>
                <a:custGeom>
                  <a:avLst/>
                  <a:gdLst>
                    <a:gd name="connsiteX0" fmla="*/ 1168813 w 1187862"/>
                    <a:gd name="connsiteY0" fmla="*/ 0 h 316134"/>
                    <a:gd name="connsiteX1" fmla="*/ 1187863 w 1187862"/>
                    <a:gd name="connsiteY1" fmla="*/ 0 h 316134"/>
                    <a:gd name="connsiteX2" fmla="*/ 1187863 w 1187862"/>
                    <a:gd name="connsiteY2" fmla="*/ 316135 h 316134"/>
                    <a:gd name="connsiteX3" fmla="*/ 1168813 w 1187862"/>
                    <a:gd name="connsiteY3" fmla="*/ 316135 h 316134"/>
                    <a:gd name="connsiteX4" fmla="*/ 19050 w 1187862"/>
                    <a:gd name="connsiteY4" fmla="*/ 316135 h 316134"/>
                    <a:gd name="connsiteX5" fmla="*/ 0 w 1187862"/>
                    <a:gd name="connsiteY5" fmla="*/ 316135 h 316134"/>
                    <a:gd name="connsiteX6" fmla="*/ 0 w 1187862"/>
                    <a:gd name="connsiteY6" fmla="*/ 0 h 316134"/>
                    <a:gd name="connsiteX7" fmla="*/ 19050 w 1187862"/>
                    <a:gd name="connsiteY7" fmla="*/ 0 h 3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6134">
                      <a:moveTo>
                        <a:pt x="1168813" y="0"/>
                      </a:moveTo>
                      <a:cubicBezTo>
                        <a:pt x="1179334" y="0"/>
                        <a:pt x="1187863" y="0"/>
                        <a:pt x="1187863" y="0"/>
                      </a:cubicBezTo>
                      <a:lnTo>
                        <a:pt x="1187863" y="316135"/>
                      </a:lnTo>
                      <a:cubicBezTo>
                        <a:pt x="1187863" y="316135"/>
                        <a:pt x="1179334" y="316135"/>
                        <a:pt x="1168813" y="316135"/>
                      </a:cubicBezTo>
                      <a:lnTo>
                        <a:pt x="19050" y="316135"/>
                      </a:lnTo>
                      <a:cubicBezTo>
                        <a:pt x="8529" y="316135"/>
                        <a:pt x="0" y="316135"/>
                        <a:pt x="0" y="316135"/>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93" name="Freeform: Shape 92">
                  <a:extLst>
                    <a:ext uri="{FF2B5EF4-FFF2-40B4-BE49-F238E27FC236}">
                      <a16:creationId xmlns:a16="http://schemas.microsoft.com/office/drawing/2014/main" id="{71AB1617-8CF1-4CD4-B2CF-8D18B5978871}"/>
                    </a:ext>
                  </a:extLst>
                </p:cNvPr>
                <p:cNvSpPr/>
                <p:nvPr/>
              </p:nvSpPr>
              <p:spPr>
                <a:xfrm>
                  <a:off x="1745636" y="3026169"/>
                  <a:ext cx="285087" cy="77061"/>
                </a:xfrm>
                <a:custGeom>
                  <a:avLst/>
                  <a:gdLst>
                    <a:gd name="connsiteX0" fmla="*/ 1168813 w 1187862"/>
                    <a:gd name="connsiteY0" fmla="*/ 0 h 321087"/>
                    <a:gd name="connsiteX1" fmla="*/ 1187863 w 1187862"/>
                    <a:gd name="connsiteY1" fmla="*/ 0 h 321087"/>
                    <a:gd name="connsiteX2" fmla="*/ 1187863 w 1187862"/>
                    <a:gd name="connsiteY2" fmla="*/ 321088 h 321087"/>
                    <a:gd name="connsiteX3" fmla="*/ 1168813 w 1187862"/>
                    <a:gd name="connsiteY3" fmla="*/ 321088 h 321087"/>
                    <a:gd name="connsiteX4" fmla="*/ 19050 w 1187862"/>
                    <a:gd name="connsiteY4" fmla="*/ 321088 h 321087"/>
                    <a:gd name="connsiteX5" fmla="*/ 0 w 1187862"/>
                    <a:gd name="connsiteY5" fmla="*/ 321088 h 321087"/>
                    <a:gd name="connsiteX6" fmla="*/ 0 w 1187862"/>
                    <a:gd name="connsiteY6" fmla="*/ 0 h 321087"/>
                    <a:gd name="connsiteX7" fmla="*/ 19050 w 1187862"/>
                    <a:gd name="connsiteY7" fmla="*/ 0 h 32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21087">
                      <a:moveTo>
                        <a:pt x="1168813" y="0"/>
                      </a:moveTo>
                      <a:cubicBezTo>
                        <a:pt x="1179334" y="0"/>
                        <a:pt x="1187863" y="0"/>
                        <a:pt x="1187863" y="0"/>
                      </a:cubicBezTo>
                      <a:lnTo>
                        <a:pt x="1187863" y="321088"/>
                      </a:lnTo>
                      <a:cubicBezTo>
                        <a:pt x="1187863" y="321088"/>
                        <a:pt x="1179334" y="321088"/>
                        <a:pt x="1168813" y="321088"/>
                      </a:cubicBezTo>
                      <a:lnTo>
                        <a:pt x="19050" y="321088"/>
                      </a:lnTo>
                      <a:cubicBezTo>
                        <a:pt x="8529" y="321088"/>
                        <a:pt x="0" y="321088"/>
                        <a:pt x="0" y="32108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94" name="Freeform: Shape 93">
                  <a:extLst>
                    <a:ext uri="{FF2B5EF4-FFF2-40B4-BE49-F238E27FC236}">
                      <a16:creationId xmlns:a16="http://schemas.microsoft.com/office/drawing/2014/main" id="{3EE6557E-4451-4D44-A25F-A45A70EDD183}"/>
                    </a:ext>
                  </a:extLst>
                </p:cNvPr>
                <p:cNvSpPr/>
                <p:nvPr/>
              </p:nvSpPr>
              <p:spPr>
                <a:xfrm>
                  <a:off x="1745636" y="3129725"/>
                  <a:ext cx="285087" cy="75278"/>
                </a:xfrm>
                <a:custGeom>
                  <a:avLst/>
                  <a:gdLst>
                    <a:gd name="connsiteX0" fmla="*/ 1168813 w 1187862"/>
                    <a:gd name="connsiteY0" fmla="*/ 0 h 313658"/>
                    <a:gd name="connsiteX1" fmla="*/ 1187863 w 1187862"/>
                    <a:gd name="connsiteY1" fmla="*/ 0 h 313658"/>
                    <a:gd name="connsiteX2" fmla="*/ 1187863 w 1187862"/>
                    <a:gd name="connsiteY2" fmla="*/ 313658 h 313658"/>
                    <a:gd name="connsiteX3" fmla="*/ 1168813 w 1187862"/>
                    <a:gd name="connsiteY3" fmla="*/ 313658 h 313658"/>
                    <a:gd name="connsiteX4" fmla="*/ 19050 w 1187862"/>
                    <a:gd name="connsiteY4" fmla="*/ 313658 h 313658"/>
                    <a:gd name="connsiteX5" fmla="*/ 0 w 1187862"/>
                    <a:gd name="connsiteY5" fmla="*/ 313658 h 313658"/>
                    <a:gd name="connsiteX6" fmla="*/ 0 w 1187862"/>
                    <a:gd name="connsiteY6" fmla="*/ 0 h 313658"/>
                    <a:gd name="connsiteX7" fmla="*/ 19050 w 1187862"/>
                    <a:gd name="connsiteY7" fmla="*/ 0 h 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3658">
                      <a:moveTo>
                        <a:pt x="1168813" y="0"/>
                      </a:moveTo>
                      <a:cubicBezTo>
                        <a:pt x="1179334" y="0"/>
                        <a:pt x="1187863" y="0"/>
                        <a:pt x="1187863" y="0"/>
                      </a:cubicBezTo>
                      <a:lnTo>
                        <a:pt x="1187863" y="313658"/>
                      </a:lnTo>
                      <a:cubicBezTo>
                        <a:pt x="1187863" y="313658"/>
                        <a:pt x="1179334" y="313658"/>
                        <a:pt x="1168813" y="313658"/>
                      </a:cubicBezTo>
                      <a:lnTo>
                        <a:pt x="19050" y="313658"/>
                      </a:lnTo>
                      <a:cubicBezTo>
                        <a:pt x="8529" y="313658"/>
                        <a:pt x="0" y="313658"/>
                        <a:pt x="0" y="31365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grpSp>
          <p:grpSp>
            <p:nvGrpSpPr>
              <p:cNvPr id="95" name="Group 94">
                <a:extLst>
                  <a:ext uri="{FF2B5EF4-FFF2-40B4-BE49-F238E27FC236}">
                    <a16:creationId xmlns:a16="http://schemas.microsoft.com/office/drawing/2014/main" id="{5E99975B-77A3-4146-81A5-413B599E283F}"/>
                  </a:ext>
                </a:extLst>
              </p:cNvPr>
              <p:cNvGrpSpPr/>
              <p:nvPr/>
            </p:nvGrpSpPr>
            <p:grpSpPr>
              <a:xfrm>
                <a:off x="8253082" y="1744481"/>
                <a:ext cx="258358" cy="278598"/>
                <a:chOff x="1745636" y="2923802"/>
                <a:chExt cx="285087" cy="307421"/>
              </a:xfrm>
              <a:solidFill>
                <a:schemeClr val="accent3"/>
              </a:solidFill>
            </p:grpSpPr>
            <p:sp>
              <p:nvSpPr>
                <p:cNvPr id="96" name="Freeform: Shape 95">
                  <a:extLst>
                    <a:ext uri="{FF2B5EF4-FFF2-40B4-BE49-F238E27FC236}">
                      <a16:creationId xmlns:a16="http://schemas.microsoft.com/office/drawing/2014/main" id="{8D989F0E-AC95-46F3-B162-A7FDB582E682}"/>
                    </a:ext>
                  </a:extLst>
                </p:cNvPr>
                <p:cNvSpPr/>
                <p:nvPr/>
              </p:nvSpPr>
              <p:spPr>
                <a:xfrm>
                  <a:off x="1783698" y="2999880"/>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97" name="Freeform: Shape 96">
                  <a:extLst>
                    <a:ext uri="{FF2B5EF4-FFF2-40B4-BE49-F238E27FC236}">
                      <a16:creationId xmlns:a16="http://schemas.microsoft.com/office/drawing/2014/main" id="{7764D91C-1109-4C5F-A383-45B2055DEAE1}"/>
                    </a:ext>
                  </a:extLst>
                </p:cNvPr>
                <p:cNvSpPr/>
                <p:nvPr/>
              </p:nvSpPr>
              <p:spPr>
                <a:xfrm>
                  <a:off x="1783698" y="3103916"/>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98" name="Freeform: Shape 97">
                  <a:extLst>
                    <a:ext uri="{FF2B5EF4-FFF2-40B4-BE49-F238E27FC236}">
                      <a16:creationId xmlns:a16="http://schemas.microsoft.com/office/drawing/2014/main" id="{B92744A3-F81C-467F-A807-02FAF79B63AE}"/>
                    </a:ext>
                  </a:extLst>
                </p:cNvPr>
                <p:cNvSpPr/>
                <p:nvPr/>
              </p:nvSpPr>
              <p:spPr>
                <a:xfrm>
                  <a:off x="1774440"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99" name="Freeform: Shape 98">
                  <a:extLst>
                    <a:ext uri="{FF2B5EF4-FFF2-40B4-BE49-F238E27FC236}">
                      <a16:creationId xmlns:a16="http://schemas.microsoft.com/office/drawing/2014/main" id="{3BEBB0F7-1D9B-4EC7-8A23-95797B37FD04}"/>
                    </a:ext>
                  </a:extLst>
                </p:cNvPr>
                <p:cNvSpPr/>
                <p:nvPr/>
              </p:nvSpPr>
              <p:spPr>
                <a:xfrm>
                  <a:off x="1934163"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100" name="Freeform: Shape 99">
                  <a:extLst>
                    <a:ext uri="{FF2B5EF4-FFF2-40B4-BE49-F238E27FC236}">
                      <a16:creationId xmlns:a16="http://schemas.microsoft.com/office/drawing/2014/main" id="{0B13603E-831D-4D73-8F83-5873A6CE936B}"/>
                    </a:ext>
                  </a:extLst>
                </p:cNvPr>
                <p:cNvSpPr/>
                <p:nvPr/>
              </p:nvSpPr>
              <p:spPr>
                <a:xfrm>
                  <a:off x="1745636" y="2923802"/>
                  <a:ext cx="285087" cy="75872"/>
                </a:xfrm>
                <a:custGeom>
                  <a:avLst/>
                  <a:gdLst>
                    <a:gd name="connsiteX0" fmla="*/ 1168813 w 1187862"/>
                    <a:gd name="connsiteY0" fmla="*/ 0 h 316134"/>
                    <a:gd name="connsiteX1" fmla="*/ 1187863 w 1187862"/>
                    <a:gd name="connsiteY1" fmla="*/ 0 h 316134"/>
                    <a:gd name="connsiteX2" fmla="*/ 1187863 w 1187862"/>
                    <a:gd name="connsiteY2" fmla="*/ 316135 h 316134"/>
                    <a:gd name="connsiteX3" fmla="*/ 1168813 w 1187862"/>
                    <a:gd name="connsiteY3" fmla="*/ 316135 h 316134"/>
                    <a:gd name="connsiteX4" fmla="*/ 19050 w 1187862"/>
                    <a:gd name="connsiteY4" fmla="*/ 316135 h 316134"/>
                    <a:gd name="connsiteX5" fmla="*/ 0 w 1187862"/>
                    <a:gd name="connsiteY5" fmla="*/ 316135 h 316134"/>
                    <a:gd name="connsiteX6" fmla="*/ 0 w 1187862"/>
                    <a:gd name="connsiteY6" fmla="*/ 0 h 316134"/>
                    <a:gd name="connsiteX7" fmla="*/ 19050 w 1187862"/>
                    <a:gd name="connsiteY7" fmla="*/ 0 h 3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6134">
                      <a:moveTo>
                        <a:pt x="1168813" y="0"/>
                      </a:moveTo>
                      <a:cubicBezTo>
                        <a:pt x="1179334" y="0"/>
                        <a:pt x="1187863" y="0"/>
                        <a:pt x="1187863" y="0"/>
                      </a:cubicBezTo>
                      <a:lnTo>
                        <a:pt x="1187863" y="316135"/>
                      </a:lnTo>
                      <a:cubicBezTo>
                        <a:pt x="1187863" y="316135"/>
                        <a:pt x="1179334" y="316135"/>
                        <a:pt x="1168813" y="316135"/>
                      </a:cubicBezTo>
                      <a:lnTo>
                        <a:pt x="19050" y="316135"/>
                      </a:lnTo>
                      <a:cubicBezTo>
                        <a:pt x="8529" y="316135"/>
                        <a:pt x="0" y="316135"/>
                        <a:pt x="0" y="316135"/>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101" name="Freeform: Shape 100">
                  <a:extLst>
                    <a:ext uri="{FF2B5EF4-FFF2-40B4-BE49-F238E27FC236}">
                      <a16:creationId xmlns:a16="http://schemas.microsoft.com/office/drawing/2014/main" id="{A9DC88B2-107F-4F5F-A824-C26E5F76E710}"/>
                    </a:ext>
                  </a:extLst>
                </p:cNvPr>
                <p:cNvSpPr/>
                <p:nvPr/>
              </p:nvSpPr>
              <p:spPr>
                <a:xfrm>
                  <a:off x="1745636" y="3026169"/>
                  <a:ext cx="285087" cy="77061"/>
                </a:xfrm>
                <a:custGeom>
                  <a:avLst/>
                  <a:gdLst>
                    <a:gd name="connsiteX0" fmla="*/ 1168813 w 1187862"/>
                    <a:gd name="connsiteY0" fmla="*/ 0 h 321087"/>
                    <a:gd name="connsiteX1" fmla="*/ 1187863 w 1187862"/>
                    <a:gd name="connsiteY1" fmla="*/ 0 h 321087"/>
                    <a:gd name="connsiteX2" fmla="*/ 1187863 w 1187862"/>
                    <a:gd name="connsiteY2" fmla="*/ 321088 h 321087"/>
                    <a:gd name="connsiteX3" fmla="*/ 1168813 w 1187862"/>
                    <a:gd name="connsiteY3" fmla="*/ 321088 h 321087"/>
                    <a:gd name="connsiteX4" fmla="*/ 19050 w 1187862"/>
                    <a:gd name="connsiteY4" fmla="*/ 321088 h 321087"/>
                    <a:gd name="connsiteX5" fmla="*/ 0 w 1187862"/>
                    <a:gd name="connsiteY5" fmla="*/ 321088 h 321087"/>
                    <a:gd name="connsiteX6" fmla="*/ 0 w 1187862"/>
                    <a:gd name="connsiteY6" fmla="*/ 0 h 321087"/>
                    <a:gd name="connsiteX7" fmla="*/ 19050 w 1187862"/>
                    <a:gd name="connsiteY7" fmla="*/ 0 h 32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21087">
                      <a:moveTo>
                        <a:pt x="1168813" y="0"/>
                      </a:moveTo>
                      <a:cubicBezTo>
                        <a:pt x="1179334" y="0"/>
                        <a:pt x="1187863" y="0"/>
                        <a:pt x="1187863" y="0"/>
                      </a:cubicBezTo>
                      <a:lnTo>
                        <a:pt x="1187863" y="321088"/>
                      </a:lnTo>
                      <a:cubicBezTo>
                        <a:pt x="1187863" y="321088"/>
                        <a:pt x="1179334" y="321088"/>
                        <a:pt x="1168813" y="321088"/>
                      </a:cubicBezTo>
                      <a:lnTo>
                        <a:pt x="19050" y="321088"/>
                      </a:lnTo>
                      <a:cubicBezTo>
                        <a:pt x="8529" y="321088"/>
                        <a:pt x="0" y="321088"/>
                        <a:pt x="0" y="32108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102" name="Freeform: Shape 101">
                  <a:extLst>
                    <a:ext uri="{FF2B5EF4-FFF2-40B4-BE49-F238E27FC236}">
                      <a16:creationId xmlns:a16="http://schemas.microsoft.com/office/drawing/2014/main" id="{0B9DC024-C9DF-494A-B9AA-129C07A8FCCA}"/>
                    </a:ext>
                  </a:extLst>
                </p:cNvPr>
                <p:cNvSpPr/>
                <p:nvPr/>
              </p:nvSpPr>
              <p:spPr>
                <a:xfrm>
                  <a:off x="1745636" y="3129725"/>
                  <a:ext cx="285087" cy="75278"/>
                </a:xfrm>
                <a:custGeom>
                  <a:avLst/>
                  <a:gdLst>
                    <a:gd name="connsiteX0" fmla="*/ 1168813 w 1187862"/>
                    <a:gd name="connsiteY0" fmla="*/ 0 h 313658"/>
                    <a:gd name="connsiteX1" fmla="*/ 1187863 w 1187862"/>
                    <a:gd name="connsiteY1" fmla="*/ 0 h 313658"/>
                    <a:gd name="connsiteX2" fmla="*/ 1187863 w 1187862"/>
                    <a:gd name="connsiteY2" fmla="*/ 313658 h 313658"/>
                    <a:gd name="connsiteX3" fmla="*/ 1168813 w 1187862"/>
                    <a:gd name="connsiteY3" fmla="*/ 313658 h 313658"/>
                    <a:gd name="connsiteX4" fmla="*/ 19050 w 1187862"/>
                    <a:gd name="connsiteY4" fmla="*/ 313658 h 313658"/>
                    <a:gd name="connsiteX5" fmla="*/ 0 w 1187862"/>
                    <a:gd name="connsiteY5" fmla="*/ 313658 h 313658"/>
                    <a:gd name="connsiteX6" fmla="*/ 0 w 1187862"/>
                    <a:gd name="connsiteY6" fmla="*/ 0 h 313658"/>
                    <a:gd name="connsiteX7" fmla="*/ 19050 w 1187862"/>
                    <a:gd name="connsiteY7" fmla="*/ 0 h 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3658">
                      <a:moveTo>
                        <a:pt x="1168813" y="0"/>
                      </a:moveTo>
                      <a:cubicBezTo>
                        <a:pt x="1179334" y="0"/>
                        <a:pt x="1187863" y="0"/>
                        <a:pt x="1187863" y="0"/>
                      </a:cubicBezTo>
                      <a:lnTo>
                        <a:pt x="1187863" y="313658"/>
                      </a:lnTo>
                      <a:cubicBezTo>
                        <a:pt x="1187863" y="313658"/>
                        <a:pt x="1179334" y="313658"/>
                        <a:pt x="1168813" y="313658"/>
                      </a:cubicBezTo>
                      <a:lnTo>
                        <a:pt x="19050" y="313658"/>
                      </a:lnTo>
                      <a:cubicBezTo>
                        <a:pt x="8529" y="313658"/>
                        <a:pt x="0" y="313658"/>
                        <a:pt x="0" y="31365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grpSp>
          <p:grpSp>
            <p:nvGrpSpPr>
              <p:cNvPr id="103" name="Group 102">
                <a:extLst>
                  <a:ext uri="{FF2B5EF4-FFF2-40B4-BE49-F238E27FC236}">
                    <a16:creationId xmlns:a16="http://schemas.microsoft.com/office/drawing/2014/main" id="{0B56299F-0FC1-44E4-A979-E1260208E519}"/>
                  </a:ext>
                </a:extLst>
              </p:cNvPr>
              <p:cNvGrpSpPr/>
              <p:nvPr/>
            </p:nvGrpSpPr>
            <p:grpSpPr>
              <a:xfrm>
                <a:off x="9258005" y="1744481"/>
                <a:ext cx="258358" cy="278598"/>
                <a:chOff x="1745636" y="2923802"/>
                <a:chExt cx="285087" cy="307421"/>
              </a:xfrm>
              <a:solidFill>
                <a:schemeClr val="accent3"/>
              </a:solidFill>
            </p:grpSpPr>
            <p:sp>
              <p:nvSpPr>
                <p:cNvPr id="104" name="Freeform: Shape 103">
                  <a:extLst>
                    <a:ext uri="{FF2B5EF4-FFF2-40B4-BE49-F238E27FC236}">
                      <a16:creationId xmlns:a16="http://schemas.microsoft.com/office/drawing/2014/main" id="{7CF5A6BE-61C3-41C7-BC7C-B2AA7B740AF5}"/>
                    </a:ext>
                  </a:extLst>
                </p:cNvPr>
                <p:cNvSpPr/>
                <p:nvPr/>
              </p:nvSpPr>
              <p:spPr>
                <a:xfrm>
                  <a:off x="1783698" y="2999880"/>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105" name="Freeform: Shape 104">
                  <a:extLst>
                    <a:ext uri="{FF2B5EF4-FFF2-40B4-BE49-F238E27FC236}">
                      <a16:creationId xmlns:a16="http://schemas.microsoft.com/office/drawing/2014/main" id="{54E5BD4B-EEF7-4C58-BCAF-53C78D44BB4F}"/>
                    </a:ext>
                  </a:extLst>
                </p:cNvPr>
                <p:cNvSpPr/>
                <p:nvPr/>
              </p:nvSpPr>
              <p:spPr>
                <a:xfrm>
                  <a:off x="1783698" y="3103916"/>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106" name="Freeform: Shape 105">
                  <a:extLst>
                    <a:ext uri="{FF2B5EF4-FFF2-40B4-BE49-F238E27FC236}">
                      <a16:creationId xmlns:a16="http://schemas.microsoft.com/office/drawing/2014/main" id="{F9ECC1AB-02A6-41A2-BB4C-2CE9D3A2E9E8}"/>
                    </a:ext>
                  </a:extLst>
                </p:cNvPr>
                <p:cNvSpPr/>
                <p:nvPr/>
              </p:nvSpPr>
              <p:spPr>
                <a:xfrm>
                  <a:off x="1774440"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107" name="Freeform: Shape 106">
                  <a:extLst>
                    <a:ext uri="{FF2B5EF4-FFF2-40B4-BE49-F238E27FC236}">
                      <a16:creationId xmlns:a16="http://schemas.microsoft.com/office/drawing/2014/main" id="{7665BB34-17A5-4C1F-AAA7-95A9F92EBA8C}"/>
                    </a:ext>
                  </a:extLst>
                </p:cNvPr>
                <p:cNvSpPr/>
                <p:nvPr/>
              </p:nvSpPr>
              <p:spPr>
                <a:xfrm>
                  <a:off x="1934163"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108" name="Freeform: Shape 107">
                  <a:extLst>
                    <a:ext uri="{FF2B5EF4-FFF2-40B4-BE49-F238E27FC236}">
                      <a16:creationId xmlns:a16="http://schemas.microsoft.com/office/drawing/2014/main" id="{74B0C60B-E752-44DC-BE0F-566D5E7879C1}"/>
                    </a:ext>
                  </a:extLst>
                </p:cNvPr>
                <p:cNvSpPr/>
                <p:nvPr/>
              </p:nvSpPr>
              <p:spPr>
                <a:xfrm>
                  <a:off x="1745636" y="2923802"/>
                  <a:ext cx="285087" cy="75872"/>
                </a:xfrm>
                <a:custGeom>
                  <a:avLst/>
                  <a:gdLst>
                    <a:gd name="connsiteX0" fmla="*/ 1168813 w 1187862"/>
                    <a:gd name="connsiteY0" fmla="*/ 0 h 316134"/>
                    <a:gd name="connsiteX1" fmla="*/ 1187863 w 1187862"/>
                    <a:gd name="connsiteY1" fmla="*/ 0 h 316134"/>
                    <a:gd name="connsiteX2" fmla="*/ 1187863 w 1187862"/>
                    <a:gd name="connsiteY2" fmla="*/ 316135 h 316134"/>
                    <a:gd name="connsiteX3" fmla="*/ 1168813 w 1187862"/>
                    <a:gd name="connsiteY3" fmla="*/ 316135 h 316134"/>
                    <a:gd name="connsiteX4" fmla="*/ 19050 w 1187862"/>
                    <a:gd name="connsiteY4" fmla="*/ 316135 h 316134"/>
                    <a:gd name="connsiteX5" fmla="*/ 0 w 1187862"/>
                    <a:gd name="connsiteY5" fmla="*/ 316135 h 316134"/>
                    <a:gd name="connsiteX6" fmla="*/ 0 w 1187862"/>
                    <a:gd name="connsiteY6" fmla="*/ 0 h 316134"/>
                    <a:gd name="connsiteX7" fmla="*/ 19050 w 1187862"/>
                    <a:gd name="connsiteY7" fmla="*/ 0 h 3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6134">
                      <a:moveTo>
                        <a:pt x="1168813" y="0"/>
                      </a:moveTo>
                      <a:cubicBezTo>
                        <a:pt x="1179334" y="0"/>
                        <a:pt x="1187863" y="0"/>
                        <a:pt x="1187863" y="0"/>
                      </a:cubicBezTo>
                      <a:lnTo>
                        <a:pt x="1187863" y="316135"/>
                      </a:lnTo>
                      <a:cubicBezTo>
                        <a:pt x="1187863" y="316135"/>
                        <a:pt x="1179334" y="316135"/>
                        <a:pt x="1168813" y="316135"/>
                      </a:cubicBezTo>
                      <a:lnTo>
                        <a:pt x="19050" y="316135"/>
                      </a:lnTo>
                      <a:cubicBezTo>
                        <a:pt x="8529" y="316135"/>
                        <a:pt x="0" y="316135"/>
                        <a:pt x="0" y="316135"/>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109" name="Freeform: Shape 108">
                  <a:extLst>
                    <a:ext uri="{FF2B5EF4-FFF2-40B4-BE49-F238E27FC236}">
                      <a16:creationId xmlns:a16="http://schemas.microsoft.com/office/drawing/2014/main" id="{BD9E901C-F047-4FDF-B366-497867FB7E44}"/>
                    </a:ext>
                  </a:extLst>
                </p:cNvPr>
                <p:cNvSpPr/>
                <p:nvPr/>
              </p:nvSpPr>
              <p:spPr>
                <a:xfrm>
                  <a:off x="1745636" y="3026169"/>
                  <a:ext cx="285087" cy="77061"/>
                </a:xfrm>
                <a:custGeom>
                  <a:avLst/>
                  <a:gdLst>
                    <a:gd name="connsiteX0" fmla="*/ 1168813 w 1187862"/>
                    <a:gd name="connsiteY0" fmla="*/ 0 h 321087"/>
                    <a:gd name="connsiteX1" fmla="*/ 1187863 w 1187862"/>
                    <a:gd name="connsiteY1" fmla="*/ 0 h 321087"/>
                    <a:gd name="connsiteX2" fmla="*/ 1187863 w 1187862"/>
                    <a:gd name="connsiteY2" fmla="*/ 321088 h 321087"/>
                    <a:gd name="connsiteX3" fmla="*/ 1168813 w 1187862"/>
                    <a:gd name="connsiteY3" fmla="*/ 321088 h 321087"/>
                    <a:gd name="connsiteX4" fmla="*/ 19050 w 1187862"/>
                    <a:gd name="connsiteY4" fmla="*/ 321088 h 321087"/>
                    <a:gd name="connsiteX5" fmla="*/ 0 w 1187862"/>
                    <a:gd name="connsiteY5" fmla="*/ 321088 h 321087"/>
                    <a:gd name="connsiteX6" fmla="*/ 0 w 1187862"/>
                    <a:gd name="connsiteY6" fmla="*/ 0 h 321087"/>
                    <a:gd name="connsiteX7" fmla="*/ 19050 w 1187862"/>
                    <a:gd name="connsiteY7" fmla="*/ 0 h 32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21087">
                      <a:moveTo>
                        <a:pt x="1168813" y="0"/>
                      </a:moveTo>
                      <a:cubicBezTo>
                        <a:pt x="1179334" y="0"/>
                        <a:pt x="1187863" y="0"/>
                        <a:pt x="1187863" y="0"/>
                      </a:cubicBezTo>
                      <a:lnTo>
                        <a:pt x="1187863" y="321088"/>
                      </a:lnTo>
                      <a:cubicBezTo>
                        <a:pt x="1187863" y="321088"/>
                        <a:pt x="1179334" y="321088"/>
                        <a:pt x="1168813" y="321088"/>
                      </a:cubicBezTo>
                      <a:lnTo>
                        <a:pt x="19050" y="321088"/>
                      </a:lnTo>
                      <a:cubicBezTo>
                        <a:pt x="8529" y="321088"/>
                        <a:pt x="0" y="321088"/>
                        <a:pt x="0" y="32108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110" name="Freeform: Shape 109">
                  <a:extLst>
                    <a:ext uri="{FF2B5EF4-FFF2-40B4-BE49-F238E27FC236}">
                      <a16:creationId xmlns:a16="http://schemas.microsoft.com/office/drawing/2014/main" id="{953F8F57-F5E7-49F7-8825-9B52EF697FF7}"/>
                    </a:ext>
                  </a:extLst>
                </p:cNvPr>
                <p:cNvSpPr/>
                <p:nvPr/>
              </p:nvSpPr>
              <p:spPr>
                <a:xfrm>
                  <a:off x="1745636" y="3129725"/>
                  <a:ext cx="285087" cy="75278"/>
                </a:xfrm>
                <a:custGeom>
                  <a:avLst/>
                  <a:gdLst>
                    <a:gd name="connsiteX0" fmla="*/ 1168813 w 1187862"/>
                    <a:gd name="connsiteY0" fmla="*/ 0 h 313658"/>
                    <a:gd name="connsiteX1" fmla="*/ 1187863 w 1187862"/>
                    <a:gd name="connsiteY1" fmla="*/ 0 h 313658"/>
                    <a:gd name="connsiteX2" fmla="*/ 1187863 w 1187862"/>
                    <a:gd name="connsiteY2" fmla="*/ 313658 h 313658"/>
                    <a:gd name="connsiteX3" fmla="*/ 1168813 w 1187862"/>
                    <a:gd name="connsiteY3" fmla="*/ 313658 h 313658"/>
                    <a:gd name="connsiteX4" fmla="*/ 19050 w 1187862"/>
                    <a:gd name="connsiteY4" fmla="*/ 313658 h 313658"/>
                    <a:gd name="connsiteX5" fmla="*/ 0 w 1187862"/>
                    <a:gd name="connsiteY5" fmla="*/ 313658 h 313658"/>
                    <a:gd name="connsiteX6" fmla="*/ 0 w 1187862"/>
                    <a:gd name="connsiteY6" fmla="*/ 0 h 313658"/>
                    <a:gd name="connsiteX7" fmla="*/ 19050 w 1187862"/>
                    <a:gd name="connsiteY7" fmla="*/ 0 h 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3658">
                      <a:moveTo>
                        <a:pt x="1168813" y="0"/>
                      </a:moveTo>
                      <a:cubicBezTo>
                        <a:pt x="1179334" y="0"/>
                        <a:pt x="1187863" y="0"/>
                        <a:pt x="1187863" y="0"/>
                      </a:cubicBezTo>
                      <a:lnTo>
                        <a:pt x="1187863" y="313658"/>
                      </a:lnTo>
                      <a:cubicBezTo>
                        <a:pt x="1187863" y="313658"/>
                        <a:pt x="1179334" y="313658"/>
                        <a:pt x="1168813" y="313658"/>
                      </a:cubicBezTo>
                      <a:lnTo>
                        <a:pt x="19050" y="313658"/>
                      </a:lnTo>
                      <a:cubicBezTo>
                        <a:pt x="8529" y="313658"/>
                        <a:pt x="0" y="313658"/>
                        <a:pt x="0" y="31365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grpSp>
          <p:grpSp>
            <p:nvGrpSpPr>
              <p:cNvPr id="111" name="Group 110">
                <a:extLst>
                  <a:ext uri="{FF2B5EF4-FFF2-40B4-BE49-F238E27FC236}">
                    <a16:creationId xmlns:a16="http://schemas.microsoft.com/office/drawing/2014/main" id="{23881EC7-1722-4867-B890-3CA4E7A1E584}"/>
                  </a:ext>
                </a:extLst>
              </p:cNvPr>
              <p:cNvGrpSpPr/>
              <p:nvPr/>
            </p:nvGrpSpPr>
            <p:grpSpPr>
              <a:xfrm>
                <a:off x="10262929" y="1744481"/>
                <a:ext cx="258358" cy="278598"/>
                <a:chOff x="1745636" y="2923802"/>
                <a:chExt cx="285087" cy="307421"/>
              </a:xfrm>
              <a:solidFill>
                <a:schemeClr val="accent3"/>
              </a:solidFill>
            </p:grpSpPr>
            <p:sp>
              <p:nvSpPr>
                <p:cNvPr id="112" name="Freeform: Shape 111">
                  <a:extLst>
                    <a:ext uri="{FF2B5EF4-FFF2-40B4-BE49-F238E27FC236}">
                      <a16:creationId xmlns:a16="http://schemas.microsoft.com/office/drawing/2014/main" id="{43309EBE-3908-44E7-A613-5613CB3BD024}"/>
                    </a:ext>
                  </a:extLst>
                </p:cNvPr>
                <p:cNvSpPr/>
                <p:nvPr/>
              </p:nvSpPr>
              <p:spPr>
                <a:xfrm>
                  <a:off x="1783698" y="2999880"/>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113" name="Freeform: Shape 112">
                  <a:extLst>
                    <a:ext uri="{FF2B5EF4-FFF2-40B4-BE49-F238E27FC236}">
                      <a16:creationId xmlns:a16="http://schemas.microsoft.com/office/drawing/2014/main" id="{C2F962D5-FD96-42BB-A798-8D148CBE831E}"/>
                    </a:ext>
                  </a:extLst>
                </p:cNvPr>
                <p:cNvSpPr/>
                <p:nvPr/>
              </p:nvSpPr>
              <p:spPr>
                <a:xfrm>
                  <a:off x="1783698" y="3103916"/>
                  <a:ext cx="208940" cy="25763"/>
                </a:xfrm>
                <a:custGeom>
                  <a:avLst/>
                  <a:gdLst>
                    <a:gd name="connsiteX0" fmla="*/ 0 w 870584"/>
                    <a:gd name="connsiteY0" fmla="*/ 0 h 107346"/>
                    <a:gd name="connsiteX1" fmla="*/ 870585 w 870584"/>
                    <a:gd name="connsiteY1" fmla="*/ 0 h 107346"/>
                    <a:gd name="connsiteX2" fmla="*/ 870585 w 870584"/>
                    <a:gd name="connsiteY2" fmla="*/ 107347 h 107346"/>
                    <a:gd name="connsiteX3" fmla="*/ 0 w 870584"/>
                    <a:gd name="connsiteY3" fmla="*/ 107347 h 107346"/>
                  </a:gdLst>
                  <a:ahLst/>
                  <a:cxnLst>
                    <a:cxn ang="0">
                      <a:pos x="connsiteX0" y="connsiteY0"/>
                    </a:cxn>
                    <a:cxn ang="0">
                      <a:pos x="connsiteX1" y="connsiteY1"/>
                    </a:cxn>
                    <a:cxn ang="0">
                      <a:pos x="connsiteX2" y="connsiteY2"/>
                    </a:cxn>
                    <a:cxn ang="0">
                      <a:pos x="connsiteX3" y="connsiteY3"/>
                    </a:cxn>
                  </a:cxnLst>
                  <a:rect l="l" t="t" r="r" b="b"/>
                  <a:pathLst>
                    <a:path w="870584" h="107346">
                      <a:moveTo>
                        <a:pt x="0" y="0"/>
                      </a:moveTo>
                      <a:lnTo>
                        <a:pt x="870585" y="0"/>
                      </a:lnTo>
                      <a:lnTo>
                        <a:pt x="870585" y="107347"/>
                      </a:lnTo>
                      <a:lnTo>
                        <a:pt x="0" y="107347"/>
                      </a:lnTo>
                      <a:close/>
                    </a:path>
                  </a:pathLst>
                </a:custGeom>
                <a:grpFill/>
                <a:ln w="19050" cap="flat">
                  <a:solidFill>
                    <a:srgbClr val="EFF5ED"/>
                  </a:solidFill>
                  <a:prstDash val="solid"/>
                  <a:round/>
                </a:ln>
              </p:spPr>
              <p:txBody>
                <a:bodyPr rtlCol="0" anchor="ctr"/>
                <a:lstStyle/>
                <a:p>
                  <a:endParaRPr lang="en-US" sz="1500" dirty="0"/>
                </a:p>
              </p:txBody>
            </p:sp>
            <p:sp>
              <p:nvSpPr>
                <p:cNvPr id="114" name="Freeform: Shape 113">
                  <a:extLst>
                    <a:ext uri="{FF2B5EF4-FFF2-40B4-BE49-F238E27FC236}">
                      <a16:creationId xmlns:a16="http://schemas.microsoft.com/office/drawing/2014/main" id="{F306FC9D-92E6-4B50-A51D-CACC0DA220F1}"/>
                    </a:ext>
                  </a:extLst>
                </p:cNvPr>
                <p:cNvSpPr/>
                <p:nvPr/>
              </p:nvSpPr>
              <p:spPr>
                <a:xfrm>
                  <a:off x="1774440"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115" name="Freeform: Shape 114">
                  <a:extLst>
                    <a:ext uri="{FF2B5EF4-FFF2-40B4-BE49-F238E27FC236}">
                      <a16:creationId xmlns:a16="http://schemas.microsoft.com/office/drawing/2014/main" id="{795822A5-6637-4C29-9852-2C4E64C9632C}"/>
                    </a:ext>
                  </a:extLst>
                </p:cNvPr>
                <p:cNvSpPr/>
                <p:nvPr/>
              </p:nvSpPr>
              <p:spPr>
                <a:xfrm>
                  <a:off x="1934163" y="3205574"/>
                  <a:ext cx="68923" cy="25649"/>
                </a:xfrm>
                <a:custGeom>
                  <a:avLst/>
                  <a:gdLst>
                    <a:gd name="connsiteX0" fmla="*/ 0 w 287178"/>
                    <a:gd name="connsiteY0" fmla="*/ 0 h 106870"/>
                    <a:gd name="connsiteX1" fmla="*/ 287179 w 287178"/>
                    <a:gd name="connsiteY1" fmla="*/ 0 h 106870"/>
                    <a:gd name="connsiteX2" fmla="*/ 287179 w 287178"/>
                    <a:gd name="connsiteY2" fmla="*/ 106871 h 106870"/>
                    <a:gd name="connsiteX3" fmla="*/ 0 w 287178"/>
                    <a:gd name="connsiteY3" fmla="*/ 106871 h 106870"/>
                  </a:gdLst>
                  <a:ahLst/>
                  <a:cxnLst>
                    <a:cxn ang="0">
                      <a:pos x="connsiteX0" y="connsiteY0"/>
                    </a:cxn>
                    <a:cxn ang="0">
                      <a:pos x="connsiteX1" y="connsiteY1"/>
                    </a:cxn>
                    <a:cxn ang="0">
                      <a:pos x="connsiteX2" y="connsiteY2"/>
                    </a:cxn>
                    <a:cxn ang="0">
                      <a:pos x="connsiteX3" y="connsiteY3"/>
                    </a:cxn>
                  </a:cxnLst>
                  <a:rect l="l" t="t" r="r" b="b"/>
                  <a:pathLst>
                    <a:path w="287178" h="106870">
                      <a:moveTo>
                        <a:pt x="0" y="0"/>
                      </a:moveTo>
                      <a:lnTo>
                        <a:pt x="287179" y="0"/>
                      </a:lnTo>
                      <a:lnTo>
                        <a:pt x="287179" y="106871"/>
                      </a:lnTo>
                      <a:lnTo>
                        <a:pt x="0" y="106871"/>
                      </a:lnTo>
                      <a:close/>
                    </a:path>
                  </a:pathLst>
                </a:custGeom>
                <a:grpFill/>
                <a:ln w="19050" cap="flat">
                  <a:solidFill>
                    <a:srgbClr val="EFF5ED"/>
                  </a:solidFill>
                  <a:prstDash val="solid"/>
                  <a:round/>
                </a:ln>
              </p:spPr>
              <p:txBody>
                <a:bodyPr rtlCol="0" anchor="ctr"/>
                <a:lstStyle/>
                <a:p>
                  <a:endParaRPr lang="en-US" sz="1500" dirty="0"/>
                </a:p>
              </p:txBody>
            </p:sp>
            <p:sp>
              <p:nvSpPr>
                <p:cNvPr id="116" name="Freeform: Shape 115">
                  <a:extLst>
                    <a:ext uri="{FF2B5EF4-FFF2-40B4-BE49-F238E27FC236}">
                      <a16:creationId xmlns:a16="http://schemas.microsoft.com/office/drawing/2014/main" id="{3808F73A-3642-47D6-9C93-0D373498320A}"/>
                    </a:ext>
                  </a:extLst>
                </p:cNvPr>
                <p:cNvSpPr/>
                <p:nvPr/>
              </p:nvSpPr>
              <p:spPr>
                <a:xfrm>
                  <a:off x="1745636" y="2923802"/>
                  <a:ext cx="285087" cy="75872"/>
                </a:xfrm>
                <a:custGeom>
                  <a:avLst/>
                  <a:gdLst>
                    <a:gd name="connsiteX0" fmla="*/ 1168813 w 1187862"/>
                    <a:gd name="connsiteY0" fmla="*/ 0 h 316134"/>
                    <a:gd name="connsiteX1" fmla="*/ 1187863 w 1187862"/>
                    <a:gd name="connsiteY1" fmla="*/ 0 h 316134"/>
                    <a:gd name="connsiteX2" fmla="*/ 1187863 w 1187862"/>
                    <a:gd name="connsiteY2" fmla="*/ 316135 h 316134"/>
                    <a:gd name="connsiteX3" fmla="*/ 1168813 w 1187862"/>
                    <a:gd name="connsiteY3" fmla="*/ 316135 h 316134"/>
                    <a:gd name="connsiteX4" fmla="*/ 19050 w 1187862"/>
                    <a:gd name="connsiteY4" fmla="*/ 316135 h 316134"/>
                    <a:gd name="connsiteX5" fmla="*/ 0 w 1187862"/>
                    <a:gd name="connsiteY5" fmla="*/ 316135 h 316134"/>
                    <a:gd name="connsiteX6" fmla="*/ 0 w 1187862"/>
                    <a:gd name="connsiteY6" fmla="*/ 0 h 316134"/>
                    <a:gd name="connsiteX7" fmla="*/ 19050 w 1187862"/>
                    <a:gd name="connsiteY7" fmla="*/ 0 h 3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6134">
                      <a:moveTo>
                        <a:pt x="1168813" y="0"/>
                      </a:moveTo>
                      <a:cubicBezTo>
                        <a:pt x="1179334" y="0"/>
                        <a:pt x="1187863" y="0"/>
                        <a:pt x="1187863" y="0"/>
                      </a:cubicBezTo>
                      <a:lnTo>
                        <a:pt x="1187863" y="316135"/>
                      </a:lnTo>
                      <a:cubicBezTo>
                        <a:pt x="1187863" y="316135"/>
                        <a:pt x="1179334" y="316135"/>
                        <a:pt x="1168813" y="316135"/>
                      </a:cubicBezTo>
                      <a:lnTo>
                        <a:pt x="19050" y="316135"/>
                      </a:lnTo>
                      <a:cubicBezTo>
                        <a:pt x="8529" y="316135"/>
                        <a:pt x="0" y="316135"/>
                        <a:pt x="0" y="316135"/>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117" name="Freeform: Shape 116">
                  <a:extLst>
                    <a:ext uri="{FF2B5EF4-FFF2-40B4-BE49-F238E27FC236}">
                      <a16:creationId xmlns:a16="http://schemas.microsoft.com/office/drawing/2014/main" id="{7BD07D94-7D17-4CD1-B0E5-62778D5C5B69}"/>
                    </a:ext>
                  </a:extLst>
                </p:cNvPr>
                <p:cNvSpPr/>
                <p:nvPr/>
              </p:nvSpPr>
              <p:spPr>
                <a:xfrm>
                  <a:off x="1745636" y="3026169"/>
                  <a:ext cx="285087" cy="77061"/>
                </a:xfrm>
                <a:custGeom>
                  <a:avLst/>
                  <a:gdLst>
                    <a:gd name="connsiteX0" fmla="*/ 1168813 w 1187862"/>
                    <a:gd name="connsiteY0" fmla="*/ 0 h 321087"/>
                    <a:gd name="connsiteX1" fmla="*/ 1187863 w 1187862"/>
                    <a:gd name="connsiteY1" fmla="*/ 0 h 321087"/>
                    <a:gd name="connsiteX2" fmla="*/ 1187863 w 1187862"/>
                    <a:gd name="connsiteY2" fmla="*/ 321088 h 321087"/>
                    <a:gd name="connsiteX3" fmla="*/ 1168813 w 1187862"/>
                    <a:gd name="connsiteY3" fmla="*/ 321088 h 321087"/>
                    <a:gd name="connsiteX4" fmla="*/ 19050 w 1187862"/>
                    <a:gd name="connsiteY4" fmla="*/ 321088 h 321087"/>
                    <a:gd name="connsiteX5" fmla="*/ 0 w 1187862"/>
                    <a:gd name="connsiteY5" fmla="*/ 321088 h 321087"/>
                    <a:gd name="connsiteX6" fmla="*/ 0 w 1187862"/>
                    <a:gd name="connsiteY6" fmla="*/ 0 h 321087"/>
                    <a:gd name="connsiteX7" fmla="*/ 19050 w 1187862"/>
                    <a:gd name="connsiteY7" fmla="*/ 0 h 32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21087">
                      <a:moveTo>
                        <a:pt x="1168813" y="0"/>
                      </a:moveTo>
                      <a:cubicBezTo>
                        <a:pt x="1179334" y="0"/>
                        <a:pt x="1187863" y="0"/>
                        <a:pt x="1187863" y="0"/>
                      </a:cubicBezTo>
                      <a:lnTo>
                        <a:pt x="1187863" y="321088"/>
                      </a:lnTo>
                      <a:cubicBezTo>
                        <a:pt x="1187863" y="321088"/>
                        <a:pt x="1179334" y="321088"/>
                        <a:pt x="1168813" y="321088"/>
                      </a:cubicBezTo>
                      <a:lnTo>
                        <a:pt x="19050" y="321088"/>
                      </a:lnTo>
                      <a:cubicBezTo>
                        <a:pt x="8529" y="321088"/>
                        <a:pt x="0" y="321088"/>
                        <a:pt x="0" y="32108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sp>
              <p:nvSpPr>
                <p:cNvPr id="118" name="Freeform: Shape 117">
                  <a:extLst>
                    <a:ext uri="{FF2B5EF4-FFF2-40B4-BE49-F238E27FC236}">
                      <a16:creationId xmlns:a16="http://schemas.microsoft.com/office/drawing/2014/main" id="{2664984D-972B-4EB9-98FE-9D5A5EC77146}"/>
                    </a:ext>
                  </a:extLst>
                </p:cNvPr>
                <p:cNvSpPr/>
                <p:nvPr/>
              </p:nvSpPr>
              <p:spPr>
                <a:xfrm>
                  <a:off x="1745636" y="3129725"/>
                  <a:ext cx="285087" cy="75278"/>
                </a:xfrm>
                <a:custGeom>
                  <a:avLst/>
                  <a:gdLst>
                    <a:gd name="connsiteX0" fmla="*/ 1168813 w 1187862"/>
                    <a:gd name="connsiteY0" fmla="*/ 0 h 313658"/>
                    <a:gd name="connsiteX1" fmla="*/ 1187863 w 1187862"/>
                    <a:gd name="connsiteY1" fmla="*/ 0 h 313658"/>
                    <a:gd name="connsiteX2" fmla="*/ 1187863 w 1187862"/>
                    <a:gd name="connsiteY2" fmla="*/ 313658 h 313658"/>
                    <a:gd name="connsiteX3" fmla="*/ 1168813 w 1187862"/>
                    <a:gd name="connsiteY3" fmla="*/ 313658 h 313658"/>
                    <a:gd name="connsiteX4" fmla="*/ 19050 w 1187862"/>
                    <a:gd name="connsiteY4" fmla="*/ 313658 h 313658"/>
                    <a:gd name="connsiteX5" fmla="*/ 0 w 1187862"/>
                    <a:gd name="connsiteY5" fmla="*/ 313658 h 313658"/>
                    <a:gd name="connsiteX6" fmla="*/ 0 w 1187862"/>
                    <a:gd name="connsiteY6" fmla="*/ 0 h 313658"/>
                    <a:gd name="connsiteX7" fmla="*/ 19050 w 1187862"/>
                    <a:gd name="connsiteY7" fmla="*/ 0 h 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62" h="313658">
                      <a:moveTo>
                        <a:pt x="1168813" y="0"/>
                      </a:moveTo>
                      <a:cubicBezTo>
                        <a:pt x="1179334" y="0"/>
                        <a:pt x="1187863" y="0"/>
                        <a:pt x="1187863" y="0"/>
                      </a:cubicBezTo>
                      <a:lnTo>
                        <a:pt x="1187863" y="313658"/>
                      </a:lnTo>
                      <a:cubicBezTo>
                        <a:pt x="1187863" y="313658"/>
                        <a:pt x="1179334" y="313658"/>
                        <a:pt x="1168813" y="313658"/>
                      </a:cubicBezTo>
                      <a:lnTo>
                        <a:pt x="19050" y="313658"/>
                      </a:lnTo>
                      <a:cubicBezTo>
                        <a:pt x="8529" y="313658"/>
                        <a:pt x="0" y="313658"/>
                        <a:pt x="0" y="313658"/>
                      </a:cubicBezTo>
                      <a:lnTo>
                        <a:pt x="0" y="0"/>
                      </a:lnTo>
                      <a:cubicBezTo>
                        <a:pt x="0" y="0"/>
                        <a:pt x="8529" y="0"/>
                        <a:pt x="19050" y="0"/>
                      </a:cubicBezTo>
                      <a:close/>
                    </a:path>
                  </a:pathLst>
                </a:custGeom>
                <a:grpFill/>
                <a:ln w="19050" cap="flat">
                  <a:solidFill>
                    <a:srgbClr val="EFF5ED"/>
                  </a:solidFill>
                  <a:prstDash val="solid"/>
                  <a:round/>
                </a:ln>
              </p:spPr>
              <p:txBody>
                <a:bodyPr rtlCol="0" anchor="ctr"/>
                <a:lstStyle/>
                <a:p>
                  <a:endParaRPr lang="en-US" sz="1500" dirty="0"/>
                </a:p>
              </p:txBody>
            </p:sp>
          </p:grpSp>
        </p:grpSp>
      </p:grpSp>
      <p:sp>
        <p:nvSpPr>
          <p:cNvPr id="119" name="Slide Number Placeholder 1">
            <a:extLst>
              <a:ext uri="{FF2B5EF4-FFF2-40B4-BE49-F238E27FC236}">
                <a16:creationId xmlns:a16="http://schemas.microsoft.com/office/drawing/2014/main" id="{D99CA953-48A8-482F-80B5-3DD2D17182DB}"/>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49</a:t>
            </a:fld>
            <a:endParaRPr lang="en-US" sz="900" dirty="0">
              <a:solidFill>
                <a:srgbClr val="FFFFFF"/>
              </a:solidFill>
              <a:latin typeface="Amazon Ember"/>
            </a:endParaRPr>
          </a:p>
        </p:txBody>
      </p:sp>
      <p:sp>
        <p:nvSpPr>
          <p:cNvPr id="4" name="Title 3">
            <a:extLst>
              <a:ext uri="{FF2B5EF4-FFF2-40B4-BE49-F238E27FC236}">
                <a16:creationId xmlns:a16="http://schemas.microsoft.com/office/drawing/2014/main" id="{2C2BA32F-1C69-42C6-9DBC-90EB9088C13B}"/>
              </a:ext>
            </a:extLst>
          </p:cNvPr>
          <p:cNvSpPr>
            <a:spLocks noGrp="1"/>
          </p:cNvSpPr>
          <p:nvPr>
            <p:ph type="title"/>
          </p:nvPr>
        </p:nvSpPr>
        <p:spPr/>
        <p:txBody>
          <a:bodyPr/>
          <a:lstStyle/>
          <a:p>
            <a:r>
              <a:rPr lang="en-US" dirty="0"/>
              <a:t>Scaling to more GPUs can reduce training time </a:t>
            </a:r>
          </a:p>
        </p:txBody>
      </p:sp>
    </p:spTree>
    <p:extLst>
      <p:ext uri="{BB962C8B-B14F-4D97-AF65-F5344CB8AC3E}">
        <p14:creationId xmlns:p14="http://schemas.microsoft.com/office/powerpoint/2010/main" val="385829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Overcoming the barriers to ML</a:t>
            </a:r>
            <a:endParaRPr lang="en-US" dirty="0"/>
          </a:p>
        </p:txBody>
      </p:sp>
      <p:grpSp>
        <p:nvGrpSpPr>
          <p:cNvPr id="10" name="Group 9">
            <a:extLst>
              <a:ext uri="{FF2B5EF4-FFF2-40B4-BE49-F238E27FC236}">
                <a16:creationId xmlns:a16="http://schemas.microsoft.com/office/drawing/2014/main" id="{C1CA1A75-4B2D-4948-BFF7-72D429F6F919}"/>
              </a:ext>
            </a:extLst>
          </p:cNvPr>
          <p:cNvGrpSpPr/>
          <p:nvPr/>
        </p:nvGrpSpPr>
        <p:grpSpPr>
          <a:xfrm>
            <a:off x="907411" y="1582227"/>
            <a:ext cx="10377178" cy="3995207"/>
            <a:chOff x="854701" y="1948393"/>
            <a:chExt cx="10377178" cy="3995207"/>
          </a:xfrm>
        </p:grpSpPr>
        <p:cxnSp>
          <p:nvCxnSpPr>
            <p:cNvPr id="5" name="Straight Arrow Connector 4">
              <a:extLst>
                <a:ext uri="{FF2B5EF4-FFF2-40B4-BE49-F238E27FC236}">
                  <a16:creationId xmlns:a16="http://schemas.microsoft.com/office/drawing/2014/main" id="{F32A3F21-D3EC-43A4-93F5-8B004ECD716B}"/>
                </a:ext>
              </a:extLst>
            </p:cNvPr>
            <p:cNvCxnSpPr>
              <a:cxnSpLocks/>
            </p:cNvCxnSpPr>
            <p:nvPr/>
          </p:nvCxnSpPr>
          <p:spPr>
            <a:xfrm>
              <a:off x="3587741" y="2279253"/>
              <a:ext cx="1685230" cy="1"/>
            </a:xfrm>
            <a:prstGeom prst="straightConnector1">
              <a:avLst/>
            </a:prstGeom>
            <a:ln w="1905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220BE269-845C-4BB8-9D27-5BDE2CF27722}"/>
                </a:ext>
              </a:extLst>
            </p:cNvPr>
            <p:cNvGrpSpPr/>
            <p:nvPr/>
          </p:nvGrpSpPr>
          <p:grpSpPr>
            <a:xfrm>
              <a:off x="854701" y="4284220"/>
              <a:ext cx="363452" cy="363452"/>
              <a:chOff x="3704510" y="1507369"/>
              <a:chExt cx="373056" cy="373056"/>
            </a:xfrm>
          </p:grpSpPr>
          <p:sp>
            <p:nvSpPr>
              <p:cNvPr id="133" name="Freeform: Shape 132">
                <a:extLst>
                  <a:ext uri="{FF2B5EF4-FFF2-40B4-BE49-F238E27FC236}">
                    <a16:creationId xmlns:a16="http://schemas.microsoft.com/office/drawing/2014/main" id="{82396EAF-6CA2-4F9E-986F-8EE6F620FD63}"/>
                  </a:ext>
                </a:extLst>
              </p:cNvPr>
              <p:cNvSpPr/>
              <p:nvPr/>
            </p:nvSpPr>
            <p:spPr bwMode="auto">
              <a:xfrm rot="18900000" flipH="1">
                <a:off x="3768783" y="1571643"/>
                <a:ext cx="244510" cy="244509"/>
              </a:xfrm>
              <a:custGeom>
                <a:avLst/>
                <a:gdLst>
                  <a:gd name="connsiteX0" fmla="*/ 102610 w 244510"/>
                  <a:gd name="connsiteY0" fmla="*/ 8138 h 244509"/>
                  <a:gd name="connsiteX1" fmla="*/ 94472 w 244510"/>
                  <a:gd name="connsiteY1" fmla="*/ 27783 h 244509"/>
                  <a:gd name="connsiteX2" fmla="*/ 94472 w 244510"/>
                  <a:gd name="connsiteY2" fmla="*/ 94471 h 244509"/>
                  <a:gd name="connsiteX3" fmla="*/ 27783 w 244510"/>
                  <a:gd name="connsiteY3" fmla="*/ 94472 h 244509"/>
                  <a:gd name="connsiteX4" fmla="*/ 8138 w 244510"/>
                  <a:gd name="connsiteY4" fmla="*/ 102610 h 244509"/>
                  <a:gd name="connsiteX5" fmla="*/ 0 w 244510"/>
                  <a:gd name="connsiteY5" fmla="*/ 122255 h 244509"/>
                  <a:gd name="connsiteX6" fmla="*/ 27784 w 244510"/>
                  <a:gd name="connsiteY6" fmla="*/ 150038 h 244509"/>
                  <a:gd name="connsiteX7" fmla="*/ 94472 w 244510"/>
                  <a:gd name="connsiteY7" fmla="*/ 150037 h 244509"/>
                  <a:gd name="connsiteX8" fmla="*/ 94472 w 244510"/>
                  <a:gd name="connsiteY8" fmla="*/ 216726 h 244509"/>
                  <a:gd name="connsiteX9" fmla="*/ 122255 w 244510"/>
                  <a:gd name="connsiteY9" fmla="*/ 244509 h 244509"/>
                  <a:gd name="connsiteX10" fmla="*/ 150038 w 244510"/>
                  <a:gd name="connsiteY10" fmla="*/ 216726 h 244509"/>
                  <a:gd name="connsiteX11" fmla="*/ 150037 w 244510"/>
                  <a:gd name="connsiteY11" fmla="*/ 150037 h 244509"/>
                  <a:gd name="connsiteX12" fmla="*/ 216727 w 244510"/>
                  <a:gd name="connsiteY12" fmla="*/ 150037 h 244509"/>
                  <a:gd name="connsiteX13" fmla="*/ 244510 w 244510"/>
                  <a:gd name="connsiteY13" fmla="*/ 122255 h 244509"/>
                  <a:gd name="connsiteX14" fmla="*/ 216726 w 244510"/>
                  <a:gd name="connsiteY14" fmla="*/ 94471 h 244509"/>
                  <a:gd name="connsiteX15" fmla="*/ 150037 w 244510"/>
                  <a:gd name="connsiteY15" fmla="*/ 94472 h 244509"/>
                  <a:gd name="connsiteX16" fmla="*/ 150038 w 244510"/>
                  <a:gd name="connsiteY16" fmla="*/ 27783 h 244509"/>
                  <a:gd name="connsiteX17" fmla="*/ 122255 w 244510"/>
                  <a:gd name="connsiteY17" fmla="*/ 0 h 244509"/>
                  <a:gd name="connsiteX18" fmla="*/ 102610 w 244510"/>
                  <a:gd name="connsiteY18" fmla="*/ 8138 h 2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510" h="244509">
                    <a:moveTo>
                      <a:pt x="102610" y="8138"/>
                    </a:moveTo>
                    <a:cubicBezTo>
                      <a:pt x="97582" y="13165"/>
                      <a:pt x="94472" y="20111"/>
                      <a:pt x="94472" y="27783"/>
                    </a:cubicBezTo>
                    <a:lnTo>
                      <a:pt x="94472" y="94471"/>
                    </a:lnTo>
                    <a:lnTo>
                      <a:pt x="27783" y="94472"/>
                    </a:lnTo>
                    <a:cubicBezTo>
                      <a:pt x="20112" y="94471"/>
                      <a:pt x="13165" y="97582"/>
                      <a:pt x="8138" y="102610"/>
                    </a:cubicBezTo>
                    <a:cubicBezTo>
                      <a:pt x="3110" y="107637"/>
                      <a:pt x="1" y="114582"/>
                      <a:pt x="0" y="122255"/>
                    </a:cubicBezTo>
                    <a:cubicBezTo>
                      <a:pt x="1" y="137598"/>
                      <a:pt x="12440" y="150037"/>
                      <a:pt x="27784" y="150038"/>
                    </a:cubicBezTo>
                    <a:lnTo>
                      <a:pt x="94472" y="150037"/>
                    </a:lnTo>
                    <a:lnTo>
                      <a:pt x="94472" y="216726"/>
                    </a:lnTo>
                    <a:cubicBezTo>
                      <a:pt x="94472" y="232070"/>
                      <a:pt x="106911" y="244509"/>
                      <a:pt x="122255" y="244509"/>
                    </a:cubicBezTo>
                    <a:cubicBezTo>
                      <a:pt x="137599" y="244509"/>
                      <a:pt x="150038" y="232070"/>
                      <a:pt x="150038" y="216726"/>
                    </a:cubicBezTo>
                    <a:lnTo>
                      <a:pt x="150037" y="150037"/>
                    </a:lnTo>
                    <a:lnTo>
                      <a:pt x="216727" y="150037"/>
                    </a:lnTo>
                    <a:cubicBezTo>
                      <a:pt x="232071" y="150038"/>
                      <a:pt x="244510" y="137598"/>
                      <a:pt x="244510" y="122255"/>
                    </a:cubicBezTo>
                    <a:cubicBezTo>
                      <a:pt x="244509" y="106911"/>
                      <a:pt x="232070" y="94472"/>
                      <a:pt x="216726" y="94471"/>
                    </a:cubicBezTo>
                    <a:lnTo>
                      <a:pt x="150037" y="94472"/>
                    </a:lnTo>
                    <a:lnTo>
                      <a:pt x="150038" y="27783"/>
                    </a:lnTo>
                    <a:cubicBezTo>
                      <a:pt x="150038" y="12439"/>
                      <a:pt x="137599" y="0"/>
                      <a:pt x="122255" y="0"/>
                    </a:cubicBezTo>
                    <a:cubicBezTo>
                      <a:pt x="114583" y="0"/>
                      <a:pt x="107637" y="3110"/>
                      <a:pt x="102610" y="8138"/>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a:extLst>
                  <a:ext uri="{FF2B5EF4-FFF2-40B4-BE49-F238E27FC236}">
                    <a16:creationId xmlns:a16="http://schemas.microsoft.com/office/drawing/2014/main" id="{1AE678BA-1AEE-49A7-8474-79CBC3DCEE18}"/>
                  </a:ext>
                </a:extLst>
              </p:cNvPr>
              <p:cNvSpPr/>
              <p:nvPr/>
            </p:nvSpPr>
            <p:spPr bwMode="auto">
              <a:xfrm>
                <a:off x="3704510" y="1507369"/>
                <a:ext cx="373056" cy="373056"/>
              </a:xfrm>
              <a:prstGeom prst="ellipse">
                <a:avLst/>
              </a:prstGeom>
              <a:noFill/>
              <a:ln w="19050" cap="flat">
                <a:solidFill>
                  <a:schemeClr val="accent1"/>
                </a:solidFill>
                <a:prstDash val="solid"/>
                <a:round/>
              </a:ln>
            </p:spPr>
            <p:txBody>
              <a:bodyPr rtlCol="0" anchor="ctr"/>
              <a:lstStyle/>
              <a:p>
                <a:endParaRPr lang="en-US" dirty="0">
                  <a:solidFill>
                    <a:schemeClr val="tx1"/>
                  </a:solidFill>
                </a:endParaRPr>
              </a:p>
            </p:txBody>
          </p:sp>
        </p:grpSp>
        <p:sp>
          <p:nvSpPr>
            <p:cNvPr id="135" name="Rectangle 134">
              <a:extLst>
                <a:ext uri="{FF2B5EF4-FFF2-40B4-BE49-F238E27FC236}">
                  <a16:creationId xmlns:a16="http://schemas.microsoft.com/office/drawing/2014/main" id="{188F34F0-9C91-4D4A-A96A-23988568BD8F}"/>
                </a:ext>
              </a:extLst>
            </p:cNvPr>
            <p:cNvSpPr/>
            <p:nvPr/>
          </p:nvSpPr>
          <p:spPr>
            <a:xfrm>
              <a:off x="1322840" y="4312058"/>
              <a:ext cx="2536778" cy="307777"/>
            </a:xfrm>
            <a:prstGeom prst="rect">
              <a:avLst/>
            </a:prstGeom>
            <a:noFill/>
            <a:ln w="76200" cap="flat" cmpd="sng" algn="ctr">
              <a:noFill/>
              <a:prstDash val="solid"/>
            </a:ln>
            <a:effectLst/>
          </p:spPr>
          <p:txBody>
            <a:bodyPr wrap="square" lIns="0" rIns="0"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mj-lt"/>
                  <a:ea typeface="+mn-ea"/>
                  <a:cs typeface="+mn-cs"/>
                </a:rPr>
                <a:t>Disparate data science tools</a:t>
              </a:r>
            </a:p>
          </p:txBody>
        </p:sp>
        <p:grpSp>
          <p:nvGrpSpPr>
            <p:cNvPr id="126" name="Group 125">
              <a:extLst>
                <a:ext uri="{FF2B5EF4-FFF2-40B4-BE49-F238E27FC236}">
                  <a16:creationId xmlns:a16="http://schemas.microsoft.com/office/drawing/2014/main" id="{AE55C260-9B4C-4A9F-8AD4-65A8E733BEEA}"/>
                </a:ext>
              </a:extLst>
            </p:cNvPr>
            <p:cNvGrpSpPr/>
            <p:nvPr/>
          </p:nvGrpSpPr>
          <p:grpSpPr>
            <a:xfrm>
              <a:off x="854701" y="3187813"/>
              <a:ext cx="363452" cy="363452"/>
              <a:chOff x="3704510" y="1507369"/>
              <a:chExt cx="373056" cy="373056"/>
            </a:xfrm>
          </p:grpSpPr>
          <p:sp>
            <p:nvSpPr>
              <p:cNvPr id="127" name="Freeform: Shape 126">
                <a:extLst>
                  <a:ext uri="{FF2B5EF4-FFF2-40B4-BE49-F238E27FC236}">
                    <a16:creationId xmlns:a16="http://schemas.microsoft.com/office/drawing/2014/main" id="{6A5C9471-6B90-44C9-8A00-9D226AE1512B}"/>
                  </a:ext>
                </a:extLst>
              </p:cNvPr>
              <p:cNvSpPr/>
              <p:nvPr/>
            </p:nvSpPr>
            <p:spPr bwMode="auto">
              <a:xfrm rot="18900000" flipH="1">
                <a:off x="3768783" y="1571643"/>
                <a:ext cx="244510" cy="244509"/>
              </a:xfrm>
              <a:custGeom>
                <a:avLst/>
                <a:gdLst>
                  <a:gd name="connsiteX0" fmla="*/ 102610 w 244510"/>
                  <a:gd name="connsiteY0" fmla="*/ 8138 h 244509"/>
                  <a:gd name="connsiteX1" fmla="*/ 94472 w 244510"/>
                  <a:gd name="connsiteY1" fmla="*/ 27783 h 244509"/>
                  <a:gd name="connsiteX2" fmla="*/ 94472 w 244510"/>
                  <a:gd name="connsiteY2" fmla="*/ 94471 h 244509"/>
                  <a:gd name="connsiteX3" fmla="*/ 27783 w 244510"/>
                  <a:gd name="connsiteY3" fmla="*/ 94472 h 244509"/>
                  <a:gd name="connsiteX4" fmla="*/ 8138 w 244510"/>
                  <a:gd name="connsiteY4" fmla="*/ 102610 h 244509"/>
                  <a:gd name="connsiteX5" fmla="*/ 0 w 244510"/>
                  <a:gd name="connsiteY5" fmla="*/ 122255 h 244509"/>
                  <a:gd name="connsiteX6" fmla="*/ 27784 w 244510"/>
                  <a:gd name="connsiteY6" fmla="*/ 150038 h 244509"/>
                  <a:gd name="connsiteX7" fmla="*/ 94472 w 244510"/>
                  <a:gd name="connsiteY7" fmla="*/ 150037 h 244509"/>
                  <a:gd name="connsiteX8" fmla="*/ 94472 w 244510"/>
                  <a:gd name="connsiteY8" fmla="*/ 216726 h 244509"/>
                  <a:gd name="connsiteX9" fmla="*/ 122255 w 244510"/>
                  <a:gd name="connsiteY9" fmla="*/ 244509 h 244509"/>
                  <a:gd name="connsiteX10" fmla="*/ 150038 w 244510"/>
                  <a:gd name="connsiteY10" fmla="*/ 216726 h 244509"/>
                  <a:gd name="connsiteX11" fmla="*/ 150037 w 244510"/>
                  <a:gd name="connsiteY11" fmla="*/ 150037 h 244509"/>
                  <a:gd name="connsiteX12" fmla="*/ 216727 w 244510"/>
                  <a:gd name="connsiteY12" fmla="*/ 150037 h 244509"/>
                  <a:gd name="connsiteX13" fmla="*/ 244510 w 244510"/>
                  <a:gd name="connsiteY13" fmla="*/ 122255 h 244509"/>
                  <a:gd name="connsiteX14" fmla="*/ 216726 w 244510"/>
                  <a:gd name="connsiteY14" fmla="*/ 94471 h 244509"/>
                  <a:gd name="connsiteX15" fmla="*/ 150037 w 244510"/>
                  <a:gd name="connsiteY15" fmla="*/ 94472 h 244509"/>
                  <a:gd name="connsiteX16" fmla="*/ 150038 w 244510"/>
                  <a:gd name="connsiteY16" fmla="*/ 27783 h 244509"/>
                  <a:gd name="connsiteX17" fmla="*/ 122255 w 244510"/>
                  <a:gd name="connsiteY17" fmla="*/ 0 h 244509"/>
                  <a:gd name="connsiteX18" fmla="*/ 102610 w 244510"/>
                  <a:gd name="connsiteY18" fmla="*/ 8138 h 2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510" h="244509">
                    <a:moveTo>
                      <a:pt x="102610" y="8138"/>
                    </a:moveTo>
                    <a:cubicBezTo>
                      <a:pt x="97582" y="13165"/>
                      <a:pt x="94472" y="20111"/>
                      <a:pt x="94472" y="27783"/>
                    </a:cubicBezTo>
                    <a:lnTo>
                      <a:pt x="94472" y="94471"/>
                    </a:lnTo>
                    <a:lnTo>
                      <a:pt x="27783" y="94472"/>
                    </a:lnTo>
                    <a:cubicBezTo>
                      <a:pt x="20112" y="94471"/>
                      <a:pt x="13165" y="97582"/>
                      <a:pt x="8138" y="102610"/>
                    </a:cubicBezTo>
                    <a:cubicBezTo>
                      <a:pt x="3110" y="107637"/>
                      <a:pt x="1" y="114582"/>
                      <a:pt x="0" y="122255"/>
                    </a:cubicBezTo>
                    <a:cubicBezTo>
                      <a:pt x="1" y="137598"/>
                      <a:pt x="12440" y="150037"/>
                      <a:pt x="27784" y="150038"/>
                    </a:cubicBezTo>
                    <a:lnTo>
                      <a:pt x="94472" y="150037"/>
                    </a:lnTo>
                    <a:lnTo>
                      <a:pt x="94472" y="216726"/>
                    </a:lnTo>
                    <a:cubicBezTo>
                      <a:pt x="94472" y="232070"/>
                      <a:pt x="106911" y="244509"/>
                      <a:pt x="122255" y="244509"/>
                    </a:cubicBezTo>
                    <a:cubicBezTo>
                      <a:pt x="137599" y="244509"/>
                      <a:pt x="150038" y="232070"/>
                      <a:pt x="150038" y="216726"/>
                    </a:cubicBezTo>
                    <a:lnTo>
                      <a:pt x="150037" y="150037"/>
                    </a:lnTo>
                    <a:lnTo>
                      <a:pt x="216727" y="150037"/>
                    </a:lnTo>
                    <a:cubicBezTo>
                      <a:pt x="232071" y="150038"/>
                      <a:pt x="244510" y="137598"/>
                      <a:pt x="244510" y="122255"/>
                    </a:cubicBezTo>
                    <a:cubicBezTo>
                      <a:pt x="244509" y="106911"/>
                      <a:pt x="232070" y="94472"/>
                      <a:pt x="216726" y="94471"/>
                    </a:cubicBezTo>
                    <a:lnTo>
                      <a:pt x="150037" y="94472"/>
                    </a:lnTo>
                    <a:lnTo>
                      <a:pt x="150038" y="27783"/>
                    </a:lnTo>
                    <a:cubicBezTo>
                      <a:pt x="150038" y="12439"/>
                      <a:pt x="137599" y="0"/>
                      <a:pt x="122255" y="0"/>
                    </a:cubicBezTo>
                    <a:cubicBezTo>
                      <a:pt x="114583" y="0"/>
                      <a:pt x="107637" y="3110"/>
                      <a:pt x="102610" y="8138"/>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a:extLst>
                  <a:ext uri="{FF2B5EF4-FFF2-40B4-BE49-F238E27FC236}">
                    <a16:creationId xmlns:a16="http://schemas.microsoft.com/office/drawing/2014/main" id="{04A184D2-43B9-4BA8-BED3-F7A469260E94}"/>
                  </a:ext>
                </a:extLst>
              </p:cNvPr>
              <p:cNvSpPr/>
              <p:nvPr/>
            </p:nvSpPr>
            <p:spPr bwMode="auto">
              <a:xfrm>
                <a:off x="3704510" y="1507369"/>
                <a:ext cx="373056" cy="373056"/>
              </a:xfrm>
              <a:prstGeom prst="ellipse">
                <a:avLst/>
              </a:prstGeom>
              <a:noFill/>
              <a:ln w="19050" cap="flat">
                <a:solidFill>
                  <a:schemeClr val="accent1"/>
                </a:solidFill>
                <a:prstDash val="solid"/>
                <a:round/>
              </a:ln>
            </p:spPr>
            <p:txBody>
              <a:bodyPr rtlCol="0" anchor="ctr"/>
              <a:lstStyle/>
              <a:p>
                <a:endParaRPr lang="en-US" dirty="0">
                  <a:solidFill>
                    <a:schemeClr val="tx1"/>
                  </a:solidFill>
                </a:endParaRPr>
              </a:p>
            </p:txBody>
          </p:sp>
        </p:grpSp>
        <p:sp>
          <p:nvSpPr>
            <p:cNvPr id="131" name="Rectangle 130">
              <a:extLst>
                <a:ext uri="{FF2B5EF4-FFF2-40B4-BE49-F238E27FC236}">
                  <a16:creationId xmlns:a16="http://schemas.microsoft.com/office/drawing/2014/main" id="{A068F6B2-DA3D-4759-ABC9-969B3705A14A}"/>
                </a:ext>
              </a:extLst>
            </p:cNvPr>
            <p:cNvSpPr/>
            <p:nvPr/>
          </p:nvSpPr>
          <p:spPr>
            <a:xfrm>
              <a:off x="1322840" y="3107929"/>
              <a:ext cx="2536778" cy="738664"/>
            </a:xfrm>
            <a:prstGeom prst="rect">
              <a:avLst/>
            </a:prstGeom>
            <a:noFill/>
            <a:ln w="76200" cap="flat" cmpd="sng" algn="ctr">
              <a:noFill/>
              <a:prstDash val="solid"/>
            </a:ln>
            <a:effectLst/>
          </p:spPr>
          <p:txBody>
            <a:bodyPr wrap="square" lIns="0" rIns="0"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mj-lt"/>
                  <a:ea typeface="+mn-ea"/>
                  <a:cs typeface="+mn-cs"/>
                </a:rPr>
                <a:t>Processing and labeling massive volumes of data </a:t>
              </a:r>
              <a:br>
                <a:rPr kumimoji="0" lang="en-US" sz="1400" b="0" i="0" u="none" strike="noStrike" kern="0" cap="none" spc="0" normalizeH="0" baseline="0" noProof="0" dirty="0">
                  <a:ln>
                    <a:noFill/>
                  </a:ln>
                  <a:effectLst/>
                  <a:uLnTx/>
                  <a:uFillTx/>
                  <a:latin typeface="+mj-lt"/>
                  <a:ea typeface="+mn-ea"/>
                  <a:cs typeface="+mn-cs"/>
                </a:rPr>
              </a:br>
              <a:r>
                <a:rPr kumimoji="0" lang="en-US" sz="1400" b="0" i="0" u="none" strike="noStrike" kern="0" cap="none" spc="0" normalizeH="0" baseline="0" noProof="0" dirty="0">
                  <a:ln>
                    <a:noFill/>
                  </a:ln>
                  <a:effectLst/>
                  <a:uLnTx/>
                  <a:uFillTx/>
                  <a:latin typeface="+mj-lt"/>
                  <a:ea typeface="+mn-ea"/>
                  <a:cs typeface="+mn-cs"/>
                </a:rPr>
                <a:t>for ML</a:t>
              </a:r>
            </a:p>
          </p:txBody>
        </p:sp>
        <p:grpSp>
          <p:nvGrpSpPr>
            <p:cNvPr id="109" name="Group 108">
              <a:extLst>
                <a:ext uri="{FF2B5EF4-FFF2-40B4-BE49-F238E27FC236}">
                  <a16:creationId xmlns:a16="http://schemas.microsoft.com/office/drawing/2014/main" id="{01796C29-C45E-42B7-8683-29CE10978B63}"/>
                </a:ext>
              </a:extLst>
            </p:cNvPr>
            <p:cNvGrpSpPr/>
            <p:nvPr/>
          </p:nvGrpSpPr>
          <p:grpSpPr>
            <a:xfrm>
              <a:off x="854701" y="2097527"/>
              <a:ext cx="363452" cy="363452"/>
              <a:chOff x="3704510" y="1507369"/>
              <a:chExt cx="373056" cy="373056"/>
            </a:xfrm>
          </p:grpSpPr>
          <p:sp>
            <p:nvSpPr>
              <p:cNvPr id="110" name="Freeform: Shape 109">
                <a:extLst>
                  <a:ext uri="{FF2B5EF4-FFF2-40B4-BE49-F238E27FC236}">
                    <a16:creationId xmlns:a16="http://schemas.microsoft.com/office/drawing/2014/main" id="{1BA82E08-499F-4303-8611-0E4019ACBB7A}"/>
                  </a:ext>
                </a:extLst>
              </p:cNvPr>
              <p:cNvSpPr/>
              <p:nvPr/>
            </p:nvSpPr>
            <p:spPr bwMode="auto">
              <a:xfrm rot="18900000" flipH="1">
                <a:off x="3768783" y="1571643"/>
                <a:ext cx="244510" cy="244509"/>
              </a:xfrm>
              <a:custGeom>
                <a:avLst/>
                <a:gdLst>
                  <a:gd name="connsiteX0" fmla="*/ 102610 w 244510"/>
                  <a:gd name="connsiteY0" fmla="*/ 8138 h 244509"/>
                  <a:gd name="connsiteX1" fmla="*/ 94472 w 244510"/>
                  <a:gd name="connsiteY1" fmla="*/ 27783 h 244509"/>
                  <a:gd name="connsiteX2" fmla="*/ 94472 w 244510"/>
                  <a:gd name="connsiteY2" fmla="*/ 94471 h 244509"/>
                  <a:gd name="connsiteX3" fmla="*/ 27783 w 244510"/>
                  <a:gd name="connsiteY3" fmla="*/ 94472 h 244509"/>
                  <a:gd name="connsiteX4" fmla="*/ 8138 w 244510"/>
                  <a:gd name="connsiteY4" fmla="*/ 102610 h 244509"/>
                  <a:gd name="connsiteX5" fmla="*/ 0 w 244510"/>
                  <a:gd name="connsiteY5" fmla="*/ 122255 h 244509"/>
                  <a:gd name="connsiteX6" fmla="*/ 27784 w 244510"/>
                  <a:gd name="connsiteY6" fmla="*/ 150038 h 244509"/>
                  <a:gd name="connsiteX7" fmla="*/ 94472 w 244510"/>
                  <a:gd name="connsiteY7" fmla="*/ 150037 h 244509"/>
                  <a:gd name="connsiteX8" fmla="*/ 94472 w 244510"/>
                  <a:gd name="connsiteY8" fmla="*/ 216726 h 244509"/>
                  <a:gd name="connsiteX9" fmla="*/ 122255 w 244510"/>
                  <a:gd name="connsiteY9" fmla="*/ 244509 h 244509"/>
                  <a:gd name="connsiteX10" fmla="*/ 150038 w 244510"/>
                  <a:gd name="connsiteY10" fmla="*/ 216726 h 244509"/>
                  <a:gd name="connsiteX11" fmla="*/ 150037 w 244510"/>
                  <a:gd name="connsiteY11" fmla="*/ 150037 h 244509"/>
                  <a:gd name="connsiteX12" fmla="*/ 216727 w 244510"/>
                  <a:gd name="connsiteY12" fmla="*/ 150037 h 244509"/>
                  <a:gd name="connsiteX13" fmla="*/ 244510 w 244510"/>
                  <a:gd name="connsiteY13" fmla="*/ 122255 h 244509"/>
                  <a:gd name="connsiteX14" fmla="*/ 216726 w 244510"/>
                  <a:gd name="connsiteY14" fmla="*/ 94471 h 244509"/>
                  <a:gd name="connsiteX15" fmla="*/ 150037 w 244510"/>
                  <a:gd name="connsiteY15" fmla="*/ 94472 h 244509"/>
                  <a:gd name="connsiteX16" fmla="*/ 150038 w 244510"/>
                  <a:gd name="connsiteY16" fmla="*/ 27783 h 244509"/>
                  <a:gd name="connsiteX17" fmla="*/ 122255 w 244510"/>
                  <a:gd name="connsiteY17" fmla="*/ 0 h 244509"/>
                  <a:gd name="connsiteX18" fmla="*/ 102610 w 244510"/>
                  <a:gd name="connsiteY18" fmla="*/ 8138 h 2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510" h="244509">
                    <a:moveTo>
                      <a:pt x="102610" y="8138"/>
                    </a:moveTo>
                    <a:cubicBezTo>
                      <a:pt x="97582" y="13165"/>
                      <a:pt x="94472" y="20111"/>
                      <a:pt x="94472" y="27783"/>
                    </a:cubicBezTo>
                    <a:lnTo>
                      <a:pt x="94472" y="94471"/>
                    </a:lnTo>
                    <a:lnTo>
                      <a:pt x="27783" y="94472"/>
                    </a:lnTo>
                    <a:cubicBezTo>
                      <a:pt x="20112" y="94471"/>
                      <a:pt x="13165" y="97582"/>
                      <a:pt x="8138" y="102610"/>
                    </a:cubicBezTo>
                    <a:cubicBezTo>
                      <a:pt x="3110" y="107637"/>
                      <a:pt x="1" y="114582"/>
                      <a:pt x="0" y="122255"/>
                    </a:cubicBezTo>
                    <a:cubicBezTo>
                      <a:pt x="1" y="137598"/>
                      <a:pt x="12440" y="150037"/>
                      <a:pt x="27784" y="150038"/>
                    </a:cubicBezTo>
                    <a:lnTo>
                      <a:pt x="94472" y="150037"/>
                    </a:lnTo>
                    <a:lnTo>
                      <a:pt x="94472" y="216726"/>
                    </a:lnTo>
                    <a:cubicBezTo>
                      <a:pt x="94472" y="232070"/>
                      <a:pt x="106911" y="244509"/>
                      <a:pt x="122255" y="244509"/>
                    </a:cubicBezTo>
                    <a:cubicBezTo>
                      <a:pt x="137599" y="244509"/>
                      <a:pt x="150038" y="232070"/>
                      <a:pt x="150038" y="216726"/>
                    </a:cubicBezTo>
                    <a:lnTo>
                      <a:pt x="150037" y="150037"/>
                    </a:lnTo>
                    <a:lnTo>
                      <a:pt x="216727" y="150037"/>
                    </a:lnTo>
                    <a:cubicBezTo>
                      <a:pt x="232071" y="150038"/>
                      <a:pt x="244510" y="137598"/>
                      <a:pt x="244510" y="122255"/>
                    </a:cubicBezTo>
                    <a:cubicBezTo>
                      <a:pt x="244509" y="106911"/>
                      <a:pt x="232070" y="94472"/>
                      <a:pt x="216726" y="94471"/>
                    </a:cubicBezTo>
                    <a:lnTo>
                      <a:pt x="150037" y="94472"/>
                    </a:lnTo>
                    <a:lnTo>
                      <a:pt x="150038" y="27783"/>
                    </a:lnTo>
                    <a:cubicBezTo>
                      <a:pt x="150038" y="12439"/>
                      <a:pt x="137599" y="0"/>
                      <a:pt x="122255" y="0"/>
                    </a:cubicBezTo>
                    <a:cubicBezTo>
                      <a:pt x="114583" y="0"/>
                      <a:pt x="107637" y="3110"/>
                      <a:pt x="102610" y="8138"/>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60F36144-2046-4378-AD03-556DDC973626}"/>
                  </a:ext>
                </a:extLst>
              </p:cNvPr>
              <p:cNvSpPr/>
              <p:nvPr/>
            </p:nvSpPr>
            <p:spPr bwMode="auto">
              <a:xfrm>
                <a:off x="3704510" y="1507369"/>
                <a:ext cx="373056" cy="373056"/>
              </a:xfrm>
              <a:prstGeom prst="ellipse">
                <a:avLst/>
              </a:prstGeom>
              <a:noFill/>
              <a:ln w="19050" cap="flat">
                <a:solidFill>
                  <a:schemeClr val="accent1"/>
                </a:solidFill>
                <a:prstDash val="solid"/>
                <a:round/>
              </a:ln>
            </p:spPr>
            <p:txBody>
              <a:bodyPr rtlCol="0" anchor="ctr"/>
              <a:lstStyle/>
              <a:p>
                <a:endParaRPr lang="en-US" dirty="0">
                  <a:solidFill>
                    <a:schemeClr val="tx1"/>
                  </a:solidFill>
                </a:endParaRPr>
              </a:p>
            </p:txBody>
          </p:sp>
        </p:grpSp>
        <p:sp>
          <p:nvSpPr>
            <p:cNvPr id="113" name="Rectangle 112">
              <a:extLst>
                <a:ext uri="{FF2B5EF4-FFF2-40B4-BE49-F238E27FC236}">
                  <a16:creationId xmlns:a16="http://schemas.microsoft.com/office/drawing/2014/main" id="{CC4ECB6C-9DE5-498C-AD83-6999A70E7276}"/>
                </a:ext>
              </a:extLst>
            </p:cNvPr>
            <p:cNvSpPr/>
            <p:nvPr/>
          </p:nvSpPr>
          <p:spPr>
            <a:xfrm>
              <a:off x="1322840" y="2125365"/>
              <a:ext cx="2536778" cy="307777"/>
            </a:xfrm>
            <a:prstGeom prst="rect">
              <a:avLst/>
            </a:prstGeom>
            <a:noFill/>
            <a:ln w="76200" cap="flat" cmpd="sng" algn="ctr">
              <a:noFill/>
              <a:prstDash val="solid"/>
            </a:ln>
            <a:effectLst/>
          </p:spPr>
          <p:txBody>
            <a:bodyPr wrap="square" lIns="0" rIns="0"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mj-lt"/>
                  <a:ea typeface="+mn-ea"/>
                  <a:cs typeface="+mn-cs"/>
                </a:rPr>
                <a:t>Not enough ML builders</a:t>
              </a:r>
            </a:p>
          </p:txBody>
        </p:sp>
        <p:grpSp>
          <p:nvGrpSpPr>
            <p:cNvPr id="136" name="Group 135">
              <a:extLst>
                <a:ext uri="{FF2B5EF4-FFF2-40B4-BE49-F238E27FC236}">
                  <a16:creationId xmlns:a16="http://schemas.microsoft.com/office/drawing/2014/main" id="{899258B8-7E45-43BD-9481-0E407CEB3630}"/>
                </a:ext>
              </a:extLst>
            </p:cNvPr>
            <p:cNvGrpSpPr/>
            <p:nvPr/>
          </p:nvGrpSpPr>
          <p:grpSpPr>
            <a:xfrm>
              <a:off x="854701" y="5370468"/>
              <a:ext cx="363452" cy="363452"/>
              <a:chOff x="3704510" y="1507369"/>
              <a:chExt cx="373056" cy="373056"/>
            </a:xfrm>
          </p:grpSpPr>
          <p:sp>
            <p:nvSpPr>
              <p:cNvPr id="137" name="Freeform: Shape 136">
                <a:extLst>
                  <a:ext uri="{FF2B5EF4-FFF2-40B4-BE49-F238E27FC236}">
                    <a16:creationId xmlns:a16="http://schemas.microsoft.com/office/drawing/2014/main" id="{E6920E57-590D-4704-B41A-4F76893EC3EC}"/>
                  </a:ext>
                </a:extLst>
              </p:cNvPr>
              <p:cNvSpPr/>
              <p:nvPr/>
            </p:nvSpPr>
            <p:spPr bwMode="auto">
              <a:xfrm rot="18900000" flipH="1">
                <a:off x="3768783" y="1571643"/>
                <a:ext cx="244510" cy="244509"/>
              </a:xfrm>
              <a:custGeom>
                <a:avLst/>
                <a:gdLst>
                  <a:gd name="connsiteX0" fmla="*/ 102610 w 244510"/>
                  <a:gd name="connsiteY0" fmla="*/ 8138 h 244509"/>
                  <a:gd name="connsiteX1" fmla="*/ 94472 w 244510"/>
                  <a:gd name="connsiteY1" fmla="*/ 27783 h 244509"/>
                  <a:gd name="connsiteX2" fmla="*/ 94472 w 244510"/>
                  <a:gd name="connsiteY2" fmla="*/ 94471 h 244509"/>
                  <a:gd name="connsiteX3" fmla="*/ 27783 w 244510"/>
                  <a:gd name="connsiteY3" fmla="*/ 94472 h 244509"/>
                  <a:gd name="connsiteX4" fmla="*/ 8138 w 244510"/>
                  <a:gd name="connsiteY4" fmla="*/ 102610 h 244509"/>
                  <a:gd name="connsiteX5" fmla="*/ 0 w 244510"/>
                  <a:gd name="connsiteY5" fmla="*/ 122255 h 244509"/>
                  <a:gd name="connsiteX6" fmla="*/ 27784 w 244510"/>
                  <a:gd name="connsiteY6" fmla="*/ 150038 h 244509"/>
                  <a:gd name="connsiteX7" fmla="*/ 94472 w 244510"/>
                  <a:gd name="connsiteY7" fmla="*/ 150037 h 244509"/>
                  <a:gd name="connsiteX8" fmla="*/ 94472 w 244510"/>
                  <a:gd name="connsiteY8" fmla="*/ 216726 h 244509"/>
                  <a:gd name="connsiteX9" fmla="*/ 122255 w 244510"/>
                  <a:gd name="connsiteY9" fmla="*/ 244509 h 244509"/>
                  <a:gd name="connsiteX10" fmla="*/ 150038 w 244510"/>
                  <a:gd name="connsiteY10" fmla="*/ 216726 h 244509"/>
                  <a:gd name="connsiteX11" fmla="*/ 150037 w 244510"/>
                  <a:gd name="connsiteY11" fmla="*/ 150037 h 244509"/>
                  <a:gd name="connsiteX12" fmla="*/ 216727 w 244510"/>
                  <a:gd name="connsiteY12" fmla="*/ 150037 h 244509"/>
                  <a:gd name="connsiteX13" fmla="*/ 244510 w 244510"/>
                  <a:gd name="connsiteY13" fmla="*/ 122255 h 244509"/>
                  <a:gd name="connsiteX14" fmla="*/ 216726 w 244510"/>
                  <a:gd name="connsiteY14" fmla="*/ 94471 h 244509"/>
                  <a:gd name="connsiteX15" fmla="*/ 150037 w 244510"/>
                  <a:gd name="connsiteY15" fmla="*/ 94472 h 244509"/>
                  <a:gd name="connsiteX16" fmla="*/ 150038 w 244510"/>
                  <a:gd name="connsiteY16" fmla="*/ 27783 h 244509"/>
                  <a:gd name="connsiteX17" fmla="*/ 122255 w 244510"/>
                  <a:gd name="connsiteY17" fmla="*/ 0 h 244509"/>
                  <a:gd name="connsiteX18" fmla="*/ 102610 w 244510"/>
                  <a:gd name="connsiteY18" fmla="*/ 8138 h 24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510" h="244509">
                    <a:moveTo>
                      <a:pt x="102610" y="8138"/>
                    </a:moveTo>
                    <a:cubicBezTo>
                      <a:pt x="97582" y="13165"/>
                      <a:pt x="94472" y="20111"/>
                      <a:pt x="94472" y="27783"/>
                    </a:cubicBezTo>
                    <a:lnTo>
                      <a:pt x="94472" y="94471"/>
                    </a:lnTo>
                    <a:lnTo>
                      <a:pt x="27783" y="94472"/>
                    </a:lnTo>
                    <a:cubicBezTo>
                      <a:pt x="20112" y="94471"/>
                      <a:pt x="13165" y="97582"/>
                      <a:pt x="8138" y="102610"/>
                    </a:cubicBezTo>
                    <a:cubicBezTo>
                      <a:pt x="3110" y="107637"/>
                      <a:pt x="1" y="114582"/>
                      <a:pt x="0" y="122255"/>
                    </a:cubicBezTo>
                    <a:cubicBezTo>
                      <a:pt x="1" y="137598"/>
                      <a:pt x="12440" y="150037"/>
                      <a:pt x="27784" y="150038"/>
                    </a:cubicBezTo>
                    <a:lnTo>
                      <a:pt x="94472" y="150037"/>
                    </a:lnTo>
                    <a:lnTo>
                      <a:pt x="94472" y="216726"/>
                    </a:lnTo>
                    <a:cubicBezTo>
                      <a:pt x="94472" y="232070"/>
                      <a:pt x="106911" y="244509"/>
                      <a:pt x="122255" y="244509"/>
                    </a:cubicBezTo>
                    <a:cubicBezTo>
                      <a:pt x="137599" y="244509"/>
                      <a:pt x="150038" y="232070"/>
                      <a:pt x="150038" y="216726"/>
                    </a:cubicBezTo>
                    <a:lnTo>
                      <a:pt x="150037" y="150037"/>
                    </a:lnTo>
                    <a:lnTo>
                      <a:pt x="216727" y="150037"/>
                    </a:lnTo>
                    <a:cubicBezTo>
                      <a:pt x="232071" y="150038"/>
                      <a:pt x="244510" y="137598"/>
                      <a:pt x="244510" y="122255"/>
                    </a:cubicBezTo>
                    <a:cubicBezTo>
                      <a:pt x="244509" y="106911"/>
                      <a:pt x="232070" y="94472"/>
                      <a:pt x="216726" y="94471"/>
                    </a:cubicBezTo>
                    <a:lnTo>
                      <a:pt x="150037" y="94472"/>
                    </a:lnTo>
                    <a:lnTo>
                      <a:pt x="150038" y="27783"/>
                    </a:lnTo>
                    <a:cubicBezTo>
                      <a:pt x="150038" y="12439"/>
                      <a:pt x="137599" y="0"/>
                      <a:pt x="122255" y="0"/>
                    </a:cubicBezTo>
                    <a:cubicBezTo>
                      <a:pt x="114583" y="0"/>
                      <a:pt x="107637" y="3110"/>
                      <a:pt x="102610" y="8138"/>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8" name="Oval 137">
                <a:extLst>
                  <a:ext uri="{FF2B5EF4-FFF2-40B4-BE49-F238E27FC236}">
                    <a16:creationId xmlns:a16="http://schemas.microsoft.com/office/drawing/2014/main" id="{744D2671-3490-4AD8-93ED-B170BE8129A5}"/>
                  </a:ext>
                </a:extLst>
              </p:cNvPr>
              <p:cNvSpPr/>
              <p:nvPr/>
            </p:nvSpPr>
            <p:spPr bwMode="auto">
              <a:xfrm>
                <a:off x="3704510" y="1507369"/>
                <a:ext cx="373056" cy="373056"/>
              </a:xfrm>
              <a:prstGeom prst="ellipse">
                <a:avLst/>
              </a:prstGeom>
              <a:noFill/>
              <a:ln w="19050" cap="flat">
                <a:solidFill>
                  <a:schemeClr val="accent1"/>
                </a:solidFill>
                <a:prstDash val="solid"/>
                <a:round/>
              </a:ln>
            </p:spPr>
            <p:txBody>
              <a:bodyPr rtlCol="0" anchor="ctr"/>
              <a:lstStyle/>
              <a:p>
                <a:endParaRPr lang="en-US" dirty="0">
                  <a:solidFill>
                    <a:schemeClr val="tx1"/>
                  </a:solidFill>
                </a:endParaRPr>
              </a:p>
            </p:txBody>
          </p:sp>
        </p:grpSp>
        <p:sp>
          <p:nvSpPr>
            <p:cNvPr id="139" name="Rectangle 138">
              <a:extLst>
                <a:ext uri="{FF2B5EF4-FFF2-40B4-BE49-F238E27FC236}">
                  <a16:creationId xmlns:a16="http://schemas.microsoft.com/office/drawing/2014/main" id="{83E371C6-8C9B-4731-9AC6-FBEF33FCDA60}"/>
                </a:ext>
              </a:extLst>
            </p:cNvPr>
            <p:cNvSpPr/>
            <p:nvPr/>
          </p:nvSpPr>
          <p:spPr>
            <a:xfrm>
              <a:off x="1322840" y="5290584"/>
              <a:ext cx="2536778" cy="523220"/>
            </a:xfrm>
            <a:prstGeom prst="rect">
              <a:avLst/>
            </a:prstGeom>
            <a:noFill/>
            <a:ln w="76200" cap="flat" cmpd="sng" algn="ctr">
              <a:noFill/>
              <a:prstDash val="solid"/>
            </a:ln>
            <a:effectLst/>
          </p:spPr>
          <p:txBody>
            <a:bodyPr wrap="square" lIns="0" rIns="0"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mj-lt"/>
                  <a:ea typeface="+mn-ea"/>
                  <a:cs typeface="+mn-cs"/>
                </a:rPr>
                <a:t>Tedious, manual </a:t>
              </a:r>
              <a:br>
                <a:rPr kumimoji="0" lang="en-US" sz="1400" b="0" i="0" u="none" strike="noStrike" kern="0" cap="none" spc="0" normalizeH="0" baseline="0" noProof="0" dirty="0">
                  <a:ln>
                    <a:noFill/>
                  </a:ln>
                  <a:effectLst/>
                  <a:uLnTx/>
                  <a:uFillTx/>
                  <a:latin typeface="+mj-lt"/>
                  <a:ea typeface="+mn-ea"/>
                  <a:cs typeface="+mn-cs"/>
                </a:rPr>
              </a:br>
              <a:r>
                <a:rPr kumimoji="0" lang="en-US" sz="1400" b="0" i="0" u="none" strike="noStrike" kern="0" cap="none" spc="0" normalizeH="0" baseline="0" noProof="0" dirty="0">
                  <a:ln>
                    <a:noFill/>
                  </a:ln>
                  <a:effectLst/>
                  <a:uLnTx/>
                  <a:uFillTx/>
                  <a:latin typeface="+mj-lt"/>
                  <a:ea typeface="+mn-ea"/>
                  <a:cs typeface="+mn-cs"/>
                </a:rPr>
                <a:t>ML operations</a:t>
              </a:r>
            </a:p>
          </p:txBody>
        </p:sp>
        <p:grpSp>
          <p:nvGrpSpPr>
            <p:cNvPr id="9" name="Group 8">
              <a:extLst>
                <a:ext uri="{FF2B5EF4-FFF2-40B4-BE49-F238E27FC236}">
                  <a16:creationId xmlns:a16="http://schemas.microsoft.com/office/drawing/2014/main" id="{5E3FDAEB-DA02-4A8E-8E36-0634786FF3F3}"/>
                </a:ext>
              </a:extLst>
            </p:cNvPr>
            <p:cNvGrpSpPr/>
            <p:nvPr/>
          </p:nvGrpSpPr>
          <p:grpSpPr>
            <a:xfrm>
              <a:off x="5421494" y="1948393"/>
              <a:ext cx="5810385" cy="3995207"/>
              <a:chOff x="5421494" y="1948393"/>
              <a:chExt cx="5810385" cy="3995207"/>
            </a:xfrm>
          </p:grpSpPr>
          <p:grpSp>
            <p:nvGrpSpPr>
              <p:cNvPr id="171" name="Graphic 5193">
                <a:extLst>
                  <a:ext uri="{FF2B5EF4-FFF2-40B4-BE49-F238E27FC236}">
                    <a16:creationId xmlns:a16="http://schemas.microsoft.com/office/drawing/2014/main" id="{8E0F1197-A6FA-4F1D-8C89-90E3F7B26879}"/>
                  </a:ext>
                </a:extLst>
              </p:cNvPr>
              <p:cNvGrpSpPr/>
              <p:nvPr/>
            </p:nvGrpSpPr>
            <p:grpSpPr>
              <a:xfrm>
                <a:off x="5421494" y="4022453"/>
                <a:ext cx="886986" cy="886986"/>
                <a:chOff x="1741285" y="9334500"/>
                <a:chExt cx="1905000" cy="1905000"/>
              </a:xfrm>
            </p:grpSpPr>
            <p:sp>
              <p:nvSpPr>
                <p:cNvPr id="172" name="Freeform: Shape 171">
                  <a:extLst>
                    <a:ext uri="{FF2B5EF4-FFF2-40B4-BE49-F238E27FC236}">
                      <a16:creationId xmlns:a16="http://schemas.microsoft.com/office/drawing/2014/main" id="{92F3822C-539F-4A62-BF19-E36812D6D579}"/>
                    </a:ext>
                  </a:extLst>
                </p:cNvPr>
                <p:cNvSpPr/>
                <p:nvPr/>
              </p:nvSpPr>
              <p:spPr>
                <a:xfrm>
                  <a:off x="2186197" y="10694955"/>
                  <a:ext cx="1349787" cy="106584"/>
                </a:xfrm>
                <a:custGeom>
                  <a:avLst/>
                  <a:gdLst>
                    <a:gd name="connsiteX0" fmla="*/ 0 w 1349787"/>
                    <a:gd name="connsiteY0" fmla="*/ 0 h 106584"/>
                    <a:gd name="connsiteX1" fmla="*/ 0 w 1349787"/>
                    <a:gd name="connsiteY1" fmla="*/ 71914 h 106584"/>
                    <a:gd name="connsiteX2" fmla="*/ 4572 w 1349787"/>
                    <a:gd name="connsiteY2" fmla="*/ 75343 h 106584"/>
                    <a:gd name="connsiteX3" fmla="*/ 79248 w 1349787"/>
                    <a:gd name="connsiteY3" fmla="*/ 106585 h 106584"/>
                    <a:gd name="connsiteX4" fmla="*/ 1279398 w 1349787"/>
                    <a:gd name="connsiteY4" fmla="*/ 106585 h 106584"/>
                    <a:gd name="connsiteX5" fmla="*/ 1341215 w 1349787"/>
                    <a:gd name="connsiteY5" fmla="*/ 78772 h 106584"/>
                    <a:gd name="connsiteX6" fmla="*/ 1349788 w 1349787"/>
                    <a:gd name="connsiteY6" fmla="*/ 71914 h 106584"/>
                    <a:gd name="connsiteX7" fmla="*/ 1348931 w 1349787"/>
                    <a:gd name="connsiteY7" fmla="*/ 0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787" h="106584">
                      <a:moveTo>
                        <a:pt x="0" y="0"/>
                      </a:moveTo>
                      <a:lnTo>
                        <a:pt x="0" y="71914"/>
                      </a:lnTo>
                      <a:lnTo>
                        <a:pt x="4572" y="75343"/>
                      </a:lnTo>
                      <a:cubicBezTo>
                        <a:pt x="26099" y="91535"/>
                        <a:pt x="52197" y="106585"/>
                        <a:pt x="79248" y="106585"/>
                      </a:cubicBezTo>
                      <a:lnTo>
                        <a:pt x="1279398" y="106585"/>
                      </a:lnTo>
                      <a:cubicBezTo>
                        <a:pt x="1301877" y="106585"/>
                        <a:pt x="1323594" y="92678"/>
                        <a:pt x="1341215" y="78772"/>
                      </a:cubicBezTo>
                      <a:lnTo>
                        <a:pt x="1349788" y="71914"/>
                      </a:lnTo>
                      <a:lnTo>
                        <a:pt x="1348931" y="0"/>
                      </a:lnTo>
                      <a:close/>
                    </a:path>
                  </a:pathLst>
                </a:custGeom>
                <a:noFill/>
                <a:ln w="19050" cap="flat">
                  <a:solidFill>
                    <a:schemeClr val="tx1"/>
                  </a:solidFill>
                  <a:prstDash val="solid"/>
                  <a:round/>
                </a:ln>
              </p:spPr>
              <p:txBody>
                <a:bodyPr rtlCol="0" anchor="ctr"/>
                <a:lstStyle/>
                <a:p>
                  <a:endParaRPr lang="en-US" dirty="0"/>
                </a:p>
              </p:txBody>
            </p:sp>
            <p:sp>
              <p:nvSpPr>
                <p:cNvPr id="173" name="Freeform: Shape 172">
                  <a:extLst>
                    <a:ext uri="{FF2B5EF4-FFF2-40B4-BE49-F238E27FC236}">
                      <a16:creationId xmlns:a16="http://schemas.microsoft.com/office/drawing/2014/main" id="{B8D99363-13F8-4CBC-AEC2-1C9B50CC27D7}"/>
                    </a:ext>
                  </a:extLst>
                </p:cNvPr>
                <p:cNvSpPr/>
                <p:nvPr/>
              </p:nvSpPr>
              <p:spPr>
                <a:xfrm>
                  <a:off x="2374792" y="9948957"/>
                  <a:ext cx="970797" cy="675053"/>
                </a:xfrm>
                <a:custGeom>
                  <a:avLst/>
                  <a:gdLst>
                    <a:gd name="connsiteX0" fmla="*/ 261842 w 970797"/>
                    <a:gd name="connsiteY0" fmla="*/ 0 h 675053"/>
                    <a:gd name="connsiteX1" fmla="*/ 943642 w 970797"/>
                    <a:gd name="connsiteY1" fmla="*/ 0 h 675053"/>
                    <a:gd name="connsiteX2" fmla="*/ 970693 w 970797"/>
                    <a:gd name="connsiteY2" fmla="*/ 27241 h 675053"/>
                    <a:gd name="connsiteX3" fmla="*/ 970693 w 970797"/>
                    <a:gd name="connsiteY3" fmla="*/ 27242 h 675053"/>
                    <a:gd name="connsiteX4" fmla="*/ 970693 w 970797"/>
                    <a:gd name="connsiteY4" fmla="*/ 651320 h 675053"/>
                    <a:gd name="connsiteX5" fmla="*/ 951287 w 970797"/>
                    <a:gd name="connsiteY5" fmla="*/ 674950 h 675053"/>
                    <a:gd name="connsiteX6" fmla="*/ 946976 w 970797"/>
                    <a:gd name="connsiteY6" fmla="*/ 674941 h 675053"/>
                    <a:gd name="connsiteX7" fmla="*/ 27051 w 970797"/>
                    <a:gd name="connsiteY7" fmla="*/ 674941 h 675053"/>
                    <a:gd name="connsiteX8" fmla="*/ 0 w 970797"/>
                    <a:gd name="connsiteY8" fmla="*/ 647986 h 675053"/>
                    <a:gd name="connsiteX9" fmla="*/ 0 w 970797"/>
                    <a:gd name="connsiteY9" fmla="*/ 268986 h 67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797" h="675053">
                      <a:moveTo>
                        <a:pt x="261842" y="0"/>
                      </a:moveTo>
                      <a:lnTo>
                        <a:pt x="943642" y="0"/>
                      </a:lnTo>
                      <a:cubicBezTo>
                        <a:pt x="958634" y="53"/>
                        <a:pt x="970745" y="12249"/>
                        <a:pt x="970693" y="27241"/>
                      </a:cubicBezTo>
                      <a:cubicBezTo>
                        <a:pt x="970693" y="27241"/>
                        <a:pt x="970693" y="27241"/>
                        <a:pt x="970693" y="27242"/>
                      </a:cubicBezTo>
                      <a:lnTo>
                        <a:pt x="970693" y="651320"/>
                      </a:lnTo>
                      <a:cubicBezTo>
                        <a:pt x="971859" y="663204"/>
                        <a:pt x="963171" y="673784"/>
                        <a:pt x="951287" y="674950"/>
                      </a:cubicBezTo>
                      <a:cubicBezTo>
                        <a:pt x="949853" y="675091"/>
                        <a:pt x="948409" y="675088"/>
                        <a:pt x="946976" y="674941"/>
                      </a:cubicBezTo>
                      <a:lnTo>
                        <a:pt x="27051" y="674941"/>
                      </a:lnTo>
                      <a:cubicBezTo>
                        <a:pt x="12148" y="674942"/>
                        <a:pt x="52" y="662888"/>
                        <a:pt x="0" y="647986"/>
                      </a:cubicBezTo>
                      <a:lnTo>
                        <a:pt x="0" y="268986"/>
                      </a:lnTo>
                    </a:path>
                  </a:pathLst>
                </a:custGeom>
                <a:noFill/>
                <a:ln w="19050" cap="flat">
                  <a:solidFill>
                    <a:schemeClr val="tx1"/>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52FE2B7B-8F0C-4022-A57B-F395E3872485}"/>
                    </a:ext>
                  </a:extLst>
                </p:cNvPr>
                <p:cNvSpPr/>
                <p:nvPr/>
              </p:nvSpPr>
              <p:spPr>
                <a:xfrm>
                  <a:off x="2303736" y="9889807"/>
                  <a:ext cx="1113186" cy="805148"/>
                </a:xfrm>
                <a:custGeom>
                  <a:avLst/>
                  <a:gdLst>
                    <a:gd name="connsiteX0" fmla="*/ 336233 w 1113186"/>
                    <a:gd name="connsiteY0" fmla="*/ 0 h 805148"/>
                    <a:gd name="connsiteX1" fmla="*/ 1086136 w 1113186"/>
                    <a:gd name="connsiteY1" fmla="*/ 0 h 805148"/>
                    <a:gd name="connsiteX2" fmla="*/ 1113187 w 1113186"/>
                    <a:gd name="connsiteY2" fmla="*/ 26956 h 805148"/>
                    <a:gd name="connsiteX3" fmla="*/ 1113187 w 1113186"/>
                    <a:gd name="connsiteY3" fmla="*/ 778193 h 805148"/>
                    <a:gd name="connsiteX4" fmla="*/ 1086136 w 1113186"/>
                    <a:gd name="connsiteY4" fmla="*/ 805148 h 805148"/>
                    <a:gd name="connsiteX5" fmla="*/ 27051 w 1113186"/>
                    <a:gd name="connsiteY5" fmla="*/ 805148 h 805148"/>
                    <a:gd name="connsiteX6" fmla="*/ 0 w 1113186"/>
                    <a:gd name="connsiteY6" fmla="*/ 778193 h 805148"/>
                    <a:gd name="connsiteX7" fmla="*/ 0 w 1113186"/>
                    <a:gd name="connsiteY7" fmla="*/ 325184 h 80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186" h="805148">
                      <a:moveTo>
                        <a:pt x="336233" y="0"/>
                      </a:moveTo>
                      <a:lnTo>
                        <a:pt x="1086136" y="0"/>
                      </a:lnTo>
                      <a:cubicBezTo>
                        <a:pt x="1101039" y="0"/>
                        <a:pt x="1113134" y="12053"/>
                        <a:pt x="1113187" y="26956"/>
                      </a:cubicBezTo>
                      <a:lnTo>
                        <a:pt x="1113187" y="778193"/>
                      </a:lnTo>
                      <a:cubicBezTo>
                        <a:pt x="1113134" y="793095"/>
                        <a:pt x="1101039" y="805148"/>
                        <a:pt x="1086136" y="805148"/>
                      </a:cubicBezTo>
                      <a:lnTo>
                        <a:pt x="27051" y="805148"/>
                      </a:lnTo>
                      <a:cubicBezTo>
                        <a:pt x="12148" y="805148"/>
                        <a:pt x="52" y="793095"/>
                        <a:pt x="0" y="778193"/>
                      </a:cubicBezTo>
                      <a:lnTo>
                        <a:pt x="0" y="325184"/>
                      </a:lnTo>
                    </a:path>
                  </a:pathLst>
                </a:custGeom>
                <a:noFill/>
                <a:ln w="19050" cap="flat">
                  <a:solidFill>
                    <a:schemeClr val="tx1"/>
                  </a:solidFill>
                  <a:prstDash val="solid"/>
                  <a:round/>
                </a:ln>
              </p:spPr>
              <p:txBody>
                <a:bodyPr rtlCol="0" anchor="ctr"/>
                <a:lstStyle/>
                <a:p>
                  <a:endParaRPr lang="en-US" dirty="0"/>
                </a:p>
              </p:txBody>
            </p:sp>
            <p:sp>
              <p:nvSpPr>
                <p:cNvPr id="175" name="Freeform: Shape 174">
                  <a:extLst>
                    <a:ext uri="{FF2B5EF4-FFF2-40B4-BE49-F238E27FC236}">
                      <a16:creationId xmlns:a16="http://schemas.microsoft.com/office/drawing/2014/main" id="{9E09BDA6-EF7F-4093-BC45-F04B70CF3CB6}"/>
                    </a:ext>
                  </a:extLst>
                </p:cNvPr>
                <p:cNvSpPr/>
                <p:nvPr/>
              </p:nvSpPr>
              <p:spPr>
                <a:xfrm>
                  <a:off x="2807126" y="10068913"/>
                  <a:ext cx="485345" cy="485190"/>
                </a:xfrm>
                <a:custGeom>
                  <a:avLst/>
                  <a:gdLst>
                    <a:gd name="connsiteX0" fmla="*/ 23437 w 485345"/>
                    <a:gd name="connsiteY0" fmla="*/ 348864 h 485190"/>
                    <a:gd name="connsiteX1" fmla="*/ 105924 w 485345"/>
                    <a:gd name="connsiteY1" fmla="*/ 329814 h 485190"/>
                    <a:gd name="connsiteX2" fmla="*/ 329856 w 485345"/>
                    <a:gd name="connsiteY2" fmla="*/ 105977 h 485190"/>
                    <a:gd name="connsiteX3" fmla="*/ 379569 w 485345"/>
                    <a:gd name="connsiteY3" fmla="*/ 4331 h 485190"/>
                    <a:gd name="connsiteX4" fmla="*/ 440727 w 485345"/>
                    <a:gd name="connsiteY4" fmla="*/ 8155 h 485190"/>
                    <a:gd name="connsiteX5" fmla="*/ 394626 w 485345"/>
                    <a:gd name="connsiteY5" fmla="*/ 54161 h 485190"/>
                    <a:gd name="connsiteX6" fmla="*/ 431393 w 485345"/>
                    <a:gd name="connsiteY6" fmla="*/ 90832 h 485190"/>
                    <a:gd name="connsiteX7" fmla="*/ 477208 w 485345"/>
                    <a:gd name="connsiteY7" fmla="*/ 44541 h 485190"/>
                    <a:gd name="connsiteX8" fmla="*/ 440365 w 485345"/>
                    <a:gd name="connsiteY8" fmla="*/ 151668 h 485190"/>
                    <a:gd name="connsiteX9" fmla="*/ 379386 w 485345"/>
                    <a:gd name="connsiteY9" fmla="*/ 155507 h 485190"/>
                    <a:gd name="connsiteX10" fmla="*/ 155454 w 485345"/>
                    <a:gd name="connsiteY10" fmla="*/ 379440 h 485190"/>
                    <a:gd name="connsiteX11" fmla="*/ 105439 w 485345"/>
                    <a:gd name="connsiteY11" fmla="*/ 480937 h 485190"/>
                    <a:gd name="connsiteX12" fmla="*/ 44773 w 485345"/>
                    <a:gd name="connsiteY12" fmla="*/ 477166 h 485190"/>
                    <a:gd name="connsiteX13" fmla="*/ 90874 w 485345"/>
                    <a:gd name="connsiteY13" fmla="*/ 431160 h 485190"/>
                    <a:gd name="connsiteX14" fmla="*/ 54203 w 485345"/>
                    <a:gd name="connsiteY14" fmla="*/ 394489 h 485190"/>
                    <a:gd name="connsiteX15" fmla="*/ 8197 w 485345"/>
                    <a:gd name="connsiteY15" fmla="*/ 440590 h 485190"/>
                    <a:gd name="connsiteX16" fmla="*/ 23437 w 485345"/>
                    <a:gd name="connsiteY16" fmla="*/ 348864 h 48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345" h="485190">
                      <a:moveTo>
                        <a:pt x="23437" y="348864"/>
                      </a:moveTo>
                      <a:cubicBezTo>
                        <a:pt x="45046" y="327297"/>
                        <a:pt x="77045" y="319907"/>
                        <a:pt x="105924" y="329814"/>
                      </a:cubicBezTo>
                      <a:lnTo>
                        <a:pt x="329856" y="105977"/>
                      </a:lnTo>
                      <a:cubicBezTo>
                        <a:pt x="315515" y="64180"/>
                        <a:pt x="337772" y="18672"/>
                        <a:pt x="379569" y="4331"/>
                      </a:cubicBezTo>
                      <a:cubicBezTo>
                        <a:pt x="399655" y="-2561"/>
                        <a:pt x="421656" y="-1185"/>
                        <a:pt x="440727" y="8155"/>
                      </a:cubicBezTo>
                      <a:lnTo>
                        <a:pt x="394626" y="54161"/>
                      </a:lnTo>
                      <a:lnTo>
                        <a:pt x="431393" y="90832"/>
                      </a:lnTo>
                      <a:lnTo>
                        <a:pt x="477208" y="44541"/>
                      </a:lnTo>
                      <a:cubicBezTo>
                        <a:pt x="496616" y="84297"/>
                        <a:pt x="480121" y="132260"/>
                        <a:pt x="440365" y="151668"/>
                      </a:cubicBezTo>
                      <a:cubicBezTo>
                        <a:pt x="421344" y="160953"/>
                        <a:pt x="399421" y="162334"/>
                        <a:pt x="379386" y="155507"/>
                      </a:cubicBezTo>
                      <a:lnTo>
                        <a:pt x="155454" y="379440"/>
                      </a:lnTo>
                      <a:cubicBezTo>
                        <a:pt x="169670" y="421279"/>
                        <a:pt x="147278" y="466721"/>
                        <a:pt x="105439" y="480937"/>
                      </a:cubicBezTo>
                      <a:cubicBezTo>
                        <a:pt x="85508" y="487709"/>
                        <a:pt x="63712" y="486354"/>
                        <a:pt x="44773" y="477166"/>
                      </a:cubicBezTo>
                      <a:lnTo>
                        <a:pt x="90874" y="431160"/>
                      </a:lnTo>
                      <a:lnTo>
                        <a:pt x="54203" y="394489"/>
                      </a:lnTo>
                      <a:lnTo>
                        <a:pt x="8197" y="440590"/>
                      </a:lnTo>
                      <a:cubicBezTo>
                        <a:pt x="-6895" y="409907"/>
                        <a:pt x="-766" y="373019"/>
                        <a:pt x="23437" y="348864"/>
                      </a:cubicBezTo>
                      <a:close/>
                    </a:path>
                  </a:pathLst>
                </a:custGeom>
                <a:noFill/>
                <a:ln w="19050" cap="flat">
                  <a:solidFill>
                    <a:schemeClr val="tx1"/>
                  </a:solidFill>
                  <a:prstDash val="solid"/>
                  <a:round/>
                </a:ln>
              </p:spPr>
              <p:txBody>
                <a:bodyPr rtlCol="0" anchor="ctr"/>
                <a:lstStyle/>
                <a:p>
                  <a:endParaRPr lang="en-US" dirty="0"/>
                </a:p>
              </p:txBody>
            </p:sp>
            <p:sp>
              <p:nvSpPr>
                <p:cNvPr id="176" name="Freeform: Shape 175">
                  <a:extLst>
                    <a:ext uri="{FF2B5EF4-FFF2-40B4-BE49-F238E27FC236}">
                      <a16:creationId xmlns:a16="http://schemas.microsoft.com/office/drawing/2014/main" id="{A9557615-9300-43A2-B8E7-38F46B8A5730}"/>
                    </a:ext>
                  </a:extLst>
                </p:cNvPr>
                <p:cNvSpPr/>
                <p:nvPr/>
              </p:nvSpPr>
              <p:spPr>
                <a:xfrm>
                  <a:off x="1995888" y="9778841"/>
                  <a:ext cx="142112" cy="9525"/>
                </a:xfrm>
                <a:custGeom>
                  <a:avLst/>
                  <a:gdLst>
                    <a:gd name="connsiteX0" fmla="*/ 0 w 142112"/>
                    <a:gd name="connsiteY0" fmla="*/ 0 h 9525"/>
                    <a:gd name="connsiteX1" fmla="*/ 142113 w 142112"/>
                    <a:gd name="connsiteY1" fmla="*/ 0 h 9525"/>
                  </a:gdLst>
                  <a:ahLst/>
                  <a:cxnLst>
                    <a:cxn ang="0">
                      <a:pos x="connsiteX0" y="connsiteY0"/>
                    </a:cxn>
                    <a:cxn ang="0">
                      <a:pos x="connsiteX1" y="connsiteY1"/>
                    </a:cxn>
                  </a:cxnLst>
                  <a:rect l="l" t="t" r="r" b="b"/>
                  <a:pathLst>
                    <a:path w="142112" h="9525">
                      <a:moveTo>
                        <a:pt x="0" y="0"/>
                      </a:moveTo>
                      <a:lnTo>
                        <a:pt x="142113" y="0"/>
                      </a:lnTo>
                    </a:path>
                  </a:pathLst>
                </a:custGeom>
                <a:ln w="19050" cap="flat">
                  <a:solidFill>
                    <a:schemeClr val="tx1"/>
                  </a:solidFill>
                  <a:prstDash val="solid"/>
                  <a:round/>
                </a:ln>
              </p:spPr>
              <p:txBody>
                <a:bodyPr rtlCol="0" anchor="ctr"/>
                <a:lstStyle/>
                <a:p>
                  <a:endParaRPr lang="en-US" dirty="0"/>
                </a:p>
              </p:txBody>
            </p:sp>
            <p:sp>
              <p:nvSpPr>
                <p:cNvPr id="177" name="Freeform: Shape 176">
                  <a:extLst>
                    <a:ext uri="{FF2B5EF4-FFF2-40B4-BE49-F238E27FC236}">
                      <a16:creationId xmlns:a16="http://schemas.microsoft.com/office/drawing/2014/main" id="{F4E56484-4535-47DB-8E96-B0D54BB92779}"/>
                    </a:ext>
                  </a:extLst>
                </p:cNvPr>
                <p:cNvSpPr/>
                <p:nvPr/>
              </p:nvSpPr>
              <p:spPr>
                <a:xfrm>
                  <a:off x="1901209" y="9826180"/>
                  <a:ext cx="118395" cy="9525"/>
                </a:xfrm>
                <a:custGeom>
                  <a:avLst/>
                  <a:gdLst>
                    <a:gd name="connsiteX0" fmla="*/ 0 w 118395"/>
                    <a:gd name="connsiteY0" fmla="*/ 0 h 9525"/>
                    <a:gd name="connsiteX1" fmla="*/ 118396 w 118395"/>
                    <a:gd name="connsiteY1" fmla="*/ 0 h 9525"/>
                  </a:gdLst>
                  <a:ahLst/>
                  <a:cxnLst>
                    <a:cxn ang="0">
                      <a:pos x="connsiteX0" y="connsiteY0"/>
                    </a:cxn>
                    <a:cxn ang="0">
                      <a:pos x="connsiteX1" y="connsiteY1"/>
                    </a:cxn>
                  </a:cxnLst>
                  <a:rect l="l" t="t" r="r" b="b"/>
                  <a:pathLst>
                    <a:path w="118395" h="9525">
                      <a:moveTo>
                        <a:pt x="0" y="0"/>
                      </a:moveTo>
                      <a:lnTo>
                        <a:pt x="118396" y="0"/>
                      </a:lnTo>
                    </a:path>
                  </a:pathLst>
                </a:custGeom>
                <a:ln w="19050" cap="flat">
                  <a:solidFill>
                    <a:schemeClr val="tx1"/>
                  </a:solidFill>
                  <a:prstDash val="solid"/>
                  <a:round/>
                </a:ln>
              </p:spPr>
              <p:txBody>
                <a:bodyPr rtlCol="0" anchor="ctr"/>
                <a:lstStyle/>
                <a:p>
                  <a:endParaRPr lang="en-US" dirty="0"/>
                </a:p>
              </p:txBody>
            </p:sp>
            <p:sp>
              <p:nvSpPr>
                <p:cNvPr id="178" name="Freeform: Shape 177">
                  <a:extLst>
                    <a:ext uri="{FF2B5EF4-FFF2-40B4-BE49-F238E27FC236}">
                      <a16:creationId xmlns:a16="http://schemas.microsoft.com/office/drawing/2014/main" id="{36CFC848-16E9-4529-9C82-76D5288973DC}"/>
                    </a:ext>
                  </a:extLst>
                </p:cNvPr>
                <p:cNvSpPr/>
                <p:nvPr/>
              </p:nvSpPr>
              <p:spPr>
                <a:xfrm>
                  <a:off x="1865681" y="9778841"/>
                  <a:ext cx="71056" cy="9525"/>
                </a:xfrm>
                <a:custGeom>
                  <a:avLst/>
                  <a:gdLst>
                    <a:gd name="connsiteX0" fmla="*/ 71057 w 71056"/>
                    <a:gd name="connsiteY0" fmla="*/ 0 h 9525"/>
                    <a:gd name="connsiteX1" fmla="*/ 0 w 71056"/>
                    <a:gd name="connsiteY1" fmla="*/ 0 h 9525"/>
                  </a:gdLst>
                  <a:ahLst/>
                  <a:cxnLst>
                    <a:cxn ang="0">
                      <a:pos x="connsiteX0" y="connsiteY0"/>
                    </a:cxn>
                    <a:cxn ang="0">
                      <a:pos x="connsiteX1" y="connsiteY1"/>
                    </a:cxn>
                  </a:cxnLst>
                  <a:rect l="l" t="t" r="r" b="b"/>
                  <a:pathLst>
                    <a:path w="71056" h="9525">
                      <a:moveTo>
                        <a:pt x="71057" y="0"/>
                      </a:moveTo>
                      <a:lnTo>
                        <a:pt x="0" y="0"/>
                      </a:lnTo>
                    </a:path>
                  </a:pathLst>
                </a:custGeom>
                <a:ln w="19050" cap="flat">
                  <a:solidFill>
                    <a:schemeClr val="tx1"/>
                  </a:solidFill>
                  <a:prstDash val="solid"/>
                  <a:round/>
                </a:ln>
              </p:spPr>
              <p:txBody>
                <a:bodyPr rtlCol="0" anchor="ctr"/>
                <a:lstStyle/>
                <a:p>
                  <a:endParaRPr lang="en-US" dirty="0"/>
                </a:p>
              </p:txBody>
            </p:sp>
            <p:sp>
              <p:nvSpPr>
                <p:cNvPr id="179" name="Freeform: Shape 178">
                  <a:extLst>
                    <a:ext uri="{FF2B5EF4-FFF2-40B4-BE49-F238E27FC236}">
                      <a16:creationId xmlns:a16="http://schemas.microsoft.com/office/drawing/2014/main" id="{98D4DB4F-D970-420B-995D-FBC1F2853A96}"/>
                    </a:ext>
                  </a:extLst>
                </p:cNvPr>
                <p:cNvSpPr/>
                <p:nvPr/>
              </p:nvSpPr>
              <p:spPr>
                <a:xfrm>
                  <a:off x="2043227" y="9826180"/>
                  <a:ext cx="59245" cy="9525"/>
                </a:xfrm>
                <a:custGeom>
                  <a:avLst/>
                  <a:gdLst>
                    <a:gd name="connsiteX0" fmla="*/ 59245 w 59245"/>
                    <a:gd name="connsiteY0" fmla="*/ 0 h 9525"/>
                    <a:gd name="connsiteX1" fmla="*/ 0 w 59245"/>
                    <a:gd name="connsiteY1" fmla="*/ 0 h 9525"/>
                  </a:gdLst>
                  <a:ahLst/>
                  <a:cxnLst>
                    <a:cxn ang="0">
                      <a:pos x="connsiteX0" y="connsiteY0"/>
                    </a:cxn>
                    <a:cxn ang="0">
                      <a:pos x="connsiteX1" y="connsiteY1"/>
                    </a:cxn>
                  </a:cxnLst>
                  <a:rect l="l" t="t" r="r" b="b"/>
                  <a:pathLst>
                    <a:path w="59245" h="9525">
                      <a:moveTo>
                        <a:pt x="59245" y="0"/>
                      </a:moveTo>
                      <a:lnTo>
                        <a:pt x="0" y="0"/>
                      </a:lnTo>
                    </a:path>
                  </a:pathLst>
                </a:custGeom>
                <a:ln w="19050" cap="flat">
                  <a:solidFill>
                    <a:schemeClr val="tx1"/>
                  </a:solidFill>
                  <a:prstDash val="solid"/>
                  <a:round/>
                </a:ln>
              </p:spPr>
              <p:txBody>
                <a:bodyPr rtlCol="0" anchor="ctr"/>
                <a:lstStyle/>
                <a:p>
                  <a:endParaRPr lang="en-US" dirty="0"/>
                </a:p>
              </p:txBody>
            </p:sp>
            <p:sp>
              <p:nvSpPr>
                <p:cNvPr id="180" name="Freeform: Shape 179">
                  <a:extLst>
                    <a:ext uri="{FF2B5EF4-FFF2-40B4-BE49-F238E27FC236}">
                      <a16:creationId xmlns:a16="http://schemas.microsoft.com/office/drawing/2014/main" id="{7E75AC05-7A7C-4F84-B936-C9C6AF89C4D6}"/>
                    </a:ext>
                  </a:extLst>
                </p:cNvPr>
                <p:cNvSpPr/>
                <p:nvPr/>
              </p:nvSpPr>
              <p:spPr>
                <a:xfrm>
                  <a:off x="2085994" y="9667582"/>
                  <a:ext cx="506730" cy="506730"/>
                </a:xfrm>
                <a:custGeom>
                  <a:avLst/>
                  <a:gdLst>
                    <a:gd name="connsiteX0" fmla="*/ 0 w 506730"/>
                    <a:gd name="connsiteY0" fmla="*/ 253371 h 506730"/>
                    <a:gd name="connsiteX1" fmla="*/ 253371 w 506730"/>
                    <a:gd name="connsiteY1" fmla="*/ 506730 h 506730"/>
                    <a:gd name="connsiteX2" fmla="*/ 506730 w 506730"/>
                    <a:gd name="connsiteY2" fmla="*/ 253359 h 506730"/>
                    <a:gd name="connsiteX3" fmla="*/ 253359 w 506730"/>
                    <a:gd name="connsiteY3" fmla="*/ 0 h 506730"/>
                    <a:gd name="connsiteX4" fmla="*/ 67342 w 506730"/>
                    <a:gd name="connsiteY4" fmla="*/ 81350 h 506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 h="506730">
                      <a:moveTo>
                        <a:pt x="0" y="253371"/>
                      </a:moveTo>
                      <a:cubicBezTo>
                        <a:pt x="4" y="393301"/>
                        <a:pt x="113442" y="506734"/>
                        <a:pt x="253371" y="506730"/>
                      </a:cubicBezTo>
                      <a:cubicBezTo>
                        <a:pt x="393301" y="506726"/>
                        <a:pt x="506734" y="393288"/>
                        <a:pt x="506730" y="253359"/>
                      </a:cubicBezTo>
                      <a:cubicBezTo>
                        <a:pt x="506726" y="113429"/>
                        <a:pt x="393288" y="-4"/>
                        <a:pt x="253359" y="0"/>
                      </a:cubicBezTo>
                      <a:cubicBezTo>
                        <a:pt x="182724" y="2"/>
                        <a:pt x="115297" y="29489"/>
                        <a:pt x="67342" y="81350"/>
                      </a:cubicBezTo>
                    </a:path>
                  </a:pathLst>
                </a:custGeom>
                <a:noFill/>
                <a:ln w="19050" cap="flat">
                  <a:solidFill>
                    <a:schemeClr val="tx1"/>
                  </a:solidFill>
                  <a:prstDash val="solid"/>
                  <a:round/>
                </a:ln>
              </p:spPr>
              <p:txBody>
                <a:bodyPr rtlCol="0" anchor="ctr"/>
                <a:lstStyle/>
                <a:p>
                  <a:endParaRPr lang="en-US" dirty="0"/>
                </a:p>
              </p:txBody>
            </p:sp>
            <p:sp>
              <p:nvSpPr>
                <p:cNvPr id="181" name="Freeform: Shape 180">
                  <a:extLst>
                    <a:ext uri="{FF2B5EF4-FFF2-40B4-BE49-F238E27FC236}">
                      <a16:creationId xmlns:a16="http://schemas.microsoft.com/office/drawing/2014/main" id="{539E5382-844D-4A9F-A008-B8B6A5DF0ADC}"/>
                    </a:ext>
                  </a:extLst>
                </p:cNvPr>
                <p:cNvSpPr/>
                <p:nvPr/>
              </p:nvSpPr>
              <p:spPr>
                <a:xfrm>
                  <a:off x="2146669" y="9728358"/>
                  <a:ext cx="385190" cy="385190"/>
                </a:xfrm>
                <a:custGeom>
                  <a:avLst/>
                  <a:gdLst>
                    <a:gd name="connsiteX0" fmla="*/ 385191 w 385190"/>
                    <a:gd name="connsiteY0" fmla="*/ 192596 h 385190"/>
                    <a:gd name="connsiteX1" fmla="*/ 192595 w 385190"/>
                    <a:gd name="connsiteY1" fmla="*/ 385191 h 385190"/>
                    <a:gd name="connsiteX2" fmla="*/ 0 w 385190"/>
                    <a:gd name="connsiteY2" fmla="*/ 192595 h 385190"/>
                    <a:gd name="connsiteX3" fmla="*/ 192596 w 385190"/>
                    <a:gd name="connsiteY3" fmla="*/ 0 h 385190"/>
                    <a:gd name="connsiteX4" fmla="*/ 192786 w 385190"/>
                    <a:gd name="connsiteY4" fmla="*/ 0 h 38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190" h="385190">
                      <a:moveTo>
                        <a:pt x="385191" y="192596"/>
                      </a:moveTo>
                      <a:cubicBezTo>
                        <a:pt x="385191" y="298963"/>
                        <a:pt x="298963" y="385191"/>
                        <a:pt x="192595" y="385191"/>
                      </a:cubicBezTo>
                      <a:cubicBezTo>
                        <a:pt x="86228" y="385191"/>
                        <a:pt x="0" y="298963"/>
                        <a:pt x="0" y="192595"/>
                      </a:cubicBezTo>
                      <a:cubicBezTo>
                        <a:pt x="0" y="86228"/>
                        <a:pt x="86228" y="0"/>
                        <a:pt x="192596" y="0"/>
                      </a:cubicBezTo>
                      <a:cubicBezTo>
                        <a:pt x="192659" y="0"/>
                        <a:pt x="192723" y="0"/>
                        <a:pt x="192786" y="0"/>
                      </a:cubicBezTo>
                    </a:path>
                  </a:pathLst>
                </a:custGeom>
                <a:noFill/>
                <a:ln w="19050" cap="flat">
                  <a:solidFill>
                    <a:schemeClr val="tx1"/>
                  </a:solidFill>
                  <a:prstDash val="solid"/>
                  <a:round/>
                </a:ln>
              </p:spPr>
              <p:txBody>
                <a:bodyPr rtlCol="0" anchor="ctr"/>
                <a:lstStyle/>
                <a:p>
                  <a:endParaRPr lang="en-US" dirty="0"/>
                </a:p>
              </p:txBody>
            </p:sp>
            <p:sp>
              <p:nvSpPr>
                <p:cNvPr id="182" name="Freeform: Shape 181">
                  <a:extLst>
                    <a:ext uri="{FF2B5EF4-FFF2-40B4-BE49-F238E27FC236}">
                      <a16:creationId xmlns:a16="http://schemas.microsoft.com/office/drawing/2014/main" id="{CC1F2A95-057C-4AB4-967D-C9BF47978D9E}"/>
                    </a:ext>
                  </a:extLst>
                </p:cNvPr>
                <p:cNvSpPr/>
                <p:nvPr/>
              </p:nvSpPr>
              <p:spPr>
                <a:xfrm>
                  <a:off x="1995888" y="9873615"/>
                  <a:ext cx="71056" cy="9525"/>
                </a:xfrm>
                <a:custGeom>
                  <a:avLst/>
                  <a:gdLst>
                    <a:gd name="connsiteX0" fmla="*/ 0 w 71056"/>
                    <a:gd name="connsiteY0" fmla="*/ 0 h 9525"/>
                    <a:gd name="connsiteX1" fmla="*/ 71056 w 71056"/>
                    <a:gd name="connsiteY1" fmla="*/ 0 h 9525"/>
                  </a:gdLst>
                  <a:ahLst/>
                  <a:cxnLst>
                    <a:cxn ang="0">
                      <a:pos x="connsiteX0" y="connsiteY0"/>
                    </a:cxn>
                    <a:cxn ang="0">
                      <a:pos x="connsiteX1" y="connsiteY1"/>
                    </a:cxn>
                  </a:cxnLst>
                  <a:rect l="l" t="t" r="r" b="b"/>
                  <a:pathLst>
                    <a:path w="71056" h="9525">
                      <a:moveTo>
                        <a:pt x="0" y="0"/>
                      </a:moveTo>
                      <a:lnTo>
                        <a:pt x="71056" y="0"/>
                      </a:lnTo>
                    </a:path>
                  </a:pathLst>
                </a:custGeom>
                <a:ln w="19050" cap="flat">
                  <a:solidFill>
                    <a:schemeClr val="tx1"/>
                  </a:solidFill>
                  <a:prstDash val="solid"/>
                  <a:round/>
                </a:ln>
              </p:spPr>
              <p:txBody>
                <a:bodyPr rtlCol="0" anchor="ctr"/>
                <a:lstStyle/>
                <a:p>
                  <a:endParaRPr lang="en-US" dirty="0"/>
                </a:p>
              </p:txBody>
            </p:sp>
            <p:sp>
              <p:nvSpPr>
                <p:cNvPr id="183" name="Freeform: Shape 182">
                  <a:extLst>
                    <a:ext uri="{FF2B5EF4-FFF2-40B4-BE49-F238E27FC236}">
                      <a16:creationId xmlns:a16="http://schemas.microsoft.com/office/drawing/2014/main" id="{FEB3929B-CC85-45CD-B554-741667ACBA53}"/>
                    </a:ext>
                  </a:extLst>
                </p:cNvPr>
                <p:cNvSpPr/>
                <p:nvPr/>
              </p:nvSpPr>
              <p:spPr>
                <a:xfrm>
                  <a:off x="2250205" y="9807797"/>
                  <a:ext cx="101060" cy="196310"/>
                </a:xfrm>
                <a:custGeom>
                  <a:avLst/>
                  <a:gdLst>
                    <a:gd name="connsiteX0" fmla="*/ 0 w 101060"/>
                    <a:gd name="connsiteY0" fmla="*/ 196310 h 196310"/>
                    <a:gd name="connsiteX1" fmla="*/ 101060 w 101060"/>
                    <a:gd name="connsiteY1" fmla="*/ 114205 h 196310"/>
                    <a:gd name="connsiteX2" fmla="*/ 101060 w 101060"/>
                    <a:gd name="connsiteY2" fmla="*/ 0 h 196310"/>
                  </a:gdLst>
                  <a:ahLst/>
                  <a:cxnLst>
                    <a:cxn ang="0">
                      <a:pos x="connsiteX0" y="connsiteY0"/>
                    </a:cxn>
                    <a:cxn ang="0">
                      <a:pos x="connsiteX1" y="connsiteY1"/>
                    </a:cxn>
                    <a:cxn ang="0">
                      <a:pos x="connsiteX2" y="connsiteY2"/>
                    </a:cxn>
                  </a:cxnLst>
                  <a:rect l="l" t="t" r="r" b="b"/>
                  <a:pathLst>
                    <a:path w="101060" h="196310">
                      <a:moveTo>
                        <a:pt x="0" y="196310"/>
                      </a:moveTo>
                      <a:lnTo>
                        <a:pt x="101060" y="114205"/>
                      </a:lnTo>
                      <a:lnTo>
                        <a:pt x="101060" y="0"/>
                      </a:lnTo>
                    </a:path>
                  </a:pathLst>
                </a:custGeom>
                <a:noFill/>
                <a:ln w="19050" cap="flat">
                  <a:solidFill>
                    <a:schemeClr val="tx1"/>
                  </a:solidFill>
                  <a:prstDash val="solid"/>
                  <a:round/>
                </a:ln>
              </p:spPr>
              <p:txBody>
                <a:bodyPr rtlCol="0" anchor="ctr"/>
                <a:lstStyle/>
                <a:p>
                  <a:endParaRPr lang="en-US" dirty="0"/>
                </a:p>
              </p:txBody>
            </p:sp>
            <p:sp>
              <p:nvSpPr>
                <p:cNvPr id="184" name="Freeform: Shape 183">
                  <a:extLst>
                    <a:ext uri="{FF2B5EF4-FFF2-40B4-BE49-F238E27FC236}">
                      <a16:creationId xmlns:a16="http://schemas.microsoft.com/office/drawing/2014/main" id="{2E96F9C5-5907-4655-A481-9D44687A9B93}"/>
                    </a:ext>
                  </a:extLst>
                </p:cNvPr>
                <p:cNvSpPr/>
                <p:nvPr/>
              </p:nvSpPr>
              <p:spPr>
                <a:xfrm>
                  <a:off x="2540623" y="10278332"/>
                  <a:ext cx="414432" cy="9525"/>
                </a:xfrm>
                <a:custGeom>
                  <a:avLst/>
                  <a:gdLst>
                    <a:gd name="connsiteX0" fmla="*/ 414433 w 414432"/>
                    <a:gd name="connsiteY0" fmla="*/ 0 h 9525"/>
                    <a:gd name="connsiteX1" fmla="*/ 0 w 414432"/>
                    <a:gd name="connsiteY1" fmla="*/ 0 h 9525"/>
                  </a:gdLst>
                  <a:ahLst/>
                  <a:cxnLst>
                    <a:cxn ang="0">
                      <a:pos x="connsiteX0" y="connsiteY0"/>
                    </a:cxn>
                    <a:cxn ang="0">
                      <a:pos x="connsiteX1" y="connsiteY1"/>
                    </a:cxn>
                  </a:cxnLst>
                  <a:rect l="l" t="t" r="r" b="b"/>
                  <a:pathLst>
                    <a:path w="414432" h="9525">
                      <a:moveTo>
                        <a:pt x="414433" y="0"/>
                      </a:moveTo>
                      <a:lnTo>
                        <a:pt x="0" y="0"/>
                      </a:lnTo>
                    </a:path>
                  </a:pathLst>
                </a:custGeom>
                <a:ln w="19050" cap="flat">
                  <a:solidFill>
                    <a:schemeClr val="tx1"/>
                  </a:solid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92AA449-EF40-4ECC-BB96-312219C79906}"/>
                    </a:ext>
                  </a:extLst>
                </p:cNvPr>
                <p:cNvSpPr/>
                <p:nvPr/>
              </p:nvSpPr>
              <p:spPr>
                <a:xfrm>
                  <a:off x="2469566" y="10266426"/>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9050" cap="flat">
                  <a:solidFill>
                    <a:schemeClr val="tx1"/>
                  </a:solid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4A025F3D-3827-4613-BE17-84AC3B28629A}"/>
                    </a:ext>
                  </a:extLst>
                </p:cNvPr>
                <p:cNvSpPr/>
                <p:nvPr/>
              </p:nvSpPr>
              <p:spPr>
                <a:xfrm>
                  <a:off x="2540623" y="10361199"/>
                  <a:ext cx="260508" cy="9525"/>
                </a:xfrm>
                <a:custGeom>
                  <a:avLst/>
                  <a:gdLst>
                    <a:gd name="connsiteX0" fmla="*/ 260509 w 260508"/>
                    <a:gd name="connsiteY0" fmla="*/ 0 h 9525"/>
                    <a:gd name="connsiteX1" fmla="*/ 0 w 260508"/>
                    <a:gd name="connsiteY1" fmla="*/ 0 h 9525"/>
                  </a:gdLst>
                  <a:ahLst/>
                  <a:cxnLst>
                    <a:cxn ang="0">
                      <a:pos x="connsiteX0" y="connsiteY0"/>
                    </a:cxn>
                    <a:cxn ang="0">
                      <a:pos x="connsiteX1" y="connsiteY1"/>
                    </a:cxn>
                  </a:cxnLst>
                  <a:rect l="l" t="t" r="r" b="b"/>
                  <a:pathLst>
                    <a:path w="260508" h="9525">
                      <a:moveTo>
                        <a:pt x="260509" y="0"/>
                      </a:moveTo>
                      <a:lnTo>
                        <a:pt x="0" y="0"/>
                      </a:lnTo>
                    </a:path>
                  </a:pathLst>
                </a:custGeom>
                <a:ln w="19050" cap="flat">
                  <a:solidFill>
                    <a:schemeClr val="tx1"/>
                  </a:solid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9F9F3584-55F0-438D-BDAC-5D2B960DEEC9}"/>
                    </a:ext>
                  </a:extLst>
                </p:cNvPr>
                <p:cNvSpPr/>
                <p:nvPr/>
              </p:nvSpPr>
              <p:spPr>
                <a:xfrm>
                  <a:off x="2469566" y="10349293"/>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9050" cap="flat">
                  <a:solidFill>
                    <a:schemeClr val="tx1"/>
                  </a:solid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7E4B245-99D3-4DDD-BE9A-9FF8B3C66F7F}"/>
                    </a:ext>
                  </a:extLst>
                </p:cNvPr>
                <p:cNvSpPr/>
                <p:nvPr/>
              </p:nvSpPr>
              <p:spPr>
                <a:xfrm>
                  <a:off x="2576151" y="10112502"/>
                  <a:ext cx="497300" cy="9525"/>
                </a:xfrm>
                <a:custGeom>
                  <a:avLst/>
                  <a:gdLst>
                    <a:gd name="connsiteX0" fmla="*/ 497300 w 497300"/>
                    <a:gd name="connsiteY0" fmla="*/ 0 h 9525"/>
                    <a:gd name="connsiteX1" fmla="*/ 0 w 497300"/>
                    <a:gd name="connsiteY1" fmla="*/ 0 h 9525"/>
                  </a:gdLst>
                  <a:ahLst/>
                  <a:cxnLst>
                    <a:cxn ang="0">
                      <a:pos x="connsiteX0" y="connsiteY0"/>
                    </a:cxn>
                    <a:cxn ang="0">
                      <a:pos x="connsiteX1" y="connsiteY1"/>
                    </a:cxn>
                  </a:cxnLst>
                  <a:rect l="l" t="t" r="r" b="b"/>
                  <a:pathLst>
                    <a:path w="497300" h="9525">
                      <a:moveTo>
                        <a:pt x="497300" y="0"/>
                      </a:moveTo>
                      <a:lnTo>
                        <a:pt x="0" y="0"/>
                      </a:lnTo>
                    </a:path>
                  </a:pathLst>
                </a:custGeom>
                <a:ln w="19050" cap="flat">
                  <a:solidFill>
                    <a:schemeClr val="tx1"/>
                  </a:solid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94A2A723-E069-4C7B-A88D-3556462328ED}"/>
                    </a:ext>
                  </a:extLst>
                </p:cNvPr>
                <p:cNvSpPr/>
                <p:nvPr/>
              </p:nvSpPr>
              <p:spPr>
                <a:xfrm>
                  <a:off x="2540623" y="10195369"/>
                  <a:ext cx="438149" cy="9525"/>
                </a:xfrm>
                <a:custGeom>
                  <a:avLst/>
                  <a:gdLst>
                    <a:gd name="connsiteX0" fmla="*/ 438150 w 438149"/>
                    <a:gd name="connsiteY0" fmla="*/ 0 h 9525"/>
                    <a:gd name="connsiteX1" fmla="*/ 0 w 438149"/>
                    <a:gd name="connsiteY1" fmla="*/ 0 h 9525"/>
                  </a:gdLst>
                  <a:ahLst/>
                  <a:cxnLst>
                    <a:cxn ang="0">
                      <a:pos x="connsiteX0" y="connsiteY0"/>
                    </a:cxn>
                    <a:cxn ang="0">
                      <a:pos x="connsiteX1" y="connsiteY1"/>
                    </a:cxn>
                  </a:cxnLst>
                  <a:rect l="l" t="t" r="r" b="b"/>
                  <a:pathLst>
                    <a:path w="438149" h="9525">
                      <a:moveTo>
                        <a:pt x="438150" y="0"/>
                      </a:moveTo>
                      <a:lnTo>
                        <a:pt x="0" y="0"/>
                      </a:lnTo>
                    </a:path>
                  </a:pathLst>
                </a:custGeom>
                <a:ln w="19050" cap="flat">
                  <a:solidFill>
                    <a:schemeClr val="tx1"/>
                  </a:solid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4ABA400-72CA-493C-B843-A62E5949DDB5}"/>
                    </a:ext>
                  </a:extLst>
                </p:cNvPr>
                <p:cNvSpPr/>
                <p:nvPr/>
              </p:nvSpPr>
              <p:spPr>
                <a:xfrm>
                  <a:off x="2469566" y="10183558"/>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9050" cap="flat">
                  <a:solidFill>
                    <a:schemeClr val="tx1"/>
                  </a:solid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F2A74DF-635C-45C8-A5D2-283AE03ABD49}"/>
                    </a:ext>
                  </a:extLst>
                </p:cNvPr>
                <p:cNvSpPr/>
                <p:nvPr/>
              </p:nvSpPr>
              <p:spPr>
                <a:xfrm>
                  <a:off x="2540623" y="10444067"/>
                  <a:ext cx="213169" cy="9525"/>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19050" cap="flat">
                  <a:solidFill>
                    <a:schemeClr val="tx1"/>
                  </a:solid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CCCD507E-C6B4-42C6-B527-8F8D0AB23860}"/>
                    </a:ext>
                  </a:extLst>
                </p:cNvPr>
                <p:cNvSpPr/>
                <p:nvPr/>
              </p:nvSpPr>
              <p:spPr>
                <a:xfrm>
                  <a:off x="2469566" y="10432256"/>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9050" cap="flat">
                  <a:solidFill>
                    <a:schemeClr val="tx1"/>
                  </a:solid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09BE72CC-3E21-4BA9-AB3D-513B46E2DC76}"/>
                    </a:ext>
                  </a:extLst>
                </p:cNvPr>
                <p:cNvSpPr/>
                <p:nvPr/>
              </p:nvSpPr>
              <p:spPr>
                <a:xfrm>
                  <a:off x="2540623" y="10526934"/>
                  <a:ext cx="213169" cy="9525"/>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19050" cap="flat">
                  <a:solidFill>
                    <a:schemeClr val="tx1"/>
                  </a:solid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7488705-EC28-4F6F-91EA-E12571DC995E}"/>
                    </a:ext>
                  </a:extLst>
                </p:cNvPr>
                <p:cNvSpPr/>
                <p:nvPr/>
              </p:nvSpPr>
              <p:spPr>
                <a:xfrm>
                  <a:off x="2469566" y="10515123"/>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9050" cap="flat">
                  <a:solidFill>
                    <a:schemeClr val="tx1"/>
                  </a:solidFill>
                  <a:prstDash val="solid"/>
                  <a:miter/>
                </a:ln>
              </p:spPr>
              <p:txBody>
                <a:bodyPr rtlCol="0" anchor="ctr"/>
                <a:lstStyle/>
                <a:p>
                  <a:endParaRPr lang="en-US" dirty="0"/>
                </a:p>
              </p:txBody>
            </p:sp>
          </p:grpSp>
          <p:sp>
            <p:nvSpPr>
              <p:cNvPr id="141" name="Rectangle 140">
                <a:extLst>
                  <a:ext uri="{FF2B5EF4-FFF2-40B4-BE49-F238E27FC236}">
                    <a16:creationId xmlns:a16="http://schemas.microsoft.com/office/drawing/2014/main" id="{53FABBB7-438D-428E-8D0D-989FC0F961EB}"/>
                  </a:ext>
                </a:extLst>
              </p:cNvPr>
              <p:cNvSpPr/>
              <p:nvPr/>
            </p:nvSpPr>
            <p:spPr>
              <a:xfrm>
                <a:off x="6324694" y="4135086"/>
                <a:ext cx="4907185" cy="661720"/>
              </a:xfrm>
              <a:prstGeom prst="rect">
                <a:avLst/>
              </a:prstGeom>
              <a:noFill/>
              <a:ln w="76200" cap="flat" cmpd="sng" algn="ctr">
                <a:noFill/>
                <a:prstDash val="solid"/>
              </a:ln>
              <a:effectLst/>
            </p:spPr>
            <p:txBody>
              <a:bodyPr wrap="square"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accent1"/>
                    </a:solidFill>
                    <a:effectLst/>
                    <a:uLnTx/>
                    <a:uFillTx/>
                    <a:latin typeface="+mj-lt"/>
                    <a:ea typeface="+mn-ea"/>
                    <a:cs typeface="+mn-cs"/>
                  </a:rPr>
                  <a:t>Integrated ML tools in a single interface</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effectLst/>
                    <a:uLnTx/>
                    <a:uFillTx/>
                    <a:ea typeface="+mn-ea"/>
                    <a:cs typeface="+mn-cs"/>
                  </a:rPr>
                  <a:t>Build, train, and deploy models using IDEs</a:t>
                </a:r>
              </a:p>
            </p:txBody>
          </p:sp>
          <p:grpSp>
            <p:nvGrpSpPr>
              <p:cNvPr id="63" name="Graphic 5033">
                <a:extLst>
                  <a:ext uri="{FF2B5EF4-FFF2-40B4-BE49-F238E27FC236}">
                    <a16:creationId xmlns:a16="http://schemas.microsoft.com/office/drawing/2014/main" id="{45E2B12F-9658-4026-B701-8CA51440C17D}"/>
                  </a:ext>
                </a:extLst>
              </p:cNvPr>
              <p:cNvGrpSpPr/>
              <p:nvPr/>
            </p:nvGrpSpPr>
            <p:grpSpPr>
              <a:xfrm>
                <a:off x="5544802" y="2978134"/>
                <a:ext cx="782811" cy="782811"/>
                <a:chOff x="14767771" y="-1333500"/>
                <a:chExt cx="1905000" cy="1905000"/>
              </a:xfrm>
            </p:grpSpPr>
            <p:sp>
              <p:nvSpPr>
                <p:cNvPr id="64" name="Freeform: Shape 63">
                  <a:extLst>
                    <a:ext uri="{FF2B5EF4-FFF2-40B4-BE49-F238E27FC236}">
                      <a16:creationId xmlns:a16="http://schemas.microsoft.com/office/drawing/2014/main" id="{99E144AD-EFD2-4582-BA5E-8BBE3010087E}"/>
                    </a:ext>
                  </a:extLst>
                </p:cNvPr>
                <p:cNvSpPr/>
                <p:nvPr/>
              </p:nvSpPr>
              <p:spPr>
                <a:xfrm>
                  <a:off x="15203539" y="-507110"/>
                  <a:ext cx="1033081" cy="830389"/>
                </a:xfrm>
                <a:custGeom>
                  <a:avLst/>
                  <a:gdLst>
                    <a:gd name="connsiteX0" fmla="*/ 0 w 1033081"/>
                    <a:gd name="connsiteY0" fmla="*/ 0 h 830389"/>
                    <a:gd name="connsiteX1" fmla="*/ 360140 w 1033081"/>
                    <a:gd name="connsiteY1" fmla="*/ 613029 h 830389"/>
                    <a:gd name="connsiteX2" fmla="*/ 364998 w 1033081"/>
                    <a:gd name="connsiteY2" fmla="*/ 630650 h 830389"/>
                    <a:gd name="connsiteX3" fmla="*/ 366522 w 1033081"/>
                    <a:gd name="connsiteY3" fmla="*/ 795433 h 830389"/>
                    <a:gd name="connsiteX4" fmla="*/ 401765 w 1033081"/>
                    <a:gd name="connsiteY4" fmla="*/ 830390 h 830389"/>
                    <a:gd name="connsiteX5" fmla="*/ 633413 w 1033081"/>
                    <a:gd name="connsiteY5" fmla="*/ 830390 h 830389"/>
                    <a:gd name="connsiteX6" fmla="*/ 668657 w 1033081"/>
                    <a:gd name="connsiteY6" fmla="*/ 795149 h 830389"/>
                    <a:gd name="connsiteX7" fmla="*/ 668655 w 1033081"/>
                    <a:gd name="connsiteY7" fmla="*/ 794766 h 830389"/>
                    <a:gd name="connsiteX8" fmla="*/ 667131 w 1033081"/>
                    <a:gd name="connsiteY8" fmla="*/ 630936 h 830389"/>
                    <a:gd name="connsiteX9" fmla="*/ 672084 w 1033081"/>
                    <a:gd name="connsiteY9" fmla="*/ 612648 h 830389"/>
                    <a:gd name="connsiteX10" fmla="*/ 1033082 w 1033081"/>
                    <a:gd name="connsiteY10" fmla="*/ 2286 h 83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081" h="830389">
                      <a:moveTo>
                        <a:pt x="0" y="0"/>
                      </a:moveTo>
                      <a:lnTo>
                        <a:pt x="360140" y="613029"/>
                      </a:lnTo>
                      <a:cubicBezTo>
                        <a:pt x="363302" y="618364"/>
                        <a:pt x="364979" y="624448"/>
                        <a:pt x="364998" y="630650"/>
                      </a:cubicBezTo>
                      <a:lnTo>
                        <a:pt x="366522" y="795433"/>
                      </a:lnTo>
                      <a:cubicBezTo>
                        <a:pt x="366679" y="814785"/>
                        <a:pt x="382412" y="830390"/>
                        <a:pt x="401765" y="830390"/>
                      </a:cubicBezTo>
                      <a:lnTo>
                        <a:pt x="633413" y="830390"/>
                      </a:lnTo>
                      <a:cubicBezTo>
                        <a:pt x="652876" y="830391"/>
                        <a:pt x="668656" y="814613"/>
                        <a:pt x="668657" y="795149"/>
                      </a:cubicBezTo>
                      <a:cubicBezTo>
                        <a:pt x="668657" y="795021"/>
                        <a:pt x="668656" y="794894"/>
                        <a:pt x="668655" y="794766"/>
                      </a:cubicBezTo>
                      <a:lnTo>
                        <a:pt x="667131" y="630936"/>
                      </a:lnTo>
                      <a:cubicBezTo>
                        <a:pt x="667091" y="624503"/>
                        <a:pt x="668804" y="618181"/>
                        <a:pt x="672084" y="612648"/>
                      </a:cubicBezTo>
                      <a:lnTo>
                        <a:pt x="1033082" y="2286"/>
                      </a:lnTo>
                    </a:path>
                  </a:pathLst>
                </a:custGeom>
                <a:noFill/>
                <a:ln w="19050" cap="flat">
                  <a:solidFill>
                    <a:schemeClr val="tx1"/>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EC42B956-F3B3-46B9-9B3A-05E3C9D36FC1}"/>
                    </a:ext>
                  </a:extLst>
                </p:cNvPr>
                <p:cNvSpPr/>
                <p:nvPr/>
              </p:nvSpPr>
              <p:spPr>
                <a:xfrm>
                  <a:off x="15196128" y="-620458"/>
                  <a:ext cx="1048290" cy="214598"/>
                </a:xfrm>
                <a:custGeom>
                  <a:avLst/>
                  <a:gdLst>
                    <a:gd name="connsiteX0" fmla="*/ 103900 w 1048290"/>
                    <a:gd name="connsiteY0" fmla="*/ 22193 h 214598"/>
                    <a:gd name="connsiteX1" fmla="*/ 45702 w 1048290"/>
                    <a:gd name="connsiteY1" fmla="*/ 136493 h 214598"/>
                    <a:gd name="connsiteX2" fmla="*/ 548050 w 1048290"/>
                    <a:gd name="connsiteY2" fmla="*/ 214598 h 214598"/>
                    <a:gd name="connsiteX3" fmla="*/ 1048208 w 1048290"/>
                    <a:gd name="connsiteY3" fmla="*/ 92202 h 214598"/>
                    <a:gd name="connsiteX4" fmla="*/ 898761 w 1048290"/>
                    <a:gd name="connsiteY4" fmla="*/ 0 h 21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290" h="214598">
                      <a:moveTo>
                        <a:pt x="103900" y="22193"/>
                      </a:moveTo>
                      <a:cubicBezTo>
                        <a:pt x="103900" y="22193"/>
                        <a:pt x="-84124" y="86201"/>
                        <a:pt x="45702" y="136493"/>
                      </a:cubicBezTo>
                      <a:cubicBezTo>
                        <a:pt x="45702" y="136493"/>
                        <a:pt x="165907" y="201644"/>
                        <a:pt x="548050" y="214598"/>
                      </a:cubicBezTo>
                      <a:cubicBezTo>
                        <a:pt x="548050" y="214598"/>
                        <a:pt x="1040493" y="214598"/>
                        <a:pt x="1048208" y="92202"/>
                      </a:cubicBezTo>
                      <a:cubicBezTo>
                        <a:pt x="1051066" y="48387"/>
                        <a:pt x="978961" y="7048"/>
                        <a:pt x="898761" y="0"/>
                      </a:cubicBezTo>
                    </a:path>
                  </a:pathLst>
                </a:custGeom>
                <a:noFill/>
                <a:ln w="19050" cap="flat">
                  <a:solidFill>
                    <a:schemeClr val="tx1"/>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E741CBC1-17B6-4C9D-A2CE-7298DD82534A}"/>
                    </a:ext>
                  </a:extLst>
                </p:cNvPr>
                <p:cNvSpPr/>
                <p:nvPr/>
              </p:nvSpPr>
              <p:spPr>
                <a:xfrm>
                  <a:off x="15916200" y="-777430"/>
                  <a:ext cx="125634" cy="125634"/>
                </a:xfrm>
                <a:custGeom>
                  <a:avLst/>
                  <a:gdLst>
                    <a:gd name="connsiteX0" fmla="*/ 0 w 125634"/>
                    <a:gd name="connsiteY0" fmla="*/ 125635 h 125634"/>
                    <a:gd name="connsiteX1" fmla="*/ 125635 w 125634"/>
                    <a:gd name="connsiteY1" fmla="*/ 125635 h 125634"/>
                    <a:gd name="connsiteX2" fmla="*/ 0 w 125634"/>
                    <a:gd name="connsiteY2" fmla="*/ 0 h 125634"/>
                    <a:gd name="connsiteX3" fmla="*/ 0 w 125634"/>
                    <a:gd name="connsiteY3" fmla="*/ 125635 h 125634"/>
                  </a:gdLst>
                  <a:ahLst/>
                  <a:cxnLst>
                    <a:cxn ang="0">
                      <a:pos x="connsiteX0" y="connsiteY0"/>
                    </a:cxn>
                    <a:cxn ang="0">
                      <a:pos x="connsiteX1" y="connsiteY1"/>
                    </a:cxn>
                    <a:cxn ang="0">
                      <a:pos x="connsiteX2" y="connsiteY2"/>
                    </a:cxn>
                    <a:cxn ang="0">
                      <a:pos x="connsiteX3" y="connsiteY3"/>
                    </a:cxn>
                  </a:cxnLst>
                  <a:rect l="l" t="t" r="r" b="b"/>
                  <a:pathLst>
                    <a:path w="125634" h="125634">
                      <a:moveTo>
                        <a:pt x="0" y="125635"/>
                      </a:moveTo>
                      <a:lnTo>
                        <a:pt x="125635" y="125635"/>
                      </a:lnTo>
                      <a:lnTo>
                        <a:pt x="0" y="0"/>
                      </a:lnTo>
                      <a:lnTo>
                        <a:pt x="0" y="125635"/>
                      </a:lnTo>
                      <a:close/>
                    </a:path>
                  </a:pathLst>
                </a:custGeom>
                <a:noFill/>
                <a:ln w="19050" cap="rnd">
                  <a:solidFill>
                    <a:schemeClr val="tx1"/>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283B23F0-808D-4056-B403-CDD8122C0FDB}"/>
                    </a:ext>
                  </a:extLst>
                </p:cNvPr>
                <p:cNvSpPr/>
                <p:nvPr/>
              </p:nvSpPr>
              <p:spPr>
                <a:xfrm>
                  <a:off x="15720937" y="-550354"/>
                  <a:ext cx="265747" cy="9525"/>
                </a:xfrm>
                <a:custGeom>
                  <a:avLst/>
                  <a:gdLst>
                    <a:gd name="connsiteX0" fmla="*/ 0 w 265747"/>
                    <a:gd name="connsiteY0" fmla="*/ 0 h 9525"/>
                    <a:gd name="connsiteX1" fmla="*/ 265748 w 265747"/>
                    <a:gd name="connsiteY1" fmla="*/ 0 h 9525"/>
                  </a:gdLst>
                  <a:ahLst/>
                  <a:cxnLst>
                    <a:cxn ang="0">
                      <a:pos x="connsiteX0" y="connsiteY0"/>
                    </a:cxn>
                    <a:cxn ang="0">
                      <a:pos x="connsiteX1" y="connsiteY1"/>
                    </a:cxn>
                  </a:cxnLst>
                  <a:rect l="l" t="t" r="r" b="b"/>
                  <a:pathLst>
                    <a:path w="265747" h="9525">
                      <a:moveTo>
                        <a:pt x="0" y="0"/>
                      </a:moveTo>
                      <a:lnTo>
                        <a:pt x="265748" y="0"/>
                      </a:lnTo>
                    </a:path>
                  </a:pathLst>
                </a:custGeom>
                <a:ln w="19050" cap="flat">
                  <a:solidFill>
                    <a:schemeClr val="tx1"/>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5C6DF3D4-2D2D-4F9B-9E7E-3A6DB36665E9}"/>
                    </a:ext>
                  </a:extLst>
                </p:cNvPr>
                <p:cNvSpPr/>
                <p:nvPr/>
              </p:nvSpPr>
              <p:spPr>
                <a:xfrm>
                  <a:off x="15720937" y="-624078"/>
                  <a:ext cx="150399" cy="9525"/>
                </a:xfrm>
                <a:custGeom>
                  <a:avLst/>
                  <a:gdLst>
                    <a:gd name="connsiteX0" fmla="*/ 0 w 150399"/>
                    <a:gd name="connsiteY0" fmla="*/ 0 h 9525"/>
                    <a:gd name="connsiteX1" fmla="*/ 150400 w 150399"/>
                    <a:gd name="connsiteY1" fmla="*/ 0 h 9525"/>
                  </a:gdLst>
                  <a:ahLst/>
                  <a:cxnLst>
                    <a:cxn ang="0">
                      <a:pos x="connsiteX0" y="connsiteY0"/>
                    </a:cxn>
                    <a:cxn ang="0">
                      <a:pos x="connsiteX1" y="connsiteY1"/>
                    </a:cxn>
                  </a:cxnLst>
                  <a:rect l="l" t="t" r="r" b="b"/>
                  <a:pathLst>
                    <a:path w="150399" h="9525">
                      <a:moveTo>
                        <a:pt x="0" y="0"/>
                      </a:moveTo>
                      <a:lnTo>
                        <a:pt x="150400" y="0"/>
                      </a:lnTo>
                    </a:path>
                  </a:pathLst>
                </a:custGeom>
                <a:ln w="19050" cap="flat">
                  <a:solidFill>
                    <a:schemeClr val="tx1"/>
                  </a:solidFill>
                  <a:prstDash val="solid"/>
                  <a:round/>
                </a:ln>
              </p:spPr>
              <p:txBody>
                <a:bodyPr rtlCol="0" anchor="ctr"/>
                <a:lstStyle/>
                <a:p>
                  <a:endParaRPr lang="en-US" dirty="0"/>
                </a:p>
              </p:txBody>
            </p:sp>
            <p:sp>
              <p:nvSpPr>
                <p:cNvPr id="69" name="Freeform: Shape 68">
                  <a:extLst>
                    <a:ext uri="{FF2B5EF4-FFF2-40B4-BE49-F238E27FC236}">
                      <a16:creationId xmlns:a16="http://schemas.microsoft.com/office/drawing/2014/main" id="{95D7DC5F-D43A-43E1-A1E0-93C48575BA7B}"/>
                    </a:ext>
                  </a:extLst>
                </p:cNvPr>
                <p:cNvSpPr/>
                <p:nvPr/>
              </p:nvSpPr>
              <p:spPr>
                <a:xfrm>
                  <a:off x="15342413" y="-1085278"/>
                  <a:ext cx="273082" cy="539877"/>
                </a:xfrm>
                <a:custGeom>
                  <a:avLst/>
                  <a:gdLst>
                    <a:gd name="connsiteX0" fmla="*/ 250413 w 273082"/>
                    <a:gd name="connsiteY0" fmla="*/ 0 h 539877"/>
                    <a:gd name="connsiteX1" fmla="*/ 14764 w 273082"/>
                    <a:gd name="connsiteY1" fmla="*/ 0 h 539877"/>
                    <a:gd name="connsiteX2" fmla="*/ 0 w 273082"/>
                    <a:gd name="connsiteY2" fmla="*/ 14573 h 539877"/>
                    <a:gd name="connsiteX3" fmla="*/ 0 w 273082"/>
                    <a:gd name="connsiteY3" fmla="*/ 14764 h 539877"/>
                    <a:gd name="connsiteX4" fmla="*/ 0 w 273082"/>
                    <a:gd name="connsiteY4" fmla="*/ 525114 h 539877"/>
                    <a:gd name="connsiteX5" fmla="*/ 14764 w 273082"/>
                    <a:gd name="connsiteY5" fmla="*/ 539877 h 539877"/>
                    <a:gd name="connsiteX6" fmla="*/ 273082 w 273082"/>
                    <a:gd name="connsiteY6" fmla="*/ 539877 h 53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82" h="539877">
                      <a:moveTo>
                        <a:pt x="250413" y="0"/>
                      </a:moveTo>
                      <a:lnTo>
                        <a:pt x="14764" y="0"/>
                      </a:lnTo>
                      <a:cubicBezTo>
                        <a:pt x="6663" y="-52"/>
                        <a:pt x="53" y="6472"/>
                        <a:pt x="0" y="14573"/>
                      </a:cubicBezTo>
                      <a:cubicBezTo>
                        <a:pt x="0" y="14637"/>
                        <a:pt x="0" y="14700"/>
                        <a:pt x="0" y="14764"/>
                      </a:cubicBezTo>
                      <a:lnTo>
                        <a:pt x="0" y="525114"/>
                      </a:lnTo>
                      <a:cubicBezTo>
                        <a:pt x="0" y="533267"/>
                        <a:pt x="6610" y="539877"/>
                        <a:pt x="14764" y="539877"/>
                      </a:cubicBezTo>
                      <a:lnTo>
                        <a:pt x="273082" y="539877"/>
                      </a:lnTo>
                    </a:path>
                  </a:pathLst>
                </a:custGeom>
                <a:noFill/>
                <a:ln w="19050" cap="flat">
                  <a:solidFill>
                    <a:schemeClr val="tx1"/>
                  </a:solidFill>
                  <a:prstDash val="solid"/>
                  <a:round/>
                </a:ln>
              </p:spPr>
              <p:txBody>
                <a:bodyPr rtlCol="0" anchor="ctr"/>
                <a:lstStyle/>
                <a:p>
                  <a:endParaRPr lang="en-US" dirty="0"/>
                </a:p>
              </p:txBody>
            </p:sp>
            <p:sp>
              <p:nvSpPr>
                <p:cNvPr id="70" name="Freeform: Shape 69">
                  <a:extLst>
                    <a:ext uri="{FF2B5EF4-FFF2-40B4-BE49-F238E27FC236}">
                      <a16:creationId xmlns:a16="http://schemas.microsoft.com/office/drawing/2014/main" id="{197EE981-00B9-4FE2-9873-248DDF634378}"/>
                    </a:ext>
                  </a:extLst>
                </p:cNvPr>
                <p:cNvSpPr/>
                <p:nvPr/>
              </p:nvSpPr>
              <p:spPr>
                <a:xfrm>
                  <a:off x="15592826" y="-1085278"/>
                  <a:ext cx="125634" cy="125539"/>
                </a:xfrm>
                <a:custGeom>
                  <a:avLst/>
                  <a:gdLst>
                    <a:gd name="connsiteX0" fmla="*/ 0 w 125634"/>
                    <a:gd name="connsiteY0" fmla="*/ 125540 h 125539"/>
                    <a:gd name="connsiteX1" fmla="*/ 125635 w 125634"/>
                    <a:gd name="connsiteY1" fmla="*/ 125540 h 125539"/>
                    <a:gd name="connsiteX2" fmla="*/ 0 w 125634"/>
                    <a:gd name="connsiteY2" fmla="*/ 0 h 125539"/>
                    <a:gd name="connsiteX3" fmla="*/ 0 w 125634"/>
                    <a:gd name="connsiteY3" fmla="*/ 125540 h 125539"/>
                  </a:gdLst>
                  <a:ahLst/>
                  <a:cxnLst>
                    <a:cxn ang="0">
                      <a:pos x="connsiteX0" y="connsiteY0"/>
                    </a:cxn>
                    <a:cxn ang="0">
                      <a:pos x="connsiteX1" y="connsiteY1"/>
                    </a:cxn>
                    <a:cxn ang="0">
                      <a:pos x="connsiteX2" y="connsiteY2"/>
                    </a:cxn>
                    <a:cxn ang="0">
                      <a:pos x="connsiteX3" y="connsiteY3"/>
                    </a:cxn>
                  </a:cxnLst>
                  <a:rect l="l" t="t" r="r" b="b"/>
                  <a:pathLst>
                    <a:path w="125634" h="125539">
                      <a:moveTo>
                        <a:pt x="0" y="125540"/>
                      </a:moveTo>
                      <a:lnTo>
                        <a:pt x="125635" y="125540"/>
                      </a:lnTo>
                      <a:lnTo>
                        <a:pt x="0" y="0"/>
                      </a:lnTo>
                      <a:lnTo>
                        <a:pt x="0" y="125540"/>
                      </a:lnTo>
                      <a:close/>
                    </a:path>
                  </a:pathLst>
                </a:custGeom>
                <a:noFill/>
                <a:ln w="19050" cap="flat">
                  <a:solidFill>
                    <a:schemeClr val="tx1"/>
                  </a:solidFill>
                  <a:prstDash val="solid"/>
                  <a:round/>
                </a:ln>
              </p:spPr>
              <p:txBody>
                <a:bodyPr rtlCol="0" anchor="ctr"/>
                <a:lstStyle/>
                <a:p>
                  <a:endParaRPr lang="en-US" dirty="0"/>
                </a:p>
              </p:txBody>
            </p:sp>
            <p:sp>
              <p:nvSpPr>
                <p:cNvPr id="71" name="Freeform: Shape 70">
                  <a:extLst>
                    <a:ext uri="{FF2B5EF4-FFF2-40B4-BE49-F238E27FC236}">
                      <a16:creationId xmlns:a16="http://schemas.microsoft.com/office/drawing/2014/main" id="{DED2F94A-6877-48FA-A4D7-647F30FF228F}"/>
                    </a:ext>
                  </a:extLst>
                </p:cNvPr>
                <p:cNvSpPr/>
                <p:nvPr/>
              </p:nvSpPr>
              <p:spPr>
                <a:xfrm>
                  <a:off x="15718461" y="-959739"/>
                  <a:ext cx="9525" cy="138588"/>
                </a:xfrm>
                <a:custGeom>
                  <a:avLst/>
                  <a:gdLst>
                    <a:gd name="connsiteX0" fmla="*/ 0 w 9525"/>
                    <a:gd name="connsiteY0" fmla="*/ 138589 h 138588"/>
                    <a:gd name="connsiteX1" fmla="*/ 0 w 9525"/>
                    <a:gd name="connsiteY1" fmla="*/ 0 h 138588"/>
                  </a:gdLst>
                  <a:ahLst/>
                  <a:cxnLst>
                    <a:cxn ang="0">
                      <a:pos x="connsiteX0" y="connsiteY0"/>
                    </a:cxn>
                    <a:cxn ang="0">
                      <a:pos x="connsiteX1" y="connsiteY1"/>
                    </a:cxn>
                  </a:cxnLst>
                  <a:rect l="l" t="t" r="r" b="b"/>
                  <a:pathLst>
                    <a:path w="9525" h="138588">
                      <a:moveTo>
                        <a:pt x="0" y="138589"/>
                      </a:moveTo>
                      <a:lnTo>
                        <a:pt x="0" y="0"/>
                      </a:lnTo>
                    </a:path>
                  </a:pathLst>
                </a:custGeom>
                <a:ln w="19050" cap="flat">
                  <a:solidFill>
                    <a:schemeClr val="tx1"/>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ADEBE987-ED3F-413A-BA78-E08BCF020F82}"/>
                    </a:ext>
                  </a:extLst>
                </p:cNvPr>
                <p:cNvSpPr/>
                <p:nvPr/>
              </p:nvSpPr>
              <p:spPr>
                <a:xfrm>
                  <a:off x="15400040" y="-860964"/>
                  <a:ext cx="265842" cy="9525"/>
                </a:xfrm>
                <a:custGeom>
                  <a:avLst/>
                  <a:gdLst>
                    <a:gd name="connsiteX0" fmla="*/ 0 w 265842"/>
                    <a:gd name="connsiteY0" fmla="*/ 0 h 9525"/>
                    <a:gd name="connsiteX1" fmla="*/ 265843 w 265842"/>
                    <a:gd name="connsiteY1" fmla="*/ 0 h 9525"/>
                  </a:gdLst>
                  <a:ahLst/>
                  <a:cxnLst>
                    <a:cxn ang="0">
                      <a:pos x="connsiteX0" y="connsiteY0"/>
                    </a:cxn>
                    <a:cxn ang="0">
                      <a:pos x="connsiteX1" y="connsiteY1"/>
                    </a:cxn>
                  </a:cxnLst>
                  <a:rect l="l" t="t" r="r" b="b"/>
                  <a:pathLst>
                    <a:path w="265842" h="9525">
                      <a:moveTo>
                        <a:pt x="0" y="0"/>
                      </a:moveTo>
                      <a:lnTo>
                        <a:pt x="265843" y="0"/>
                      </a:lnTo>
                    </a:path>
                  </a:pathLst>
                </a:custGeom>
                <a:ln w="19050" cap="flat">
                  <a:solidFill>
                    <a:schemeClr val="tx1"/>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0C191251-7280-40A3-BA3B-27109415472B}"/>
                    </a:ext>
                  </a:extLst>
                </p:cNvPr>
                <p:cNvSpPr/>
                <p:nvPr/>
              </p:nvSpPr>
              <p:spPr>
                <a:xfrm>
                  <a:off x="15400040" y="-787241"/>
                  <a:ext cx="232790" cy="9525"/>
                </a:xfrm>
                <a:custGeom>
                  <a:avLst/>
                  <a:gdLst>
                    <a:gd name="connsiteX0" fmla="*/ 0 w 232790"/>
                    <a:gd name="connsiteY0" fmla="*/ 0 h 9525"/>
                    <a:gd name="connsiteX1" fmla="*/ 232791 w 232790"/>
                    <a:gd name="connsiteY1" fmla="*/ 0 h 9525"/>
                  </a:gdLst>
                  <a:ahLst/>
                  <a:cxnLst>
                    <a:cxn ang="0">
                      <a:pos x="connsiteX0" y="connsiteY0"/>
                    </a:cxn>
                    <a:cxn ang="0">
                      <a:pos x="connsiteX1" y="connsiteY1"/>
                    </a:cxn>
                  </a:cxnLst>
                  <a:rect l="l" t="t" r="r" b="b"/>
                  <a:pathLst>
                    <a:path w="232790" h="9525">
                      <a:moveTo>
                        <a:pt x="0" y="0"/>
                      </a:moveTo>
                      <a:lnTo>
                        <a:pt x="232791" y="0"/>
                      </a:lnTo>
                    </a:path>
                  </a:pathLst>
                </a:custGeom>
                <a:ln w="1905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E788E6EC-61A4-45CE-B25F-203C66532134}"/>
                    </a:ext>
                  </a:extLst>
                </p:cNvPr>
                <p:cNvSpPr/>
                <p:nvPr/>
              </p:nvSpPr>
              <p:spPr>
                <a:xfrm>
                  <a:off x="15400040" y="-713613"/>
                  <a:ext cx="208026" cy="9525"/>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19050" cap="flat">
                  <a:solidFill>
                    <a:schemeClr val="tx1"/>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9B882A47-CB8E-42E2-9BD1-C8BCDF5DD17F}"/>
                    </a:ext>
                  </a:extLst>
                </p:cNvPr>
                <p:cNvSpPr/>
                <p:nvPr/>
              </p:nvSpPr>
              <p:spPr>
                <a:xfrm>
                  <a:off x="15400040" y="-639984"/>
                  <a:ext cx="208026" cy="9525"/>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19050" cap="flat">
                  <a:solidFill>
                    <a:schemeClr val="tx1"/>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1283B547-E7B4-4278-AF25-D274886D126E}"/>
                    </a:ext>
                  </a:extLst>
                </p:cNvPr>
                <p:cNvSpPr/>
                <p:nvPr/>
              </p:nvSpPr>
              <p:spPr>
                <a:xfrm>
                  <a:off x="15666447" y="-777144"/>
                  <a:ext cx="250419" cy="292703"/>
                </a:xfrm>
                <a:custGeom>
                  <a:avLst/>
                  <a:gdLst>
                    <a:gd name="connsiteX0" fmla="*/ 250420 w 250419"/>
                    <a:gd name="connsiteY0" fmla="*/ 0 h 292703"/>
                    <a:gd name="connsiteX1" fmla="*/ 14676 w 250419"/>
                    <a:gd name="connsiteY1" fmla="*/ 0 h 292703"/>
                    <a:gd name="connsiteX2" fmla="*/ 0 w 250419"/>
                    <a:gd name="connsiteY2" fmla="*/ 14661 h 292703"/>
                    <a:gd name="connsiteX3" fmla="*/ 8 w 250419"/>
                    <a:gd name="connsiteY3" fmla="*/ 15145 h 292703"/>
                    <a:gd name="connsiteX4" fmla="*/ 8 w 250419"/>
                    <a:gd name="connsiteY4" fmla="*/ 292703 h 29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419" h="292703">
                      <a:moveTo>
                        <a:pt x="250420" y="0"/>
                      </a:moveTo>
                      <a:lnTo>
                        <a:pt x="14676" y="0"/>
                      </a:lnTo>
                      <a:cubicBezTo>
                        <a:pt x="6575" y="-4"/>
                        <a:pt x="4" y="6560"/>
                        <a:pt x="0" y="14661"/>
                      </a:cubicBezTo>
                      <a:cubicBezTo>
                        <a:pt x="0" y="14822"/>
                        <a:pt x="2" y="14983"/>
                        <a:pt x="8" y="15145"/>
                      </a:cubicBezTo>
                      <a:lnTo>
                        <a:pt x="8" y="292703"/>
                      </a:lnTo>
                    </a:path>
                  </a:pathLst>
                </a:custGeom>
                <a:noFill/>
                <a:ln w="19050"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7D3315CC-C74D-4415-BFB5-1A9F685AD84D}"/>
                    </a:ext>
                  </a:extLst>
                </p:cNvPr>
                <p:cNvSpPr/>
                <p:nvPr/>
              </p:nvSpPr>
              <p:spPr>
                <a:xfrm>
                  <a:off x="16042406" y="-651605"/>
                  <a:ext cx="9525" cy="167163"/>
                </a:xfrm>
                <a:custGeom>
                  <a:avLst/>
                  <a:gdLst>
                    <a:gd name="connsiteX0" fmla="*/ 0 w 9525"/>
                    <a:gd name="connsiteY0" fmla="*/ 167164 h 167163"/>
                    <a:gd name="connsiteX1" fmla="*/ 0 w 9525"/>
                    <a:gd name="connsiteY1" fmla="*/ 0 h 167163"/>
                  </a:gdLst>
                  <a:ahLst/>
                  <a:cxnLst>
                    <a:cxn ang="0">
                      <a:pos x="connsiteX0" y="connsiteY0"/>
                    </a:cxn>
                    <a:cxn ang="0">
                      <a:pos x="connsiteX1" y="connsiteY1"/>
                    </a:cxn>
                  </a:cxnLst>
                  <a:rect l="l" t="t" r="r" b="b"/>
                  <a:pathLst>
                    <a:path w="9525" h="167163">
                      <a:moveTo>
                        <a:pt x="0" y="167164"/>
                      </a:moveTo>
                      <a:lnTo>
                        <a:pt x="0" y="0"/>
                      </a:lnTo>
                    </a:path>
                  </a:pathLst>
                </a:custGeom>
                <a:ln w="19050" cap="flat">
                  <a:solidFill>
                    <a:schemeClr val="tx1"/>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21B8EB45-10FD-440E-AC5D-E93B26D5F235}"/>
                    </a:ext>
                  </a:extLst>
                </p:cNvPr>
                <p:cNvSpPr/>
                <p:nvPr/>
              </p:nvSpPr>
              <p:spPr>
                <a:xfrm>
                  <a:off x="15400326" y="-927639"/>
                  <a:ext cx="150494" cy="9525"/>
                </a:xfrm>
                <a:custGeom>
                  <a:avLst/>
                  <a:gdLst>
                    <a:gd name="connsiteX0" fmla="*/ 0 w 150494"/>
                    <a:gd name="connsiteY0" fmla="*/ 0 h 9525"/>
                    <a:gd name="connsiteX1" fmla="*/ 150495 w 150494"/>
                    <a:gd name="connsiteY1" fmla="*/ 0 h 9525"/>
                  </a:gdLst>
                  <a:ahLst/>
                  <a:cxnLst>
                    <a:cxn ang="0">
                      <a:pos x="connsiteX0" y="connsiteY0"/>
                    </a:cxn>
                    <a:cxn ang="0">
                      <a:pos x="connsiteX1" y="connsiteY1"/>
                    </a:cxn>
                  </a:cxnLst>
                  <a:rect l="l" t="t" r="r" b="b"/>
                  <a:pathLst>
                    <a:path w="150494" h="9525">
                      <a:moveTo>
                        <a:pt x="0" y="0"/>
                      </a:moveTo>
                      <a:lnTo>
                        <a:pt x="150495" y="0"/>
                      </a:lnTo>
                    </a:path>
                  </a:pathLst>
                </a:custGeom>
                <a:ln w="19050" cap="flat">
                  <a:solidFill>
                    <a:schemeClr val="tx1"/>
                  </a:solidFill>
                  <a:prstDash val="solid"/>
                  <a:round/>
                </a:ln>
              </p:spPr>
              <p:txBody>
                <a:bodyPr rtlCol="0" anchor="ctr"/>
                <a:lstStyle/>
                <a:p>
                  <a:endParaRPr lang="en-US" dirty="0"/>
                </a:p>
              </p:txBody>
            </p:sp>
          </p:grpSp>
          <p:sp>
            <p:nvSpPr>
              <p:cNvPr id="140" name="Rectangle 139">
                <a:extLst>
                  <a:ext uri="{FF2B5EF4-FFF2-40B4-BE49-F238E27FC236}">
                    <a16:creationId xmlns:a16="http://schemas.microsoft.com/office/drawing/2014/main" id="{F2702F67-1B66-4843-AB84-7CD2E95FF9F6}"/>
                  </a:ext>
                </a:extLst>
              </p:cNvPr>
              <p:cNvSpPr/>
              <p:nvPr/>
            </p:nvSpPr>
            <p:spPr>
              <a:xfrm>
                <a:off x="6324694" y="2930958"/>
                <a:ext cx="4907185" cy="661720"/>
              </a:xfrm>
              <a:prstGeom prst="rect">
                <a:avLst/>
              </a:prstGeom>
              <a:noFill/>
              <a:ln w="76200" cap="flat" cmpd="sng" algn="ctr">
                <a:noFill/>
                <a:prstDash val="solid"/>
              </a:ln>
              <a:effectLst/>
            </p:spPr>
            <p:txBody>
              <a:bodyPr wrap="square"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accent1"/>
                    </a:solidFill>
                    <a:effectLst/>
                    <a:uLnTx/>
                    <a:uFillTx/>
                    <a:latin typeface="+mj-lt"/>
                    <a:ea typeface="+mn-ea"/>
                    <a:cs typeface="+mn-cs"/>
                  </a:rPr>
                  <a:t>Purpose-built data preparation tools</a:t>
                </a:r>
              </a:p>
              <a:p>
                <a:pPr marL="0" marR="0" lvl="0" indent="0" defTabSz="914400" eaLnBrk="1" fontAlgn="auto" latinLnBrk="0" hangingPunct="1">
                  <a:lnSpc>
                    <a:spcPct val="100000"/>
                  </a:lnSpc>
                  <a:spcBef>
                    <a:spcPts val="600"/>
                  </a:spcBef>
                  <a:spcAft>
                    <a:spcPts val="0"/>
                  </a:spcAft>
                  <a:buClrTx/>
                  <a:buSzTx/>
                  <a:buFontTx/>
                  <a:buNone/>
                  <a:tabLst/>
                  <a:defRPr/>
                </a:pPr>
                <a:r>
                  <a:rPr lang="en-US" sz="1400" kern="0" dirty="0"/>
                  <a:t>Label and p</a:t>
                </a:r>
                <a:r>
                  <a:rPr kumimoji="0" lang="en-US" sz="1400" b="0" i="0" u="none" strike="noStrike" kern="0" cap="none" spc="0" normalizeH="0" baseline="0" noProof="0" dirty="0">
                    <a:ln>
                      <a:noFill/>
                    </a:ln>
                    <a:effectLst/>
                    <a:uLnTx/>
                    <a:uFillTx/>
                    <a:ea typeface="+mn-ea"/>
                    <a:cs typeface="+mn-cs"/>
                  </a:rPr>
                  <a:t>repare data </a:t>
                </a:r>
                <a:r>
                  <a:rPr lang="en-US" sz="1400" kern="0" dirty="0"/>
                  <a:t>for ML</a:t>
                </a:r>
                <a:endParaRPr kumimoji="0" lang="en-US" sz="1400" b="0" i="0" u="none" strike="noStrike" kern="0" cap="none" spc="0" normalizeH="0" baseline="0" noProof="0" dirty="0">
                  <a:ln>
                    <a:noFill/>
                  </a:ln>
                  <a:effectLst/>
                  <a:uLnTx/>
                  <a:uFillTx/>
                  <a:ea typeface="+mn-ea"/>
                  <a:cs typeface="+mn-cs"/>
                </a:endParaRPr>
              </a:p>
            </p:txBody>
          </p:sp>
          <p:sp>
            <p:nvSpPr>
              <p:cNvPr id="24" name="Rectangle 23">
                <a:extLst>
                  <a:ext uri="{FF2B5EF4-FFF2-40B4-BE49-F238E27FC236}">
                    <a16:creationId xmlns:a16="http://schemas.microsoft.com/office/drawing/2014/main" id="{4C39C251-B1ED-42B6-9294-1EDFFC24E53B}"/>
                  </a:ext>
                </a:extLst>
              </p:cNvPr>
              <p:cNvSpPr/>
              <p:nvPr/>
            </p:nvSpPr>
            <p:spPr>
              <a:xfrm>
                <a:off x="6324694" y="1948393"/>
                <a:ext cx="4907185" cy="661720"/>
              </a:xfrm>
              <a:prstGeom prst="rect">
                <a:avLst/>
              </a:prstGeom>
              <a:noFill/>
              <a:ln w="76200" cap="flat" cmpd="sng" algn="ctr">
                <a:noFill/>
                <a:prstDash val="solid"/>
              </a:ln>
              <a:effectLst/>
            </p:spPr>
            <p:txBody>
              <a:bodyPr wrap="square"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accent1"/>
                    </a:solidFill>
                    <a:effectLst/>
                    <a:uLnTx/>
                    <a:uFillTx/>
                    <a:latin typeface="+mj-lt"/>
                    <a:ea typeface="+mn-ea"/>
                    <a:cs typeface="+mn-cs"/>
                  </a:rPr>
                  <a:t>No-code ML tools</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effectLst/>
                    <a:uLnTx/>
                    <a:uFillTx/>
                    <a:ea typeface="+mn-ea"/>
                    <a:cs typeface="+mn-cs"/>
                  </a:rPr>
                  <a:t>Make ML predictions regardless of</a:t>
                </a:r>
                <a:r>
                  <a:rPr lang="en-US" sz="1400" kern="0" dirty="0"/>
                  <a:t> ML experience</a:t>
                </a:r>
                <a:endParaRPr kumimoji="0" lang="en-US" sz="1400" b="0" i="0" u="none" strike="noStrike" kern="0" cap="none" spc="0" normalizeH="0" baseline="0" noProof="0" dirty="0">
                  <a:ln>
                    <a:noFill/>
                  </a:ln>
                  <a:effectLst/>
                  <a:uLnTx/>
                  <a:uFillTx/>
                  <a:ea typeface="+mn-ea"/>
                  <a:cs typeface="+mn-cs"/>
                </a:endParaRPr>
              </a:p>
            </p:txBody>
          </p:sp>
          <p:grpSp>
            <p:nvGrpSpPr>
              <p:cNvPr id="88" name="Graphic 4899">
                <a:extLst>
                  <a:ext uri="{FF2B5EF4-FFF2-40B4-BE49-F238E27FC236}">
                    <a16:creationId xmlns:a16="http://schemas.microsoft.com/office/drawing/2014/main" id="{F1FE0617-902C-4BB4-93BF-4FB966129AEF}"/>
                  </a:ext>
                </a:extLst>
              </p:cNvPr>
              <p:cNvGrpSpPr/>
              <p:nvPr/>
            </p:nvGrpSpPr>
            <p:grpSpPr>
              <a:xfrm>
                <a:off x="5640461" y="2034927"/>
                <a:ext cx="563532" cy="488652"/>
                <a:chOff x="8863987" y="2834574"/>
                <a:chExt cx="1371375" cy="1189152"/>
              </a:xfrm>
            </p:grpSpPr>
            <p:sp>
              <p:nvSpPr>
                <p:cNvPr id="89" name="Freeform: Shape 88">
                  <a:extLst>
                    <a:ext uri="{FF2B5EF4-FFF2-40B4-BE49-F238E27FC236}">
                      <a16:creationId xmlns:a16="http://schemas.microsoft.com/office/drawing/2014/main" id="{3EB490D4-18CE-4CBD-AC9D-2746AE9C09C8}"/>
                    </a:ext>
                  </a:extLst>
                </p:cNvPr>
                <p:cNvSpPr/>
                <p:nvPr/>
              </p:nvSpPr>
              <p:spPr>
                <a:xfrm>
                  <a:off x="9695200" y="3283374"/>
                  <a:ext cx="138778" cy="176973"/>
                </a:xfrm>
                <a:custGeom>
                  <a:avLst/>
                  <a:gdLst>
                    <a:gd name="connsiteX0" fmla="*/ 138779 w 138779"/>
                    <a:gd name="connsiteY0" fmla="*/ 0 h 176974"/>
                    <a:gd name="connsiteX1" fmla="*/ 0 w 138779"/>
                    <a:gd name="connsiteY1" fmla="*/ 176975 h 176974"/>
                  </a:gdLst>
                  <a:ahLst/>
                  <a:cxnLst>
                    <a:cxn ang="0">
                      <a:pos x="connsiteX0" y="connsiteY0"/>
                    </a:cxn>
                    <a:cxn ang="0">
                      <a:pos x="connsiteX1" y="connsiteY1"/>
                    </a:cxn>
                  </a:cxnLst>
                  <a:rect l="l" t="t" r="r" b="b"/>
                  <a:pathLst>
                    <a:path w="138779" h="176974">
                      <a:moveTo>
                        <a:pt x="138779" y="0"/>
                      </a:moveTo>
                      <a:lnTo>
                        <a:pt x="0" y="176975"/>
                      </a:lnTo>
                    </a:path>
                  </a:pathLst>
                </a:custGeom>
                <a:ln w="19050" cap="flat">
                  <a:solidFill>
                    <a:schemeClr val="tx1"/>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F92F4457-3EE9-4FB5-BD90-5801B6B4F5AE}"/>
                    </a:ext>
                  </a:extLst>
                </p:cNvPr>
                <p:cNvSpPr/>
                <p:nvPr/>
              </p:nvSpPr>
              <p:spPr>
                <a:xfrm>
                  <a:off x="10031243" y="2854938"/>
                  <a:ext cx="138778" cy="176973"/>
                </a:xfrm>
                <a:custGeom>
                  <a:avLst/>
                  <a:gdLst>
                    <a:gd name="connsiteX0" fmla="*/ 138779 w 138779"/>
                    <a:gd name="connsiteY0" fmla="*/ 0 h 176974"/>
                    <a:gd name="connsiteX1" fmla="*/ 0 w 138779"/>
                    <a:gd name="connsiteY1" fmla="*/ 176974 h 176974"/>
                  </a:gdLst>
                  <a:ahLst/>
                  <a:cxnLst>
                    <a:cxn ang="0">
                      <a:pos x="connsiteX0" y="connsiteY0"/>
                    </a:cxn>
                    <a:cxn ang="0">
                      <a:pos x="connsiteX1" y="connsiteY1"/>
                    </a:cxn>
                  </a:cxnLst>
                  <a:rect l="l" t="t" r="r" b="b"/>
                  <a:pathLst>
                    <a:path w="138779" h="176974">
                      <a:moveTo>
                        <a:pt x="138779" y="0"/>
                      </a:moveTo>
                      <a:lnTo>
                        <a:pt x="0" y="176974"/>
                      </a:lnTo>
                    </a:path>
                  </a:pathLst>
                </a:custGeom>
                <a:ln w="19050" cap="flat">
                  <a:solidFill>
                    <a:schemeClr val="tx1"/>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56D43A9A-0E0F-49CB-9875-AF03F4A35FC6}"/>
                    </a:ext>
                  </a:extLst>
                </p:cNvPr>
                <p:cNvSpPr/>
                <p:nvPr/>
              </p:nvSpPr>
              <p:spPr>
                <a:xfrm>
                  <a:off x="10094391" y="3129163"/>
                  <a:ext cx="123445" cy="14954"/>
                </a:xfrm>
                <a:custGeom>
                  <a:avLst/>
                  <a:gdLst>
                    <a:gd name="connsiteX0" fmla="*/ 123444 w 123444"/>
                    <a:gd name="connsiteY0" fmla="*/ 0 h 14954"/>
                    <a:gd name="connsiteX1" fmla="*/ 0 w 123444"/>
                    <a:gd name="connsiteY1" fmla="*/ 14954 h 14954"/>
                  </a:gdLst>
                  <a:ahLst/>
                  <a:cxnLst>
                    <a:cxn ang="0">
                      <a:pos x="connsiteX0" y="connsiteY0"/>
                    </a:cxn>
                    <a:cxn ang="0">
                      <a:pos x="connsiteX1" y="connsiteY1"/>
                    </a:cxn>
                  </a:cxnLst>
                  <a:rect l="l" t="t" r="r" b="b"/>
                  <a:pathLst>
                    <a:path w="123444" h="14954">
                      <a:moveTo>
                        <a:pt x="123444" y="0"/>
                      </a:moveTo>
                      <a:lnTo>
                        <a:pt x="0" y="14954"/>
                      </a:lnTo>
                    </a:path>
                  </a:pathLst>
                </a:custGeom>
                <a:ln w="19050" cap="flat">
                  <a:solidFill>
                    <a:schemeClr val="tx1"/>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5BCB577F-CE1C-4CAB-921B-0D61C4815EFD}"/>
                    </a:ext>
                  </a:extLst>
                </p:cNvPr>
                <p:cNvSpPr/>
                <p:nvPr/>
              </p:nvSpPr>
              <p:spPr>
                <a:xfrm>
                  <a:off x="9947612" y="3331188"/>
                  <a:ext cx="14954" cy="123443"/>
                </a:xfrm>
                <a:custGeom>
                  <a:avLst/>
                  <a:gdLst>
                    <a:gd name="connsiteX0" fmla="*/ 14954 w 14954"/>
                    <a:gd name="connsiteY0" fmla="*/ 123444 h 123443"/>
                    <a:gd name="connsiteX1" fmla="*/ 0 w 14954"/>
                    <a:gd name="connsiteY1" fmla="*/ 0 h 123443"/>
                  </a:gdLst>
                  <a:ahLst/>
                  <a:cxnLst>
                    <a:cxn ang="0">
                      <a:pos x="connsiteX0" y="connsiteY0"/>
                    </a:cxn>
                    <a:cxn ang="0">
                      <a:pos x="connsiteX1" y="connsiteY1"/>
                    </a:cxn>
                  </a:cxnLst>
                  <a:rect l="l" t="t" r="r" b="b"/>
                  <a:pathLst>
                    <a:path w="14954" h="123443">
                      <a:moveTo>
                        <a:pt x="14954" y="123444"/>
                      </a:moveTo>
                      <a:lnTo>
                        <a:pt x="0" y="0"/>
                      </a:lnTo>
                    </a:path>
                  </a:pathLst>
                </a:custGeom>
                <a:ln w="19050" cap="flat">
                  <a:solidFill>
                    <a:schemeClr val="tx1"/>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1CBD4A4A-4E2C-4905-9910-7F11DE0042DA}"/>
                    </a:ext>
                  </a:extLst>
                </p:cNvPr>
                <p:cNvSpPr/>
                <p:nvPr/>
              </p:nvSpPr>
              <p:spPr>
                <a:xfrm>
                  <a:off x="10058389" y="3256323"/>
                  <a:ext cx="176973" cy="138778"/>
                </a:xfrm>
                <a:custGeom>
                  <a:avLst/>
                  <a:gdLst>
                    <a:gd name="connsiteX0" fmla="*/ 176975 w 176974"/>
                    <a:gd name="connsiteY0" fmla="*/ 138779 h 138779"/>
                    <a:gd name="connsiteX1" fmla="*/ 0 w 176974"/>
                    <a:gd name="connsiteY1" fmla="*/ 0 h 138779"/>
                  </a:gdLst>
                  <a:ahLst/>
                  <a:cxnLst>
                    <a:cxn ang="0">
                      <a:pos x="connsiteX0" y="connsiteY0"/>
                    </a:cxn>
                    <a:cxn ang="0">
                      <a:pos x="connsiteX1" y="connsiteY1"/>
                    </a:cxn>
                  </a:cxnLst>
                  <a:rect l="l" t="t" r="r" b="b"/>
                  <a:pathLst>
                    <a:path w="176974" h="138779">
                      <a:moveTo>
                        <a:pt x="176975" y="138779"/>
                      </a:moveTo>
                      <a:lnTo>
                        <a:pt x="0" y="0"/>
                      </a:lnTo>
                    </a:path>
                  </a:pathLst>
                </a:custGeom>
                <a:ln w="19050" cap="flat">
                  <a:solidFill>
                    <a:schemeClr val="tx1"/>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E6A05901-1A10-4714-86E0-DAAB81662394}"/>
                    </a:ext>
                  </a:extLst>
                </p:cNvPr>
                <p:cNvSpPr/>
                <p:nvPr/>
              </p:nvSpPr>
              <p:spPr>
                <a:xfrm>
                  <a:off x="8863987" y="3137058"/>
                  <a:ext cx="792350" cy="886668"/>
                </a:xfrm>
                <a:custGeom>
                  <a:avLst/>
                  <a:gdLst>
                    <a:gd name="connsiteX0" fmla="*/ 494504 w 792350"/>
                    <a:gd name="connsiteY0" fmla="*/ 170879 h 886668"/>
                    <a:gd name="connsiteX1" fmla="*/ 13777 w 792350"/>
                    <a:gd name="connsiteY1" fmla="*/ 782669 h 886668"/>
                    <a:gd name="connsiteX2" fmla="*/ 24528 w 792350"/>
                    <a:gd name="connsiteY2" fmla="*/ 872957 h 886668"/>
                    <a:gd name="connsiteX3" fmla="*/ 24541 w 792350"/>
                    <a:gd name="connsiteY3" fmla="*/ 872966 h 886668"/>
                    <a:gd name="connsiteX4" fmla="*/ 24541 w 792350"/>
                    <a:gd name="connsiteY4" fmla="*/ 872966 h 886668"/>
                    <a:gd name="connsiteX5" fmla="*/ 114838 w 792350"/>
                    <a:gd name="connsiteY5" fmla="*/ 862108 h 886668"/>
                    <a:gd name="connsiteX6" fmla="*/ 792351 w 792350"/>
                    <a:gd name="connsiteY6" fmla="*/ 0 h 88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350" h="886668">
                      <a:moveTo>
                        <a:pt x="494504" y="170879"/>
                      </a:moveTo>
                      <a:lnTo>
                        <a:pt x="13777" y="782669"/>
                      </a:lnTo>
                      <a:cubicBezTo>
                        <a:pt x="-8186" y="810570"/>
                        <a:pt x="-3373" y="850993"/>
                        <a:pt x="24528" y="872957"/>
                      </a:cubicBezTo>
                      <a:cubicBezTo>
                        <a:pt x="24532" y="872960"/>
                        <a:pt x="24537" y="872963"/>
                        <a:pt x="24541" y="872966"/>
                      </a:cubicBezTo>
                      <a:lnTo>
                        <a:pt x="24541" y="872966"/>
                      </a:lnTo>
                      <a:cubicBezTo>
                        <a:pt x="52487" y="894857"/>
                        <a:pt x="92878" y="890000"/>
                        <a:pt x="114838" y="862108"/>
                      </a:cubicBezTo>
                      <a:lnTo>
                        <a:pt x="792351" y="0"/>
                      </a:lnTo>
                    </a:path>
                  </a:pathLst>
                </a:custGeom>
                <a:noFill/>
                <a:ln w="19050" cap="flat">
                  <a:solidFill>
                    <a:schemeClr val="tx1"/>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B7BFA34C-E53C-4BAF-81EB-5137730458DE}"/>
                    </a:ext>
                  </a:extLst>
                </p:cNvPr>
                <p:cNvSpPr/>
                <p:nvPr/>
              </p:nvSpPr>
              <p:spPr>
                <a:xfrm>
                  <a:off x="9358491" y="3269837"/>
                  <a:ext cx="29908" cy="38100"/>
                </a:xfrm>
                <a:custGeom>
                  <a:avLst/>
                  <a:gdLst>
                    <a:gd name="connsiteX0" fmla="*/ 29908 w 29908"/>
                    <a:gd name="connsiteY0" fmla="*/ 0 h 38100"/>
                    <a:gd name="connsiteX1" fmla="*/ 0 w 29908"/>
                    <a:gd name="connsiteY1" fmla="*/ 38100 h 38100"/>
                  </a:gdLst>
                  <a:ahLst/>
                  <a:cxnLst>
                    <a:cxn ang="0">
                      <a:pos x="connsiteX0" y="connsiteY0"/>
                    </a:cxn>
                    <a:cxn ang="0">
                      <a:pos x="connsiteX1" y="connsiteY1"/>
                    </a:cxn>
                  </a:cxnLst>
                  <a:rect l="l" t="t" r="r" b="b"/>
                  <a:pathLst>
                    <a:path w="29908" h="38100">
                      <a:moveTo>
                        <a:pt x="29908" y="0"/>
                      </a:moveTo>
                      <a:lnTo>
                        <a:pt x="0" y="38100"/>
                      </a:lnTo>
                    </a:path>
                  </a:pathLst>
                </a:custGeom>
                <a:ln w="19050" cap="flat">
                  <a:solidFill>
                    <a:schemeClr val="tx1"/>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14D69751-D334-40E9-9BE9-2F07DB6384E2}"/>
                    </a:ext>
                  </a:extLst>
                </p:cNvPr>
                <p:cNvSpPr/>
                <p:nvPr/>
              </p:nvSpPr>
              <p:spPr>
                <a:xfrm>
                  <a:off x="9423642" y="3057239"/>
                  <a:ext cx="131826" cy="167830"/>
                </a:xfrm>
                <a:custGeom>
                  <a:avLst/>
                  <a:gdLst>
                    <a:gd name="connsiteX0" fmla="*/ 131826 w 131826"/>
                    <a:gd name="connsiteY0" fmla="*/ 0 h 167830"/>
                    <a:gd name="connsiteX1" fmla="*/ 0 w 131826"/>
                    <a:gd name="connsiteY1" fmla="*/ 167830 h 167830"/>
                  </a:gdLst>
                  <a:ahLst/>
                  <a:cxnLst>
                    <a:cxn ang="0">
                      <a:pos x="connsiteX0" y="connsiteY0"/>
                    </a:cxn>
                    <a:cxn ang="0">
                      <a:pos x="connsiteX1" y="connsiteY1"/>
                    </a:cxn>
                  </a:cxnLst>
                  <a:rect l="l" t="t" r="r" b="b"/>
                  <a:pathLst>
                    <a:path w="131826" h="167830">
                      <a:moveTo>
                        <a:pt x="131826" y="0"/>
                      </a:moveTo>
                      <a:lnTo>
                        <a:pt x="0" y="167830"/>
                      </a:lnTo>
                    </a:path>
                  </a:pathLst>
                </a:custGeom>
                <a:ln w="19050" cap="flat">
                  <a:solidFill>
                    <a:schemeClr val="tx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3D18C28D-E835-40AC-8ACF-51805852D07A}"/>
                    </a:ext>
                  </a:extLst>
                </p:cNvPr>
                <p:cNvSpPr/>
                <p:nvPr/>
              </p:nvSpPr>
              <p:spPr>
                <a:xfrm rot="-8510400">
                  <a:off x="9849755" y="3051059"/>
                  <a:ext cx="95440" cy="140017"/>
                </a:xfrm>
                <a:custGeom>
                  <a:avLst/>
                  <a:gdLst>
                    <a:gd name="connsiteX0" fmla="*/ 0 w 95440"/>
                    <a:gd name="connsiteY0" fmla="*/ 0 h 140017"/>
                    <a:gd name="connsiteX1" fmla="*/ 63151 w 95440"/>
                    <a:gd name="connsiteY1" fmla="*/ 0 h 140017"/>
                    <a:gd name="connsiteX2" fmla="*/ 95440 w 95440"/>
                    <a:gd name="connsiteY2" fmla="*/ 32290 h 140017"/>
                    <a:gd name="connsiteX3" fmla="*/ 95440 w 95440"/>
                    <a:gd name="connsiteY3" fmla="*/ 107918 h 140017"/>
                    <a:gd name="connsiteX4" fmla="*/ 63055 w 95440"/>
                    <a:gd name="connsiteY4" fmla="*/ 140018 h 140017"/>
                    <a:gd name="connsiteX5" fmla="*/ 0 w 95440"/>
                    <a:gd name="connsiteY5" fmla="*/ 140018 h 140017"/>
                    <a:gd name="connsiteX6" fmla="*/ 0 w 95440"/>
                    <a:gd name="connsiteY6" fmla="*/ 140018 h 140017"/>
                    <a:gd name="connsiteX7" fmla="*/ 0 w 95440"/>
                    <a:gd name="connsiteY7" fmla="*/ 0 h 140017"/>
                    <a:gd name="connsiteX8" fmla="*/ 0 w 95440"/>
                    <a:gd name="connsiteY8" fmla="*/ 0 h 1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40" h="140017">
                      <a:moveTo>
                        <a:pt x="0" y="0"/>
                      </a:moveTo>
                      <a:lnTo>
                        <a:pt x="63151" y="0"/>
                      </a:lnTo>
                      <a:cubicBezTo>
                        <a:pt x="80984" y="0"/>
                        <a:pt x="95440" y="14457"/>
                        <a:pt x="95440" y="32290"/>
                      </a:cubicBezTo>
                      <a:lnTo>
                        <a:pt x="95440" y="107918"/>
                      </a:lnTo>
                      <a:cubicBezTo>
                        <a:pt x="95335" y="125714"/>
                        <a:pt x="80852" y="140070"/>
                        <a:pt x="63055" y="140018"/>
                      </a:cubicBezTo>
                      <a:lnTo>
                        <a:pt x="0" y="140018"/>
                      </a:lnTo>
                      <a:lnTo>
                        <a:pt x="0" y="140018"/>
                      </a:lnTo>
                      <a:lnTo>
                        <a:pt x="0" y="0"/>
                      </a:lnTo>
                      <a:lnTo>
                        <a:pt x="0" y="0"/>
                      </a:lnTo>
                      <a:close/>
                    </a:path>
                  </a:pathLst>
                </a:custGeom>
                <a:noFill/>
                <a:ln w="19050" cap="flat">
                  <a:solidFill>
                    <a:schemeClr val="tx1"/>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4AEAA542-DC99-4831-BEDD-9EAF2BE3DA5F}"/>
                    </a:ext>
                  </a:extLst>
                </p:cNvPr>
                <p:cNvSpPr/>
                <p:nvPr/>
              </p:nvSpPr>
              <p:spPr>
                <a:xfrm>
                  <a:off x="9820263" y="2985515"/>
                  <a:ext cx="91344" cy="72009"/>
                </a:xfrm>
                <a:custGeom>
                  <a:avLst/>
                  <a:gdLst>
                    <a:gd name="connsiteX0" fmla="*/ 0 w 91344"/>
                    <a:gd name="connsiteY0" fmla="*/ 0 h 72009"/>
                    <a:gd name="connsiteX1" fmla="*/ 91345 w 91344"/>
                    <a:gd name="connsiteY1" fmla="*/ 72009 h 72009"/>
                  </a:gdLst>
                  <a:ahLst/>
                  <a:cxnLst>
                    <a:cxn ang="0">
                      <a:pos x="connsiteX0" y="connsiteY0"/>
                    </a:cxn>
                    <a:cxn ang="0">
                      <a:pos x="connsiteX1" y="connsiteY1"/>
                    </a:cxn>
                  </a:cxnLst>
                  <a:rect l="l" t="t" r="r" b="b"/>
                  <a:pathLst>
                    <a:path w="91344" h="72009">
                      <a:moveTo>
                        <a:pt x="0" y="0"/>
                      </a:moveTo>
                      <a:cubicBezTo>
                        <a:pt x="12394" y="40743"/>
                        <a:pt x="48834" y="69470"/>
                        <a:pt x="91345" y="72009"/>
                      </a:cubicBezTo>
                    </a:path>
                  </a:pathLst>
                </a:custGeom>
                <a:noFill/>
                <a:ln w="19050" cap="flat">
                  <a:solidFill>
                    <a:schemeClr val="tx1"/>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3C3A9620-91BF-42D6-85A8-989441DEED74}"/>
                    </a:ext>
                  </a:extLst>
                </p:cNvPr>
                <p:cNvSpPr/>
                <p:nvPr/>
              </p:nvSpPr>
              <p:spPr>
                <a:xfrm>
                  <a:off x="9744539" y="3081908"/>
                  <a:ext cx="97059" cy="76200"/>
                </a:xfrm>
                <a:custGeom>
                  <a:avLst/>
                  <a:gdLst>
                    <a:gd name="connsiteX0" fmla="*/ 97060 w 97059"/>
                    <a:gd name="connsiteY0" fmla="*/ 76200 h 76200"/>
                    <a:gd name="connsiteX1" fmla="*/ 0 w 97059"/>
                    <a:gd name="connsiteY1" fmla="*/ 0 h 76200"/>
                  </a:gdLst>
                  <a:ahLst/>
                  <a:cxnLst>
                    <a:cxn ang="0">
                      <a:pos x="connsiteX0" y="connsiteY0"/>
                    </a:cxn>
                    <a:cxn ang="0">
                      <a:pos x="connsiteX1" y="connsiteY1"/>
                    </a:cxn>
                  </a:cxnLst>
                  <a:rect l="l" t="t" r="r" b="b"/>
                  <a:pathLst>
                    <a:path w="97059" h="76200">
                      <a:moveTo>
                        <a:pt x="97060" y="76200"/>
                      </a:moveTo>
                      <a:cubicBezTo>
                        <a:pt x="82538" y="33901"/>
                        <a:pt x="44537" y="4067"/>
                        <a:pt x="0" y="0"/>
                      </a:cubicBezTo>
                    </a:path>
                  </a:pathLst>
                </a:custGeom>
                <a:noFill/>
                <a:ln w="19050" cap="flat">
                  <a:solidFill>
                    <a:schemeClr val="tx1"/>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4B84B1AA-5925-44CC-81C6-2DF9A44848D1}"/>
                    </a:ext>
                  </a:extLst>
                </p:cNvPr>
                <p:cNvSpPr/>
                <p:nvPr/>
              </p:nvSpPr>
              <p:spPr>
                <a:xfrm>
                  <a:off x="9327630" y="2834574"/>
                  <a:ext cx="501395" cy="302483"/>
                </a:xfrm>
                <a:custGeom>
                  <a:avLst/>
                  <a:gdLst>
                    <a:gd name="connsiteX0" fmla="*/ 416909 w 501395"/>
                    <a:gd name="connsiteY0" fmla="*/ 247239 h 302483"/>
                    <a:gd name="connsiteX1" fmla="*/ 328708 w 501395"/>
                    <a:gd name="connsiteY1" fmla="*/ 302484 h 302483"/>
                    <a:gd name="connsiteX2" fmla="*/ 227838 w 501395"/>
                    <a:gd name="connsiteY2" fmla="*/ 222950 h 302483"/>
                    <a:gd name="connsiteX3" fmla="*/ 264128 w 501395"/>
                    <a:gd name="connsiteY3" fmla="*/ 103030 h 302483"/>
                    <a:gd name="connsiteX4" fmla="*/ 9525 w 501395"/>
                    <a:gd name="connsiteY4" fmla="*/ 116556 h 302483"/>
                    <a:gd name="connsiteX5" fmla="*/ 0 w 501395"/>
                    <a:gd name="connsiteY5" fmla="*/ 88933 h 302483"/>
                    <a:gd name="connsiteX6" fmla="*/ 361950 w 501395"/>
                    <a:gd name="connsiteY6" fmla="*/ 30736 h 302483"/>
                    <a:gd name="connsiteX7" fmla="*/ 501396 w 501395"/>
                    <a:gd name="connsiteY7" fmla="*/ 140273 h 302483"/>
                    <a:gd name="connsiteX8" fmla="*/ 417100 w 501395"/>
                    <a:gd name="connsiteY8" fmla="*/ 247525 h 30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395" h="302483">
                      <a:moveTo>
                        <a:pt x="416909" y="247239"/>
                      </a:moveTo>
                      <a:lnTo>
                        <a:pt x="328708" y="302484"/>
                      </a:lnTo>
                      <a:lnTo>
                        <a:pt x="227838" y="222950"/>
                      </a:lnTo>
                      <a:cubicBezTo>
                        <a:pt x="227838" y="222950"/>
                        <a:pt x="286798" y="135892"/>
                        <a:pt x="264128" y="103030"/>
                      </a:cubicBezTo>
                      <a:cubicBezTo>
                        <a:pt x="234601" y="59977"/>
                        <a:pt x="121253" y="72169"/>
                        <a:pt x="9525" y="116556"/>
                      </a:cubicBezTo>
                      <a:lnTo>
                        <a:pt x="0" y="88933"/>
                      </a:lnTo>
                      <a:cubicBezTo>
                        <a:pt x="0" y="88933"/>
                        <a:pt x="242411" y="-63467"/>
                        <a:pt x="361950" y="30736"/>
                      </a:cubicBezTo>
                      <a:lnTo>
                        <a:pt x="501396" y="140273"/>
                      </a:lnTo>
                      <a:lnTo>
                        <a:pt x="417100" y="247525"/>
                      </a:lnTo>
                    </a:path>
                  </a:pathLst>
                </a:custGeom>
                <a:noFill/>
                <a:ln w="19050" cap="flat">
                  <a:solidFill>
                    <a:schemeClr val="tx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1F8A25A8-3B36-446A-80F3-5FB837F126F9}"/>
                    </a:ext>
                  </a:extLst>
                </p:cNvPr>
                <p:cNvSpPr/>
                <p:nvPr/>
              </p:nvSpPr>
              <p:spPr>
                <a:xfrm>
                  <a:off x="9478125" y="3155727"/>
                  <a:ext cx="100965" cy="79629"/>
                </a:xfrm>
                <a:custGeom>
                  <a:avLst/>
                  <a:gdLst>
                    <a:gd name="connsiteX0" fmla="*/ 0 w 100965"/>
                    <a:gd name="connsiteY0" fmla="*/ 0 h 79629"/>
                    <a:gd name="connsiteX1" fmla="*/ 100965 w 100965"/>
                    <a:gd name="connsiteY1" fmla="*/ 79629 h 79629"/>
                  </a:gdLst>
                  <a:ahLst/>
                  <a:cxnLst>
                    <a:cxn ang="0">
                      <a:pos x="connsiteX0" y="connsiteY0"/>
                    </a:cxn>
                    <a:cxn ang="0">
                      <a:pos x="connsiteX1" y="connsiteY1"/>
                    </a:cxn>
                  </a:cxnLst>
                  <a:rect l="l" t="t" r="r" b="b"/>
                  <a:pathLst>
                    <a:path w="100965" h="79629">
                      <a:moveTo>
                        <a:pt x="0" y="0"/>
                      </a:moveTo>
                      <a:lnTo>
                        <a:pt x="100965" y="79629"/>
                      </a:lnTo>
                    </a:path>
                  </a:pathLst>
                </a:custGeom>
                <a:ln w="19050" cap="flat">
                  <a:solidFill>
                    <a:schemeClr val="tx1"/>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0C1F415E-0C5E-4943-B2FB-4EC5BE6E6CAB}"/>
                    </a:ext>
                  </a:extLst>
                </p:cNvPr>
                <p:cNvSpPr/>
                <p:nvPr/>
              </p:nvSpPr>
              <p:spPr>
                <a:xfrm>
                  <a:off x="9006542" y="3628453"/>
                  <a:ext cx="179070" cy="228314"/>
                </a:xfrm>
                <a:custGeom>
                  <a:avLst/>
                  <a:gdLst>
                    <a:gd name="connsiteX0" fmla="*/ 179070 w 179070"/>
                    <a:gd name="connsiteY0" fmla="*/ 0 h 228314"/>
                    <a:gd name="connsiteX1" fmla="*/ 0 w 179070"/>
                    <a:gd name="connsiteY1" fmla="*/ 228314 h 228314"/>
                  </a:gdLst>
                  <a:ahLst/>
                  <a:cxnLst>
                    <a:cxn ang="0">
                      <a:pos x="connsiteX0" y="connsiteY0"/>
                    </a:cxn>
                    <a:cxn ang="0">
                      <a:pos x="connsiteX1" y="connsiteY1"/>
                    </a:cxn>
                  </a:cxnLst>
                  <a:rect l="l" t="t" r="r" b="b"/>
                  <a:pathLst>
                    <a:path w="179070" h="228314">
                      <a:moveTo>
                        <a:pt x="179070" y="0"/>
                      </a:moveTo>
                      <a:lnTo>
                        <a:pt x="0" y="228314"/>
                      </a:lnTo>
                    </a:path>
                  </a:pathLst>
                </a:custGeom>
                <a:ln w="19050" cap="flat">
                  <a:solidFill>
                    <a:schemeClr val="tx1"/>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E6DC766C-25C3-4EF2-9C8C-E60CCA4ACED4}"/>
                    </a:ext>
                  </a:extLst>
                </p:cNvPr>
                <p:cNvSpPr/>
                <p:nvPr/>
              </p:nvSpPr>
              <p:spPr>
                <a:xfrm>
                  <a:off x="9206948" y="3530060"/>
                  <a:ext cx="55911" cy="71247"/>
                </a:xfrm>
                <a:custGeom>
                  <a:avLst/>
                  <a:gdLst>
                    <a:gd name="connsiteX0" fmla="*/ 55912 w 55911"/>
                    <a:gd name="connsiteY0" fmla="*/ 0 h 71247"/>
                    <a:gd name="connsiteX1" fmla="*/ 0 w 55911"/>
                    <a:gd name="connsiteY1" fmla="*/ 71247 h 71247"/>
                  </a:gdLst>
                  <a:ahLst/>
                  <a:cxnLst>
                    <a:cxn ang="0">
                      <a:pos x="connsiteX0" y="connsiteY0"/>
                    </a:cxn>
                    <a:cxn ang="0">
                      <a:pos x="connsiteX1" y="connsiteY1"/>
                    </a:cxn>
                  </a:cxnLst>
                  <a:rect l="l" t="t" r="r" b="b"/>
                  <a:pathLst>
                    <a:path w="55911" h="71247">
                      <a:moveTo>
                        <a:pt x="55912" y="0"/>
                      </a:moveTo>
                      <a:lnTo>
                        <a:pt x="0" y="71247"/>
                      </a:lnTo>
                    </a:path>
                  </a:pathLst>
                </a:custGeom>
                <a:ln w="19050" cap="flat">
                  <a:solidFill>
                    <a:schemeClr val="tx1"/>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54C6185B-DF24-4380-B5EA-E0EB7A43B59E}"/>
                    </a:ext>
                  </a:extLst>
                </p:cNvPr>
                <p:cNvSpPr/>
                <p:nvPr/>
              </p:nvSpPr>
              <p:spPr>
                <a:xfrm>
                  <a:off x="9291340" y="3412045"/>
                  <a:ext cx="64103" cy="81724"/>
                </a:xfrm>
                <a:custGeom>
                  <a:avLst/>
                  <a:gdLst>
                    <a:gd name="connsiteX0" fmla="*/ 64103 w 64103"/>
                    <a:gd name="connsiteY0" fmla="*/ 0 h 81724"/>
                    <a:gd name="connsiteX1" fmla="*/ 0 w 64103"/>
                    <a:gd name="connsiteY1" fmla="*/ 81725 h 81724"/>
                  </a:gdLst>
                  <a:ahLst/>
                  <a:cxnLst>
                    <a:cxn ang="0">
                      <a:pos x="connsiteX0" y="connsiteY0"/>
                    </a:cxn>
                    <a:cxn ang="0">
                      <a:pos x="connsiteX1" y="connsiteY1"/>
                    </a:cxn>
                  </a:cxnLst>
                  <a:rect l="l" t="t" r="r" b="b"/>
                  <a:pathLst>
                    <a:path w="64103" h="81724">
                      <a:moveTo>
                        <a:pt x="64103" y="0"/>
                      </a:moveTo>
                      <a:lnTo>
                        <a:pt x="0" y="81725"/>
                      </a:lnTo>
                    </a:path>
                  </a:pathLst>
                </a:custGeom>
                <a:ln w="19050" cap="flat">
                  <a:solidFill>
                    <a:schemeClr val="tx1"/>
                  </a:solidFill>
                  <a:prstDash val="solid"/>
                  <a:round/>
                </a:ln>
              </p:spPr>
              <p:txBody>
                <a:bodyPr rtlCol="0" anchor="ctr"/>
                <a:lstStyle/>
                <a:p>
                  <a:endParaRPr lang="en-US" dirty="0"/>
                </a:p>
              </p:txBody>
            </p:sp>
          </p:grpSp>
          <p:grpSp>
            <p:nvGrpSpPr>
              <p:cNvPr id="44" name="Graphic 5171">
                <a:extLst>
                  <a:ext uri="{FF2B5EF4-FFF2-40B4-BE49-F238E27FC236}">
                    <a16:creationId xmlns:a16="http://schemas.microsoft.com/office/drawing/2014/main" id="{B22BD783-B215-440D-961F-0AB6285F0812}"/>
                  </a:ext>
                </a:extLst>
              </p:cNvPr>
              <p:cNvGrpSpPr/>
              <p:nvPr/>
            </p:nvGrpSpPr>
            <p:grpSpPr>
              <a:xfrm>
                <a:off x="5540029" y="5160789"/>
                <a:ext cx="782811" cy="782811"/>
                <a:chOff x="20514700" y="6858000"/>
                <a:chExt cx="1905000" cy="1905000"/>
              </a:xfrm>
            </p:grpSpPr>
            <p:sp>
              <p:nvSpPr>
                <p:cNvPr id="45" name="Freeform: Shape 44">
                  <a:extLst>
                    <a:ext uri="{FF2B5EF4-FFF2-40B4-BE49-F238E27FC236}">
                      <a16:creationId xmlns:a16="http://schemas.microsoft.com/office/drawing/2014/main" id="{A4152510-FE4E-4C48-A00C-36C099D327E3}"/>
                    </a:ext>
                  </a:extLst>
                </p:cNvPr>
                <p:cNvSpPr/>
                <p:nvPr/>
              </p:nvSpPr>
              <p:spPr>
                <a:xfrm>
                  <a:off x="20653669" y="7844980"/>
                  <a:ext cx="1076324" cy="374618"/>
                </a:xfrm>
                <a:custGeom>
                  <a:avLst/>
                  <a:gdLst>
                    <a:gd name="connsiteX0" fmla="*/ 986219 w 1076324"/>
                    <a:gd name="connsiteY0" fmla="*/ 374523 h 374618"/>
                    <a:gd name="connsiteX1" fmla="*/ 1076325 w 1076324"/>
                    <a:gd name="connsiteY1" fmla="*/ 374618 h 374618"/>
                    <a:gd name="connsiteX2" fmla="*/ 1003364 w 1076324"/>
                    <a:gd name="connsiteY2" fmla="*/ 127540 h 374618"/>
                    <a:gd name="connsiteX3" fmla="*/ 729044 w 1076324"/>
                    <a:gd name="connsiteY3" fmla="*/ 126778 h 374618"/>
                    <a:gd name="connsiteX4" fmla="*/ 708279 w 1076324"/>
                    <a:gd name="connsiteY4" fmla="*/ 0 h 374618"/>
                    <a:gd name="connsiteX5" fmla="*/ 32194 w 1076324"/>
                    <a:gd name="connsiteY5" fmla="*/ 0 h 374618"/>
                    <a:gd name="connsiteX6" fmla="*/ 0 w 1076324"/>
                    <a:gd name="connsiteY6" fmla="*/ 373666 h 374618"/>
                    <a:gd name="connsiteX7" fmla="*/ 41339 w 1076324"/>
                    <a:gd name="connsiteY7" fmla="*/ 373761 h 37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4" h="374618">
                      <a:moveTo>
                        <a:pt x="986219" y="374523"/>
                      </a:moveTo>
                      <a:lnTo>
                        <a:pt x="1076325" y="374618"/>
                      </a:lnTo>
                      <a:lnTo>
                        <a:pt x="1003364" y="127540"/>
                      </a:lnTo>
                      <a:lnTo>
                        <a:pt x="729044" y="126778"/>
                      </a:lnTo>
                      <a:lnTo>
                        <a:pt x="708279" y="0"/>
                      </a:lnTo>
                      <a:lnTo>
                        <a:pt x="32194" y="0"/>
                      </a:lnTo>
                      <a:lnTo>
                        <a:pt x="0" y="373666"/>
                      </a:lnTo>
                      <a:lnTo>
                        <a:pt x="41339" y="373761"/>
                      </a:lnTo>
                    </a:path>
                  </a:pathLst>
                </a:custGeom>
                <a:noFill/>
                <a:ln w="19050" cap="flat">
                  <a:solidFill>
                    <a:schemeClr val="tx1"/>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CE3ECE70-2326-4A98-B514-D6928886CA1B}"/>
                    </a:ext>
                  </a:extLst>
                </p:cNvPr>
                <p:cNvSpPr/>
                <p:nvPr/>
              </p:nvSpPr>
              <p:spPr>
                <a:xfrm>
                  <a:off x="21064483" y="8219027"/>
                  <a:ext cx="204406" cy="190"/>
                </a:xfrm>
                <a:custGeom>
                  <a:avLst/>
                  <a:gdLst>
                    <a:gd name="connsiteX0" fmla="*/ 0 w 204406"/>
                    <a:gd name="connsiteY0" fmla="*/ 0 h 190"/>
                    <a:gd name="connsiteX1" fmla="*/ 204407 w 204406"/>
                    <a:gd name="connsiteY1" fmla="*/ 191 h 190"/>
                  </a:gdLst>
                  <a:ahLst/>
                  <a:cxnLst>
                    <a:cxn ang="0">
                      <a:pos x="connsiteX0" y="connsiteY0"/>
                    </a:cxn>
                    <a:cxn ang="0">
                      <a:pos x="connsiteX1" y="connsiteY1"/>
                    </a:cxn>
                  </a:cxnLst>
                  <a:rect l="l" t="t" r="r" b="b"/>
                  <a:pathLst>
                    <a:path w="204406" h="190">
                      <a:moveTo>
                        <a:pt x="0" y="0"/>
                      </a:moveTo>
                      <a:lnTo>
                        <a:pt x="204407" y="191"/>
                      </a:lnTo>
                    </a:path>
                  </a:pathLst>
                </a:custGeom>
                <a:ln w="19050" cap="flat">
                  <a:solidFill>
                    <a:schemeClr val="tx1"/>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58E7DD01-54CD-4B47-9922-AA5827BA72DE}"/>
                    </a:ext>
                  </a:extLst>
                </p:cNvPr>
                <p:cNvSpPr/>
                <p:nvPr/>
              </p:nvSpPr>
              <p:spPr>
                <a:xfrm>
                  <a:off x="21457865" y="7374445"/>
                  <a:ext cx="74866" cy="565594"/>
                </a:xfrm>
                <a:custGeom>
                  <a:avLst/>
                  <a:gdLst>
                    <a:gd name="connsiteX0" fmla="*/ 0 w 74866"/>
                    <a:gd name="connsiteY0" fmla="*/ 0 h 565594"/>
                    <a:gd name="connsiteX1" fmla="*/ 74866 w 74866"/>
                    <a:gd name="connsiteY1" fmla="*/ 565595 h 565594"/>
                  </a:gdLst>
                  <a:ahLst/>
                  <a:cxnLst>
                    <a:cxn ang="0">
                      <a:pos x="connsiteX0" y="connsiteY0"/>
                    </a:cxn>
                    <a:cxn ang="0">
                      <a:pos x="connsiteX1" y="connsiteY1"/>
                    </a:cxn>
                  </a:cxnLst>
                  <a:rect l="l" t="t" r="r" b="b"/>
                  <a:pathLst>
                    <a:path w="74866" h="565594">
                      <a:moveTo>
                        <a:pt x="0" y="0"/>
                      </a:moveTo>
                      <a:lnTo>
                        <a:pt x="74866" y="565595"/>
                      </a:lnTo>
                    </a:path>
                  </a:pathLst>
                </a:custGeom>
                <a:ln w="19050" cap="flat">
                  <a:solidFill>
                    <a:schemeClr val="tx1"/>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24082DFE-73E5-4423-B148-93F59A90ED90}"/>
                    </a:ext>
                  </a:extLst>
                </p:cNvPr>
                <p:cNvSpPr/>
                <p:nvPr/>
              </p:nvSpPr>
              <p:spPr>
                <a:xfrm>
                  <a:off x="20799021" y="7374445"/>
                  <a:ext cx="22383" cy="432720"/>
                </a:xfrm>
                <a:custGeom>
                  <a:avLst/>
                  <a:gdLst>
                    <a:gd name="connsiteX0" fmla="*/ 0 w 22383"/>
                    <a:gd name="connsiteY0" fmla="*/ 432721 h 432720"/>
                    <a:gd name="connsiteX1" fmla="*/ 22384 w 22383"/>
                    <a:gd name="connsiteY1" fmla="*/ 0 h 432720"/>
                  </a:gdLst>
                  <a:ahLst/>
                  <a:cxnLst>
                    <a:cxn ang="0">
                      <a:pos x="connsiteX0" y="connsiteY0"/>
                    </a:cxn>
                    <a:cxn ang="0">
                      <a:pos x="connsiteX1" y="connsiteY1"/>
                    </a:cxn>
                  </a:cxnLst>
                  <a:rect l="l" t="t" r="r" b="b"/>
                  <a:pathLst>
                    <a:path w="22383" h="432720">
                      <a:moveTo>
                        <a:pt x="0" y="432721"/>
                      </a:moveTo>
                      <a:lnTo>
                        <a:pt x="22384" y="0"/>
                      </a:lnTo>
                    </a:path>
                  </a:pathLst>
                </a:custGeom>
                <a:ln w="19050" cap="flat">
                  <a:solidFill>
                    <a:schemeClr val="tx1"/>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0C21EAA0-D419-4C61-B948-A1B669515211}"/>
                    </a:ext>
                  </a:extLst>
                </p:cNvPr>
                <p:cNvSpPr/>
                <p:nvPr/>
              </p:nvSpPr>
              <p:spPr>
                <a:xfrm>
                  <a:off x="20810165" y="7200042"/>
                  <a:ext cx="667321" cy="127349"/>
                </a:xfrm>
                <a:custGeom>
                  <a:avLst/>
                  <a:gdLst>
                    <a:gd name="connsiteX0" fmla="*/ 667322 w 667321"/>
                    <a:gd name="connsiteY0" fmla="*/ 127349 h 127349"/>
                    <a:gd name="connsiteX1" fmla="*/ 0 w 667321"/>
                    <a:gd name="connsiteY1" fmla="*/ 127349 h 127349"/>
                    <a:gd name="connsiteX2" fmla="*/ 7429 w 667321"/>
                    <a:gd name="connsiteY2" fmla="*/ 0 h 127349"/>
                    <a:gd name="connsiteX3" fmla="*/ 639604 w 667321"/>
                    <a:gd name="connsiteY3" fmla="*/ 0 h 127349"/>
                    <a:gd name="connsiteX4" fmla="*/ 667322 w 667321"/>
                    <a:gd name="connsiteY4" fmla="*/ 127349 h 12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21" h="127349">
                      <a:moveTo>
                        <a:pt x="667322" y="127349"/>
                      </a:moveTo>
                      <a:lnTo>
                        <a:pt x="0" y="127349"/>
                      </a:lnTo>
                      <a:lnTo>
                        <a:pt x="7429" y="0"/>
                      </a:lnTo>
                      <a:lnTo>
                        <a:pt x="639604" y="0"/>
                      </a:lnTo>
                      <a:lnTo>
                        <a:pt x="667322" y="127349"/>
                      </a:lnTo>
                      <a:close/>
                    </a:path>
                  </a:pathLst>
                </a:custGeom>
                <a:noFill/>
                <a:ln w="19050" cap="flat">
                  <a:solidFill>
                    <a:schemeClr val="tx1"/>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17529B6A-938A-47AA-8B05-7EF34DCEFEBC}"/>
                    </a:ext>
                  </a:extLst>
                </p:cNvPr>
                <p:cNvSpPr/>
                <p:nvPr/>
              </p:nvSpPr>
              <p:spPr>
                <a:xfrm>
                  <a:off x="20763016" y="7930038"/>
                  <a:ext cx="520827" cy="102298"/>
                </a:xfrm>
                <a:custGeom>
                  <a:avLst/>
                  <a:gdLst>
                    <a:gd name="connsiteX0" fmla="*/ 520827 w 520827"/>
                    <a:gd name="connsiteY0" fmla="*/ 102298 h 102298"/>
                    <a:gd name="connsiteX1" fmla="*/ 0 w 520827"/>
                    <a:gd name="connsiteY1" fmla="*/ 102298 h 102298"/>
                    <a:gd name="connsiteX2" fmla="*/ 10382 w 520827"/>
                    <a:gd name="connsiteY2" fmla="*/ 0 h 102298"/>
                    <a:gd name="connsiteX3" fmla="*/ 503396 w 520827"/>
                    <a:gd name="connsiteY3" fmla="*/ 0 h 102298"/>
                    <a:gd name="connsiteX4" fmla="*/ 520827 w 520827"/>
                    <a:gd name="connsiteY4" fmla="*/ 102298 h 10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827" h="102298">
                      <a:moveTo>
                        <a:pt x="520827" y="102298"/>
                      </a:moveTo>
                      <a:lnTo>
                        <a:pt x="0" y="102298"/>
                      </a:lnTo>
                      <a:lnTo>
                        <a:pt x="10382" y="0"/>
                      </a:lnTo>
                      <a:lnTo>
                        <a:pt x="503396" y="0"/>
                      </a:lnTo>
                      <a:lnTo>
                        <a:pt x="520827" y="102298"/>
                      </a:lnTo>
                      <a:close/>
                    </a:path>
                  </a:pathLst>
                </a:custGeom>
                <a:noFill/>
                <a:ln w="19050" cap="flat">
                  <a:solidFill>
                    <a:schemeClr val="tx1"/>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544F32AF-D6F8-4440-91B5-B47F28D03603}"/>
                    </a:ext>
                  </a:extLst>
                </p:cNvPr>
                <p:cNvSpPr/>
                <p:nvPr/>
              </p:nvSpPr>
              <p:spPr>
                <a:xfrm>
                  <a:off x="20921703" y="7444359"/>
                  <a:ext cx="42576" cy="349948"/>
                </a:xfrm>
                <a:custGeom>
                  <a:avLst/>
                  <a:gdLst>
                    <a:gd name="connsiteX0" fmla="*/ 42577 w 42576"/>
                    <a:gd name="connsiteY0" fmla="*/ 0 h 349948"/>
                    <a:gd name="connsiteX1" fmla="*/ 0 w 42576"/>
                    <a:gd name="connsiteY1" fmla="*/ 0 h 349948"/>
                    <a:gd name="connsiteX2" fmla="*/ 42577 w 42576"/>
                    <a:gd name="connsiteY2" fmla="*/ 349949 h 349948"/>
                  </a:gdLst>
                  <a:ahLst/>
                  <a:cxnLst>
                    <a:cxn ang="0">
                      <a:pos x="connsiteX0" y="connsiteY0"/>
                    </a:cxn>
                    <a:cxn ang="0">
                      <a:pos x="connsiteX1" y="connsiteY1"/>
                    </a:cxn>
                    <a:cxn ang="0">
                      <a:pos x="connsiteX2" y="connsiteY2"/>
                    </a:cxn>
                  </a:cxnLst>
                  <a:rect l="l" t="t" r="r" b="b"/>
                  <a:pathLst>
                    <a:path w="42576" h="349948">
                      <a:moveTo>
                        <a:pt x="42577" y="0"/>
                      </a:moveTo>
                      <a:lnTo>
                        <a:pt x="0" y="0"/>
                      </a:lnTo>
                      <a:lnTo>
                        <a:pt x="42577" y="349949"/>
                      </a:lnTo>
                    </a:path>
                  </a:pathLst>
                </a:custGeom>
                <a:noFill/>
                <a:ln w="19050" cap="flat">
                  <a:solidFill>
                    <a:schemeClr val="tx1"/>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22F68EF0-0332-4746-87C8-5A20D6198BE1}"/>
                    </a:ext>
                  </a:extLst>
                </p:cNvPr>
                <p:cNvSpPr/>
                <p:nvPr/>
              </p:nvSpPr>
              <p:spPr>
                <a:xfrm>
                  <a:off x="20964280" y="7444359"/>
                  <a:ext cx="319563" cy="359949"/>
                </a:xfrm>
                <a:custGeom>
                  <a:avLst/>
                  <a:gdLst>
                    <a:gd name="connsiteX0" fmla="*/ 319564 w 319563"/>
                    <a:gd name="connsiteY0" fmla="*/ 359950 h 359949"/>
                    <a:gd name="connsiteX1" fmla="*/ 319564 w 319563"/>
                    <a:gd name="connsiteY1" fmla="*/ 287655 h 359949"/>
                    <a:gd name="connsiteX2" fmla="*/ 106775 w 319563"/>
                    <a:gd name="connsiteY2" fmla="*/ 287655 h 359949"/>
                    <a:gd name="connsiteX3" fmla="*/ 73247 w 319563"/>
                    <a:gd name="connsiteY3" fmla="*/ 0 h 359949"/>
                    <a:gd name="connsiteX4" fmla="*/ 0 w 319563"/>
                    <a:gd name="connsiteY4" fmla="*/ 0 h 359949"/>
                    <a:gd name="connsiteX5" fmla="*/ 50864 w 319563"/>
                    <a:gd name="connsiteY5" fmla="*/ 349949 h 35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63" h="359949">
                      <a:moveTo>
                        <a:pt x="319564" y="359950"/>
                      </a:moveTo>
                      <a:lnTo>
                        <a:pt x="319564" y="287655"/>
                      </a:lnTo>
                      <a:lnTo>
                        <a:pt x="106775" y="287655"/>
                      </a:lnTo>
                      <a:lnTo>
                        <a:pt x="73247" y="0"/>
                      </a:lnTo>
                      <a:lnTo>
                        <a:pt x="0" y="0"/>
                      </a:lnTo>
                      <a:lnTo>
                        <a:pt x="50864" y="349949"/>
                      </a:lnTo>
                    </a:path>
                  </a:pathLst>
                </a:custGeom>
                <a:noFill/>
                <a:ln w="19050" cap="flat">
                  <a:solidFill>
                    <a:schemeClr val="tx1"/>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25724F77-81A6-40A3-A0E8-771941ECF6AE}"/>
                    </a:ext>
                  </a:extLst>
                </p:cNvPr>
                <p:cNvSpPr/>
                <p:nvPr/>
              </p:nvSpPr>
              <p:spPr>
                <a:xfrm>
                  <a:off x="21053434" y="8102726"/>
                  <a:ext cx="220694" cy="37147"/>
                </a:xfrm>
                <a:custGeom>
                  <a:avLst/>
                  <a:gdLst>
                    <a:gd name="connsiteX0" fmla="*/ 0 w 220694"/>
                    <a:gd name="connsiteY0" fmla="*/ 0 h 37147"/>
                    <a:gd name="connsiteX1" fmla="*/ 0 w 220694"/>
                    <a:gd name="connsiteY1" fmla="*/ 37148 h 37147"/>
                    <a:gd name="connsiteX2" fmla="*/ 220694 w 220694"/>
                    <a:gd name="connsiteY2" fmla="*/ 37148 h 37147"/>
                    <a:gd name="connsiteX3" fmla="*/ 220694 w 220694"/>
                    <a:gd name="connsiteY3" fmla="*/ 2762 h 37147"/>
                  </a:gdLst>
                  <a:ahLst/>
                  <a:cxnLst>
                    <a:cxn ang="0">
                      <a:pos x="connsiteX0" y="connsiteY0"/>
                    </a:cxn>
                    <a:cxn ang="0">
                      <a:pos x="connsiteX1" y="connsiteY1"/>
                    </a:cxn>
                    <a:cxn ang="0">
                      <a:pos x="connsiteX2" y="connsiteY2"/>
                    </a:cxn>
                    <a:cxn ang="0">
                      <a:pos x="connsiteX3" y="connsiteY3"/>
                    </a:cxn>
                  </a:cxnLst>
                  <a:rect l="l" t="t" r="r" b="b"/>
                  <a:pathLst>
                    <a:path w="220694" h="37147">
                      <a:moveTo>
                        <a:pt x="0" y="0"/>
                      </a:moveTo>
                      <a:lnTo>
                        <a:pt x="0" y="37148"/>
                      </a:lnTo>
                      <a:lnTo>
                        <a:pt x="220694" y="37148"/>
                      </a:lnTo>
                      <a:lnTo>
                        <a:pt x="220694" y="2762"/>
                      </a:lnTo>
                    </a:path>
                  </a:pathLst>
                </a:custGeom>
                <a:noFill/>
                <a:ln w="19050" cap="flat">
                  <a:solidFill>
                    <a:schemeClr val="tx1"/>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9F039DF4-4453-4AF2-8F51-7CEDAD20F171}"/>
                    </a:ext>
                  </a:extLst>
                </p:cNvPr>
                <p:cNvSpPr/>
                <p:nvPr/>
              </p:nvSpPr>
              <p:spPr>
                <a:xfrm>
                  <a:off x="21819815" y="7179468"/>
                  <a:ext cx="487013" cy="1129379"/>
                </a:xfrm>
                <a:custGeom>
                  <a:avLst/>
                  <a:gdLst>
                    <a:gd name="connsiteX0" fmla="*/ 405575 w 487013"/>
                    <a:gd name="connsiteY0" fmla="*/ 1129379 h 1129379"/>
                    <a:gd name="connsiteX1" fmla="*/ 487013 w 487013"/>
                    <a:gd name="connsiteY1" fmla="*/ 1129379 h 1129379"/>
                    <a:gd name="connsiteX2" fmla="*/ 487013 w 487013"/>
                    <a:gd name="connsiteY2" fmla="*/ 1054703 h 1129379"/>
                    <a:gd name="connsiteX3" fmla="*/ 80581 w 487013"/>
                    <a:gd name="connsiteY3" fmla="*/ 1054703 h 1129379"/>
                    <a:gd name="connsiteX4" fmla="*/ 80581 w 487013"/>
                    <a:gd name="connsiteY4" fmla="*/ 0 h 1129379"/>
                    <a:gd name="connsiteX5" fmla="*/ 0 w 487013"/>
                    <a:gd name="connsiteY5" fmla="*/ 0 h 1129379"/>
                    <a:gd name="connsiteX6" fmla="*/ 0 w 487013"/>
                    <a:gd name="connsiteY6" fmla="*/ 147923 h 112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13" h="1129379">
                      <a:moveTo>
                        <a:pt x="405575" y="1129379"/>
                      </a:moveTo>
                      <a:lnTo>
                        <a:pt x="487013" y="1129379"/>
                      </a:lnTo>
                      <a:lnTo>
                        <a:pt x="487013" y="1054703"/>
                      </a:lnTo>
                      <a:lnTo>
                        <a:pt x="80581" y="1054703"/>
                      </a:lnTo>
                      <a:lnTo>
                        <a:pt x="80581" y="0"/>
                      </a:lnTo>
                      <a:lnTo>
                        <a:pt x="0" y="0"/>
                      </a:lnTo>
                      <a:lnTo>
                        <a:pt x="0" y="147923"/>
                      </a:lnTo>
                    </a:path>
                  </a:pathLst>
                </a:custGeom>
                <a:noFill/>
                <a:ln w="19050" cap="flat">
                  <a:solidFill>
                    <a:schemeClr val="tx1"/>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25B308FD-BA3E-41D1-B783-651ECEE66195}"/>
                    </a:ext>
                  </a:extLst>
                </p:cNvPr>
                <p:cNvSpPr/>
                <p:nvPr/>
              </p:nvSpPr>
              <p:spPr>
                <a:xfrm>
                  <a:off x="21819815" y="7566660"/>
                  <a:ext cx="345566" cy="742188"/>
                </a:xfrm>
                <a:custGeom>
                  <a:avLst/>
                  <a:gdLst>
                    <a:gd name="connsiteX0" fmla="*/ 0 w 345566"/>
                    <a:gd name="connsiteY0" fmla="*/ 0 h 742188"/>
                    <a:gd name="connsiteX1" fmla="*/ 0 w 345566"/>
                    <a:gd name="connsiteY1" fmla="*/ 742188 h 742188"/>
                    <a:gd name="connsiteX2" fmla="*/ 345567 w 345566"/>
                    <a:gd name="connsiteY2" fmla="*/ 742188 h 742188"/>
                  </a:gdLst>
                  <a:ahLst/>
                  <a:cxnLst>
                    <a:cxn ang="0">
                      <a:pos x="connsiteX0" y="connsiteY0"/>
                    </a:cxn>
                    <a:cxn ang="0">
                      <a:pos x="connsiteX1" y="connsiteY1"/>
                    </a:cxn>
                    <a:cxn ang="0">
                      <a:pos x="connsiteX2" y="connsiteY2"/>
                    </a:cxn>
                  </a:cxnLst>
                  <a:rect l="l" t="t" r="r" b="b"/>
                  <a:pathLst>
                    <a:path w="345566" h="742188">
                      <a:moveTo>
                        <a:pt x="0" y="0"/>
                      </a:moveTo>
                      <a:lnTo>
                        <a:pt x="0" y="742188"/>
                      </a:lnTo>
                      <a:lnTo>
                        <a:pt x="345567" y="742188"/>
                      </a:lnTo>
                    </a:path>
                  </a:pathLst>
                </a:custGeom>
                <a:noFill/>
                <a:ln w="19050" cap="flat">
                  <a:solidFill>
                    <a:schemeClr val="tx1"/>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8E62C52A-8696-4218-B9DF-17990AA66608}"/>
                    </a:ext>
                  </a:extLst>
                </p:cNvPr>
                <p:cNvSpPr/>
                <p:nvPr/>
              </p:nvSpPr>
              <p:spPr>
                <a:xfrm>
                  <a:off x="21819815" y="7374445"/>
                  <a:ext cx="9525" cy="140779"/>
                </a:xfrm>
                <a:custGeom>
                  <a:avLst/>
                  <a:gdLst>
                    <a:gd name="connsiteX0" fmla="*/ 0 w 9525"/>
                    <a:gd name="connsiteY0" fmla="*/ 0 h 140779"/>
                    <a:gd name="connsiteX1" fmla="*/ 0 w 9525"/>
                    <a:gd name="connsiteY1" fmla="*/ 140780 h 140779"/>
                  </a:gdLst>
                  <a:ahLst/>
                  <a:cxnLst>
                    <a:cxn ang="0">
                      <a:pos x="connsiteX0" y="connsiteY0"/>
                    </a:cxn>
                    <a:cxn ang="0">
                      <a:pos x="connsiteX1" y="connsiteY1"/>
                    </a:cxn>
                  </a:cxnLst>
                  <a:rect l="l" t="t" r="r" b="b"/>
                  <a:pathLst>
                    <a:path w="9525" h="140779">
                      <a:moveTo>
                        <a:pt x="0" y="0"/>
                      </a:moveTo>
                      <a:lnTo>
                        <a:pt x="0" y="140780"/>
                      </a:lnTo>
                    </a:path>
                  </a:pathLst>
                </a:custGeom>
                <a:ln w="19050" cap="flat">
                  <a:solidFill>
                    <a:schemeClr val="tx1"/>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46000F0B-1DAA-4D18-8051-B6991DE18656}"/>
                    </a:ext>
                  </a:extLst>
                </p:cNvPr>
                <p:cNvSpPr/>
                <p:nvPr/>
              </p:nvSpPr>
              <p:spPr>
                <a:xfrm>
                  <a:off x="21318514" y="8107108"/>
                  <a:ext cx="272605" cy="272605"/>
                </a:xfrm>
                <a:custGeom>
                  <a:avLst/>
                  <a:gdLst>
                    <a:gd name="connsiteX0" fmla="*/ 272606 w 272605"/>
                    <a:gd name="connsiteY0" fmla="*/ 136303 h 272605"/>
                    <a:gd name="connsiteX1" fmla="*/ 136303 w 272605"/>
                    <a:gd name="connsiteY1" fmla="*/ 272605 h 272605"/>
                    <a:gd name="connsiteX2" fmla="*/ 0 w 272605"/>
                    <a:gd name="connsiteY2" fmla="*/ 136303 h 272605"/>
                    <a:gd name="connsiteX3" fmla="*/ 136303 w 272605"/>
                    <a:gd name="connsiteY3" fmla="*/ 0 h 272605"/>
                    <a:gd name="connsiteX4" fmla="*/ 272606 w 272605"/>
                    <a:gd name="connsiteY4" fmla="*/ 136303 h 2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605" h="272605">
                      <a:moveTo>
                        <a:pt x="272606" y="136303"/>
                      </a:moveTo>
                      <a:cubicBezTo>
                        <a:pt x="272606" y="211581"/>
                        <a:pt x="211581" y="272605"/>
                        <a:pt x="136303" y="272605"/>
                      </a:cubicBezTo>
                      <a:cubicBezTo>
                        <a:pt x="61025" y="272605"/>
                        <a:pt x="0" y="211581"/>
                        <a:pt x="0" y="136303"/>
                      </a:cubicBezTo>
                      <a:cubicBezTo>
                        <a:pt x="0" y="61025"/>
                        <a:pt x="61025" y="0"/>
                        <a:pt x="136303" y="0"/>
                      </a:cubicBezTo>
                      <a:cubicBezTo>
                        <a:pt x="211581" y="0"/>
                        <a:pt x="272606" y="61025"/>
                        <a:pt x="272606" y="136303"/>
                      </a:cubicBezTo>
                      <a:close/>
                    </a:path>
                  </a:pathLst>
                </a:custGeom>
                <a:noFill/>
                <a:ln w="19050" cap="flat">
                  <a:solidFill>
                    <a:schemeClr val="tx1"/>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B0642A6B-C92A-4C80-99C4-7A6F5978603B}"/>
                    </a:ext>
                  </a:extLst>
                </p:cNvPr>
                <p:cNvSpPr/>
                <p:nvPr/>
              </p:nvSpPr>
              <p:spPr>
                <a:xfrm>
                  <a:off x="21378617" y="8167211"/>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noFill/>
                <a:ln w="19050"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C6D1DB85-9C56-4C89-B236-B68D0703A667}"/>
                    </a:ext>
                  </a:extLst>
                </p:cNvPr>
                <p:cNvSpPr/>
                <p:nvPr/>
              </p:nvSpPr>
              <p:spPr>
                <a:xfrm>
                  <a:off x="20747300" y="8107108"/>
                  <a:ext cx="272605" cy="272605"/>
                </a:xfrm>
                <a:custGeom>
                  <a:avLst/>
                  <a:gdLst>
                    <a:gd name="connsiteX0" fmla="*/ 272606 w 272605"/>
                    <a:gd name="connsiteY0" fmla="*/ 136303 h 272605"/>
                    <a:gd name="connsiteX1" fmla="*/ 136303 w 272605"/>
                    <a:gd name="connsiteY1" fmla="*/ 272605 h 272605"/>
                    <a:gd name="connsiteX2" fmla="*/ 0 w 272605"/>
                    <a:gd name="connsiteY2" fmla="*/ 136303 h 272605"/>
                    <a:gd name="connsiteX3" fmla="*/ 136303 w 272605"/>
                    <a:gd name="connsiteY3" fmla="*/ 0 h 272605"/>
                    <a:gd name="connsiteX4" fmla="*/ 272606 w 272605"/>
                    <a:gd name="connsiteY4" fmla="*/ 136303 h 2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605" h="272605">
                      <a:moveTo>
                        <a:pt x="272606" y="136303"/>
                      </a:moveTo>
                      <a:cubicBezTo>
                        <a:pt x="272606" y="211581"/>
                        <a:pt x="211581" y="272605"/>
                        <a:pt x="136303" y="272605"/>
                      </a:cubicBezTo>
                      <a:cubicBezTo>
                        <a:pt x="61025" y="272605"/>
                        <a:pt x="0" y="211581"/>
                        <a:pt x="0" y="136303"/>
                      </a:cubicBezTo>
                      <a:cubicBezTo>
                        <a:pt x="0" y="61025"/>
                        <a:pt x="61025" y="0"/>
                        <a:pt x="136303" y="0"/>
                      </a:cubicBezTo>
                      <a:cubicBezTo>
                        <a:pt x="211581" y="0"/>
                        <a:pt x="272606" y="61025"/>
                        <a:pt x="272606" y="136303"/>
                      </a:cubicBezTo>
                      <a:close/>
                    </a:path>
                  </a:pathLst>
                </a:custGeom>
                <a:noFill/>
                <a:ln w="19050" cap="flat">
                  <a:solidFill>
                    <a:schemeClr val="tx1"/>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34770EB1-2A28-4B6F-B170-BD1BDE13C208}"/>
                    </a:ext>
                  </a:extLst>
                </p:cNvPr>
                <p:cNvSpPr/>
                <p:nvPr/>
              </p:nvSpPr>
              <p:spPr>
                <a:xfrm>
                  <a:off x="20807403" y="8167211"/>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noFill/>
                <a:ln w="19050" cap="flat">
                  <a:solidFill>
                    <a:schemeClr val="tx1"/>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327E69AE-4848-43B3-8011-D4A1E6E4FD1C}"/>
                    </a:ext>
                  </a:extLst>
                </p:cNvPr>
                <p:cNvSpPr/>
                <p:nvPr/>
              </p:nvSpPr>
              <p:spPr>
                <a:xfrm>
                  <a:off x="21711611" y="8010715"/>
                  <a:ext cx="79057" cy="9525"/>
                </a:xfrm>
                <a:custGeom>
                  <a:avLst/>
                  <a:gdLst>
                    <a:gd name="connsiteX0" fmla="*/ 0 w 79057"/>
                    <a:gd name="connsiteY0" fmla="*/ 0 h 9525"/>
                    <a:gd name="connsiteX1" fmla="*/ 79058 w 79057"/>
                    <a:gd name="connsiteY1" fmla="*/ 0 h 9525"/>
                  </a:gdLst>
                  <a:ahLst/>
                  <a:cxnLst>
                    <a:cxn ang="0">
                      <a:pos x="connsiteX0" y="connsiteY0"/>
                    </a:cxn>
                    <a:cxn ang="0">
                      <a:pos x="connsiteX1" y="connsiteY1"/>
                    </a:cxn>
                  </a:cxnLst>
                  <a:rect l="l" t="t" r="r" b="b"/>
                  <a:pathLst>
                    <a:path w="79057" h="9525">
                      <a:moveTo>
                        <a:pt x="0" y="0"/>
                      </a:moveTo>
                      <a:lnTo>
                        <a:pt x="79058" y="0"/>
                      </a:lnTo>
                    </a:path>
                  </a:pathLst>
                </a:custGeom>
                <a:ln w="19050" cap="flat">
                  <a:solidFill>
                    <a:schemeClr val="tx1"/>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33384D16-3DE0-4F03-94E3-7F497EF171A9}"/>
                    </a:ext>
                  </a:extLst>
                </p:cNvPr>
                <p:cNvSpPr/>
                <p:nvPr/>
              </p:nvSpPr>
              <p:spPr>
                <a:xfrm>
                  <a:off x="21729994" y="8067770"/>
                  <a:ext cx="51530" cy="9525"/>
                </a:xfrm>
                <a:custGeom>
                  <a:avLst/>
                  <a:gdLst>
                    <a:gd name="connsiteX0" fmla="*/ 0 w 51530"/>
                    <a:gd name="connsiteY0" fmla="*/ 0 h 9525"/>
                    <a:gd name="connsiteX1" fmla="*/ 51530 w 51530"/>
                    <a:gd name="connsiteY1" fmla="*/ 0 h 9525"/>
                  </a:gdLst>
                  <a:ahLst/>
                  <a:cxnLst>
                    <a:cxn ang="0">
                      <a:pos x="connsiteX0" y="connsiteY0"/>
                    </a:cxn>
                    <a:cxn ang="0">
                      <a:pos x="connsiteX1" y="connsiteY1"/>
                    </a:cxn>
                  </a:cxnLst>
                  <a:rect l="l" t="t" r="r" b="b"/>
                  <a:pathLst>
                    <a:path w="51530" h="9525">
                      <a:moveTo>
                        <a:pt x="0" y="0"/>
                      </a:moveTo>
                      <a:lnTo>
                        <a:pt x="51530" y="0"/>
                      </a:lnTo>
                    </a:path>
                  </a:pathLst>
                </a:custGeom>
                <a:ln w="19050" cap="flat">
                  <a:solidFill>
                    <a:schemeClr val="tx1"/>
                  </a:solidFill>
                  <a:prstDash val="solid"/>
                  <a:round/>
                </a:ln>
              </p:spPr>
              <p:txBody>
                <a:bodyPr rtlCol="0" anchor="ctr"/>
                <a:lstStyle/>
                <a:p>
                  <a:endParaRPr lang="en-US" dirty="0"/>
                </a:p>
              </p:txBody>
            </p:sp>
          </p:grpSp>
          <p:sp>
            <p:nvSpPr>
              <p:cNvPr id="142" name="Rectangle 141">
                <a:extLst>
                  <a:ext uri="{FF2B5EF4-FFF2-40B4-BE49-F238E27FC236}">
                    <a16:creationId xmlns:a16="http://schemas.microsoft.com/office/drawing/2014/main" id="{C72FE965-D1BE-4DFB-AE42-8607F762D2D2}"/>
                  </a:ext>
                </a:extLst>
              </p:cNvPr>
              <p:cNvSpPr/>
              <p:nvPr/>
            </p:nvSpPr>
            <p:spPr>
              <a:xfrm>
                <a:off x="6324694" y="5221334"/>
                <a:ext cx="4907185" cy="661720"/>
              </a:xfrm>
              <a:prstGeom prst="rect">
                <a:avLst/>
              </a:prstGeom>
              <a:noFill/>
              <a:ln w="76200" cap="flat" cmpd="sng" algn="ctr">
                <a:noFill/>
                <a:prstDash val="solid"/>
              </a:ln>
              <a:effectLst/>
            </p:spPr>
            <p:txBody>
              <a:bodyPr wrap="square"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accent1"/>
                    </a:solidFill>
                    <a:effectLst/>
                    <a:uLnTx/>
                    <a:uFillTx/>
                    <a:latin typeface="+mj-lt"/>
                    <a:ea typeface="+mn-ea"/>
                    <a:cs typeface="+mn-cs"/>
                  </a:rPr>
                  <a:t>Built-in MLOps capabilities</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effectLst/>
                    <a:uLnTx/>
                    <a:uFillTx/>
                    <a:ea typeface="+mn-ea"/>
                    <a:cs typeface="+mn-cs"/>
                  </a:rPr>
                  <a:t>Implement MLOps practices to streamline the ML lifecycle</a:t>
                </a:r>
              </a:p>
            </p:txBody>
          </p:sp>
        </p:grpSp>
        <p:cxnSp>
          <p:nvCxnSpPr>
            <p:cNvPr id="159" name="Straight Arrow Connector 158">
              <a:extLst>
                <a:ext uri="{FF2B5EF4-FFF2-40B4-BE49-F238E27FC236}">
                  <a16:creationId xmlns:a16="http://schemas.microsoft.com/office/drawing/2014/main" id="{32912BC0-D595-4CE7-A10F-F1926B82A2EB}"/>
                </a:ext>
              </a:extLst>
            </p:cNvPr>
            <p:cNvCxnSpPr>
              <a:cxnSpLocks/>
            </p:cNvCxnSpPr>
            <p:nvPr/>
          </p:nvCxnSpPr>
          <p:spPr>
            <a:xfrm>
              <a:off x="3587741" y="3369539"/>
              <a:ext cx="1685230" cy="1"/>
            </a:xfrm>
            <a:prstGeom prst="straightConnector1">
              <a:avLst/>
            </a:prstGeom>
            <a:ln w="1905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04001AA8-C1DA-4A81-90C4-F3BCE04028C0}"/>
                </a:ext>
              </a:extLst>
            </p:cNvPr>
            <p:cNvCxnSpPr>
              <a:cxnSpLocks/>
            </p:cNvCxnSpPr>
            <p:nvPr/>
          </p:nvCxnSpPr>
          <p:spPr>
            <a:xfrm flipV="1">
              <a:off x="3964305" y="4465946"/>
              <a:ext cx="1308666" cy="1"/>
            </a:xfrm>
            <a:prstGeom prst="straightConnector1">
              <a:avLst/>
            </a:prstGeom>
            <a:ln w="1905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9D22CF0-7672-489B-8845-E3ED192A2C2F}"/>
                </a:ext>
              </a:extLst>
            </p:cNvPr>
            <p:cNvCxnSpPr>
              <a:cxnSpLocks/>
            </p:cNvCxnSpPr>
            <p:nvPr/>
          </p:nvCxnSpPr>
          <p:spPr>
            <a:xfrm>
              <a:off x="2975641" y="5552195"/>
              <a:ext cx="2297330" cy="0"/>
            </a:xfrm>
            <a:prstGeom prst="straightConnector1">
              <a:avLst/>
            </a:prstGeom>
            <a:ln w="1905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128" name="Slide Number Placeholder 2">
            <a:extLst>
              <a:ext uri="{FF2B5EF4-FFF2-40B4-BE49-F238E27FC236}">
                <a16:creationId xmlns:a16="http://schemas.microsoft.com/office/drawing/2014/main" id="{02887E5A-D3EE-4037-81C1-764D1E46FCEB}"/>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5</a:t>
            </a:fld>
            <a:endParaRPr lang="en-US" noProof="0" dirty="0"/>
          </a:p>
        </p:txBody>
      </p:sp>
    </p:spTree>
    <p:extLst>
      <p:ext uri="{BB962C8B-B14F-4D97-AF65-F5344CB8AC3E}">
        <p14:creationId xmlns:p14="http://schemas.microsoft.com/office/powerpoint/2010/main" val="12497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DB6556-F1B6-4B2F-9C9D-9C1C46E9D72F}"/>
              </a:ext>
            </a:extLst>
          </p:cNvPr>
          <p:cNvSpPr>
            <a:spLocks noGrp="1"/>
          </p:cNvSpPr>
          <p:nvPr>
            <p:ph type="title"/>
          </p:nvPr>
        </p:nvSpPr>
        <p:spPr>
          <a:xfrm>
            <a:off x="609600" y="365533"/>
            <a:ext cx="10972800" cy="535531"/>
          </a:xfrm>
        </p:spPr>
        <p:txBody>
          <a:bodyPr/>
          <a:lstStyle/>
          <a:p>
            <a:r>
              <a:rPr lang="en-US"/>
              <a:t>Data parallelism in a nutshell</a:t>
            </a:r>
            <a:endParaRPr lang="en-US" dirty="0"/>
          </a:p>
        </p:txBody>
      </p:sp>
      <p:grpSp>
        <p:nvGrpSpPr>
          <p:cNvPr id="17" name="Group 16">
            <a:extLst>
              <a:ext uri="{FF2B5EF4-FFF2-40B4-BE49-F238E27FC236}">
                <a16:creationId xmlns:a16="http://schemas.microsoft.com/office/drawing/2014/main" id="{1CE65E1F-3730-4754-8546-2E3BB6BFE589}"/>
              </a:ext>
            </a:extLst>
          </p:cNvPr>
          <p:cNvGrpSpPr/>
          <p:nvPr/>
        </p:nvGrpSpPr>
        <p:grpSpPr>
          <a:xfrm>
            <a:off x="2104703" y="1313404"/>
            <a:ext cx="7982594" cy="4714163"/>
            <a:chOff x="2104704" y="1631038"/>
            <a:chExt cx="7982594" cy="4714163"/>
          </a:xfrm>
        </p:grpSpPr>
        <p:grpSp>
          <p:nvGrpSpPr>
            <p:cNvPr id="151" name="Group 150">
              <a:extLst>
                <a:ext uri="{FF2B5EF4-FFF2-40B4-BE49-F238E27FC236}">
                  <a16:creationId xmlns:a16="http://schemas.microsoft.com/office/drawing/2014/main" id="{70424928-052B-4E58-9598-6734F85F0805}"/>
                </a:ext>
              </a:extLst>
            </p:cNvPr>
            <p:cNvGrpSpPr/>
            <p:nvPr/>
          </p:nvGrpSpPr>
          <p:grpSpPr>
            <a:xfrm>
              <a:off x="5575139" y="2369366"/>
              <a:ext cx="1041722" cy="1032704"/>
              <a:chOff x="6690167" y="3657600"/>
              <a:chExt cx="1250066" cy="1239245"/>
            </a:xfrm>
          </p:grpSpPr>
          <p:grpSp>
            <p:nvGrpSpPr>
              <p:cNvPr id="4" name="Graphic 1178">
                <a:extLst>
                  <a:ext uri="{FF2B5EF4-FFF2-40B4-BE49-F238E27FC236}">
                    <a16:creationId xmlns:a16="http://schemas.microsoft.com/office/drawing/2014/main" id="{A0541650-0C94-42D2-BA73-96F883F6377D}"/>
                  </a:ext>
                </a:extLst>
              </p:cNvPr>
              <p:cNvGrpSpPr/>
              <p:nvPr/>
            </p:nvGrpSpPr>
            <p:grpSpPr>
              <a:xfrm>
                <a:off x="6858000" y="3657600"/>
                <a:ext cx="914400" cy="914400"/>
                <a:chOff x="5714206" y="2106188"/>
                <a:chExt cx="1905000" cy="1905000"/>
              </a:xfrm>
            </p:grpSpPr>
            <p:sp>
              <p:nvSpPr>
                <p:cNvPr id="5" name="Freeform: Shape 4">
                  <a:extLst>
                    <a:ext uri="{FF2B5EF4-FFF2-40B4-BE49-F238E27FC236}">
                      <a16:creationId xmlns:a16="http://schemas.microsoft.com/office/drawing/2014/main" id="{ACB00D0A-77D5-4399-ACEE-E71F6476D632}"/>
                    </a:ext>
                  </a:extLst>
                </p:cNvPr>
                <p:cNvSpPr/>
                <p:nvPr/>
              </p:nvSpPr>
              <p:spPr>
                <a:xfrm>
                  <a:off x="6309994" y="2615203"/>
                  <a:ext cx="713232" cy="886967"/>
                </a:xfrm>
                <a:custGeom>
                  <a:avLst/>
                  <a:gdLst>
                    <a:gd name="connsiteX0" fmla="*/ 356711 w 713232"/>
                    <a:gd name="connsiteY0" fmla="*/ 0 h 886967"/>
                    <a:gd name="connsiteX1" fmla="*/ 0 w 713232"/>
                    <a:gd name="connsiteY1" fmla="*/ 130016 h 886967"/>
                    <a:gd name="connsiteX2" fmla="*/ 0 w 713232"/>
                    <a:gd name="connsiteY2" fmla="*/ 756952 h 886967"/>
                    <a:gd name="connsiteX3" fmla="*/ 194596 w 713232"/>
                    <a:gd name="connsiteY3" fmla="*/ 874205 h 886967"/>
                    <a:gd name="connsiteX4" fmla="*/ 281368 w 713232"/>
                    <a:gd name="connsiteY4" fmla="*/ 884396 h 886967"/>
                    <a:gd name="connsiteX5" fmla="*/ 318516 w 713232"/>
                    <a:gd name="connsiteY5" fmla="*/ 886301 h 886967"/>
                    <a:gd name="connsiteX6" fmla="*/ 356616 w 713232"/>
                    <a:gd name="connsiteY6" fmla="*/ 886968 h 886967"/>
                    <a:gd name="connsiteX7" fmla="*/ 356616 w 713232"/>
                    <a:gd name="connsiteY7" fmla="*/ 886968 h 886967"/>
                    <a:gd name="connsiteX8" fmla="*/ 394716 w 713232"/>
                    <a:gd name="connsiteY8" fmla="*/ 886301 h 886967"/>
                    <a:gd name="connsiteX9" fmla="*/ 431864 w 713232"/>
                    <a:gd name="connsiteY9" fmla="*/ 884396 h 886967"/>
                    <a:gd name="connsiteX10" fmla="*/ 518636 w 713232"/>
                    <a:gd name="connsiteY10" fmla="*/ 874205 h 886967"/>
                    <a:gd name="connsiteX11" fmla="*/ 713232 w 713232"/>
                    <a:gd name="connsiteY11" fmla="*/ 756952 h 886967"/>
                    <a:gd name="connsiteX12" fmla="*/ 713232 w 713232"/>
                    <a:gd name="connsiteY12" fmla="*/ 130016 h 886967"/>
                    <a:gd name="connsiteX13" fmla="*/ 356711 w 713232"/>
                    <a:gd name="connsiteY13" fmla="*/ 0 h 88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232" h="886967">
                      <a:moveTo>
                        <a:pt x="356711" y="0"/>
                      </a:moveTo>
                      <a:cubicBezTo>
                        <a:pt x="150209" y="0"/>
                        <a:pt x="0" y="58198"/>
                        <a:pt x="0" y="130016"/>
                      </a:cubicBezTo>
                      <a:lnTo>
                        <a:pt x="0" y="756952"/>
                      </a:lnTo>
                      <a:cubicBezTo>
                        <a:pt x="0" y="808577"/>
                        <a:pt x="69342" y="853154"/>
                        <a:pt x="194596" y="874205"/>
                      </a:cubicBezTo>
                      <a:cubicBezTo>
                        <a:pt x="221837" y="878777"/>
                        <a:pt x="250984" y="882206"/>
                        <a:pt x="281368" y="884396"/>
                      </a:cubicBezTo>
                      <a:cubicBezTo>
                        <a:pt x="293561" y="885254"/>
                        <a:pt x="305943" y="885920"/>
                        <a:pt x="318516" y="886301"/>
                      </a:cubicBezTo>
                      <a:cubicBezTo>
                        <a:pt x="331089" y="886682"/>
                        <a:pt x="343853" y="886968"/>
                        <a:pt x="356616" y="886968"/>
                      </a:cubicBezTo>
                      <a:lnTo>
                        <a:pt x="356616" y="886968"/>
                      </a:lnTo>
                      <a:cubicBezTo>
                        <a:pt x="369475" y="886968"/>
                        <a:pt x="382238" y="886968"/>
                        <a:pt x="394716" y="886301"/>
                      </a:cubicBezTo>
                      <a:cubicBezTo>
                        <a:pt x="407194" y="885635"/>
                        <a:pt x="419672" y="885254"/>
                        <a:pt x="431864" y="884396"/>
                      </a:cubicBezTo>
                      <a:cubicBezTo>
                        <a:pt x="462248" y="882206"/>
                        <a:pt x="491395" y="878777"/>
                        <a:pt x="518636" y="874205"/>
                      </a:cubicBezTo>
                      <a:cubicBezTo>
                        <a:pt x="643890" y="853154"/>
                        <a:pt x="713232" y="808577"/>
                        <a:pt x="713232" y="756952"/>
                      </a:cubicBezTo>
                      <a:lnTo>
                        <a:pt x="713232" y="130016"/>
                      </a:lnTo>
                      <a:cubicBezTo>
                        <a:pt x="713423" y="58198"/>
                        <a:pt x="563213" y="0"/>
                        <a:pt x="356711" y="0"/>
                      </a:cubicBezTo>
                      <a:close/>
                    </a:path>
                  </a:pathLst>
                </a:custGeom>
                <a:noFill/>
                <a:ln w="19050" cap="flat">
                  <a:solidFill>
                    <a:srgbClr val="EFF5ED"/>
                  </a:solidFill>
                  <a:prstDash val="solid"/>
                  <a:round/>
                </a:ln>
              </p:spPr>
              <p:txBody>
                <a:bodyPr rtlCol="0" anchor="ctr"/>
                <a:lstStyle/>
                <a:p>
                  <a:endParaRPr lang="en-US" sz="1500" dirty="0"/>
                </a:p>
              </p:txBody>
            </p:sp>
            <p:sp>
              <p:nvSpPr>
                <p:cNvPr id="6" name="Freeform: Shape 5">
                  <a:extLst>
                    <a:ext uri="{FF2B5EF4-FFF2-40B4-BE49-F238E27FC236}">
                      <a16:creationId xmlns:a16="http://schemas.microsoft.com/office/drawing/2014/main" id="{D8DD7C0B-2C0E-446D-86B4-3A08B4753613}"/>
                    </a:ext>
                  </a:extLst>
                </p:cNvPr>
                <p:cNvSpPr/>
                <p:nvPr/>
              </p:nvSpPr>
              <p:spPr>
                <a:xfrm>
                  <a:off x="6309994" y="2615203"/>
                  <a:ext cx="713422" cy="235838"/>
                </a:xfrm>
                <a:custGeom>
                  <a:avLst/>
                  <a:gdLst>
                    <a:gd name="connsiteX0" fmla="*/ 713423 w 713422"/>
                    <a:gd name="connsiteY0" fmla="*/ 124682 h 235838"/>
                    <a:gd name="connsiteX1" fmla="*/ 356711 w 713422"/>
                    <a:gd name="connsiteY1" fmla="*/ 235839 h 235838"/>
                    <a:gd name="connsiteX2" fmla="*/ 0 w 713422"/>
                    <a:gd name="connsiteY2" fmla="*/ 124682 h 235838"/>
                    <a:gd name="connsiteX3" fmla="*/ 356711 w 713422"/>
                    <a:gd name="connsiteY3" fmla="*/ 0 h 235838"/>
                    <a:gd name="connsiteX4" fmla="*/ 713423 w 713422"/>
                    <a:gd name="connsiteY4" fmla="*/ 124682 h 235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22" h="235838">
                      <a:moveTo>
                        <a:pt x="713423" y="124682"/>
                      </a:moveTo>
                      <a:cubicBezTo>
                        <a:pt x="713423" y="186309"/>
                        <a:pt x="563213" y="235839"/>
                        <a:pt x="356711" y="235839"/>
                      </a:cubicBezTo>
                      <a:cubicBezTo>
                        <a:pt x="150209" y="235839"/>
                        <a:pt x="0" y="186309"/>
                        <a:pt x="0" y="124682"/>
                      </a:cubicBezTo>
                      <a:cubicBezTo>
                        <a:pt x="0" y="63056"/>
                        <a:pt x="150209" y="0"/>
                        <a:pt x="356711" y="0"/>
                      </a:cubicBezTo>
                      <a:cubicBezTo>
                        <a:pt x="563213" y="0"/>
                        <a:pt x="713423" y="63246"/>
                        <a:pt x="713423" y="124682"/>
                      </a:cubicBezTo>
                      <a:close/>
                    </a:path>
                  </a:pathLst>
                </a:custGeom>
                <a:noFill/>
                <a:ln w="19050" cap="flat">
                  <a:solidFill>
                    <a:srgbClr val="EFF5ED"/>
                  </a:solidFill>
                  <a:prstDash val="solid"/>
                  <a:round/>
                </a:ln>
              </p:spPr>
              <p:txBody>
                <a:bodyPr rtlCol="0" anchor="ctr"/>
                <a:lstStyle/>
                <a:p>
                  <a:endParaRPr lang="en-US" sz="1500" dirty="0"/>
                </a:p>
              </p:txBody>
            </p:sp>
            <p:sp>
              <p:nvSpPr>
                <p:cNvPr id="7" name="Freeform: Shape 6">
                  <a:extLst>
                    <a:ext uri="{FF2B5EF4-FFF2-40B4-BE49-F238E27FC236}">
                      <a16:creationId xmlns:a16="http://schemas.microsoft.com/office/drawing/2014/main" id="{1F057625-202F-412C-A717-47B175C4950C}"/>
                    </a:ext>
                  </a:extLst>
                </p:cNvPr>
                <p:cNvSpPr/>
                <p:nvPr/>
              </p:nvSpPr>
              <p:spPr>
                <a:xfrm>
                  <a:off x="6309994" y="2960961"/>
                  <a:ext cx="713422" cy="111156"/>
                </a:xfrm>
                <a:custGeom>
                  <a:avLst/>
                  <a:gdLst>
                    <a:gd name="connsiteX0" fmla="*/ 713423 w 713422"/>
                    <a:gd name="connsiteY0" fmla="*/ 0 h 111156"/>
                    <a:gd name="connsiteX1" fmla="*/ 356711 w 713422"/>
                    <a:gd name="connsiteY1" fmla="*/ 111157 h 111156"/>
                    <a:gd name="connsiteX2" fmla="*/ 0 w 713422"/>
                    <a:gd name="connsiteY2" fmla="*/ 0 h 111156"/>
                  </a:gdLst>
                  <a:ahLst/>
                  <a:cxnLst>
                    <a:cxn ang="0">
                      <a:pos x="connsiteX0" y="connsiteY0"/>
                    </a:cxn>
                    <a:cxn ang="0">
                      <a:pos x="connsiteX1" y="connsiteY1"/>
                    </a:cxn>
                    <a:cxn ang="0">
                      <a:pos x="connsiteX2" y="connsiteY2"/>
                    </a:cxn>
                  </a:cxnLst>
                  <a:rect l="l" t="t" r="r" b="b"/>
                  <a:pathLst>
                    <a:path w="713422" h="111156">
                      <a:moveTo>
                        <a:pt x="713423" y="0"/>
                      </a:moveTo>
                      <a:cubicBezTo>
                        <a:pt x="713423" y="61436"/>
                        <a:pt x="563213" y="111157"/>
                        <a:pt x="356711" y="111157"/>
                      </a:cubicBezTo>
                      <a:cubicBezTo>
                        <a:pt x="150209" y="111157"/>
                        <a:pt x="0" y="61436"/>
                        <a:pt x="0" y="0"/>
                      </a:cubicBezTo>
                    </a:path>
                  </a:pathLst>
                </a:custGeom>
                <a:noFill/>
                <a:ln w="19050" cap="flat">
                  <a:solidFill>
                    <a:srgbClr val="EFF5ED"/>
                  </a:solidFill>
                  <a:prstDash val="solid"/>
                  <a:round/>
                </a:ln>
              </p:spPr>
              <p:txBody>
                <a:bodyPr rtlCol="0" anchor="ctr"/>
                <a:lstStyle/>
                <a:p>
                  <a:endParaRPr lang="en-US" sz="1500" dirty="0"/>
                </a:p>
              </p:txBody>
            </p:sp>
            <p:sp>
              <p:nvSpPr>
                <p:cNvPr id="8" name="Freeform: Shape 7">
                  <a:extLst>
                    <a:ext uri="{FF2B5EF4-FFF2-40B4-BE49-F238E27FC236}">
                      <a16:creationId xmlns:a16="http://schemas.microsoft.com/office/drawing/2014/main" id="{1349B5CE-FF2B-4A59-A90F-DC8A21F032D9}"/>
                    </a:ext>
                  </a:extLst>
                </p:cNvPr>
                <p:cNvSpPr/>
                <p:nvPr/>
              </p:nvSpPr>
              <p:spPr>
                <a:xfrm>
                  <a:off x="6309994" y="3179846"/>
                  <a:ext cx="713422" cy="111156"/>
                </a:xfrm>
                <a:custGeom>
                  <a:avLst/>
                  <a:gdLst>
                    <a:gd name="connsiteX0" fmla="*/ 713423 w 713422"/>
                    <a:gd name="connsiteY0" fmla="*/ 0 h 111156"/>
                    <a:gd name="connsiteX1" fmla="*/ 356711 w 713422"/>
                    <a:gd name="connsiteY1" fmla="*/ 111157 h 111156"/>
                    <a:gd name="connsiteX2" fmla="*/ 0 w 713422"/>
                    <a:gd name="connsiteY2" fmla="*/ 0 h 111156"/>
                  </a:gdLst>
                  <a:ahLst/>
                  <a:cxnLst>
                    <a:cxn ang="0">
                      <a:pos x="connsiteX0" y="connsiteY0"/>
                    </a:cxn>
                    <a:cxn ang="0">
                      <a:pos x="connsiteX1" y="connsiteY1"/>
                    </a:cxn>
                    <a:cxn ang="0">
                      <a:pos x="connsiteX2" y="connsiteY2"/>
                    </a:cxn>
                  </a:cxnLst>
                  <a:rect l="l" t="t" r="r" b="b"/>
                  <a:pathLst>
                    <a:path w="713422" h="111156">
                      <a:moveTo>
                        <a:pt x="713423" y="0"/>
                      </a:moveTo>
                      <a:cubicBezTo>
                        <a:pt x="713423" y="61436"/>
                        <a:pt x="563213" y="111157"/>
                        <a:pt x="356711" y="111157"/>
                      </a:cubicBezTo>
                      <a:cubicBezTo>
                        <a:pt x="150209" y="111157"/>
                        <a:pt x="0" y="61436"/>
                        <a:pt x="0" y="0"/>
                      </a:cubicBezTo>
                    </a:path>
                  </a:pathLst>
                </a:custGeom>
                <a:noFill/>
                <a:ln w="19050" cap="flat">
                  <a:solidFill>
                    <a:srgbClr val="EFF5ED"/>
                  </a:solidFill>
                  <a:prstDash val="solid"/>
                  <a:round/>
                </a:ln>
              </p:spPr>
              <p:txBody>
                <a:bodyPr rtlCol="0" anchor="ctr"/>
                <a:lstStyle/>
                <a:p>
                  <a:endParaRPr lang="en-US" sz="1500" dirty="0"/>
                </a:p>
              </p:txBody>
            </p:sp>
            <p:sp>
              <p:nvSpPr>
                <p:cNvPr id="9" name="Freeform: Shape 8">
                  <a:extLst>
                    <a:ext uri="{FF2B5EF4-FFF2-40B4-BE49-F238E27FC236}">
                      <a16:creationId xmlns:a16="http://schemas.microsoft.com/office/drawing/2014/main" id="{8E648BC2-0337-4EF0-B01B-F731D9AF258E}"/>
                    </a:ext>
                  </a:extLst>
                </p:cNvPr>
                <p:cNvSpPr/>
                <p:nvPr/>
              </p:nvSpPr>
              <p:spPr>
                <a:xfrm>
                  <a:off x="6006909" y="2982011"/>
                  <a:ext cx="185642" cy="9525"/>
                </a:xfrm>
                <a:custGeom>
                  <a:avLst/>
                  <a:gdLst>
                    <a:gd name="connsiteX0" fmla="*/ 185642 w 185642"/>
                    <a:gd name="connsiteY0" fmla="*/ 0 h 9525"/>
                    <a:gd name="connsiteX1" fmla="*/ 0 w 185642"/>
                    <a:gd name="connsiteY1" fmla="*/ 0 h 9525"/>
                  </a:gdLst>
                  <a:ahLst/>
                  <a:cxnLst>
                    <a:cxn ang="0">
                      <a:pos x="connsiteX0" y="connsiteY0"/>
                    </a:cxn>
                    <a:cxn ang="0">
                      <a:pos x="connsiteX1" y="connsiteY1"/>
                    </a:cxn>
                  </a:cxnLst>
                  <a:rect l="l" t="t" r="r" b="b"/>
                  <a:pathLst>
                    <a:path w="185642" h="9525">
                      <a:moveTo>
                        <a:pt x="185642" y="0"/>
                      </a:moveTo>
                      <a:lnTo>
                        <a:pt x="0" y="0"/>
                      </a:lnTo>
                    </a:path>
                  </a:pathLst>
                </a:custGeom>
                <a:ln w="19050" cap="flat">
                  <a:solidFill>
                    <a:srgbClr val="527FFF"/>
                  </a:solidFill>
                  <a:prstDash val="solid"/>
                  <a:round/>
                </a:ln>
              </p:spPr>
              <p:txBody>
                <a:bodyPr rtlCol="0" anchor="ctr"/>
                <a:lstStyle/>
                <a:p>
                  <a:endParaRPr lang="en-US" sz="1500" dirty="0"/>
                </a:p>
              </p:txBody>
            </p:sp>
            <p:sp>
              <p:nvSpPr>
                <p:cNvPr id="10" name="Freeform: Shape 9">
                  <a:extLst>
                    <a:ext uri="{FF2B5EF4-FFF2-40B4-BE49-F238E27FC236}">
                      <a16:creationId xmlns:a16="http://schemas.microsoft.com/office/drawing/2014/main" id="{D253248A-AC90-42F2-833C-D58AAF56C7E8}"/>
                    </a:ext>
                  </a:extLst>
                </p:cNvPr>
                <p:cNvSpPr/>
                <p:nvPr/>
              </p:nvSpPr>
              <p:spPr>
                <a:xfrm>
                  <a:off x="6006909" y="3229471"/>
                  <a:ext cx="185642" cy="9525"/>
                </a:xfrm>
                <a:custGeom>
                  <a:avLst/>
                  <a:gdLst>
                    <a:gd name="connsiteX0" fmla="*/ 185642 w 185642"/>
                    <a:gd name="connsiteY0" fmla="*/ 0 h 9525"/>
                    <a:gd name="connsiteX1" fmla="*/ 0 w 185642"/>
                    <a:gd name="connsiteY1" fmla="*/ 0 h 9525"/>
                  </a:gdLst>
                  <a:ahLst/>
                  <a:cxnLst>
                    <a:cxn ang="0">
                      <a:pos x="connsiteX0" y="connsiteY0"/>
                    </a:cxn>
                    <a:cxn ang="0">
                      <a:pos x="connsiteX1" y="connsiteY1"/>
                    </a:cxn>
                  </a:cxnLst>
                  <a:rect l="l" t="t" r="r" b="b"/>
                  <a:pathLst>
                    <a:path w="185642" h="9525">
                      <a:moveTo>
                        <a:pt x="185642" y="0"/>
                      </a:moveTo>
                      <a:lnTo>
                        <a:pt x="0" y="0"/>
                      </a:lnTo>
                    </a:path>
                  </a:pathLst>
                </a:custGeom>
                <a:ln w="19050" cap="flat">
                  <a:solidFill>
                    <a:srgbClr val="527FFF"/>
                  </a:solidFill>
                  <a:prstDash val="solid"/>
                  <a:round/>
                </a:ln>
              </p:spPr>
              <p:txBody>
                <a:bodyPr rtlCol="0" anchor="ctr"/>
                <a:lstStyle/>
                <a:p>
                  <a:endParaRPr lang="en-US" sz="1500" dirty="0"/>
                </a:p>
              </p:txBody>
            </p:sp>
            <p:sp>
              <p:nvSpPr>
                <p:cNvPr id="11" name="Freeform: Shape 10">
                  <a:extLst>
                    <a:ext uri="{FF2B5EF4-FFF2-40B4-BE49-F238E27FC236}">
                      <a16:creationId xmlns:a16="http://schemas.microsoft.com/office/drawing/2014/main" id="{C760EE90-012C-4FB0-80A4-674D5DC5F9C1}"/>
                    </a:ext>
                  </a:extLst>
                </p:cNvPr>
                <p:cNvSpPr/>
                <p:nvPr/>
              </p:nvSpPr>
              <p:spPr>
                <a:xfrm>
                  <a:off x="5883941" y="3105741"/>
                  <a:ext cx="260223" cy="9525"/>
                </a:xfrm>
                <a:custGeom>
                  <a:avLst/>
                  <a:gdLst>
                    <a:gd name="connsiteX0" fmla="*/ 260223 w 260223"/>
                    <a:gd name="connsiteY0" fmla="*/ 0 h 9525"/>
                    <a:gd name="connsiteX1" fmla="*/ 0 w 260223"/>
                    <a:gd name="connsiteY1" fmla="*/ 0 h 9525"/>
                  </a:gdLst>
                  <a:ahLst/>
                  <a:cxnLst>
                    <a:cxn ang="0">
                      <a:pos x="connsiteX0" y="connsiteY0"/>
                    </a:cxn>
                    <a:cxn ang="0">
                      <a:pos x="connsiteX1" y="connsiteY1"/>
                    </a:cxn>
                  </a:cxnLst>
                  <a:rect l="l" t="t" r="r" b="b"/>
                  <a:pathLst>
                    <a:path w="260223" h="9525">
                      <a:moveTo>
                        <a:pt x="260223" y="0"/>
                      </a:moveTo>
                      <a:lnTo>
                        <a:pt x="0" y="0"/>
                      </a:lnTo>
                    </a:path>
                  </a:pathLst>
                </a:custGeom>
                <a:ln w="19050" cap="flat">
                  <a:solidFill>
                    <a:srgbClr val="527FFF"/>
                  </a:solidFill>
                  <a:prstDash val="solid"/>
                  <a:round/>
                </a:ln>
              </p:spPr>
              <p:txBody>
                <a:bodyPr rtlCol="0" anchor="ctr"/>
                <a:lstStyle/>
                <a:p>
                  <a:endParaRPr lang="en-US" sz="1500" dirty="0"/>
                </a:p>
              </p:txBody>
            </p:sp>
            <p:sp>
              <p:nvSpPr>
                <p:cNvPr id="12" name="Freeform: Shape 11">
                  <a:extLst>
                    <a:ext uri="{FF2B5EF4-FFF2-40B4-BE49-F238E27FC236}">
                      <a16:creationId xmlns:a16="http://schemas.microsoft.com/office/drawing/2014/main" id="{738EB6FF-BC67-47EC-BA23-EEADA6119ED6}"/>
                    </a:ext>
                  </a:extLst>
                </p:cNvPr>
                <p:cNvSpPr/>
                <p:nvPr/>
              </p:nvSpPr>
              <p:spPr>
                <a:xfrm>
                  <a:off x="7140860" y="2982011"/>
                  <a:ext cx="185642" cy="9525"/>
                </a:xfrm>
                <a:custGeom>
                  <a:avLst/>
                  <a:gdLst>
                    <a:gd name="connsiteX0" fmla="*/ 0 w 185642"/>
                    <a:gd name="connsiteY0" fmla="*/ 0 h 9525"/>
                    <a:gd name="connsiteX1" fmla="*/ 185642 w 185642"/>
                    <a:gd name="connsiteY1" fmla="*/ 0 h 9525"/>
                  </a:gdLst>
                  <a:ahLst/>
                  <a:cxnLst>
                    <a:cxn ang="0">
                      <a:pos x="connsiteX0" y="connsiteY0"/>
                    </a:cxn>
                    <a:cxn ang="0">
                      <a:pos x="connsiteX1" y="connsiteY1"/>
                    </a:cxn>
                  </a:cxnLst>
                  <a:rect l="l" t="t" r="r" b="b"/>
                  <a:pathLst>
                    <a:path w="185642" h="9525">
                      <a:moveTo>
                        <a:pt x="0" y="0"/>
                      </a:moveTo>
                      <a:lnTo>
                        <a:pt x="185642" y="0"/>
                      </a:lnTo>
                    </a:path>
                  </a:pathLst>
                </a:custGeom>
                <a:ln w="19050" cap="flat">
                  <a:solidFill>
                    <a:srgbClr val="527FFF"/>
                  </a:solidFill>
                  <a:prstDash val="solid"/>
                  <a:round/>
                </a:ln>
              </p:spPr>
              <p:txBody>
                <a:bodyPr rtlCol="0" anchor="ctr"/>
                <a:lstStyle/>
                <a:p>
                  <a:endParaRPr lang="en-US" sz="1500" dirty="0"/>
                </a:p>
              </p:txBody>
            </p:sp>
            <p:sp>
              <p:nvSpPr>
                <p:cNvPr id="13" name="Freeform: Shape 12">
                  <a:extLst>
                    <a:ext uri="{FF2B5EF4-FFF2-40B4-BE49-F238E27FC236}">
                      <a16:creationId xmlns:a16="http://schemas.microsoft.com/office/drawing/2014/main" id="{30DD70D6-391B-4692-A01A-D586D2324B5C}"/>
                    </a:ext>
                  </a:extLst>
                </p:cNvPr>
                <p:cNvSpPr/>
                <p:nvPr/>
              </p:nvSpPr>
              <p:spPr>
                <a:xfrm>
                  <a:off x="7140860" y="3229471"/>
                  <a:ext cx="185642" cy="9525"/>
                </a:xfrm>
                <a:custGeom>
                  <a:avLst/>
                  <a:gdLst>
                    <a:gd name="connsiteX0" fmla="*/ 0 w 185642"/>
                    <a:gd name="connsiteY0" fmla="*/ 0 h 9525"/>
                    <a:gd name="connsiteX1" fmla="*/ 185642 w 185642"/>
                    <a:gd name="connsiteY1" fmla="*/ 0 h 9525"/>
                  </a:gdLst>
                  <a:ahLst/>
                  <a:cxnLst>
                    <a:cxn ang="0">
                      <a:pos x="connsiteX0" y="connsiteY0"/>
                    </a:cxn>
                    <a:cxn ang="0">
                      <a:pos x="connsiteX1" y="connsiteY1"/>
                    </a:cxn>
                  </a:cxnLst>
                  <a:rect l="l" t="t" r="r" b="b"/>
                  <a:pathLst>
                    <a:path w="185642" h="9525">
                      <a:moveTo>
                        <a:pt x="0" y="0"/>
                      </a:moveTo>
                      <a:lnTo>
                        <a:pt x="185642" y="0"/>
                      </a:lnTo>
                    </a:path>
                  </a:pathLst>
                </a:custGeom>
                <a:ln w="19050" cap="flat">
                  <a:solidFill>
                    <a:srgbClr val="527FFF"/>
                  </a:solidFill>
                  <a:prstDash val="solid"/>
                  <a:round/>
                </a:ln>
              </p:spPr>
              <p:txBody>
                <a:bodyPr rtlCol="0" anchor="ctr"/>
                <a:lstStyle/>
                <a:p>
                  <a:endParaRPr lang="en-US" sz="1500" dirty="0"/>
                </a:p>
              </p:txBody>
            </p:sp>
            <p:sp>
              <p:nvSpPr>
                <p:cNvPr id="14" name="Freeform: Shape 13">
                  <a:extLst>
                    <a:ext uri="{FF2B5EF4-FFF2-40B4-BE49-F238E27FC236}">
                      <a16:creationId xmlns:a16="http://schemas.microsoft.com/office/drawing/2014/main" id="{E082B673-B0F2-4FA1-AE45-43A7DB24ECE9}"/>
                    </a:ext>
                  </a:extLst>
                </p:cNvPr>
                <p:cNvSpPr/>
                <p:nvPr/>
              </p:nvSpPr>
              <p:spPr>
                <a:xfrm>
                  <a:off x="7189247" y="3105741"/>
                  <a:ext cx="260222" cy="9525"/>
                </a:xfrm>
                <a:custGeom>
                  <a:avLst/>
                  <a:gdLst>
                    <a:gd name="connsiteX0" fmla="*/ 0 w 260222"/>
                    <a:gd name="connsiteY0" fmla="*/ 0 h 9525"/>
                    <a:gd name="connsiteX1" fmla="*/ 260223 w 260222"/>
                    <a:gd name="connsiteY1" fmla="*/ 0 h 9525"/>
                  </a:gdLst>
                  <a:ahLst/>
                  <a:cxnLst>
                    <a:cxn ang="0">
                      <a:pos x="connsiteX0" y="connsiteY0"/>
                    </a:cxn>
                    <a:cxn ang="0">
                      <a:pos x="connsiteX1" y="connsiteY1"/>
                    </a:cxn>
                  </a:cxnLst>
                  <a:rect l="l" t="t" r="r" b="b"/>
                  <a:pathLst>
                    <a:path w="260222" h="9525">
                      <a:moveTo>
                        <a:pt x="0" y="0"/>
                      </a:moveTo>
                      <a:lnTo>
                        <a:pt x="260223" y="0"/>
                      </a:lnTo>
                    </a:path>
                  </a:pathLst>
                </a:custGeom>
                <a:ln w="19050" cap="flat">
                  <a:solidFill>
                    <a:srgbClr val="527FFF"/>
                  </a:solidFill>
                  <a:prstDash val="solid"/>
                  <a:round/>
                </a:ln>
              </p:spPr>
              <p:txBody>
                <a:bodyPr rtlCol="0" anchor="ctr"/>
                <a:lstStyle/>
                <a:p>
                  <a:endParaRPr lang="en-US" sz="1500" dirty="0"/>
                </a:p>
              </p:txBody>
            </p:sp>
          </p:grpSp>
          <p:sp>
            <p:nvSpPr>
              <p:cNvPr id="15" name="TextBox 14">
                <a:extLst>
                  <a:ext uri="{FF2B5EF4-FFF2-40B4-BE49-F238E27FC236}">
                    <a16:creationId xmlns:a16="http://schemas.microsoft.com/office/drawing/2014/main" id="{602B5166-637A-4259-AA4D-53C81A5C8CA4}"/>
                  </a:ext>
                </a:extLst>
              </p:cNvPr>
              <p:cNvSpPr txBox="1"/>
              <p:nvPr/>
            </p:nvSpPr>
            <p:spPr>
              <a:xfrm>
                <a:off x="6690167" y="4352081"/>
                <a:ext cx="1250066" cy="544764"/>
              </a:xfrm>
              <a:prstGeom prst="rect">
                <a:avLst/>
              </a:prstGeom>
              <a:noFill/>
            </p:spPr>
            <p:txBody>
              <a:bodyPr wrap="square" lIns="152400" tIns="121920" rIns="152400" bIns="121920" rtlCol="0">
                <a:spAutoFit/>
              </a:bodyPr>
              <a:lstStyle/>
              <a:p>
                <a:pPr algn="ctr">
                  <a:lnSpc>
                    <a:spcPct val="90000"/>
                  </a:lnSpc>
                  <a:spcAft>
                    <a:spcPts val="1500"/>
                  </a:spcAft>
                </a:pPr>
                <a:r>
                  <a:rPr lang="en-US" sz="1500" b="1" dirty="0">
                    <a:gradFill>
                      <a:gsLst>
                        <a:gs pos="2917">
                          <a:schemeClr val="tx1"/>
                        </a:gs>
                        <a:gs pos="30000">
                          <a:schemeClr val="tx1"/>
                        </a:gs>
                      </a:gsLst>
                      <a:lin ang="5400000" scaled="0"/>
                    </a:gradFill>
                  </a:rPr>
                  <a:t>CPU</a:t>
                </a:r>
              </a:p>
            </p:txBody>
          </p:sp>
        </p:grpSp>
        <p:grpSp>
          <p:nvGrpSpPr>
            <p:cNvPr id="36" name="Group 35">
              <a:extLst>
                <a:ext uri="{FF2B5EF4-FFF2-40B4-BE49-F238E27FC236}">
                  <a16:creationId xmlns:a16="http://schemas.microsoft.com/office/drawing/2014/main" id="{991AD756-718D-4A43-A501-56073462B81B}"/>
                </a:ext>
              </a:extLst>
            </p:cNvPr>
            <p:cNvGrpSpPr/>
            <p:nvPr/>
          </p:nvGrpSpPr>
          <p:grpSpPr>
            <a:xfrm>
              <a:off x="4464051" y="4484469"/>
              <a:ext cx="3263900" cy="1860732"/>
              <a:chOff x="5356861" y="5381363"/>
              <a:chExt cx="3916680" cy="2232878"/>
            </a:xfrm>
          </p:grpSpPr>
          <p:sp>
            <p:nvSpPr>
              <p:cNvPr id="16" name="Rectangle 15">
                <a:extLst>
                  <a:ext uri="{FF2B5EF4-FFF2-40B4-BE49-F238E27FC236}">
                    <a16:creationId xmlns:a16="http://schemas.microsoft.com/office/drawing/2014/main" id="{3C9FBEDE-BA90-44CD-8AC0-91B938E8D2B6}"/>
                  </a:ext>
                </a:extLst>
              </p:cNvPr>
              <p:cNvSpPr/>
              <p:nvPr/>
            </p:nvSpPr>
            <p:spPr bwMode="auto">
              <a:xfrm>
                <a:off x="5356861" y="5381363"/>
                <a:ext cx="3916680" cy="223287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92C8B258-4D74-444D-96AA-6C204625B3A3}"/>
                  </a:ext>
                </a:extLst>
              </p:cNvPr>
              <p:cNvSpPr txBox="1"/>
              <p:nvPr/>
            </p:nvSpPr>
            <p:spPr>
              <a:xfrm>
                <a:off x="5356861" y="5381363"/>
                <a:ext cx="1250066" cy="544764"/>
              </a:xfrm>
              <a:prstGeom prst="rect">
                <a:avLst/>
              </a:prstGeom>
              <a:noFill/>
            </p:spPr>
            <p:txBody>
              <a:bodyPr wrap="square" lIns="152400" tIns="121920" rIns="152400" bIns="121920" rtlCol="0">
                <a:spAutoFit/>
              </a:bodyPr>
              <a:lstStyle/>
              <a:p>
                <a:pPr>
                  <a:lnSpc>
                    <a:spcPct val="90000"/>
                  </a:lnSpc>
                  <a:spcAft>
                    <a:spcPts val="1500"/>
                  </a:spcAft>
                </a:pPr>
                <a:r>
                  <a:rPr lang="en-US" sz="1500" dirty="0">
                    <a:gradFill>
                      <a:gsLst>
                        <a:gs pos="2917">
                          <a:schemeClr val="tx1"/>
                        </a:gs>
                        <a:gs pos="30000">
                          <a:schemeClr val="tx1"/>
                        </a:gs>
                      </a:gsLst>
                      <a:lin ang="5400000" scaled="0"/>
                    </a:gradFill>
                  </a:rPr>
                  <a:t>Dataset</a:t>
                </a:r>
              </a:p>
            </p:txBody>
          </p:sp>
          <p:sp>
            <p:nvSpPr>
              <p:cNvPr id="27" name="TextBox 26">
                <a:extLst>
                  <a:ext uri="{FF2B5EF4-FFF2-40B4-BE49-F238E27FC236}">
                    <a16:creationId xmlns:a16="http://schemas.microsoft.com/office/drawing/2014/main" id="{AC77B82D-7906-4FA3-B268-29A305E6F5F7}"/>
                  </a:ext>
                </a:extLst>
              </p:cNvPr>
              <p:cNvSpPr txBox="1"/>
              <p:nvPr/>
            </p:nvSpPr>
            <p:spPr>
              <a:xfrm>
                <a:off x="7940233" y="5381363"/>
                <a:ext cx="1333308" cy="544764"/>
              </a:xfrm>
              <a:prstGeom prst="rect">
                <a:avLst/>
              </a:prstGeom>
              <a:noFill/>
            </p:spPr>
            <p:txBody>
              <a:bodyPr wrap="square" lIns="152400" tIns="121920" rIns="152400" bIns="121920" rtlCol="0">
                <a:spAutoFit/>
              </a:bodyPr>
              <a:lstStyle/>
              <a:p>
                <a:pPr algn="r">
                  <a:lnSpc>
                    <a:spcPct val="90000"/>
                  </a:lnSpc>
                  <a:spcAft>
                    <a:spcPts val="1500"/>
                  </a:spcAft>
                </a:pPr>
                <a:r>
                  <a:rPr lang="en-US" sz="1500" dirty="0">
                    <a:gradFill>
                      <a:gsLst>
                        <a:gs pos="2917">
                          <a:schemeClr val="tx1"/>
                        </a:gs>
                        <a:gs pos="30000">
                          <a:schemeClr val="tx1"/>
                        </a:gs>
                      </a:gsLst>
                      <a:lin ang="5400000" scaled="0"/>
                    </a:gradFill>
                  </a:rPr>
                  <a:t>Batch 2b</a:t>
                </a:r>
              </a:p>
            </p:txBody>
          </p:sp>
          <p:sp>
            <p:nvSpPr>
              <p:cNvPr id="28" name="Rectangle 27">
                <a:extLst>
                  <a:ext uri="{FF2B5EF4-FFF2-40B4-BE49-F238E27FC236}">
                    <a16:creationId xmlns:a16="http://schemas.microsoft.com/office/drawing/2014/main" id="{7B39540F-F769-4D0A-81B8-A10D0C4406CB}"/>
                  </a:ext>
                </a:extLst>
              </p:cNvPr>
              <p:cNvSpPr/>
              <p:nvPr/>
            </p:nvSpPr>
            <p:spPr>
              <a:xfrm>
                <a:off x="6965951" y="5485641"/>
                <a:ext cx="974281" cy="359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33" dirty="0">
                    <a:solidFill>
                      <a:schemeClr val="tx1"/>
                    </a:solidFill>
                  </a:rPr>
                  <a:t>Record 1</a:t>
                </a:r>
              </a:p>
            </p:txBody>
          </p:sp>
          <p:sp>
            <p:nvSpPr>
              <p:cNvPr id="29" name="Rectangle 28">
                <a:extLst>
                  <a:ext uri="{FF2B5EF4-FFF2-40B4-BE49-F238E27FC236}">
                    <a16:creationId xmlns:a16="http://schemas.microsoft.com/office/drawing/2014/main" id="{9103ED89-5802-4D56-AE35-55B2B72EA752}"/>
                  </a:ext>
                </a:extLst>
              </p:cNvPr>
              <p:cNvSpPr/>
              <p:nvPr/>
            </p:nvSpPr>
            <p:spPr>
              <a:xfrm>
                <a:off x="6965951" y="5836161"/>
                <a:ext cx="974281" cy="359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33" dirty="0">
                    <a:solidFill>
                      <a:schemeClr val="tx1"/>
                    </a:solidFill>
                  </a:rPr>
                  <a:t>Record 2</a:t>
                </a:r>
              </a:p>
            </p:txBody>
          </p:sp>
          <p:sp>
            <p:nvSpPr>
              <p:cNvPr id="32" name="Rectangle 31">
                <a:extLst>
                  <a:ext uri="{FF2B5EF4-FFF2-40B4-BE49-F238E27FC236}">
                    <a16:creationId xmlns:a16="http://schemas.microsoft.com/office/drawing/2014/main" id="{792F82A6-01DF-4481-A2AC-98AFEAEF426B}"/>
                  </a:ext>
                </a:extLst>
              </p:cNvPr>
              <p:cNvSpPr/>
              <p:nvPr/>
            </p:nvSpPr>
            <p:spPr>
              <a:xfrm>
                <a:off x="6965951" y="6186680"/>
                <a:ext cx="974281" cy="359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33" dirty="0">
                    <a:solidFill>
                      <a:schemeClr val="tx1"/>
                    </a:solidFill>
                  </a:rPr>
                  <a:t>Record 3</a:t>
                </a:r>
              </a:p>
            </p:txBody>
          </p:sp>
          <p:sp>
            <p:nvSpPr>
              <p:cNvPr id="33" name="Rectangle 32">
                <a:extLst>
                  <a:ext uri="{FF2B5EF4-FFF2-40B4-BE49-F238E27FC236}">
                    <a16:creationId xmlns:a16="http://schemas.microsoft.com/office/drawing/2014/main" id="{56571FE2-C2B9-4948-BA14-B9E7616DEA1A}"/>
                  </a:ext>
                </a:extLst>
              </p:cNvPr>
              <p:cNvSpPr/>
              <p:nvPr/>
            </p:nvSpPr>
            <p:spPr>
              <a:xfrm>
                <a:off x="6965951" y="6537202"/>
                <a:ext cx="974281" cy="359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33" dirty="0">
                    <a:solidFill>
                      <a:schemeClr val="tx1"/>
                    </a:solidFill>
                  </a:rPr>
                  <a:t>Record 4</a:t>
                </a:r>
              </a:p>
            </p:txBody>
          </p:sp>
          <p:sp>
            <p:nvSpPr>
              <p:cNvPr id="34" name="Rectangle 33">
                <a:extLst>
                  <a:ext uri="{FF2B5EF4-FFF2-40B4-BE49-F238E27FC236}">
                    <a16:creationId xmlns:a16="http://schemas.microsoft.com/office/drawing/2014/main" id="{47D10F24-DF4C-4244-8F9B-C7266E5C3C96}"/>
                  </a:ext>
                </a:extLst>
              </p:cNvPr>
              <p:cNvSpPr/>
              <p:nvPr/>
            </p:nvSpPr>
            <p:spPr>
              <a:xfrm>
                <a:off x="6965951" y="6887722"/>
                <a:ext cx="974281" cy="359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33" dirty="0">
                    <a:solidFill>
                      <a:schemeClr val="tx1"/>
                    </a:solidFill>
                  </a:rPr>
                  <a:t>Record 5</a:t>
                </a:r>
              </a:p>
            </p:txBody>
          </p:sp>
          <p:sp>
            <p:nvSpPr>
              <p:cNvPr id="35" name="Rectangle 34">
                <a:extLst>
                  <a:ext uri="{FF2B5EF4-FFF2-40B4-BE49-F238E27FC236}">
                    <a16:creationId xmlns:a16="http://schemas.microsoft.com/office/drawing/2014/main" id="{2CF502AC-C272-4513-82B7-53FB52FE8D6A}"/>
                  </a:ext>
                </a:extLst>
              </p:cNvPr>
              <p:cNvSpPr/>
              <p:nvPr/>
            </p:nvSpPr>
            <p:spPr>
              <a:xfrm>
                <a:off x="6965952" y="7253981"/>
                <a:ext cx="698498" cy="244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33" dirty="0">
                    <a:solidFill>
                      <a:schemeClr val="tx1"/>
                    </a:solidFill>
                  </a:rPr>
                  <a:t>…</a:t>
                </a:r>
              </a:p>
            </p:txBody>
          </p:sp>
        </p:grpSp>
        <p:cxnSp>
          <p:nvCxnSpPr>
            <p:cNvPr id="37" name="Connecteur droit avec flèche 7">
              <a:extLst>
                <a:ext uri="{FF2B5EF4-FFF2-40B4-BE49-F238E27FC236}">
                  <a16:creationId xmlns:a16="http://schemas.microsoft.com/office/drawing/2014/main" id="{D246EDE7-EC85-46B7-8788-751D1ABBB8D0}"/>
                </a:ext>
              </a:extLst>
            </p:cNvPr>
            <p:cNvCxnSpPr>
              <a:cxnSpLocks/>
            </p:cNvCxnSpPr>
            <p:nvPr/>
          </p:nvCxnSpPr>
          <p:spPr>
            <a:xfrm flipV="1">
              <a:off x="6095129" y="3443471"/>
              <a:ext cx="0" cy="1035264"/>
            </a:xfrm>
            <a:prstGeom prst="straightConnector1">
              <a:avLst/>
            </a:prstGeom>
            <a:ln w="19050" cap="sq">
              <a:solidFill>
                <a:schemeClr val="accent1"/>
              </a:solidFill>
              <a:miter lim="800000"/>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286C3C9F-AE2C-456D-AE87-6D933BAD17BC}"/>
                </a:ext>
              </a:extLst>
            </p:cNvPr>
            <p:cNvSpPr/>
            <p:nvPr/>
          </p:nvSpPr>
          <p:spPr bwMode="auto">
            <a:xfrm>
              <a:off x="2104704" y="1631038"/>
              <a:ext cx="2488379" cy="103186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GPU 1</a:t>
              </a:r>
            </a:p>
          </p:txBody>
        </p:sp>
        <p:grpSp>
          <p:nvGrpSpPr>
            <p:cNvPr id="107" name="Group 106">
              <a:extLst>
                <a:ext uri="{FF2B5EF4-FFF2-40B4-BE49-F238E27FC236}">
                  <a16:creationId xmlns:a16="http://schemas.microsoft.com/office/drawing/2014/main" id="{3B2C7ECC-04F5-4299-95C1-5497E416FC83}"/>
                </a:ext>
              </a:extLst>
            </p:cNvPr>
            <p:cNvGrpSpPr/>
            <p:nvPr/>
          </p:nvGrpSpPr>
          <p:grpSpPr>
            <a:xfrm>
              <a:off x="2268216" y="2056337"/>
              <a:ext cx="2143125" cy="487870"/>
              <a:chOff x="2391760" y="2767357"/>
              <a:chExt cx="2571750" cy="585444"/>
            </a:xfrm>
          </p:grpSpPr>
          <p:grpSp>
            <p:nvGrpSpPr>
              <p:cNvPr id="105" name="Group 104">
                <a:extLst>
                  <a:ext uri="{FF2B5EF4-FFF2-40B4-BE49-F238E27FC236}">
                    <a16:creationId xmlns:a16="http://schemas.microsoft.com/office/drawing/2014/main" id="{F65D871B-7306-46FE-9D54-28170DE33251}"/>
                  </a:ext>
                </a:extLst>
              </p:cNvPr>
              <p:cNvGrpSpPr/>
              <p:nvPr/>
            </p:nvGrpSpPr>
            <p:grpSpPr>
              <a:xfrm>
                <a:off x="2672399" y="2867196"/>
                <a:ext cx="2010472" cy="385767"/>
                <a:chOff x="6251629" y="2001335"/>
                <a:chExt cx="2010472" cy="385767"/>
              </a:xfrm>
            </p:grpSpPr>
            <p:grpSp>
              <p:nvGrpSpPr>
                <p:cNvPr id="104" name="Group 103">
                  <a:extLst>
                    <a:ext uri="{FF2B5EF4-FFF2-40B4-BE49-F238E27FC236}">
                      <a16:creationId xmlns:a16="http://schemas.microsoft.com/office/drawing/2014/main" id="{9F7CA964-BE43-4468-A828-F647BB3DD54D}"/>
                    </a:ext>
                  </a:extLst>
                </p:cNvPr>
                <p:cNvGrpSpPr/>
                <p:nvPr/>
              </p:nvGrpSpPr>
              <p:grpSpPr>
                <a:xfrm>
                  <a:off x="6637392" y="2194217"/>
                  <a:ext cx="1188720" cy="4"/>
                  <a:chOff x="6637392" y="2194217"/>
                  <a:chExt cx="1238946" cy="4"/>
                </a:xfrm>
              </p:grpSpPr>
              <p:cxnSp>
                <p:nvCxnSpPr>
                  <p:cNvPr id="95" name="Connecteur droit avec flèche 56">
                    <a:extLst>
                      <a:ext uri="{FF2B5EF4-FFF2-40B4-BE49-F238E27FC236}">
                        <a16:creationId xmlns:a16="http://schemas.microsoft.com/office/drawing/2014/main" id="{6ADAC7B9-F983-480A-AACA-C413B66CF2DD}"/>
                      </a:ext>
                    </a:extLst>
                  </p:cNvPr>
                  <p:cNvCxnSpPr>
                    <a:cxnSpLocks/>
                    <a:stCxn id="93" idx="6"/>
                    <a:endCxn id="94" idx="2"/>
                  </p:cNvCxnSpPr>
                  <p:nvPr/>
                </p:nvCxnSpPr>
                <p:spPr>
                  <a:xfrm flipV="1">
                    <a:off x="7721513" y="2194217"/>
                    <a:ext cx="154825" cy="3"/>
                  </a:xfrm>
                  <a:prstGeom prst="straightConnector1">
                    <a:avLst/>
                  </a:prstGeom>
                  <a:noFill/>
                  <a:ln w="12700" cap="flat" cmpd="sng" algn="ctr">
                    <a:solidFill>
                      <a:schemeClr val="tx1"/>
                    </a:solidFill>
                    <a:prstDash val="solid"/>
                    <a:miter lim="800000"/>
                    <a:tailEnd type="triangle" w="med" len="med"/>
                  </a:ln>
                  <a:effectLst/>
                </p:spPr>
              </p:cxnSp>
              <p:cxnSp>
                <p:nvCxnSpPr>
                  <p:cNvPr id="96" name="Connecteur droit avec flèche 58">
                    <a:extLst>
                      <a:ext uri="{FF2B5EF4-FFF2-40B4-BE49-F238E27FC236}">
                        <a16:creationId xmlns:a16="http://schemas.microsoft.com/office/drawing/2014/main" id="{651A682D-0003-4BF5-BF39-38FC90AEE539}"/>
                      </a:ext>
                    </a:extLst>
                  </p:cNvPr>
                  <p:cNvCxnSpPr>
                    <a:cxnSpLocks/>
                    <a:stCxn id="92" idx="6"/>
                    <a:endCxn id="93" idx="2"/>
                  </p:cNvCxnSpPr>
                  <p:nvPr/>
                </p:nvCxnSpPr>
                <p:spPr>
                  <a:xfrm>
                    <a:off x="7180925" y="2194220"/>
                    <a:ext cx="154825" cy="0"/>
                  </a:xfrm>
                  <a:prstGeom prst="straightConnector1">
                    <a:avLst/>
                  </a:prstGeom>
                  <a:noFill/>
                  <a:ln w="12700" cap="flat" cmpd="sng" algn="ctr">
                    <a:solidFill>
                      <a:schemeClr val="tx1"/>
                    </a:solidFill>
                    <a:prstDash val="solid"/>
                    <a:miter lim="800000"/>
                    <a:tailEnd type="triangle" w="med" len="med"/>
                  </a:ln>
                  <a:effectLst/>
                </p:spPr>
              </p:cxnSp>
              <p:cxnSp>
                <p:nvCxnSpPr>
                  <p:cNvPr id="97" name="Connecteur droit avec flèche 61">
                    <a:extLst>
                      <a:ext uri="{FF2B5EF4-FFF2-40B4-BE49-F238E27FC236}">
                        <a16:creationId xmlns:a16="http://schemas.microsoft.com/office/drawing/2014/main" id="{28FAAB0A-17AC-424D-9ED0-A11AC22FDA37}"/>
                      </a:ext>
                    </a:extLst>
                  </p:cNvPr>
                  <p:cNvCxnSpPr>
                    <a:cxnSpLocks/>
                    <a:stCxn id="91" idx="6"/>
                    <a:endCxn id="92" idx="2"/>
                  </p:cNvCxnSpPr>
                  <p:nvPr/>
                </p:nvCxnSpPr>
                <p:spPr>
                  <a:xfrm flipV="1">
                    <a:off x="6637392" y="2194220"/>
                    <a:ext cx="157770" cy="1"/>
                  </a:xfrm>
                  <a:prstGeom prst="straightConnector1">
                    <a:avLst/>
                  </a:prstGeom>
                  <a:noFill/>
                  <a:ln w="12700" cap="flat" cmpd="sng" algn="ctr">
                    <a:solidFill>
                      <a:schemeClr val="tx1"/>
                    </a:solidFill>
                    <a:prstDash val="solid"/>
                    <a:miter lim="800000"/>
                    <a:tailEnd type="triangle" w="med" len="med"/>
                  </a:ln>
                  <a:effectLst/>
                </p:spPr>
              </p:cxnSp>
            </p:grpSp>
            <p:sp>
              <p:nvSpPr>
                <p:cNvPr id="91" name="Ellipse 51">
                  <a:extLst>
                    <a:ext uri="{FF2B5EF4-FFF2-40B4-BE49-F238E27FC236}">
                      <a16:creationId xmlns:a16="http://schemas.microsoft.com/office/drawing/2014/main" id="{0E54BA76-A72F-4100-8585-76465C29E8F3}"/>
                    </a:ext>
                  </a:extLst>
                </p:cNvPr>
                <p:cNvSpPr/>
                <p:nvPr/>
              </p:nvSpPr>
              <p:spPr>
                <a:xfrm>
                  <a:off x="6251629" y="2001339"/>
                  <a:ext cx="385763" cy="385763"/>
                </a:xfrm>
                <a:prstGeom prst="ellipse">
                  <a:avLst/>
                </a:prstGeom>
                <a:solidFill>
                  <a:schemeClr val="accent2"/>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white"/>
                      </a:solidFill>
                    </a:rPr>
                    <a:t>L1</a:t>
                  </a:r>
                </a:p>
              </p:txBody>
            </p:sp>
            <p:sp>
              <p:nvSpPr>
                <p:cNvPr id="92" name="Ellipse 53">
                  <a:extLst>
                    <a:ext uri="{FF2B5EF4-FFF2-40B4-BE49-F238E27FC236}">
                      <a16:creationId xmlns:a16="http://schemas.microsoft.com/office/drawing/2014/main" id="{CB6E2CDF-BF33-4BFD-BDEF-618CF5128419}"/>
                    </a:ext>
                  </a:extLst>
                </p:cNvPr>
                <p:cNvSpPr/>
                <p:nvPr/>
              </p:nvSpPr>
              <p:spPr>
                <a:xfrm>
                  <a:off x="6795162" y="2001338"/>
                  <a:ext cx="385763" cy="385763"/>
                </a:xfrm>
                <a:prstGeom prst="ellipse">
                  <a:avLst/>
                </a:prstGeom>
                <a:solidFill>
                  <a:schemeClr val="accent3"/>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black"/>
                      </a:solidFill>
                    </a:rPr>
                    <a:t>L2</a:t>
                  </a:r>
                </a:p>
              </p:txBody>
            </p:sp>
            <p:sp>
              <p:nvSpPr>
                <p:cNvPr id="93" name="Ellipse 54">
                  <a:extLst>
                    <a:ext uri="{FF2B5EF4-FFF2-40B4-BE49-F238E27FC236}">
                      <a16:creationId xmlns:a16="http://schemas.microsoft.com/office/drawing/2014/main" id="{020BC3AB-1054-48A6-9D73-1D387B489125}"/>
                    </a:ext>
                  </a:extLst>
                </p:cNvPr>
                <p:cNvSpPr/>
                <p:nvPr/>
              </p:nvSpPr>
              <p:spPr>
                <a:xfrm>
                  <a:off x="7335750" y="2001338"/>
                  <a:ext cx="385763" cy="385763"/>
                </a:xfrm>
                <a:prstGeom prst="ellipse">
                  <a:avLst/>
                </a:prstGeom>
                <a:solidFill>
                  <a:schemeClr val="accent4"/>
                </a:solidFill>
                <a:ln w="12700" cap="flat" cmpd="sng" algn="ctr">
                  <a:noFill/>
                  <a:prstDash val="solid"/>
                  <a:miter lim="800000"/>
                </a:ln>
                <a:effectLst/>
              </p:spPr>
              <p:txBody>
                <a:bodyPr lIns="0" tIns="0" rIns="0" bIns="0" rtlCol="0" anchor="ctr"/>
                <a:lstStyle/>
                <a:p>
                  <a:pPr algn="ctr" defTabSz="761970">
                    <a:defRPr/>
                  </a:pPr>
                  <a:r>
                    <a:rPr lang="fr-FR" sz="1000" kern="0" dirty="0">
                      <a:solidFill>
                        <a:schemeClr val="bg2"/>
                      </a:solidFill>
                    </a:rPr>
                    <a:t>L3</a:t>
                  </a:r>
                </a:p>
              </p:txBody>
            </p:sp>
            <p:sp>
              <p:nvSpPr>
                <p:cNvPr id="94" name="Ellipse 55">
                  <a:extLst>
                    <a:ext uri="{FF2B5EF4-FFF2-40B4-BE49-F238E27FC236}">
                      <a16:creationId xmlns:a16="http://schemas.microsoft.com/office/drawing/2014/main" id="{F91AD3F3-033F-4C19-89A5-A545B5971FAC}"/>
                    </a:ext>
                  </a:extLst>
                </p:cNvPr>
                <p:cNvSpPr/>
                <p:nvPr/>
              </p:nvSpPr>
              <p:spPr>
                <a:xfrm>
                  <a:off x="7876338" y="2001335"/>
                  <a:ext cx="385763" cy="385763"/>
                </a:xfrm>
                <a:prstGeom prst="ellipse">
                  <a:avLst/>
                </a:prstGeom>
                <a:solidFill>
                  <a:schemeClr val="accent5"/>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white"/>
                      </a:solidFill>
                    </a:rPr>
                    <a:t>L4</a:t>
                  </a:r>
                </a:p>
              </p:txBody>
            </p:sp>
          </p:grpSp>
          <p:sp>
            <p:nvSpPr>
              <p:cNvPr id="98" name="Ellipse 62">
                <a:extLst>
                  <a:ext uri="{FF2B5EF4-FFF2-40B4-BE49-F238E27FC236}">
                    <a16:creationId xmlns:a16="http://schemas.microsoft.com/office/drawing/2014/main" id="{073D9CE3-213E-455F-80EC-C71000CB8612}"/>
                  </a:ext>
                </a:extLst>
              </p:cNvPr>
              <p:cNvSpPr/>
              <p:nvPr/>
            </p:nvSpPr>
            <p:spPr>
              <a:xfrm>
                <a:off x="2391760" y="2767357"/>
                <a:ext cx="2571750" cy="585444"/>
              </a:xfrm>
              <a:prstGeom prst="roundRect">
                <a:avLst>
                  <a:gd name="adj" fmla="val 50000"/>
                </a:avLst>
              </a:prstGeom>
              <a:noFill/>
              <a:ln w="15875" cap="flat" cmpd="sng" algn="ctr">
                <a:solidFill>
                  <a:schemeClr val="tx1"/>
                </a:solidFill>
                <a:prstDash val="dash"/>
                <a:miter lim="800000"/>
              </a:ln>
              <a:effectLst/>
            </p:spPr>
            <p:txBody>
              <a:bodyPr rtlCol="0" anchor="ctr"/>
              <a:lstStyle/>
              <a:p>
                <a:pPr algn="ctr" defTabSz="761970">
                  <a:defRPr/>
                </a:pPr>
                <a:endParaRPr lang="fr-FR" sz="1500" kern="0" dirty="0">
                  <a:solidFill>
                    <a:prstClr val="white"/>
                  </a:solidFill>
                  <a:latin typeface="Calibri" panose="020F0502020204030204"/>
                </a:endParaRPr>
              </a:p>
            </p:txBody>
          </p:sp>
        </p:grpSp>
        <p:sp>
          <p:nvSpPr>
            <p:cNvPr id="110" name="Rectangle 109">
              <a:extLst>
                <a:ext uri="{FF2B5EF4-FFF2-40B4-BE49-F238E27FC236}">
                  <a16:creationId xmlns:a16="http://schemas.microsoft.com/office/drawing/2014/main" id="{84282CA4-E9E2-47C9-9A05-D9429EB63398}"/>
                </a:ext>
              </a:extLst>
            </p:cNvPr>
            <p:cNvSpPr/>
            <p:nvPr/>
          </p:nvSpPr>
          <p:spPr bwMode="auto">
            <a:xfrm>
              <a:off x="2104704" y="3108538"/>
              <a:ext cx="2488379" cy="103186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GPU 3</a:t>
              </a:r>
            </a:p>
          </p:txBody>
        </p:sp>
        <p:grpSp>
          <p:nvGrpSpPr>
            <p:cNvPr id="111" name="Group 110">
              <a:extLst>
                <a:ext uri="{FF2B5EF4-FFF2-40B4-BE49-F238E27FC236}">
                  <a16:creationId xmlns:a16="http://schemas.microsoft.com/office/drawing/2014/main" id="{E77C0B31-CA12-46D1-A425-23DEB2CA1174}"/>
                </a:ext>
              </a:extLst>
            </p:cNvPr>
            <p:cNvGrpSpPr/>
            <p:nvPr/>
          </p:nvGrpSpPr>
          <p:grpSpPr>
            <a:xfrm>
              <a:off x="2268216" y="3533837"/>
              <a:ext cx="2143125" cy="487870"/>
              <a:chOff x="2391760" y="2767357"/>
              <a:chExt cx="2571750" cy="585444"/>
            </a:xfrm>
          </p:grpSpPr>
          <p:grpSp>
            <p:nvGrpSpPr>
              <p:cNvPr id="112" name="Group 111">
                <a:extLst>
                  <a:ext uri="{FF2B5EF4-FFF2-40B4-BE49-F238E27FC236}">
                    <a16:creationId xmlns:a16="http://schemas.microsoft.com/office/drawing/2014/main" id="{DB872BC2-AC3D-4FF8-A636-4D63836CAAFD}"/>
                  </a:ext>
                </a:extLst>
              </p:cNvPr>
              <p:cNvGrpSpPr/>
              <p:nvPr/>
            </p:nvGrpSpPr>
            <p:grpSpPr>
              <a:xfrm>
                <a:off x="2672399" y="2867196"/>
                <a:ext cx="2010472" cy="385767"/>
                <a:chOff x="6251629" y="2001335"/>
                <a:chExt cx="2010472" cy="385767"/>
              </a:xfrm>
            </p:grpSpPr>
            <p:grpSp>
              <p:nvGrpSpPr>
                <p:cNvPr id="114" name="Group 113">
                  <a:extLst>
                    <a:ext uri="{FF2B5EF4-FFF2-40B4-BE49-F238E27FC236}">
                      <a16:creationId xmlns:a16="http://schemas.microsoft.com/office/drawing/2014/main" id="{F90DEAD6-A591-4577-B574-510B987007D8}"/>
                    </a:ext>
                  </a:extLst>
                </p:cNvPr>
                <p:cNvGrpSpPr/>
                <p:nvPr/>
              </p:nvGrpSpPr>
              <p:grpSpPr>
                <a:xfrm>
                  <a:off x="6637392" y="2194217"/>
                  <a:ext cx="1188720" cy="4"/>
                  <a:chOff x="6637392" y="2194217"/>
                  <a:chExt cx="1238946" cy="4"/>
                </a:xfrm>
              </p:grpSpPr>
              <p:cxnSp>
                <p:nvCxnSpPr>
                  <p:cNvPr id="119" name="Connecteur droit avec flèche 56">
                    <a:extLst>
                      <a:ext uri="{FF2B5EF4-FFF2-40B4-BE49-F238E27FC236}">
                        <a16:creationId xmlns:a16="http://schemas.microsoft.com/office/drawing/2014/main" id="{1395C11F-1D39-4AF2-A9DF-E144C0D57CBC}"/>
                      </a:ext>
                    </a:extLst>
                  </p:cNvPr>
                  <p:cNvCxnSpPr>
                    <a:cxnSpLocks/>
                    <a:stCxn id="117" idx="6"/>
                    <a:endCxn id="118" idx="2"/>
                  </p:cNvCxnSpPr>
                  <p:nvPr/>
                </p:nvCxnSpPr>
                <p:spPr>
                  <a:xfrm flipV="1">
                    <a:off x="7721513" y="2194217"/>
                    <a:ext cx="154825" cy="3"/>
                  </a:xfrm>
                  <a:prstGeom prst="straightConnector1">
                    <a:avLst/>
                  </a:prstGeom>
                  <a:noFill/>
                  <a:ln w="12700" cap="flat" cmpd="sng" algn="ctr">
                    <a:solidFill>
                      <a:schemeClr val="tx1"/>
                    </a:solidFill>
                    <a:prstDash val="solid"/>
                    <a:miter lim="800000"/>
                    <a:tailEnd type="triangle" w="med" len="med"/>
                  </a:ln>
                  <a:effectLst/>
                </p:spPr>
              </p:cxnSp>
              <p:cxnSp>
                <p:nvCxnSpPr>
                  <p:cNvPr id="120" name="Connecteur droit avec flèche 58">
                    <a:extLst>
                      <a:ext uri="{FF2B5EF4-FFF2-40B4-BE49-F238E27FC236}">
                        <a16:creationId xmlns:a16="http://schemas.microsoft.com/office/drawing/2014/main" id="{6E3C711D-C720-413E-ACB9-AE40738D3921}"/>
                      </a:ext>
                    </a:extLst>
                  </p:cNvPr>
                  <p:cNvCxnSpPr>
                    <a:cxnSpLocks/>
                    <a:stCxn id="116" idx="6"/>
                    <a:endCxn id="117" idx="2"/>
                  </p:cNvCxnSpPr>
                  <p:nvPr/>
                </p:nvCxnSpPr>
                <p:spPr>
                  <a:xfrm>
                    <a:off x="7180925" y="2194220"/>
                    <a:ext cx="154825" cy="0"/>
                  </a:xfrm>
                  <a:prstGeom prst="straightConnector1">
                    <a:avLst/>
                  </a:prstGeom>
                  <a:noFill/>
                  <a:ln w="12700" cap="flat" cmpd="sng" algn="ctr">
                    <a:solidFill>
                      <a:schemeClr val="tx1"/>
                    </a:solidFill>
                    <a:prstDash val="solid"/>
                    <a:miter lim="800000"/>
                    <a:tailEnd type="triangle" w="med" len="med"/>
                  </a:ln>
                  <a:effectLst/>
                </p:spPr>
              </p:cxnSp>
              <p:cxnSp>
                <p:nvCxnSpPr>
                  <p:cNvPr id="121" name="Connecteur droit avec flèche 61">
                    <a:extLst>
                      <a:ext uri="{FF2B5EF4-FFF2-40B4-BE49-F238E27FC236}">
                        <a16:creationId xmlns:a16="http://schemas.microsoft.com/office/drawing/2014/main" id="{B9927BF5-2686-4F12-A9F6-312C5E9D8729}"/>
                      </a:ext>
                    </a:extLst>
                  </p:cNvPr>
                  <p:cNvCxnSpPr>
                    <a:cxnSpLocks/>
                    <a:stCxn id="115" idx="6"/>
                    <a:endCxn id="116" idx="2"/>
                  </p:cNvCxnSpPr>
                  <p:nvPr/>
                </p:nvCxnSpPr>
                <p:spPr>
                  <a:xfrm flipV="1">
                    <a:off x="6637392" y="2194220"/>
                    <a:ext cx="157770" cy="1"/>
                  </a:xfrm>
                  <a:prstGeom prst="straightConnector1">
                    <a:avLst/>
                  </a:prstGeom>
                  <a:noFill/>
                  <a:ln w="12700" cap="flat" cmpd="sng" algn="ctr">
                    <a:solidFill>
                      <a:schemeClr val="tx1"/>
                    </a:solidFill>
                    <a:prstDash val="solid"/>
                    <a:miter lim="800000"/>
                    <a:tailEnd type="triangle" w="med" len="med"/>
                  </a:ln>
                  <a:effectLst/>
                </p:spPr>
              </p:cxnSp>
            </p:grpSp>
            <p:sp>
              <p:nvSpPr>
                <p:cNvPr id="115" name="Ellipse 51">
                  <a:extLst>
                    <a:ext uri="{FF2B5EF4-FFF2-40B4-BE49-F238E27FC236}">
                      <a16:creationId xmlns:a16="http://schemas.microsoft.com/office/drawing/2014/main" id="{68350DFF-7A47-43DF-844B-9420678515B4}"/>
                    </a:ext>
                  </a:extLst>
                </p:cNvPr>
                <p:cNvSpPr/>
                <p:nvPr/>
              </p:nvSpPr>
              <p:spPr>
                <a:xfrm>
                  <a:off x="6251629" y="2001339"/>
                  <a:ext cx="385763" cy="385763"/>
                </a:xfrm>
                <a:prstGeom prst="ellipse">
                  <a:avLst/>
                </a:prstGeom>
                <a:solidFill>
                  <a:schemeClr val="accent2"/>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white"/>
                      </a:solidFill>
                    </a:rPr>
                    <a:t>L1</a:t>
                  </a:r>
                </a:p>
              </p:txBody>
            </p:sp>
            <p:sp>
              <p:nvSpPr>
                <p:cNvPr id="116" name="Ellipse 53">
                  <a:extLst>
                    <a:ext uri="{FF2B5EF4-FFF2-40B4-BE49-F238E27FC236}">
                      <a16:creationId xmlns:a16="http://schemas.microsoft.com/office/drawing/2014/main" id="{AC48C87E-051E-4532-A535-F564D64BC1FC}"/>
                    </a:ext>
                  </a:extLst>
                </p:cNvPr>
                <p:cNvSpPr/>
                <p:nvPr/>
              </p:nvSpPr>
              <p:spPr>
                <a:xfrm>
                  <a:off x="6795162" y="2001338"/>
                  <a:ext cx="385763" cy="385763"/>
                </a:xfrm>
                <a:prstGeom prst="ellipse">
                  <a:avLst/>
                </a:prstGeom>
                <a:solidFill>
                  <a:schemeClr val="accent3"/>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black"/>
                      </a:solidFill>
                    </a:rPr>
                    <a:t>L2</a:t>
                  </a:r>
                </a:p>
              </p:txBody>
            </p:sp>
            <p:sp>
              <p:nvSpPr>
                <p:cNvPr id="117" name="Ellipse 54">
                  <a:extLst>
                    <a:ext uri="{FF2B5EF4-FFF2-40B4-BE49-F238E27FC236}">
                      <a16:creationId xmlns:a16="http://schemas.microsoft.com/office/drawing/2014/main" id="{D2788AEA-4F10-442D-9341-36386BDD8BE6}"/>
                    </a:ext>
                  </a:extLst>
                </p:cNvPr>
                <p:cNvSpPr/>
                <p:nvPr/>
              </p:nvSpPr>
              <p:spPr>
                <a:xfrm>
                  <a:off x="7335750" y="2001338"/>
                  <a:ext cx="385763" cy="385763"/>
                </a:xfrm>
                <a:prstGeom prst="ellipse">
                  <a:avLst/>
                </a:prstGeom>
                <a:solidFill>
                  <a:schemeClr val="accent4"/>
                </a:solidFill>
                <a:ln w="12700" cap="flat" cmpd="sng" algn="ctr">
                  <a:noFill/>
                  <a:prstDash val="solid"/>
                  <a:miter lim="800000"/>
                </a:ln>
                <a:effectLst/>
              </p:spPr>
              <p:txBody>
                <a:bodyPr lIns="0" tIns="0" rIns="0" bIns="0" rtlCol="0" anchor="ctr"/>
                <a:lstStyle/>
                <a:p>
                  <a:pPr algn="ctr" defTabSz="761970">
                    <a:defRPr/>
                  </a:pPr>
                  <a:r>
                    <a:rPr lang="fr-FR" sz="1000" kern="0" dirty="0">
                      <a:solidFill>
                        <a:schemeClr val="bg2"/>
                      </a:solidFill>
                    </a:rPr>
                    <a:t>L3</a:t>
                  </a:r>
                </a:p>
              </p:txBody>
            </p:sp>
            <p:sp>
              <p:nvSpPr>
                <p:cNvPr id="118" name="Ellipse 55">
                  <a:extLst>
                    <a:ext uri="{FF2B5EF4-FFF2-40B4-BE49-F238E27FC236}">
                      <a16:creationId xmlns:a16="http://schemas.microsoft.com/office/drawing/2014/main" id="{C9052823-4F0C-4ED4-AFC7-778AEB8D194F}"/>
                    </a:ext>
                  </a:extLst>
                </p:cNvPr>
                <p:cNvSpPr/>
                <p:nvPr/>
              </p:nvSpPr>
              <p:spPr>
                <a:xfrm>
                  <a:off x="7876338" y="2001335"/>
                  <a:ext cx="385763" cy="385763"/>
                </a:xfrm>
                <a:prstGeom prst="ellipse">
                  <a:avLst/>
                </a:prstGeom>
                <a:solidFill>
                  <a:schemeClr val="accent5"/>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white"/>
                      </a:solidFill>
                    </a:rPr>
                    <a:t>L4</a:t>
                  </a:r>
                </a:p>
              </p:txBody>
            </p:sp>
          </p:grpSp>
          <p:sp>
            <p:nvSpPr>
              <p:cNvPr id="113" name="Ellipse 62">
                <a:extLst>
                  <a:ext uri="{FF2B5EF4-FFF2-40B4-BE49-F238E27FC236}">
                    <a16:creationId xmlns:a16="http://schemas.microsoft.com/office/drawing/2014/main" id="{88C26A4B-8F76-4155-BA2B-FAD814812A78}"/>
                  </a:ext>
                </a:extLst>
              </p:cNvPr>
              <p:cNvSpPr/>
              <p:nvPr/>
            </p:nvSpPr>
            <p:spPr>
              <a:xfrm>
                <a:off x="2391760" y="2767357"/>
                <a:ext cx="2571750" cy="585444"/>
              </a:xfrm>
              <a:prstGeom prst="roundRect">
                <a:avLst>
                  <a:gd name="adj" fmla="val 50000"/>
                </a:avLst>
              </a:prstGeom>
              <a:noFill/>
              <a:ln w="15875" cap="flat" cmpd="sng" algn="ctr">
                <a:solidFill>
                  <a:schemeClr val="tx1"/>
                </a:solidFill>
                <a:prstDash val="dash"/>
                <a:miter lim="800000"/>
              </a:ln>
              <a:effectLst/>
            </p:spPr>
            <p:txBody>
              <a:bodyPr rtlCol="0" anchor="ctr"/>
              <a:lstStyle/>
              <a:p>
                <a:pPr algn="ctr" defTabSz="761970">
                  <a:defRPr/>
                </a:pPr>
                <a:endParaRPr lang="fr-FR" sz="1500" kern="0" dirty="0">
                  <a:solidFill>
                    <a:prstClr val="white"/>
                  </a:solidFill>
                  <a:latin typeface="Calibri" panose="020F0502020204030204"/>
                </a:endParaRPr>
              </a:p>
            </p:txBody>
          </p:sp>
        </p:grpSp>
        <p:grpSp>
          <p:nvGrpSpPr>
            <p:cNvPr id="150" name="Group 149">
              <a:extLst>
                <a:ext uri="{FF2B5EF4-FFF2-40B4-BE49-F238E27FC236}">
                  <a16:creationId xmlns:a16="http://schemas.microsoft.com/office/drawing/2014/main" id="{330FAEC7-48EE-4157-B9A7-A4ACE074BE37}"/>
                </a:ext>
              </a:extLst>
            </p:cNvPr>
            <p:cNvGrpSpPr/>
            <p:nvPr/>
          </p:nvGrpSpPr>
          <p:grpSpPr>
            <a:xfrm>
              <a:off x="7598919" y="1631038"/>
              <a:ext cx="2488379" cy="1031861"/>
              <a:chOff x="9118702" y="1610004"/>
              <a:chExt cx="2986055" cy="1238233"/>
            </a:xfrm>
          </p:grpSpPr>
          <p:sp>
            <p:nvSpPr>
              <p:cNvPr id="123" name="Rectangle 122">
                <a:extLst>
                  <a:ext uri="{FF2B5EF4-FFF2-40B4-BE49-F238E27FC236}">
                    <a16:creationId xmlns:a16="http://schemas.microsoft.com/office/drawing/2014/main" id="{F1B965AD-D378-41DA-A087-7695EE22D70D}"/>
                  </a:ext>
                </a:extLst>
              </p:cNvPr>
              <p:cNvSpPr/>
              <p:nvPr/>
            </p:nvSpPr>
            <p:spPr bwMode="auto">
              <a:xfrm>
                <a:off x="9118702" y="1610004"/>
                <a:ext cx="2986055" cy="12382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GPU 2</a:t>
                </a:r>
              </a:p>
            </p:txBody>
          </p:sp>
          <p:grpSp>
            <p:nvGrpSpPr>
              <p:cNvPr id="124" name="Group 123">
                <a:extLst>
                  <a:ext uri="{FF2B5EF4-FFF2-40B4-BE49-F238E27FC236}">
                    <a16:creationId xmlns:a16="http://schemas.microsoft.com/office/drawing/2014/main" id="{27A405CA-22EE-4FA8-9F53-237A19F18F02}"/>
                  </a:ext>
                </a:extLst>
              </p:cNvPr>
              <p:cNvGrpSpPr/>
              <p:nvPr/>
            </p:nvGrpSpPr>
            <p:grpSpPr>
              <a:xfrm>
                <a:off x="9314917" y="2120363"/>
                <a:ext cx="2571750" cy="585444"/>
                <a:chOff x="2391760" y="2767357"/>
                <a:chExt cx="2571750" cy="585444"/>
              </a:xfrm>
            </p:grpSpPr>
            <p:grpSp>
              <p:nvGrpSpPr>
                <p:cNvPr id="125" name="Group 124">
                  <a:extLst>
                    <a:ext uri="{FF2B5EF4-FFF2-40B4-BE49-F238E27FC236}">
                      <a16:creationId xmlns:a16="http://schemas.microsoft.com/office/drawing/2014/main" id="{18F1440A-4273-4436-92A4-DC655A6C525B}"/>
                    </a:ext>
                  </a:extLst>
                </p:cNvPr>
                <p:cNvGrpSpPr/>
                <p:nvPr/>
              </p:nvGrpSpPr>
              <p:grpSpPr>
                <a:xfrm>
                  <a:off x="2672399" y="2867196"/>
                  <a:ext cx="2010472" cy="385767"/>
                  <a:chOff x="6251629" y="2001335"/>
                  <a:chExt cx="2010472" cy="385767"/>
                </a:xfrm>
              </p:grpSpPr>
              <p:grpSp>
                <p:nvGrpSpPr>
                  <p:cNvPr id="127" name="Group 126">
                    <a:extLst>
                      <a:ext uri="{FF2B5EF4-FFF2-40B4-BE49-F238E27FC236}">
                        <a16:creationId xmlns:a16="http://schemas.microsoft.com/office/drawing/2014/main" id="{7AD2A8F8-28BC-4E2C-A0B1-1E23004C3206}"/>
                      </a:ext>
                    </a:extLst>
                  </p:cNvPr>
                  <p:cNvGrpSpPr/>
                  <p:nvPr/>
                </p:nvGrpSpPr>
                <p:grpSpPr>
                  <a:xfrm>
                    <a:off x="6637392" y="2194217"/>
                    <a:ext cx="1188720" cy="4"/>
                    <a:chOff x="6637392" y="2194217"/>
                    <a:chExt cx="1238946" cy="4"/>
                  </a:xfrm>
                </p:grpSpPr>
                <p:cxnSp>
                  <p:nvCxnSpPr>
                    <p:cNvPr id="132" name="Connecteur droit avec flèche 56">
                      <a:extLst>
                        <a:ext uri="{FF2B5EF4-FFF2-40B4-BE49-F238E27FC236}">
                          <a16:creationId xmlns:a16="http://schemas.microsoft.com/office/drawing/2014/main" id="{AEC8F691-DB7C-4139-BFA4-39F8C2BEFE1C}"/>
                        </a:ext>
                      </a:extLst>
                    </p:cNvPr>
                    <p:cNvCxnSpPr>
                      <a:cxnSpLocks/>
                      <a:stCxn id="130" idx="6"/>
                      <a:endCxn id="131" idx="2"/>
                    </p:cNvCxnSpPr>
                    <p:nvPr/>
                  </p:nvCxnSpPr>
                  <p:spPr>
                    <a:xfrm flipV="1">
                      <a:off x="7721513" y="2194217"/>
                      <a:ext cx="154825" cy="3"/>
                    </a:xfrm>
                    <a:prstGeom prst="straightConnector1">
                      <a:avLst/>
                    </a:prstGeom>
                    <a:noFill/>
                    <a:ln w="12700" cap="flat" cmpd="sng" algn="ctr">
                      <a:solidFill>
                        <a:schemeClr val="tx1"/>
                      </a:solidFill>
                      <a:prstDash val="solid"/>
                      <a:miter lim="800000"/>
                      <a:tailEnd type="triangle" w="med" len="med"/>
                    </a:ln>
                    <a:effectLst/>
                  </p:spPr>
                </p:cxnSp>
                <p:cxnSp>
                  <p:nvCxnSpPr>
                    <p:cNvPr id="133" name="Connecteur droit avec flèche 58">
                      <a:extLst>
                        <a:ext uri="{FF2B5EF4-FFF2-40B4-BE49-F238E27FC236}">
                          <a16:creationId xmlns:a16="http://schemas.microsoft.com/office/drawing/2014/main" id="{02F0433E-CF47-4DCA-BE09-4859C9ABA790}"/>
                        </a:ext>
                      </a:extLst>
                    </p:cNvPr>
                    <p:cNvCxnSpPr>
                      <a:cxnSpLocks/>
                      <a:stCxn id="129" idx="6"/>
                      <a:endCxn id="130" idx="2"/>
                    </p:cNvCxnSpPr>
                    <p:nvPr/>
                  </p:nvCxnSpPr>
                  <p:spPr>
                    <a:xfrm>
                      <a:off x="7180925" y="2194220"/>
                      <a:ext cx="154825" cy="0"/>
                    </a:xfrm>
                    <a:prstGeom prst="straightConnector1">
                      <a:avLst/>
                    </a:prstGeom>
                    <a:noFill/>
                    <a:ln w="12700" cap="flat" cmpd="sng" algn="ctr">
                      <a:solidFill>
                        <a:schemeClr val="tx1"/>
                      </a:solidFill>
                      <a:prstDash val="solid"/>
                      <a:miter lim="800000"/>
                      <a:tailEnd type="triangle" w="med" len="med"/>
                    </a:ln>
                    <a:effectLst/>
                  </p:spPr>
                </p:cxnSp>
                <p:cxnSp>
                  <p:nvCxnSpPr>
                    <p:cNvPr id="134" name="Connecteur droit avec flèche 61">
                      <a:extLst>
                        <a:ext uri="{FF2B5EF4-FFF2-40B4-BE49-F238E27FC236}">
                          <a16:creationId xmlns:a16="http://schemas.microsoft.com/office/drawing/2014/main" id="{855D6D59-279F-4566-86ED-88771BEA206C}"/>
                        </a:ext>
                      </a:extLst>
                    </p:cNvPr>
                    <p:cNvCxnSpPr>
                      <a:cxnSpLocks/>
                      <a:stCxn id="128" idx="6"/>
                      <a:endCxn id="129" idx="2"/>
                    </p:cNvCxnSpPr>
                    <p:nvPr/>
                  </p:nvCxnSpPr>
                  <p:spPr>
                    <a:xfrm flipV="1">
                      <a:off x="6637392" y="2194220"/>
                      <a:ext cx="157770" cy="1"/>
                    </a:xfrm>
                    <a:prstGeom prst="straightConnector1">
                      <a:avLst/>
                    </a:prstGeom>
                    <a:noFill/>
                    <a:ln w="12700" cap="flat" cmpd="sng" algn="ctr">
                      <a:solidFill>
                        <a:schemeClr val="tx1"/>
                      </a:solidFill>
                      <a:prstDash val="solid"/>
                      <a:miter lim="800000"/>
                      <a:tailEnd type="triangle" w="med" len="med"/>
                    </a:ln>
                    <a:effectLst/>
                  </p:spPr>
                </p:cxnSp>
              </p:grpSp>
              <p:sp>
                <p:nvSpPr>
                  <p:cNvPr id="128" name="Ellipse 51">
                    <a:extLst>
                      <a:ext uri="{FF2B5EF4-FFF2-40B4-BE49-F238E27FC236}">
                        <a16:creationId xmlns:a16="http://schemas.microsoft.com/office/drawing/2014/main" id="{19F121B4-8EA2-4649-B119-7A72F78536A2}"/>
                      </a:ext>
                    </a:extLst>
                  </p:cNvPr>
                  <p:cNvSpPr/>
                  <p:nvPr/>
                </p:nvSpPr>
                <p:spPr>
                  <a:xfrm>
                    <a:off x="6251629" y="2001339"/>
                    <a:ext cx="385763" cy="385763"/>
                  </a:xfrm>
                  <a:prstGeom prst="ellipse">
                    <a:avLst/>
                  </a:prstGeom>
                  <a:solidFill>
                    <a:schemeClr val="accent2"/>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white"/>
                        </a:solidFill>
                      </a:rPr>
                      <a:t>L1</a:t>
                    </a:r>
                  </a:p>
                </p:txBody>
              </p:sp>
              <p:sp>
                <p:nvSpPr>
                  <p:cNvPr id="129" name="Ellipse 53">
                    <a:extLst>
                      <a:ext uri="{FF2B5EF4-FFF2-40B4-BE49-F238E27FC236}">
                        <a16:creationId xmlns:a16="http://schemas.microsoft.com/office/drawing/2014/main" id="{FE9D85FF-E2E9-4FA9-B30C-F53868476EB5}"/>
                      </a:ext>
                    </a:extLst>
                  </p:cNvPr>
                  <p:cNvSpPr/>
                  <p:nvPr/>
                </p:nvSpPr>
                <p:spPr>
                  <a:xfrm>
                    <a:off x="6795162" y="2001338"/>
                    <a:ext cx="385763" cy="385763"/>
                  </a:xfrm>
                  <a:prstGeom prst="ellipse">
                    <a:avLst/>
                  </a:prstGeom>
                  <a:solidFill>
                    <a:schemeClr val="accent3"/>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black"/>
                        </a:solidFill>
                      </a:rPr>
                      <a:t>L2</a:t>
                    </a:r>
                  </a:p>
                </p:txBody>
              </p:sp>
              <p:sp>
                <p:nvSpPr>
                  <p:cNvPr id="130" name="Ellipse 54">
                    <a:extLst>
                      <a:ext uri="{FF2B5EF4-FFF2-40B4-BE49-F238E27FC236}">
                        <a16:creationId xmlns:a16="http://schemas.microsoft.com/office/drawing/2014/main" id="{8015892A-B422-4CD0-8615-58F017497547}"/>
                      </a:ext>
                    </a:extLst>
                  </p:cNvPr>
                  <p:cNvSpPr/>
                  <p:nvPr/>
                </p:nvSpPr>
                <p:spPr>
                  <a:xfrm>
                    <a:off x="7335750" y="2001338"/>
                    <a:ext cx="385763" cy="385763"/>
                  </a:xfrm>
                  <a:prstGeom prst="ellipse">
                    <a:avLst/>
                  </a:prstGeom>
                  <a:solidFill>
                    <a:schemeClr val="accent4"/>
                  </a:solidFill>
                  <a:ln w="12700" cap="flat" cmpd="sng" algn="ctr">
                    <a:noFill/>
                    <a:prstDash val="solid"/>
                    <a:miter lim="800000"/>
                  </a:ln>
                  <a:effectLst/>
                </p:spPr>
                <p:txBody>
                  <a:bodyPr lIns="0" tIns="0" rIns="0" bIns="0" rtlCol="0" anchor="ctr"/>
                  <a:lstStyle/>
                  <a:p>
                    <a:pPr algn="ctr" defTabSz="761970">
                      <a:defRPr/>
                    </a:pPr>
                    <a:r>
                      <a:rPr lang="fr-FR" sz="1000" kern="0" dirty="0">
                        <a:solidFill>
                          <a:schemeClr val="bg2"/>
                        </a:solidFill>
                      </a:rPr>
                      <a:t>L3</a:t>
                    </a:r>
                  </a:p>
                </p:txBody>
              </p:sp>
              <p:sp>
                <p:nvSpPr>
                  <p:cNvPr id="131" name="Ellipse 55">
                    <a:extLst>
                      <a:ext uri="{FF2B5EF4-FFF2-40B4-BE49-F238E27FC236}">
                        <a16:creationId xmlns:a16="http://schemas.microsoft.com/office/drawing/2014/main" id="{A9244D62-240A-47D0-9E50-BD8E1DBEA272}"/>
                      </a:ext>
                    </a:extLst>
                  </p:cNvPr>
                  <p:cNvSpPr/>
                  <p:nvPr/>
                </p:nvSpPr>
                <p:spPr>
                  <a:xfrm>
                    <a:off x="7876338" y="2001335"/>
                    <a:ext cx="385763" cy="385763"/>
                  </a:xfrm>
                  <a:prstGeom prst="ellipse">
                    <a:avLst/>
                  </a:prstGeom>
                  <a:solidFill>
                    <a:schemeClr val="accent5"/>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white"/>
                        </a:solidFill>
                      </a:rPr>
                      <a:t>L4</a:t>
                    </a:r>
                  </a:p>
                </p:txBody>
              </p:sp>
            </p:grpSp>
            <p:sp>
              <p:nvSpPr>
                <p:cNvPr id="126" name="Ellipse 62">
                  <a:extLst>
                    <a:ext uri="{FF2B5EF4-FFF2-40B4-BE49-F238E27FC236}">
                      <a16:creationId xmlns:a16="http://schemas.microsoft.com/office/drawing/2014/main" id="{AC20BCD5-D9B8-4B99-93E3-5D651E4680BC}"/>
                    </a:ext>
                  </a:extLst>
                </p:cNvPr>
                <p:cNvSpPr/>
                <p:nvPr/>
              </p:nvSpPr>
              <p:spPr>
                <a:xfrm>
                  <a:off x="2391760" y="2767357"/>
                  <a:ext cx="2571750" cy="585444"/>
                </a:xfrm>
                <a:prstGeom prst="roundRect">
                  <a:avLst>
                    <a:gd name="adj" fmla="val 50000"/>
                  </a:avLst>
                </a:prstGeom>
                <a:noFill/>
                <a:ln w="15875" cap="flat" cmpd="sng" algn="ctr">
                  <a:solidFill>
                    <a:schemeClr val="tx1"/>
                  </a:solidFill>
                  <a:prstDash val="dash"/>
                  <a:miter lim="800000"/>
                </a:ln>
                <a:effectLst/>
              </p:spPr>
              <p:txBody>
                <a:bodyPr rtlCol="0" anchor="ctr"/>
                <a:lstStyle/>
                <a:p>
                  <a:pPr algn="ctr" defTabSz="761970">
                    <a:defRPr/>
                  </a:pPr>
                  <a:endParaRPr lang="fr-FR" sz="1500" kern="0" dirty="0">
                    <a:solidFill>
                      <a:prstClr val="white"/>
                    </a:solidFill>
                    <a:latin typeface="Calibri" panose="020F0502020204030204"/>
                  </a:endParaRPr>
                </a:p>
              </p:txBody>
            </p:sp>
          </p:grpSp>
        </p:grpSp>
        <p:grpSp>
          <p:nvGrpSpPr>
            <p:cNvPr id="149" name="Group 148">
              <a:extLst>
                <a:ext uri="{FF2B5EF4-FFF2-40B4-BE49-F238E27FC236}">
                  <a16:creationId xmlns:a16="http://schemas.microsoft.com/office/drawing/2014/main" id="{54C9819F-9D93-4527-9843-F23CAF380BAE}"/>
                </a:ext>
              </a:extLst>
            </p:cNvPr>
            <p:cNvGrpSpPr/>
            <p:nvPr/>
          </p:nvGrpSpPr>
          <p:grpSpPr>
            <a:xfrm>
              <a:off x="7598919" y="3108538"/>
              <a:ext cx="2488379" cy="1031861"/>
              <a:chOff x="9118702" y="3383004"/>
              <a:chExt cx="2986055" cy="1238233"/>
            </a:xfrm>
          </p:grpSpPr>
          <p:sp>
            <p:nvSpPr>
              <p:cNvPr id="136" name="Rectangle 135">
                <a:extLst>
                  <a:ext uri="{FF2B5EF4-FFF2-40B4-BE49-F238E27FC236}">
                    <a16:creationId xmlns:a16="http://schemas.microsoft.com/office/drawing/2014/main" id="{765E123F-F1F1-446F-80EE-DBC0350E0060}"/>
                  </a:ext>
                </a:extLst>
              </p:cNvPr>
              <p:cNvSpPr/>
              <p:nvPr/>
            </p:nvSpPr>
            <p:spPr bwMode="auto">
              <a:xfrm>
                <a:off x="9118702" y="3383004"/>
                <a:ext cx="2986055" cy="12382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GPU 4</a:t>
                </a:r>
              </a:p>
            </p:txBody>
          </p:sp>
          <p:grpSp>
            <p:nvGrpSpPr>
              <p:cNvPr id="137" name="Group 136">
                <a:extLst>
                  <a:ext uri="{FF2B5EF4-FFF2-40B4-BE49-F238E27FC236}">
                    <a16:creationId xmlns:a16="http://schemas.microsoft.com/office/drawing/2014/main" id="{9C027DA9-9572-4F12-B751-23EE3CA1EB78}"/>
                  </a:ext>
                </a:extLst>
              </p:cNvPr>
              <p:cNvGrpSpPr/>
              <p:nvPr/>
            </p:nvGrpSpPr>
            <p:grpSpPr>
              <a:xfrm>
                <a:off x="9314917" y="3893363"/>
                <a:ext cx="2571750" cy="585444"/>
                <a:chOff x="2391760" y="2767357"/>
                <a:chExt cx="2571750" cy="585444"/>
              </a:xfrm>
            </p:grpSpPr>
            <p:grpSp>
              <p:nvGrpSpPr>
                <p:cNvPr id="138" name="Group 137">
                  <a:extLst>
                    <a:ext uri="{FF2B5EF4-FFF2-40B4-BE49-F238E27FC236}">
                      <a16:creationId xmlns:a16="http://schemas.microsoft.com/office/drawing/2014/main" id="{BEFF484A-9826-460A-ADDB-8791747DE480}"/>
                    </a:ext>
                  </a:extLst>
                </p:cNvPr>
                <p:cNvGrpSpPr/>
                <p:nvPr/>
              </p:nvGrpSpPr>
              <p:grpSpPr>
                <a:xfrm>
                  <a:off x="2672399" y="2867196"/>
                  <a:ext cx="2010472" cy="385767"/>
                  <a:chOff x="6251629" y="2001335"/>
                  <a:chExt cx="2010472" cy="385767"/>
                </a:xfrm>
              </p:grpSpPr>
              <p:grpSp>
                <p:nvGrpSpPr>
                  <p:cNvPr id="140" name="Group 139">
                    <a:extLst>
                      <a:ext uri="{FF2B5EF4-FFF2-40B4-BE49-F238E27FC236}">
                        <a16:creationId xmlns:a16="http://schemas.microsoft.com/office/drawing/2014/main" id="{C05B0B19-1CF2-42B7-B16C-293F5B13E803}"/>
                      </a:ext>
                    </a:extLst>
                  </p:cNvPr>
                  <p:cNvGrpSpPr/>
                  <p:nvPr/>
                </p:nvGrpSpPr>
                <p:grpSpPr>
                  <a:xfrm>
                    <a:off x="6637392" y="2194217"/>
                    <a:ext cx="1188720" cy="4"/>
                    <a:chOff x="6637392" y="2194217"/>
                    <a:chExt cx="1238946" cy="4"/>
                  </a:xfrm>
                </p:grpSpPr>
                <p:cxnSp>
                  <p:nvCxnSpPr>
                    <p:cNvPr id="145" name="Connecteur droit avec flèche 56">
                      <a:extLst>
                        <a:ext uri="{FF2B5EF4-FFF2-40B4-BE49-F238E27FC236}">
                          <a16:creationId xmlns:a16="http://schemas.microsoft.com/office/drawing/2014/main" id="{1312F522-A30D-4CB9-80B9-60734128782A}"/>
                        </a:ext>
                      </a:extLst>
                    </p:cNvPr>
                    <p:cNvCxnSpPr>
                      <a:cxnSpLocks/>
                      <a:stCxn id="143" idx="6"/>
                      <a:endCxn id="144" idx="2"/>
                    </p:cNvCxnSpPr>
                    <p:nvPr/>
                  </p:nvCxnSpPr>
                  <p:spPr>
                    <a:xfrm flipV="1">
                      <a:off x="7721513" y="2194217"/>
                      <a:ext cx="154825" cy="3"/>
                    </a:xfrm>
                    <a:prstGeom prst="straightConnector1">
                      <a:avLst/>
                    </a:prstGeom>
                    <a:noFill/>
                    <a:ln w="12700" cap="flat" cmpd="sng" algn="ctr">
                      <a:solidFill>
                        <a:schemeClr val="tx1"/>
                      </a:solidFill>
                      <a:prstDash val="solid"/>
                      <a:miter lim="800000"/>
                      <a:tailEnd type="triangle" w="med" len="med"/>
                    </a:ln>
                    <a:effectLst/>
                  </p:spPr>
                </p:cxnSp>
                <p:cxnSp>
                  <p:nvCxnSpPr>
                    <p:cNvPr id="146" name="Connecteur droit avec flèche 58">
                      <a:extLst>
                        <a:ext uri="{FF2B5EF4-FFF2-40B4-BE49-F238E27FC236}">
                          <a16:creationId xmlns:a16="http://schemas.microsoft.com/office/drawing/2014/main" id="{ACA5C53F-E345-4497-856D-4713DDA05112}"/>
                        </a:ext>
                      </a:extLst>
                    </p:cNvPr>
                    <p:cNvCxnSpPr>
                      <a:cxnSpLocks/>
                      <a:stCxn id="142" idx="6"/>
                      <a:endCxn id="143" idx="2"/>
                    </p:cNvCxnSpPr>
                    <p:nvPr/>
                  </p:nvCxnSpPr>
                  <p:spPr>
                    <a:xfrm>
                      <a:off x="7180925" y="2194220"/>
                      <a:ext cx="154825" cy="0"/>
                    </a:xfrm>
                    <a:prstGeom prst="straightConnector1">
                      <a:avLst/>
                    </a:prstGeom>
                    <a:noFill/>
                    <a:ln w="12700" cap="flat" cmpd="sng" algn="ctr">
                      <a:solidFill>
                        <a:schemeClr val="tx1"/>
                      </a:solidFill>
                      <a:prstDash val="solid"/>
                      <a:miter lim="800000"/>
                      <a:tailEnd type="triangle" w="med" len="med"/>
                    </a:ln>
                    <a:effectLst/>
                  </p:spPr>
                </p:cxnSp>
                <p:cxnSp>
                  <p:nvCxnSpPr>
                    <p:cNvPr id="147" name="Connecteur droit avec flèche 61">
                      <a:extLst>
                        <a:ext uri="{FF2B5EF4-FFF2-40B4-BE49-F238E27FC236}">
                          <a16:creationId xmlns:a16="http://schemas.microsoft.com/office/drawing/2014/main" id="{A7BF961E-575A-45EA-8B12-8A633C97C766}"/>
                        </a:ext>
                      </a:extLst>
                    </p:cNvPr>
                    <p:cNvCxnSpPr>
                      <a:cxnSpLocks/>
                      <a:stCxn id="141" idx="6"/>
                      <a:endCxn id="142" idx="2"/>
                    </p:cNvCxnSpPr>
                    <p:nvPr/>
                  </p:nvCxnSpPr>
                  <p:spPr>
                    <a:xfrm flipV="1">
                      <a:off x="6637392" y="2194220"/>
                      <a:ext cx="157770" cy="1"/>
                    </a:xfrm>
                    <a:prstGeom prst="straightConnector1">
                      <a:avLst/>
                    </a:prstGeom>
                    <a:noFill/>
                    <a:ln w="12700" cap="flat" cmpd="sng" algn="ctr">
                      <a:solidFill>
                        <a:schemeClr val="tx1"/>
                      </a:solidFill>
                      <a:prstDash val="solid"/>
                      <a:miter lim="800000"/>
                      <a:tailEnd type="triangle" w="med" len="med"/>
                    </a:ln>
                    <a:effectLst/>
                  </p:spPr>
                </p:cxnSp>
              </p:grpSp>
              <p:sp>
                <p:nvSpPr>
                  <p:cNvPr id="141" name="Ellipse 51">
                    <a:extLst>
                      <a:ext uri="{FF2B5EF4-FFF2-40B4-BE49-F238E27FC236}">
                        <a16:creationId xmlns:a16="http://schemas.microsoft.com/office/drawing/2014/main" id="{9F01AAA7-9FD3-4021-AD2A-165AD1924180}"/>
                      </a:ext>
                    </a:extLst>
                  </p:cNvPr>
                  <p:cNvSpPr/>
                  <p:nvPr/>
                </p:nvSpPr>
                <p:spPr>
                  <a:xfrm>
                    <a:off x="6251629" y="2001339"/>
                    <a:ext cx="385763" cy="385763"/>
                  </a:xfrm>
                  <a:prstGeom prst="ellipse">
                    <a:avLst/>
                  </a:prstGeom>
                  <a:solidFill>
                    <a:schemeClr val="accent2"/>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white"/>
                        </a:solidFill>
                      </a:rPr>
                      <a:t>L1</a:t>
                    </a:r>
                  </a:p>
                </p:txBody>
              </p:sp>
              <p:sp>
                <p:nvSpPr>
                  <p:cNvPr id="142" name="Ellipse 53">
                    <a:extLst>
                      <a:ext uri="{FF2B5EF4-FFF2-40B4-BE49-F238E27FC236}">
                        <a16:creationId xmlns:a16="http://schemas.microsoft.com/office/drawing/2014/main" id="{6EBB8BCB-3757-4F9F-BCFA-CE7E025F92F1}"/>
                      </a:ext>
                    </a:extLst>
                  </p:cNvPr>
                  <p:cNvSpPr/>
                  <p:nvPr/>
                </p:nvSpPr>
                <p:spPr>
                  <a:xfrm>
                    <a:off x="6795162" y="2001338"/>
                    <a:ext cx="385763" cy="385763"/>
                  </a:xfrm>
                  <a:prstGeom prst="ellipse">
                    <a:avLst/>
                  </a:prstGeom>
                  <a:solidFill>
                    <a:schemeClr val="accent3"/>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black"/>
                        </a:solidFill>
                      </a:rPr>
                      <a:t>L2</a:t>
                    </a:r>
                  </a:p>
                </p:txBody>
              </p:sp>
              <p:sp>
                <p:nvSpPr>
                  <p:cNvPr id="143" name="Ellipse 54">
                    <a:extLst>
                      <a:ext uri="{FF2B5EF4-FFF2-40B4-BE49-F238E27FC236}">
                        <a16:creationId xmlns:a16="http://schemas.microsoft.com/office/drawing/2014/main" id="{8246E1AC-70F1-4B9F-8ED9-E3FD27CE4902}"/>
                      </a:ext>
                    </a:extLst>
                  </p:cNvPr>
                  <p:cNvSpPr/>
                  <p:nvPr/>
                </p:nvSpPr>
                <p:spPr>
                  <a:xfrm>
                    <a:off x="7335750" y="2001338"/>
                    <a:ext cx="385763" cy="385763"/>
                  </a:xfrm>
                  <a:prstGeom prst="ellipse">
                    <a:avLst/>
                  </a:prstGeom>
                  <a:solidFill>
                    <a:schemeClr val="accent4"/>
                  </a:solidFill>
                  <a:ln w="12700" cap="flat" cmpd="sng" algn="ctr">
                    <a:noFill/>
                    <a:prstDash val="solid"/>
                    <a:miter lim="800000"/>
                  </a:ln>
                  <a:effectLst/>
                </p:spPr>
                <p:txBody>
                  <a:bodyPr lIns="0" tIns="0" rIns="0" bIns="0" rtlCol="0" anchor="ctr"/>
                  <a:lstStyle/>
                  <a:p>
                    <a:pPr algn="ctr" defTabSz="761970">
                      <a:defRPr/>
                    </a:pPr>
                    <a:r>
                      <a:rPr lang="fr-FR" sz="1000" kern="0" dirty="0">
                        <a:solidFill>
                          <a:schemeClr val="bg2"/>
                        </a:solidFill>
                      </a:rPr>
                      <a:t>L3</a:t>
                    </a:r>
                  </a:p>
                </p:txBody>
              </p:sp>
              <p:sp>
                <p:nvSpPr>
                  <p:cNvPr id="144" name="Ellipse 55">
                    <a:extLst>
                      <a:ext uri="{FF2B5EF4-FFF2-40B4-BE49-F238E27FC236}">
                        <a16:creationId xmlns:a16="http://schemas.microsoft.com/office/drawing/2014/main" id="{895D2099-4691-4AEC-A390-A63ED95A69E9}"/>
                      </a:ext>
                    </a:extLst>
                  </p:cNvPr>
                  <p:cNvSpPr/>
                  <p:nvPr/>
                </p:nvSpPr>
                <p:spPr>
                  <a:xfrm>
                    <a:off x="7876338" y="2001335"/>
                    <a:ext cx="385763" cy="385763"/>
                  </a:xfrm>
                  <a:prstGeom prst="ellipse">
                    <a:avLst/>
                  </a:prstGeom>
                  <a:solidFill>
                    <a:schemeClr val="accent5"/>
                  </a:solidFill>
                  <a:ln w="12700" cap="flat" cmpd="sng" algn="ctr">
                    <a:noFill/>
                    <a:prstDash val="solid"/>
                    <a:miter lim="800000"/>
                  </a:ln>
                  <a:effectLst/>
                </p:spPr>
                <p:txBody>
                  <a:bodyPr lIns="0" tIns="0" rIns="0" bIns="0" rtlCol="0" anchor="ctr"/>
                  <a:lstStyle/>
                  <a:p>
                    <a:pPr algn="ctr" defTabSz="761970">
                      <a:defRPr/>
                    </a:pPr>
                    <a:r>
                      <a:rPr lang="fr-FR" sz="1000" kern="0" dirty="0">
                        <a:solidFill>
                          <a:prstClr val="white"/>
                        </a:solidFill>
                      </a:rPr>
                      <a:t>L4</a:t>
                    </a:r>
                  </a:p>
                </p:txBody>
              </p:sp>
            </p:grpSp>
            <p:sp>
              <p:nvSpPr>
                <p:cNvPr id="139" name="Ellipse 62">
                  <a:extLst>
                    <a:ext uri="{FF2B5EF4-FFF2-40B4-BE49-F238E27FC236}">
                      <a16:creationId xmlns:a16="http://schemas.microsoft.com/office/drawing/2014/main" id="{D5AB1FCD-83D9-4C51-B6E5-F9D317155018}"/>
                    </a:ext>
                  </a:extLst>
                </p:cNvPr>
                <p:cNvSpPr/>
                <p:nvPr/>
              </p:nvSpPr>
              <p:spPr>
                <a:xfrm>
                  <a:off x="2391760" y="2767357"/>
                  <a:ext cx="2571750" cy="585444"/>
                </a:xfrm>
                <a:prstGeom prst="roundRect">
                  <a:avLst>
                    <a:gd name="adj" fmla="val 50000"/>
                  </a:avLst>
                </a:prstGeom>
                <a:noFill/>
                <a:ln w="15875" cap="flat" cmpd="sng" algn="ctr">
                  <a:solidFill>
                    <a:schemeClr val="tx1"/>
                  </a:solidFill>
                  <a:prstDash val="dash"/>
                  <a:miter lim="800000"/>
                </a:ln>
                <a:effectLst/>
              </p:spPr>
              <p:txBody>
                <a:bodyPr rtlCol="0" anchor="ctr"/>
                <a:lstStyle/>
                <a:p>
                  <a:pPr algn="ctr" defTabSz="761970">
                    <a:defRPr/>
                  </a:pPr>
                  <a:endParaRPr lang="fr-FR" sz="1500" kern="0" dirty="0">
                    <a:solidFill>
                      <a:prstClr val="white"/>
                    </a:solidFill>
                    <a:latin typeface="Calibri" panose="020F0502020204030204"/>
                  </a:endParaRPr>
                </a:p>
              </p:txBody>
            </p:sp>
          </p:grpSp>
        </p:grpSp>
        <p:sp>
          <p:nvSpPr>
            <p:cNvPr id="154" name="Right Brace 153">
              <a:extLst>
                <a:ext uri="{FF2B5EF4-FFF2-40B4-BE49-F238E27FC236}">
                  <a16:creationId xmlns:a16="http://schemas.microsoft.com/office/drawing/2014/main" id="{8E9FB391-E398-4F56-8032-22D9832E65D0}"/>
                </a:ext>
              </a:extLst>
            </p:cNvPr>
            <p:cNvSpPr/>
            <p:nvPr/>
          </p:nvSpPr>
          <p:spPr>
            <a:xfrm>
              <a:off x="4880061" y="2227335"/>
              <a:ext cx="606867" cy="1316766"/>
            </a:xfrm>
            <a:prstGeom prst="rightBrace">
              <a:avLst>
                <a:gd name="adj1" fmla="val 0"/>
                <a:gd name="adj2" fmla="val 50000"/>
              </a:avLst>
            </a:prstGeom>
            <a:ln w="19050" cap="sq">
              <a:solidFill>
                <a:schemeClr val="accent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p>
          </p:txBody>
        </p:sp>
        <p:sp>
          <p:nvSpPr>
            <p:cNvPr id="155" name="Right Brace 154">
              <a:extLst>
                <a:ext uri="{FF2B5EF4-FFF2-40B4-BE49-F238E27FC236}">
                  <a16:creationId xmlns:a16="http://schemas.microsoft.com/office/drawing/2014/main" id="{C279BA17-804C-4D13-B719-4918FDAFF597}"/>
                </a:ext>
              </a:extLst>
            </p:cNvPr>
            <p:cNvSpPr/>
            <p:nvPr/>
          </p:nvSpPr>
          <p:spPr>
            <a:xfrm flipH="1">
              <a:off x="6705074" y="2227335"/>
              <a:ext cx="606867" cy="1316766"/>
            </a:xfrm>
            <a:prstGeom prst="rightBrace">
              <a:avLst>
                <a:gd name="adj1" fmla="val 0"/>
                <a:gd name="adj2" fmla="val 50000"/>
              </a:avLst>
            </a:prstGeom>
            <a:ln w="19050" cap="sq">
              <a:solidFill>
                <a:schemeClr val="accent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p>
          </p:txBody>
        </p:sp>
        <p:sp>
          <p:nvSpPr>
            <p:cNvPr id="157" name="Rectangle 156">
              <a:extLst>
                <a:ext uri="{FF2B5EF4-FFF2-40B4-BE49-F238E27FC236}">
                  <a16:creationId xmlns:a16="http://schemas.microsoft.com/office/drawing/2014/main" id="{0B2D92F3-34F5-4883-A923-47370C166C50}"/>
                </a:ext>
              </a:extLst>
            </p:cNvPr>
            <p:cNvSpPr/>
            <p:nvPr/>
          </p:nvSpPr>
          <p:spPr>
            <a:xfrm>
              <a:off x="4742341" y="1962981"/>
              <a:ext cx="763431" cy="203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33" dirty="0">
                  <a:solidFill>
                    <a:schemeClr val="tx1"/>
                  </a:solidFill>
                </a:rPr>
                <a:t>Record 1</a:t>
              </a:r>
            </a:p>
          </p:txBody>
        </p:sp>
        <p:sp>
          <p:nvSpPr>
            <p:cNvPr id="159" name="Rectangle 158">
              <a:extLst>
                <a:ext uri="{FF2B5EF4-FFF2-40B4-BE49-F238E27FC236}">
                  <a16:creationId xmlns:a16="http://schemas.microsoft.com/office/drawing/2014/main" id="{32F86416-EF74-4638-88B1-443505247DBA}"/>
                </a:ext>
              </a:extLst>
            </p:cNvPr>
            <p:cNvSpPr/>
            <p:nvPr/>
          </p:nvSpPr>
          <p:spPr>
            <a:xfrm>
              <a:off x="4742341" y="3600774"/>
              <a:ext cx="668429" cy="287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33" dirty="0">
                  <a:solidFill>
                    <a:schemeClr val="tx1"/>
                  </a:solidFill>
                </a:rPr>
                <a:t>Record 3</a:t>
              </a:r>
            </a:p>
          </p:txBody>
        </p:sp>
        <p:sp>
          <p:nvSpPr>
            <p:cNvPr id="160" name="Rectangle 159">
              <a:extLst>
                <a:ext uri="{FF2B5EF4-FFF2-40B4-BE49-F238E27FC236}">
                  <a16:creationId xmlns:a16="http://schemas.microsoft.com/office/drawing/2014/main" id="{49FC90A5-AACA-4D82-A50A-9A2413E25D87}"/>
                </a:ext>
              </a:extLst>
            </p:cNvPr>
            <p:cNvSpPr/>
            <p:nvPr/>
          </p:nvSpPr>
          <p:spPr>
            <a:xfrm>
              <a:off x="6834615" y="1962981"/>
              <a:ext cx="606867" cy="203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33" dirty="0">
                  <a:solidFill>
                    <a:schemeClr val="tx1"/>
                  </a:solidFill>
                </a:rPr>
                <a:t>Record 2</a:t>
              </a:r>
            </a:p>
          </p:txBody>
        </p:sp>
        <p:sp>
          <p:nvSpPr>
            <p:cNvPr id="161" name="Rectangle 160">
              <a:extLst>
                <a:ext uri="{FF2B5EF4-FFF2-40B4-BE49-F238E27FC236}">
                  <a16:creationId xmlns:a16="http://schemas.microsoft.com/office/drawing/2014/main" id="{6CC2FB3F-50DE-4739-B7AC-5CCBB553DDD9}"/>
                </a:ext>
              </a:extLst>
            </p:cNvPr>
            <p:cNvSpPr/>
            <p:nvPr/>
          </p:nvSpPr>
          <p:spPr>
            <a:xfrm>
              <a:off x="6912816" y="3600774"/>
              <a:ext cx="615744" cy="287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33" dirty="0">
                  <a:solidFill>
                    <a:schemeClr val="tx1"/>
                  </a:solidFill>
                </a:rPr>
                <a:t>Record 4</a:t>
              </a:r>
            </a:p>
          </p:txBody>
        </p:sp>
      </p:grpSp>
      <p:sp>
        <p:nvSpPr>
          <p:cNvPr id="83" name="Slide Number Placeholder 1">
            <a:extLst>
              <a:ext uri="{FF2B5EF4-FFF2-40B4-BE49-F238E27FC236}">
                <a16:creationId xmlns:a16="http://schemas.microsoft.com/office/drawing/2014/main" id="{BF2A1386-C8FD-4338-A9B2-7ACC85D589F3}"/>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50</a:t>
            </a:fld>
            <a:endParaRPr lang="en-US" sz="900" dirty="0">
              <a:solidFill>
                <a:srgbClr val="FFFFFF"/>
              </a:solidFill>
              <a:latin typeface="Amazon Ember"/>
            </a:endParaRPr>
          </a:p>
        </p:txBody>
      </p:sp>
    </p:spTree>
    <p:extLst>
      <p:ext uri="{BB962C8B-B14F-4D97-AF65-F5344CB8AC3E}">
        <p14:creationId xmlns:p14="http://schemas.microsoft.com/office/powerpoint/2010/main" val="402105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D53B-DCE4-5042-B5A4-7952745347BB}"/>
              </a:ext>
            </a:extLst>
          </p:cNvPr>
          <p:cNvSpPr>
            <a:spLocks noGrp="1"/>
          </p:cNvSpPr>
          <p:nvPr>
            <p:ph type="title"/>
          </p:nvPr>
        </p:nvSpPr>
        <p:spPr/>
        <p:txBody>
          <a:bodyPr/>
          <a:lstStyle/>
          <a:p>
            <a:r>
              <a:rPr lang="en-US"/>
              <a:t>Distributed deep learning, historically</a:t>
            </a:r>
            <a:endParaRPr lang="en-US" dirty="0"/>
          </a:p>
        </p:txBody>
      </p:sp>
      <p:grpSp>
        <p:nvGrpSpPr>
          <p:cNvPr id="88" name="Group 87">
            <a:extLst>
              <a:ext uri="{FF2B5EF4-FFF2-40B4-BE49-F238E27FC236}">
                <a16:creationId xmlns:a16="http://schemas.microsoft.com/office/drawing/2014/main" id="{F599980D-B107-4CB3-AB3F-1497F158B02B}"/>
              </a:ext>
            </a:extLst>
          </p:cNvPr>
          <p:cNvGrpSpPr/>
          <p:nvPr/>
        </p:nvGrpSpPr>
        <p:grpSpPr>
          <a:xfrm>
            <a:off x="1263591" y="1363523"/>
            <a:ext cx="9664819" cy="4206323"/>
            <a:chOff x="871645" y="1363523"/>
            <a:chExt cx="9664819" cy="4206323"/>
          </a:xfrm>
        </p:grpSpPr>
        <p:grpSp>
          <p:nvGrpSpPr>
            <p:cNvPr id="86" name="Group 85">
              <a:extLst>
                <a:ext uri="{FF2B5EF4-FFF2-40B4-BE49-F238E27FC236}">
                  <a16:creationId xmlns:a16="http://schemas.microsoft.com/office/drawing/2014/main" id="{9DEB6616-CD84-4FD3-9654-825BDC222225}"/>
                </a:ext>
              </a:extLst>
            </p:cNvPr>
            <p:cNvGrpSpPr/>
            <p:nvPr/>
          </p:nvGrpSpPr>
          <p:grpSpPr>
            <a:xfrm>
              <a:off x="871645" y="1363523"/>
              <a:ext cx="4019333" cy="4206323"/>
              <a:chOff x="871645" y="1363523"/>
              <a:chExt cx="4019333" cy="4206323"/>
            </a:xfrm>
          </p:grpSpPr>
          <p:sp>
            <p:nvSpPr>
              <p:cNvPr id="4" name="Title 2">
                <a:extLst>
                  <a:ext uri="{FF2B5EF4-FFF2-40B4-BE49-F238E27FC236}">
                    <a16:creationId xmlns:a16="http://schemas.microsoft.com/office/drawing/2014/main" id="{0188F798-0AD0-BB4E-9DEC-74097E756B48}"/>
                  </a:ext>
                </a:extLst>
              </p:cNvPr>
              <p:cNvSpPr txBox="1">
                <a:spLocks/>
              </p:cNvSpPr>
              <p:nvPr/>
            </p:nvSpPr>
            <p:spPr>
              <a:xfrm>
                <a:off x="871645" y="3454262"/>
                <a:ext cx="4019333" cy="21155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457182">
                  <a:defRPr/>
                </a:pPr>
                <a:r>
                  <a:rPr lang="en-US" sz="2800" b="1" dirty="0">
                    <a:solidFill>
                      <a:schemeClr val="accent1"/>
                    </a:solidFill>
                    <a:latin typeface="Amazon Ember"/>
                  </a:rPr>
                  <a:t>Parameter server</a:t>
                </a:r>
              </a:p>
              <a:p>
                <a:pPr algn="ctr" defTabSz="457182">
                  <a:defRPr/>
                </a:pPr>
                <a:endParaRPr lang="en-US" sz="2000" dirty="0">
                  <a:solidFill>
                    <a:schemeClr val="accent1"/>
                  </a:solidFill>
                  <a:latin typeface="Amazon Ember"/>
                </a:endParaRPr>
              </a:p>
              <a:p>
                <a:pPr algn="ctr" defTabSz="457182">
                  <a:defRPr/>
                </a:pPr>
                <a:r>
                  <a:rPr lang="en-US" sz="1667" dirty="0">
                    <a:solidFill>
                      <a:srgbClr val="FFFFFF"/>
                    </a:solidFill>
                    <a:latin typeface="Amazon Ember"/>
                  </a:rPr>
                  <a:t>E.g., TensorFlow</a:t>
                </a:r>
              </a:p>
              <a:p>
                <a:pPr algn="ctr" defTabSz="457182">
                  <a:defRPr/>
                </a:pPr>
                <a:r>
                  <a:rPr lang="en-US" sz="1667" dirty="0">
                    <a:solidFill>
                      <a:srgbClr val="FFFF00"/>
                    </a:solidFill>
                    <a:latin typeface="Amazon Ember"/>
                  </a:rPr>
                  <a:t> </a:t>
                </a:r>
                <a:r>
                  <a:rPr lang="en-US" sz="1667" dirty="0">
                    <a:latin typeface="Amazon Ember"/>
                  </a:rPr>
                  <a:t>ParameterServerStrategy</a:t>
                </a:r>
              </a:p>
              <a:p>
                <a:pPr algn="ctr" defTabSz="457182">
                  <a:defRPr/>
                </a:pPr>
                <a:endParaRPr lang="en-US" sz="1667" dirty="0">
                  <a:solidFill>
                    <a:schemeClr val="accent1"/>
                  </a:solidFill>
                  <a:latin typeface="Amazon Ember"/>
                </a:endParaRPr>
              </a:p>
              <a:p>
                <a:pPr algn="ctr" defTabSz="457182">
                  <a:defRPr/>
                </a:pPr>
                <a:r>
                  <a:rPr lang="en-US" sz="1667" dirty="0">
                    <a:solidFill>
                      <a:schemeClr val="accent1"/>
                    </a:solidFill>
                    <a:latin typeface="Amazon Ember"/>
                  </a:rPr>
                  <a:t>Combiners worker &amp; parameter servers </a:t>
                </a:r>
                <a:br>
                  <a:rPr lang="en-US" sz="1667" dirty="0">
                    <a:solidFill>
                      <a:schemeClr val="accent1"/>
                    </a:solidFill>
                    <a:latin typeface="Amazon Ember"/>
                  </a:rPr>
                </a:br>
                <a:r>
                  <a:rPr lang="en-US" sz="1667" dirty="0">
                    <a:solidFill>
                      <a:schemeClr val="accent1"/>
                    </a:solidFill>
                    <a:latin typeface="Amazon Ember"/>
                  </a:rPr>
                  <a:t>to communicate and average gradients </a:t>
                </a:r>
              </a:p>
            </p:txBody>
          </p:sp>
          <p:grpSp>
            <p:nvGrpSpPr>
              <p:cNvPr id="6" name="Graphic 1184">
                <a:extLst>
                  <a:ext uri="{FF2B5EF4-FFF2-40B4-BE49-F238E27FC236}">
                    <a16:creationId xmlns:a16="http://schemas.microsoft.com/office/drawing/2014/main" id="{B3CEC970-F63B-F049-AB7B-B0515FA19C53}"/>
                  </a:ext>
                </a:extLst>
              </p:cNvPr>
              <p:cNvGrpSpPr/>
              <p:nvPr/>
            </p:nvGrpSpPr>
            <p:grpSpPr>
              <a:xfrm>
                <a:off x="1878456" y="1363523"/>
                <a:ext cx="2005710" cy="2019156"/>
                <a:chOff x="1752600" y="3905250"/>
                <a:chExt cx="1905000" cy="1905000"/>
              </a:xfrm>
            </p:grpSpPr>
            <p:sp>
              <p:nvSpPr>
                <p:cNvPr id="7" name="Freeform: Shape 1358">
                  <a:extLst>
                    <a:ext uri="{FF2B5EF4-FFF2-40B4-BE49-F238E27FC236}">
                      <a16:creationId xmlns:a16="http://schemas.microsoft.com/office/drawing/2014/main" id="{B1C6D66B-93F8-0A4C-A799-87285133111D}"/>
                    </a:ext>
                  </a:extLst>
                </p:cNvPr>
                <p:cNvSpPr/>
                <p:nvPr/>
              </p:nvSpPr>
              <p:spPr>
                <a:xfrm>
                  <a:off x="2087784" y="5039010"/>
                  <a:ext cx="1328928" cy="9525"/>
                </a:xfrm>
                <a:custGeom>
                  <a:avLst/>
                  <a:gdLst>
                    <a:gd name="connsiteX0" fmla="*/ 0 w 1328928"/>
                    <a:gd name="connsiteY0" fmla="*/ 0 h 9525"/>
                    <a:gd name="connsiteX1" fmla="*/ 1328928 w 1328928"/>
                    <a:gd name="connsiteY1" fmla="*/ 0 h 9525"/>
                  </a:gdLst>
                  <a:ahLst/>
                  <a:cxnLst>
                    <a:cxn ang="0">
                      <a:pos x="connsiteX0" y="connsiteY0"/>
                    </a:cxn>
                    <a:cxn ang="0">
                      <a:pos x="connsiteX1" y="connsiteY1"/>
                    </a:cxn>
                  </a:cxnLst>
                  <a:rect l="l" t="t" r="r" b="b"/>
                  <a:pathLst>
                    <a:path w="1328928" h="9525">
                      <a:moveTo>
                        <a:pt x="0" y="0"/>
                      </a:moveTo>
                      <a:lnTo>
                        <a:pt x="1328928" y="0"/>
                      </a:lnTo>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8" name="Freeform: Shape 1359">
                  <a:extLst>
                    <a:ext uri="{FF2B5EF4-FFF2-40B4-BE49-F238E27FC236}">
                      <a16:creationId xmlns:a16="http://schemas.microsoft.com/office/drawing/2014/main" id="{4C3F63F2-599B-D34D-80C7-6BB2632B6B57}"/>
                    </a:ext>
                  </a:extLst>
                </p:cNvPr>
                <p:cNvSpPr/>
                <p:nvPr/>
              </p:nvSpPr>
              <p:spPr>
                <a:xfrm>
                  <a:off x="2752248" y="4962715"/>
                  <a:ext cx="9525" cy="248316"/>
                </a:xfrm>
                <a:custGeom>
                  <a:avLst/>
                  <a:gdLst>
                    <a:gd name="connsiteX0" fmla="*/ 0 w 9525"/>
                    <a:gd name="connsiteY0" fmla="*/ 248317 h 248316"/>
                    <a:gd name="connsiteX1" fmla="*/ 0 w 9525"/>
                    <a:gd name="connsiteY1" fmla="*/ 0 h 248316"/>
                  </a:gdLst>
                  <a:ahLst/>
                  <a:cxnLst>
                    <a:cxn ang="0">
                      <a:pos x="connsiteX0" y="connsiteY0"/>
                    </a:cxn>
                    <a:cxn ang="0">
                      <a:pos x="connsiteX1" y="connsiteY1"/>
                    </a:cxn>
                  </a:cxnLst>
                  <a:rect l="l" t="t" r="r" b="b"/>
                  <a:pathLst>
                    <a:path w="9525" h="248316">
                      <a:moveTo>
                        <a:pt x="0" y="248317"/>
                      </a:moveTo>
                      <a:lnTo>
                        <a:pt x="0" y="0"/>
                      </a:lnTo>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9" name="Freeform: Shape 1360">
                  <a:extLst>
                    <a:ext uri="{FF2B5EF4-FFF2-40B4-BE49-F238E27FC236}">
                      <a16:creationId xmlns:a16="http://schemas.microsoft.com/office/drawing/2014/main" id="{23C2AD2A-74E3-D646-9FC6-877B6ADE7246}"/>
                    </a:ext>
                  </a:extLst>
                </p:cNvPr>
                <p:cNvSpPr/>
                <p:nvPr/>
              </p:nvSpPr>
              <p:spPr>
                <a:xfrm>
                  <a:off x="3407187"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10" name="Freeform: Shape 1361">
                  <a:extLst>
                    <a:ext uri="{FF2B5EF4-FFF2-40B4-BE49-F238E27FC236}">
                      <a16:creationId xmlns:a16="http://schemas.microsoft.com/office/drawing/2014/main" id="{68080FC5-C288-B541-8AEA-29374F819582}"/>
                    </a:ext>
                  </a:extLst>
                </p:cNvPr>
                <p:cNvSpPr/>
                <p:nvPr/>
              </p:nvSpPr>
              <p:spPr>
                <a:xfrm>
                  <a:off x="2097309" y="5043297"/>
                  <a:ext cx="9525" cy="160877"/>
                </a:xfrm>
                <a:custGeom>
                  <a:avLst/>
                  <a:gdLst>
                    <a:gd name="connsiteX0" fmla="*/ 0 w 9525"/>
                    <a:gd name="connsiteY0" fmla="*/ 160877 h 160877"/>
                    <a:gd name="connsiteX1" fmla="*/ 0 w 9525"/>
                    <a:gd name="connsiteY1" fmla="*/ 0 h 160877"/>
                  </a:gdLst>
                  <a:ahLst/>
                  <a:cxnLst>
                    <a:cxn ang="0">
                      <a:pos x="connsiteX0" y="connsiteY0"/>
                    </a:cxn>
                    <a:cxn ang="0">
                      <a:pos x="connsiteX1" y="connsiteY1"/>
                    </a:cxn>
                  </a:cxnLst>
                  <a:rect l="l" t="t" r="r" b="b"/>
                  <a:pathLst>
                    <a:path w="9525" h="160877">
                      <a:moveTo>
                        <a:pt x="0" y="160877"/>
                      </a:moveTo>
                      <a:lnTo>
                        <a:pt x="0" y="0"/>
                      </a:lnTo>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11" name="Freeform: Shape 1362">
                  <a:extLst>
                    <a:ext uri="{FF2B5EF4-FFF2-40B4-BE49-F238E27FC236}">
                      <a16:creationId xmlns:a16="http://schemas.microsoft.com/office/drawing/2014/main" id="{3F53FBB2-AB23-F64F-8267-BCCF2781FF3F}"/>
                    </a:ext>
                  </a:extLst>
                </p:cNvPr>
                <p:cNvSpPr/>
                <p:nvPr/>
              </p:nvSpPr>
              <p:spPr>
                <a:xfrm rot="-10800000">
                  <a:off x="2374011" y="431292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12" name="Freeform: Shape 1363">
                  <a:extLst>
                    <a:ext uri="{FF2B5EF4-FFF2-40B4-BE49-F238E27FC236}">
                      <a16:creationId xmlns:a16="http://schemas.microsoft.com/office/drawing/2014/main" id="{DF929A49-693D-674B-BD26-308FC9FEA2ED}"/>
                    </a:ext>
                  </a:extLst>
                </p:cNvPr>
                <p:cNvSpPr/>
                <p:nvPr/>
              </p:nvSpPr>
              <p:spPr>
                <a:xfrm rot="-10800000">
                  <a:off x="2330862"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13" name="Freeform: Shape 1364">
                  <a:extLst>
                    <a:ext uri="{FF2B5EF4-FFF2-40B4-BE49-F238E27FC236}">
                      <a16:creationId xmlns:a16="http://schemas.microsoft.com/office/drawing/2014/main" id="{65D8722D-EE56-4F4E-9580-E0542DD216DC}"/>
                    </a:ext>
                  </a:extLst>
                </p:cNvPr>
                <p:cNvSpPr/>
                <p:nvPr/>
              </p:nvSpPr>
              <p:spPr>
                <a:xfrm rot="-10800000">
                  <a:off x="2440209" y="4421790"/>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14" name="Freeform: Shape 1365">
                  <a:extLst>
                    <a:ext uri="{FF2B5EF4-FFF2-40B4-BE49-F238E27FC236}">
                      <a16:creationId xmlns:a16="http://schemas.microsoft.com/office/drawing/2014/main" id="{2F49CA29-4E37-C64B-B174-AFC4DBD3B0F2}"/>
                    </a:ext>
                  </a:extLst>
                </p:cNvPr>
                <p:cNvSpPr/>
                <p:nvPr/>
              </p:nvSpPr>
              <p:spPr>
                <a:xfrm rot="-10800000">
                  <a:off x="2293715" y="455218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15" name="Freeform: Shape 1366">
                  <a:extLst>
                    <a:ext uri="{FF2B5EF4-FFF2-40B4-BE49-F238E27FC236}">
                      <a16:creationId xmlns:a16="http://schemas.microsoft.com/office/drawing/2014/main" id="{C6596796-4444-DF44-BF08-5F83E1401B05}"/>
                    </a:ext>
                  </a:extLst>
                </p:cNvPr>
                <p:cNvSpPr/>
                <p:nvPr/>
              </p:nvSpPr>
              <p:spPr>
                <a:xfrm rot="-10800000">
                  <a:off x="2391632" y="4502943"/>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16" name="Freeform: Shape 1367">
                  <a:extLst>
                    <a:ext uri="{FF2B5EF4-FFF2-40B4-BE49-F238E27FC236}">
                      <a16:creationId xmlns:a16="http://schemas.microsoft.com/office/drawing/2014/main" id="{9D8E1C03-08EE-4242-BD81-540A4B22C7B3}"/>
                    </a:ext>
                  </a:extLst>
                </p:cNvPr>
                <p:cNvSpPr/>
                <p:nvPr/>
              </p:nvSpPr>
              <p:spPr>
                <a:xfrm rot="-10800000">
                  <a:off x="2471547" y="4269771"/>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17" name="Freeform: Shape 1368">
                  <a:extLst>
                    <a:ext uri="{FF2B5EF4-FFF2-40B4-BE49-F238E27FC236}">
                      <a16:creationId xmlns:a16="http://schemas.microsoft.com/office/drawing/2014/main" id="{A9447FC0-D54E-FD41-9186-3503E809538D}"/>
                    </a:ext>
                  </a:extLst>
                </p:cNvPr>
                <p:cNvSpPr/>
                <p:nvPr/>
              </p:nvSpPr>
              <p:spPr>
                <a:xfrm rot="-10800000">
                  <a:off x="2249424" y="421509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18" name="Freeform: Shape 1369">
                  <a:extLst>
                    <a:ext uri="{FF2B5EF4-FFF2-40B4-BE49-F238E27FC236}">
                      <a16:creationId xmlns:a16="http://schemas.microsoft.com/office/drawing/2014/main" id="{EAFE8675-EA37-CD40-B077-D22E506F7C45}"/>
                    </a:ext>
                  </a:extLst>
                </p:cNvPr>
                <p:cNvSpPr/>
                <p:nvPr/>
              </p:nvSpPr>
              <p:spPr>
                <a:xfrm>
                  <a:off x="2521648" y="4329112"/>
                  <a:ext cx="453771" cy="563435"/>
                </a:xfrm>
                <a:custGeom>
                  <a:avLst/>
                  <a:gdLst>
                    <a:gd name="connsiteX0" fmla="*/ 226790 w 453771"/>
                    <a:gd name="connsiteY0" fmla="*/ 0 h 563435"/>
                    <a:gd name="connsiteX1" fmla="*/ 0 w 453771"/>
                    <a:gd name="connsiteY1" fmla="*/ 82677 h 563435"/>
                    <a:gd name="connsiteX2" fmla="*/ 0 w 453771"/>
                    <a:gd name="connsiteY2" fmla="*/ 481013 h 563435"/>
                    <a:gd name="connsiteX3" fmla="*/ 123825 w 453771"/>
                    <a:gd name="connsiteY3" fmla="*/ 555593 h 563435"/>
                    <a:gd name="connsiteX4" fmla="*/ 178975 w 453771"/>
                    <a:gd name="connsiteY4" fmla="*/ 561975 h 563435"/>
                    <a:gd name="connsiteX5" fmla="*/ 202597 w 453771"/>
                    <a:gd name="connsiteY5" fmla="*/ 563309 h 563435"/>
                    <a:gd name="connsiteX6" fmla="*/ 226886 w 453771"/>
                    <a:gd name="connsiteY6" fmla="*/ 563309 h 563435"/>
                    <a:gd name="connsiteX7" fmla="*/ 226886 w 453771"/>
                    <a:gd name="connsiteY7" fmla="*/ 563309 h 563435"/>
                    <a:gd name="connsiteX8" fmla="*/ 251174 w 453771"/>
                    <a:gd name="connsiteY8" fmla="*/ 563309 h 563435"/>
                    <a:gd name="connsiteX9" fmla="*/ 274796 w 453771"/>
                    <a:gd name="connsiteY9" fmla="*/ 561975 h 563435"/>
                    <a:gd name="connsiteX10" fmla="*/ 329946 w 453771"/>
                    <a:gd name="connsiteY10" fmla="*/ 555593 h 563435"/>
                    <a:gd name="connsiteX11" fmla="*/ 453771 w 453771"/>
                    <a:gd name="connsiteY11" fmla="*/ 481013 h 563435"/>
                    <a:gd name="connsiteX12" fmla="*/ 453771 w 453771"/>
                    <a:gd name="connsiteY12" fmla="*/ 82677 h 563435"/>
                    <a:gd name="connsiteX13" fmla="*/ 226790 w 453771"/>
                    <a:gd name="connsiteY13" fmla="*/ 0 h 56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771" h="563435">
                      <a:moveTo>
                        <a:pt x="226790" y="0"/>
                      </a:moveTo>
                      <a:cubicBezTo>
                        <a:pt x="95536" y="0"/>
                        <a:pt x="0" y="36957"/>
                        <a:pt x="0" y="82677"/>
                      </a:cubicBezTo>
                      <a:lnTo>
                        <a:pt x="0" y="481013"/>
                      </a:lnTo>
                      <a:cubicBezTo>
                        <a:pt x="0" y="513779"/>
                        <a:pt x="44006" y="542163"/>
                        <a:pt x="123825" y="555593"/>
                      </a:cubicBezTo>
                      <a:cubicBezTo>
                        <a:pt x="141161" y="558451"/>
                        <a:pt x="159639" y="560642"/>
                        <a:pt x="178975" y="561975"/>
                      </a:cubicBezTo>
                      <a:cubicBezTo>
                        <a:pt x="186690" y="562547"/>
                        <a:pt x="194596" y="563023"/>
                        <a:pt x="202597" y="563309"/>
                      </a:cubicBezTo>
                      <a:cubicBezTo>
                        <a:pt x="210598" y="563594"/>
                        <a:pt x="218694" y="563309"/>
                        <a:pt x="226886" y="563309"/>
                      </a:cubicBezTo>
                      <a:lnTo>
                        <a:pt x="226886" y="563309"/>
                      </a:lnTo>
                      <a:cubicBezTo>
                        <a:pt x="235077" y="563309"/>
                        <a:pt x="243173" y="563309"/>
                        <a:pt x="251174" y="563309"/>
                      </a:cubicBezTo>
                      <a:cubicBezTo>
                        <a:pt x="259175" y="563309"/>
                        <a:pt x="267081" y="562547"/>
                        <a:pt x="274796" y="561975"/>
                      </a:cubicBezTo>
                      <a:cubicBezTo>
                        <a:pt x="293846" y="560642"/>
                        <a:pt x="312896" y="558451"/>
                        <a:pt x="329946" y="555593"/>
                      </a:cubicBezTo>
                      <a:cubicBezTo>
                        <a:pt x="409670" y="542163"/>
                        <a:pt x="453771" y="513779"/>
                        <a:pt x="453771" y="481013"/>
                      </a:cubicBezTo>
                      <a:lnTo>
                        <a:pt x="453771" y="82677"/>
                      </a:lnTo>
                      <a:cubicBezTo>
                        <a:pt x="453676" y="36957"/>
                        <a:pt x="358140" y="0"/>
                        <a:pt x="226790" y="0"/>
                      </a:cubicBez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19" name="Freeform: Shape 1370">
                  <a:extLst>
                    <a:ext uri="{FF2B5EF4-FFF2-40B4-BE49-F238E27FC236}">
                      <a16:creationId xmlns:a16="http://schemas.microsoft.com/office/drawing/2014/main" id="{8B0D3E56-2B9C-6343-9A58-A3BB544A8930}"/>
                    </a:ext>
                  </a:extLst>
                </p:cNvPr>
                <p:cNvSpPr/>
                <p:nvPr/>
              </p:nvSpPr>
              <p:spPr>
                <a:xfrm>
                  <a:off x="2521648" y="4329112"/>
                  <a:ext cx="453675" cy="149923"/>
                </a:xfrm>
                <a:custGeom>
                  <a:avLst/>
                  <a:gdLst>
                    <a:gd name="connsiteX0" fmla="*/ 453676 w 453675"/>
                    <a:gd name="connsiteY0" fmla="*/ 79248 h 149923"/>
                    <a:gd name="connsiteX1" fmla="*/ 226790 w 453675"/>
                    <a:gd name="connsiteY1" fmla="*/ 149924 h 149923"/>
                    <a:gd name="connsiteX2" fmla="*/ 0 w 453675"/>
                    <a:gd name="connsiteY2" fmla="*/ 79248 h 149923"/>
                    <a:gd name="connsiteX3" fmla="*/ 226790 w 453675"/>
                    <a:gd name="connsiteY3" fmla="*/ 0 h 149923"/>
                    <a:gd name="connsiteX4" fmla="*/ 453676 w 453675"/>
                    <a:gd name="connsiteY4" fmla="*/ 79248 h 149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75" h="149923">
                      <a:moveTo>
                        <a:pt x="453676" y="79248"/>
                      </a:moveTo>
                      <a:cubicBezTo>
                        <a:pt x="453676" y="118300"/>
                        <a:pt x="358426" y="149924"/>
                        <a:pt x="226790" y="149924"/>
                      </a:cubicBezTo>
                      <a:cubicBezTo>
                        <a:pt x="95155" y="149924"/>
                        <a:pt x="0" y="118300"/>
                        <a:pt x="0" y="79248"/>
                      </a:cubicBezTo>
                      <a:cubicBezTo>
                        <a:pt x="0" y="40196"/>
                        <a:pt x="95250" y="0"/>
                        <a:pt x="226790" y="0"/>
                      </a:cubicBezTo>
                      <a:cubicBezTo>
                        <a:pt x="358331" y="0"/>
                        <a:pt x="453676" y="40196"/>
                        <a:pt x="453676" y="79248"/>
                      </a:cubicBez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20" name="Freeform: Shape 1371">
                  <a:extLst>
                    <a:ext uri="{FF2B5EF4-FFF2-40B4-BE49-F238E27FC236}">
                      <a16:creationId xmlns:a16="http://schemas.microsoft.com/office/drawing/2014/main" id="{84A4BBF2-1E6E-104B-8FDF-6C210592CEBA}"/>
                    </a:ext>
                  </a:extLst>
                </p:cNvPr>
                <p:cNvSpPr/>
                <p:nvPr/>
              </p:nvSpPr>
              <p:spPr>
                <a:xfrm>
                  <a:off x="2521648" y="454904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8957"/>
                        <a:pt x="358426" y="70676"/>
                        <a:pt x="226790" y="70676"/>
                      </a:cubicBezTo>
                      <a:cubicBezTo>
                        <a:pt x="95155" y="70676"/>
                        <a:pt x="0" y="38957"/>
                        <a:pt x="0" y="0"/>
                      </a:cubicBezTo>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21" name="Freeform: Shape 1372">
                  <a:extLst>
                    <a:ext uri="{FF2B5EF4-FFF2-40B4-BE49-F238E27FC236}">
                      <a16:creationId xmlns:a16="http://schemas.microsoft.com/office/drawing/2014/main" id="{C3F2DFAD-8FDB-1948-8F00-92B3F4E2781C}"/>
                    </a:ext>
                  </a:extLst>
                </p:cNvPr>
                <p:cNvSpPr/>
                <p:nvPr/>
              </p:nvSpPr>
              <p:spPr>
                <a:xfrm>
                  <a:off x="2521648" y="4688204"/>
                  <a:ext cx="453675" cy="70675"/>
                </a:xfrm>
                <a:custGeom>
                  <a:avLst/>
                  <a:gdLst>
                    <a:gd name="connsiteX0" fmla="*/ 453676 w 453675"/>
                    <a:gd name="connsiteY0" fmla="*/ 0 h 70675"/>
                    <a:gd name="connsiteX1" fmla="*/ 226790 w 453675"/>
                    <a:gd name="connsiteY1" fmla="*/ 70676 h 70675"/>
                    <a:gd name="connsiteX2" fmla="*/ 0 w 453675"/>
                    <a:gd name="connsiteY2" fmla="*/ 0 h 70675"/>
                  </a:gdLst>
                  <a:ahLst/>
                  <a:cxnLst>
                    <a:cxn ang="0">
                      <a:pos x="connsiteX0" y="connsiteY0"/>
                    </a:cxn>
                    <a:cxn ang="0">
                      <a:pos x="connsiteX1" y="connsiteY1"/>
                    </a:cxn>
                    <a:cxn ang="0">
                      <a:pos x="connsiteX2" y="connsiteY2"/>
                    </a:cxn>
                  </a:cxnLst>
                  <a:rect l="l" t="t" r="r" b="b"/>
                  <a:pathLst>
                    <a:path w="453675" h="70675">
                      <a:moveTo>
                        <a:pt x="453676" y="0"/>
                      </a:moveTo>
                      <a:cubicBezTo>
                        <a:pt x="453676" y="39053"/>
                        <a:pt x="358426" y="70676"/>
                        <a:pt x="226790" y="70676"/>
                      </a:cubicBezTo>
                      <a:cubicBezTo>
                        <a:pt x="95155" y="70676"/>
                        <a:pt x="0" y="39053"/>
                        <a:pt x="0" y="0"/>
                      </a:cubicBezTo>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22" name="Freeform: Shape 1373">
                  <a:extLst>
                    <a:ext uri="{FF2B5EF4-FFF2-40B4-BE49-F238E27FC236}">
                      <a16:creationId xmlns:a16="http://schemas.microsoft.com/office/drawing/2014/main" id="{0A23A40C-C5AA-414A-888A-29614076AEA4}"/>
                    </a:ext>
                  </a:extLst>
                </p:cNvPr>
                <p:cNvSpPr/>
                <p:nvPr/>
              </p:nvSpPr>
              <p:spPr>
                <a:xfrm rot="-10800000">
                  <a:off x="2552890" y="430882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23" name="Freeform: Shape 1374">
                  <a:extLst>
                    <a:ext uri="{FF2B5EF4-FFF2-40B4-BE49-F238E27FC236}">
                      <a16:creationId xmlns:a16="http://schemas.microsoft.com/office/drawing/2014/main" id="{39599E0D-3159-8B40-A396-94591355F519}"/>
                    </a:ext>
                  </a:extLst>
                </p:cNvPr>
                <p:cNvSpPr/>
                <p:nvPr/>
              </p:nvSpPr>
              <p:spPr>
                <a:xfrm>
                  <a:off x="207759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24" name="Freeform: Shape 1375">
                  <a:extLst>
                    <a:ext uri="{FF2B5EF4-FFF2-40B4-BE49-F238E27FC236}">
                      <a16:creationId xmlns:a16="http://schemas.microsoft.com/office/drawing/2014/main" id="{C2246D96-1E3F-9544-AF65-C697DD75C085}"/>
                    </a:ext>
                  </a:extLst>
                </p:cNvPr>
                <p:cNvSpPr/>
                <p:nvPr/>
              </p:nvSpPr>
              <p:spPr>
                <a:xfrm>
                  <a:off x="211188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25" name="Freeform: Shape 1376">
                  <a:extLst>
                    <a:ext uri="{FF2B5EF4-FFF2-40B4-BE49-F238E27FC236}">
                      <a16:creationId xmlns:a16="http://schemas.microsoft.com/office/drawing/2014/main" id="{9D74174C-7A5F-7644-9E5C-C78D622EE806}"/>
                    </a:ext>
                  </a:extLst>
                </p:cNvPr>
                <p:cNvSpPr/>
                <p:nvPr/>
              </p:nvSpPr>
              <p:spPr>
                <a:xfrm>
                  <a:off x="214617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26" name="Freeform: Shape 1377">
                  <a:extLst>
                    <a:ext uri="{FF2B5EF4-FFF2-40B4-BE49-F238E27FC236}">
                      <a16:creationId xmlns:a16="http://schemas.microsoft.com/office/drawing/2014/main" id="{2D949ECC-6052-414E-B4E5-EB6A4B853B35}"/>
                    </a:ext>
                  </a:extLst>
                </p:cNvPr>
                <p:cNvSpPr/>
                <p:nvPr/>
              </p:nvSpPr>
              <p:spPr>
                <a:xfrm>
                  <a:off x="218046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27" name="Freeform: Shape 1378">
                  <a:extLst>
                    <a:ext uri="{FF2B5EF4-FFF2-40B4-BE49-F238E27FC236}">
                      <a16:creationId xmlns:a16="http://schemas.microsoft.com/office/drawing/2014/main" id="{6063E196-EB47-8346-AF3B-6EE5658FA39C}"/>
                    </a:ext>
                  </a:extLst>
                </p:cNvPr>
                <p:cNvSpPr/>
                <p:nvPr/>
              </p:nvSpPr>
              <p:spPr>
                <a:xfrm>
                  <a:off x="2214753"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28" name="Freeform: Shape 1379">
                  <a:extLst>
                    <a:ext uri="{FF2B5EF4-FFF2-40B4-BE49-F238E27FC236}">
                      <a16:creationId xmlns:a16="http://schemas.microsoft.com/office/drawing/2014/main" id="{1D2971BB-9B68-8A46-8403-658D5F30E6EB}"/>
                    </a:ext>
                  </a:extLst>
                </p:cNvPr>
                <p:cNvSpPr/>
                <p:nvPr/>
              </p:nvSpPr>
              <p:spPr>
                <a:xfrm>
                  <a:off x="214617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29" name="Freeform: Shape 1380">
                  <a:extLst>
                    <a:ext uri="{FF2B5EF4-FFF2-40B4-BE49-F238E27FC236}">
                      <a16:creationId xmlns:a16="http://schemas.microsoft.com/office/drawing/2014/main" id="{555BB5C5-F665-9345-80D5-1EC6776884DF}"/>
                    </a:ext>
                  </a:extLst>
                </p:cNvPr>
                <p:cNvSpPr/>
                <p:nvPr/>
              </p:nvSpPr>
              <p:spPr>
                <a:xfrm>
                  <a:off x="218046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30" name="Freeform: Shape 1381">
                  <a:extLst>
                    <a:ext uri="{FF2B5EF4-FFF2-40B4-BE49-F238E27FC236}">
                      <a16:creationId xmlns:a16="http://schemas.microsoft.com/office/drawing/2014/main" id="{BBCBF15C-2887-DB4B-8D37-0A7491675B66}"/>
                    </a:ext>
                  </a:extLst>
                </p:cNvPr>
                <p:cNvSpPr/>
                <p:nvPr/>
              </p:nvSpPr>
              <p:spPr>
                <a:xfrm>
                  <a:off x="2214753"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31" name="Freeform: Shape 1382">
                  <a:extLst>
                    <a:ext uri="{FF2B5EF4-FFF2-40B4-BE49-F238E27FC236}">
                      <a16:creationId xmlns:a16="http://schemas.microsoft.com/office/drawing/2014/main" id="{26AB8F56-CFB3-8B4B-9267-FEEC52D6C549}"/>
                    </a:ext>
                  </a:extLst>
                </p:cNvPr>
                <p:cNvSpPr/>
                <p:nvPr/>
              </p:nvSpPr>
              <p:spPr>
                <a:xfrm>
                  <a:off x="203187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32" name="Freeform: Shape 1383">
                  <a:extLst>
                    <a:ext uri="{FF2B5EF4-FFF2-40B4-BE49-F238E27FC236}">
                      <a16:creationId xmlns:a16="http://schemas.microsoft.com/office/drawing/2014/main" id="{14CC14AE-ED67-2E48-9E0D-7360F39904D7}"/>
                    </a:ext>
                  </a:extLst>
                </p:cNvPr>
                <p:cNvSpPr/>
                <p:nvPr/>
              </p:nvSpPr>
              <p:spPr>
                <a:xfrm>
                  <a:off x="2226183" y="542163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33" name="Freeform: Shape 1384">
                  <a:extLst>
                    <a:ext uri="{FF2B5EF4-FFF2-40B4-BE49-F238E27FC236}">
                      <a16:creationId xmlns:a16="http://schemas.microsoft.com/office/drawing/2014/main" id="{3FCEB0F2-31AB-6046-A610-2F7F52D2507B}"/>
                    </a:ext>
                  </a:extLst>
                </p:cNvPr>
                <p:cNvSpPr/>
                <p:nvPr/>
              </p:nvSpPr>
              <p:spPr>
                <a:xfrm>
                  <a:off x="2226183" y="538734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34" name="Freeform: Shape 1385">
                  <a:extLst>
                    <a:ext uri="{FF2B5EF4-FFF2-40B4-BE49-F238E27FC236}">
                      <a16:creationId xmlns:a16="http://schemas.microsoft.com/office/drawing/2014/main" id="{29716838-327C-D14F-B63D-0832B43F3A29}"/>
                    </a:ext>
                  </a:extLst>
                </p:cNvPr>
                <p:cNvSpPr/>
                <p:nvPr/>
              </p:nvSpPr>
              <p:spPr>
                <a:xfrm>
                  <a:off x="2226183" y="535305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35" name="Freeform: Shape 1386">
                  <a:extLst>
                    <a:ext uri="{FF2B5EF4-FFF2-40B4-BE49-F238E27FC236}">
                      <a16:creationId xmlns:a16="http://schemas.microsoft.com/office/drawing/2014/main" id="{6E272C17-02B8-904E-A086-6768113D1A52}"/>
                    </a:ext>
                  </a:extLst>
                </p:cNvPr>
                <p:cNvSpPr/>
                <p:nvPr/>
              </p:nvSpPr>
              <p:spPr>
                <a:xfrm>
                  <a:off x="2226183" y="531876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36" name="Freeform: Shape 1387">
                  <a:extLst>
                    <a:ext uri="{FF2B5EF4-FFF2-40B4-BE49-F238E27FC236}">
                      <a16:creationId xmlns:a16="http://schemas.microsoft.com/office/drawing/2014/main" id="{5C3F7C53-E04F-D942-9580-A174AC6B44B8}"/>
                    </a:ext>
                  </a:extLst>
                </p:cNvPr>
                <p:cNvSpPr/>
                <p:nvPr/>
              </p:nvSpPr>
              <p:spPr>
                <a:xfrm>
                  <a:off x="2226183"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37" name="Freeform: Shape 1388">
                  <a:extLst>
                    <a:ext uri="{FF2B5EF4-FFF2-40B4-BE49-F238E27FC236}">
                      <a16:creationId xmlns:a16="http://schemas.microsoft.com/office/drawing/2014/main" id="{A91A78FD-F5D0-9A46-B3A1-5D8DC84F0C2E}"/>
                    </a:ext>
                  </a:extLst>
                </p:cNvPr>
                <p:cNvSpPr/>
                <p:nvPr/>
              </p:nvSpPr>
              <p:spPr>
                <a:xfrm>
                  <a:off x="2066162" y="5273040"/>
                  <a:ext cx="160020" cy="160019"/>
                </a:xfrm>
                <a:custGeom>
                  <a:avLst/>
                  <a:gdLst>
                    <a:gd name="connsiteX0" fmla="*/ 0 w 160020"/>
                    <a:gd name="connsiteY0" fmla="*/ 35147 h 160019"/>
                    <a:gd name="connsiteX1" fmla="*/ 0 w 160020"/>
                    <a:gd name="connsiteY1" fmla="*/ 8572 h 160019"/>
                    <a:gd name="connsiteX2" fmla="*/ 8573 w 160020"/>
                    <a:gd name="connsiteY2" fmla="*/ 0 h 160019"/>
                    <a:gd name="connsiteX3" fmla="*/ 151448 w 160020"/>
                    <a:gd name="connsiteY3" fmla="*/ 0 h 160019"/>
                    <a:gd name="connsiteX4" fmla="*/ 160020 w 160020"/>
                    <a:gd name="connsiteY4" fmla="*/ 8572 h 160019"/>
                    <a:gd name="connsiteX5" fmla="*/ 160020 w 160020"/>
                    <a:gd name="connsiteY5" fmla="*/ 151447 h 160019"/>
                    <a:gd name="connsiteX6" fmla="*/ 151448 w 160020"/>
                    <a:gd name="connsiteY6" fmla="*/ 160020 h 160019"/>
                    <a:gd name="connsiteX7" fmla="*/ 75248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51" y="3858"/>
                        <a:pt x="3860" y="48"/>
                        <a:pt x="8573" y="0"/>
                      </a:cubicBezTo>
                      <a:lnTo>
                        <a:pt x="151448" y="0"/>
                      </a:lnTo>
                      <a:cubicBezTo>
                        <a:pt x="156182" y="0"/>
                        <a:pt x="160020" y="3839"/>
                        <a:pt x="160020" y="8572"/>
                      </a:cubicBezTo>
                      <a:lnTo>
                        <a:pt x="160020" y="151447"/>
                      </a:lnTo>
                      <a:cubicBezTo>
                        <a:pt x="160020" y="156181"/>
                        <a:pt x="156182" y="160020"/>
                        <a:pt x="151448" y="160020"/>
                      </a:cubicBezTo>
                      <a:lnTo>
                        <a:pt x="75248" y="160020"/>
                      </a:lnTo>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38" name="Freeform: Shape 1389">
                  <a:extLst>
                    <a:ext uri="{FF2B5EF4-FFF2-40B4-BE49-F238E27FC236}">
                      <a16:creationId xmlns:a16="http://schemas.microsoft.com/office/drawing/2014/main" id="{89A780F8-9694-1F43-9E4D-82E4395A2048}"/>
                    </a:ext>
                  </a:extLst>
                </p:cNvPr>
                <p:cNvSpPr/>
                <p:nvPr/>
              </p:nvSpPr>
              <p:spPr>
                <a:xfrm>
                  <a:off x="1992439" y="5372100"/>
                  <a:ext cx="128778" cy="128682"/>
                </a:xfrm>
                <a:custGeom>
                  <a:avLst/>
                  <a:gdLst>
                    <a:gd name="connsiteX0" fmla="*/ 128778 w 128778"/>
                    <a:gd name="connsiteY0" fmla="*/ 0 h 128682"/>
                    <a:gd name="connsiteX1" fmla="*/ 128778 w 128778"/>
                    <a:gd name="connsiteY1" fmla="*/ 122015 h 128682"/>
                    <a:gd name="connsiteX2" fmla="*/ 122015 w 128778"/>
                    <a:gd name="connsiteY2" fmla="*/ 128683 h 128682"/>
                    <a:gd name="connsiteX3" fmla="*/ 0 w 128778"/>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778" h="128682">
                      <a:moveTo>
                        <a:pt x="128778" y="0"/>
                      </a:moveTo>
                      <a:lnTo>
                        <a:pt x="128778" y="122015"/>
                      </a:lnTo>
                      <a:cubicBezTo>
                        <a:pt x="128726" y="125711"/>
                        <a:pt x="125714" y="128683"/>
                        <a:pt x="122015" y="128683"/>
                      </a:cubicBezTo>
                      <a:lnTo>
                        <a:pt x="0" y="128683"/>
                      </a:lnTo>
                    </a:path>
                  </a:pathLst>
                </a:custGeom>
                <a:noFill/>
                <a:ln w="28575" cap="flat">
                  <a:solidFill>
                    <a:schemeClr val="tx1"/>
                  </a:solidFill>
                  <a:prstDash val="solid"/>
                  <a:miter/>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39" name="Freeform: Shape 1390">
                  <a:extLst>
                    <a:ext uri="{FF2B5EF4-FFF2-40B4-BE49-F238E27FC236}">
                      <a16:creationId xmlns:a16="http://schemas.microsoft.com/office/drawing/2014/main" id="{D8B0F6DD-0C67-DD47-AD26-953DD39092E9}"/>
                    </a:ext>
                  </a:extLst>
                </p:cNvPr>
                <p:cNvSpPr/>
                <p:nvPr/>
              </p:nvSpPr>
              <p:spPr>
                <a:xfrm>
                  <a:off x="1990725" y="5325406"/>
                  <a:ext cx="130206" cy="44122"/>
                </a:xfrm>
                <a:custGeom>
                  <a:avLst/>
                  <a:gdLst>
                    <a:gd name="connsiteX0" fmla="*/ 0 w 130206"/>
                    <a:gd name="connsiteY0" fmla="*/ 44122 h 44122"/>
                    <a:gd name="connsiteX1" fmla="*/ 47625 w 130206"/>
                    <a:gd name="connsiteY1" fmla="*/ 44122 h 44122"/>
                    <a:gd name="connsiteX2" fmla="*/ 42481 w 130206"/>
                    <a:gd name="connsiteY2" fmla="*/ 13642 h 44122"/>
                    <a:gd name="connsiteX3" fmla="*/ 53054 w 130206"/>
                    <a:gd name="connsiteY3" fmla="*/ 3165 h 44122"/>
                    <a:gd name="connsiteX4" fmla="*/ 87601 w 130206"/>
                    <a:gd name="connsiteY4" fmla="*/ 13166 h 44122"/>
                    <a:gd name="connsiteX5" fmla="*/ 82582 w 130206"/>
                    <a:gd name="connsiteY5" fmla="*/ 44122 h 44122"/>
                    <a:gd name="connsiteX6" fmla="*/ 130207 w 130206"/>
                    <a:gd name="connsiteY6" fmla="*/ 44122 h 4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06" h="44122">
                      <a:moveTo>
                        <a:pt x="0" y="44122"/>
                      </a:moveTo>
                      <a:lnTo>
                        <a:pt x="47625" y="44122"/>
                      </a:lnTo>
                      <a:cubicBezTo>
                        <a:pt x="39373" y="36207"/>
                        <a:pt x="37284" y="23824"/>
                        <a:pt x="42481" y="13642"/>
                      </a:cubicBezTo>
                      <a:cubicBezTo>
                        <a:pt x="44694" y="9032"/>
                        <a:pt x="48429" y="5336"/>
                        <a:pt x="53054" y="3165"/>
                      </a:cubicBezTo>
                      <a:cubicBezTo>
                        <a:pt x="65356" y="-3617"/>
                        <a:pt x="80823" y="860"/>
                        <a:pt x="87601" y="13166"/>
                      </a:cubicBezTo>
                      <a:cubicBezTo>
                        <a:pt x="93247" y="23415"/>
                        <a:pt x="91175" y="36188"/>
                        <a:pt x="82582" y="44122"/>
                      </a:cubicBezTo>
                      <a:lnTo>
                        <a:pt x="130207" y="44122"/>
                      </a:lnTo>
                    </a:path>
                  </a:pathLst>
                </a:custGeom>
                <a:noFill/>
                <a:ln w="28575" cap="flat">
                  <a:solidFill>
                    <a:schemeClr val="tx1"/>
                  </a:solidFill>
                  <a:prstDash val="solid"/>
                  <a:miter/>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40" name="Freeform: Shape 1391">
                  <a:extLst>
                    <a:ext uri="{FF2B5EF4-FFF2-40B4-BE49-F238E27FC236}">
                      <a16:creationId xmlns:a16="http://schemas.microsoft.com/office/drawing/2014/main" id="{7845BA9B-BA2A-574C-AE8B-35669B3A27C4}"/>
                    </a:ext>
                  </a:extLst>
                </p:cNvPr>
                <p:cNvSpPr/>
                <p:nvPr/>
              </p:nvSpPr>
              <p:spPr>
                <a:xfrm>
                  <a:off x="1990725" y="5370004"/>
                  <a:ext cx="43835" cy="130397"/>
                </a:xfrm>
                <a:custGeom>
                  <a:avLst/>
                  <a:gdLst>
                    <a:gd name="connsiteX0" fmla="*/ 0 w 43835"/>
                    <a:gd name="connsiteY0" fmla="*/ 130397 h 130397"/>
                    <a:gd name="connsiteX1" fmla="*/ 0 w 43835"/>
                    <a:gd name="connsiteY1" fmla="*/ 78296 h 130397"/>
                    <a:gd name="connsiteX2" fmla="*/ 30385 w 43835"/>
                    <a:gd name="connsiteY2" fmla="*/ 83439 h 130397"/>
                    <a:gd name="connsiteX3" fmla="*/ 40957 w 43835"/>
                    <a:gd name="connsiteY3" fmla="*/ 72866 h 130397"/>
                    <a:gd name="connsiteX4" fmla="*/ 29925 w 43835"/>
                    <a:gd name="connsiteY4" fmla="*/ 38214 h 130397"/>
                    <a:gd name="connsiteX5" fmla="*/ 18288 w 43835"/>
                    <a:gd name="connsiteY5" fmla="*/ 35338 h 130397"/>
                    <a:gd name="connsiteX6" fmla="*/ 0 w 43835"/>
                    <a:gd name="connsiteY6" fmla="*/ 43339 h 130397"/>
                    <a:gd name="connsiteX7" fmla="*/ 0 w 43835"/>
                    <a:gd name="connsiteY7"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35" h="130397">
                      <a:moveTo>
                        <a:pt x="0" y="130397"/>
                      </a:moveTo>
                      <a:lnTo>
                        <a:pt x="0" y="78296"/>
                      </a:lnTo>
                      <a:cubicBezTo>
                        <a:pt x="7882" y="86535"/>
                        <a:pt x="20232" y="88621"/>
                        <a:pt x="30385" y="83439"/>
                      </a:cubicBezTo>
                      <a:cubicBezTo>
                        <a:pt x="35017" y="81229"/>
                        <a:pt x="38750" y="77495"/>
                        <a:pt x="40957" y="72866"/>
                      </a:cubicBezTo>
                      <a:cubicBezTo>
                        <a:pt x="47481" y="60246"/>
                        <a:pt x="42542" y="44729"/>
                        <a:pt x="29925" y="38214"/>
                      </a:cubicBezTo>
                      <a:cubicBezTo>
                        <a:pt x="26326" y="36347"/>
                        <a:pt x="22339" y="35366"/>
                        <a:pt x="18288" y="35338"/>
                      </a:cubicBezTo>
                      <a:cubicBezTo>
                        <a:pt x="11347" y="35357"/>
                        <a:pt x="4724" y="38252"/>
                        <a:pt x="0" y="43339"/>
                      </a:cubicBezTo>
                      <a:lnTo>
                        <a:pt x="0" y="0"/>
                      </a:lnTo>
                    </a:path>
                  </a:pathLst>
                </a:custGeom>
                <a:noFill/>
                <a:ln w="28575" cap="flat">
                  <a:solidFill>
                    <a:schemeClr val="tx1"/>
                  </a:solidFill>
                  <a:prstDash val="solid"/>
                  <a:miter/>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41" name="Freeform: Shape 1392">
                  <a:extLst>
                    <a:ext uri="{FF2B5EF4-FFF2-40B4-BE49-F238E27FC236}">
                      <a16:creationId xmlns:a16="http://schemas.microsoft.com/office/drawing/2014/main" id="{98427731-C3D5-1A4F-940A-EA7D7ED7AB1F}"/>
                    </a:ext>
                  </a:extLst>
                </p:cNvPr>
                <p:cNvSpPr/>
                <p:nvPr/>
              </p:nvSpPr>
              <p:spPr>
                <a:xfrm>
                  <a:off x="1908048"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42" name="Freeform: Shape 1393">
                  <a:extLst>
                    <a:ext uri="{FF2B5EF4-FFF2-40B4-BE49-F238E27FC236}">
                      <a16:creationId xmlns:a16="http://schemas.microsoft.com/office/drawing/2014/main" id="{128E1B43-A170-3942-A0A7-CC6328D4D0B1}"/>
                    </a:ext>
                  </a:extLst>
                </p:cNvPr>
                <p:cNvSpPr/>
                <p:nvPr/>
              </p:nvSpPr>
              <p:spPr>
                <a:xfrm>
                  <a:off x="1945100"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43" name="Freeform: Shape 1394">
                  <a:extLst>
                    <a:ext uri="{FF2B5EF4-FFF2-40B4-BE49-F238E27FC236}">
                      <a16:creationId xmlns:a16="http://schemas.microsoft.com/office/drawing/2014/main" id="{CB797560-3879-6B44-A977-1B714A22FC56}"/>
                    </a:ext>
                  </a:extLst>
                </p:cNvPr>
                <p:cNvSpPr/>
                <p:nvPr/>
              </p:nvSpPr>
              <p:spPr>
                <a:xfrm>
                  <a:off x="184727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44" name="Freeform: Shape 1395">
                  <a:extLst>
                    <a:ext uri="{FF2B5EF4-FFF2-40B4-BE49-F238E27FC236}">
                      <a16:creationId xmlns:a16="http://schemas.microsoft.com/office/drawing/2014/main" id="{46ADC30A-3442-DB46-BEF2-8BF2CDB5BAE1}"/>
                    </a:ext>
                  </a:extLst>
                </p:cNvPr>
                <p:cNvSpPr/>
                <p:nvPr/>
              </p:nvSpPr>
              <p:spPr>
                <a:xfrm>
                  <a:off x="272900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45" name="Freeform: Shape 1396">
                  <a:extLst>
                    <a:ext uri="{FF2B5EF4-FFF2-40B4-BE49-F238E27FC236}">
                      <a16:creationId xmlns:a16="http://schemas.microsoft.com/office/drawing/2014/main" id="{21BDCBDB-240F-E74C-ABB0-17345723EC1E}"/>
                    </a:ext>
                  </a:extLst>
                </p:cNvPr>
                <p:cNvSpPr/>
                <p:nvPr/>
              </p:nvSpPr>
              <p:spPr>
                <a:xfrm>
                  <a:off x="276329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46" name="Freeform: Shape 1397">
                  <a:extLst>
                    <a:ext uri="{FF2B5EF4-FFF2-40B4-BE49-F238E27FC236}">
                      <a16:creationId xmlns:a16="http://schemas.microsoft.com/office/drawing/2014/main" id="{4476A61A-0AD1-104A-B701-040C4D9B4844}"/>
                    </a:ext>
                  </a:extLst>
                </p:cNvPr>
                <p:cNvSpPr/>
                <p:nvPr/>
              </p:nvSpPr>
              <p:spPr>
                <a:xfrm>
                  <a:off x="279758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47" name="Freeform: Shape 1398">
                  <a:extLst>
                    <a:ext uri="{FF2B5EF4-FFF2-40B4-BE49-F238E27FC236}">
                      <a16:creationId xmlns:a16="http://schemas.microsoft.com/office/drawing/2014/main" id="{278E65AD-3376-D744-8F30-C9C8D2254DAC}"/>
                    </a:ext>
                  </a:extLst>
                </p:cNvPr>
                <p:cNvSpPr/>
                <p:nvPr/>
              </p:nvSpPr>
              <p:spPr>
                <a:xfrm>
                  <a:off x="283187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48" name="Freeform: Shape 1399">
                  <a:extLst>
                    <a:ext uri="{FF2B5EF4-FFF2-40B4-BE49-F238E27FC236}">
                      <a16:creationId xmlns:a16="http://schemas.microsoft.com/office/drawing/2014/main" id="{1CC7D1C6-FD8E-4E4B-B0C4-13B1BD8BFD4A}"/>
                    </a:ext>
                  </a:extLst>
                </p:cNvPr>
                <p:cNvSpPr/>
                <p:nvPr/>
              </p:nvSpPr>
              <p:spPr>
                <a:xfrm>
                  <a:off x="2866167"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49" name="Freeform: Shape 1400">
                  <a:extLst>
                    <a:ext uri="{FF2B5EF4-FFF2-40B4-BE49-F238E27FC236}">
                      <a16:creationId xmlns:a16="http://schemas.microsoft.com/office/drawing/2014/main" id="{6DA2DBBF-199D-D64F-ACE0-2129336E131E}"/>
                    </a:ext>
                  </a:extLst>
                </p:cNvPr>
                <p:cNvSpPr/>
                <p:nvPr/>
              </p:nvSpPr>
              <p:spPr>
                <a:xfrm>
                  <a:off x="279758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50" name="Freeform: Shape 1401">
                  <a:extLst>
                    <a:ext uri="{FF2B5EF4-FFF2-40B4-BE49-F238E27FC236}">
                      <a16:creationId xmlns:a16="http://schemas.microsoft.com/office/drawing/2014/main" id="{C581782B-0D8B-974E-BD79-BE0EDA6A7D9C}"/>
                    </a:ext>
                  </a:extLst>
                </p:cNvPr>
                <p:cNvSpPr/>
                <p:nvPr/>
              </p:nvSpPr>
              <p:spPr>
                <a:xfrm>
                  <a:off x="283187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51" name="Freeform: Shape 1402">
                  <a:extLst>
                    <a:ext uri="{FF2B5EF4-FFF2-40B4-BE49-F238E27FC236}">
                      <a16:creationId xmlns:a16="http://schemas.microsoft.com/office/drawing/2014/main" id="{BFB6A000-6F36-AF4A-B243-4A5506DC6C75}"/>
                    </a:ext>
                  </a:extLst>
                </p:cNvPr>
                <p:cNvSpPr/>
                <p:nvPr/>
              </p:nvSpPr>
              <p:spPr>
                <a:xfrm>
                  <a:off x="2866167"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52" name="Freeform: Shape 1403">
                  <a:extLst>
                    <a:ext uri="{FF2B5EF4-FFF2-40B4-BE49-F238E27FC236}">
                      <a16:creationId xmlns:a16="http://schemas.microsoft.com/office/drawing/2014/main" id="{8015B8A4-AE0A-904A-8592-A5DDB9BDF18F}"/>
                    </a:ext>
                  </a:extLst>
                </p:cNvPr>
                <p:cNvSpPr/>
                <p:nvPr/>
              </p:nvSpPr>
              <p:spPr>
                <a:xfrm>
                  <a:off x="2683287" y="5284470"/>
                  <a:ext cx="34290" cy="9525"/>
                </a:xfrm>
                <a:custGeom>
                  <a:avLst/>
                  <a:gdLst>
                    <a:gd name="connsiteX0" fmla="*/ 0 w 34290"/>
                    <a:gd name="connsiteY0" fmla="*/ 0 h 9525"/>
                    <a:gd name="connsiteX1" fmla="*/ 34290 w 34290"/>
                    <a:gd name="connsiteY1" fmla="*/ 0 h 9525"/>
                  </a:gdLst>
                  <a:ahLst/>
                  <a:cxnLst>
                    <a:cxn ang="0">
                      <a:pos x="connsiteX0" y="connsiteY0"/>
                    </a:cxn>
                    <a:cxn ang="0">
                      <a:pos x="connsiteX1" y="connsiteY1"/>
                    </a:cxn>
                  </a:cxnLst>
                  <a:rect l="l" t="t" r="r" b="b"/>
                  <a:pathLst>
                    <a:path w="34290"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53" name="Freeform: Shape 1404">
                  <a:extLst>
                    <a:ext uri="{FF2B5EF4-FFF2-40B4-BE49-F238E27FC236}">
                      <a16:creationId xmlns:a16="http://schemas.microsoft.com/office/drawing/2014/main" id="{A88AC934-2439-1A43-89E0-113298B2202F}"/>
                    </a:ext>
                  </a:extLst>
                </p:cNvPr>
                <p:cNvSpPr/>
                <p:nvPr/>
              </p:nvSpPr>
              <p:spPr>
                <a:xfrm>
                  <a:off x="2877597"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54" name="Freeform: Shape 1405">
                  <a:extLst>
                    <a:ext uri="{FF2B5EF4-FFF2-40B4-BE49-F238E27FC236}">
                      <a16:creationId xmlns:a16="http://schemas.microsoft.com/office/drawing/2014/main" id="{857C3317-3DF4-404A-9F3E-6A17AACA0250}"/>
                    </a:ext>
                  </a:extLst>
                </p:cNvPr>
                <p:cNvSpPr/>
                <p:nvPr/>
              </p:nvSpPr>
              <p:spPr>
                <a:xfrm>
                  <a:off x="2877597"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55" name="Freeform: Shape 1406">
                  <a:extLst>
                    <a:ext uri="{FF2B5EF4-FFF2-40B4-BE49-F238E27FC236}">
                      <a16:creationId xmlns:a16="http://schemas.microsoft.com/office/drawing/2014/main" id="{10B2B1B3-0721-1742-ACDE-4BC71A513CA4}"/>
                    </a:ext>
                  </a:extLst>
                </p:cNvPr>
                <p:cNvSpPr/>
                <p:nvPr/>
              </p:nvSpPr>
              <p:spPr>
                <a:xfrm>
                  <a:off x="2877597"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56" name="Freeform: Shape 1407">
                  <a:extLst>
                    <a:ext uri="{FF2B5EF4-FFF2-40B4-BE49-F238E27FC236}">
                      <a16:creationId xmlns:a16="http://schemas.microsoft.com/office/drawing/2014/main" id="{29309016-E263-CD43-ADDE-04209F67AC03}"/>
                    </a:ext>
                  </a:extLst>
                </p:cNvPr>
                <p:cNvSpPr/>
                <p:nvPr/>
              </p:nvSpPr>
              <p:spPr>
                <a:xfrm>
                  <a:off x="2877597"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57" name="Freeform: Shape 1408">
                  <a:extLst>
                    <a:ext uri="{FF2B5EF4-FFF2-40B4-BE49-F238E27FC236}">
                      <a16:creationId xmlns:a16="http://schemas.microsoft.com/office/drawing/2014/main" id="{56D85E9A-4B39-0646-9030-1279EC8AD5C7}"/>
                    </a:ext>
                  </a:extLst>
                </p:cNvPr>
                <p:cNvSpPr/>
                <p:nvPr/>
              </p:nvSpPr>
              <p:spPr>
                <a:xfrm>
                  <a:off x="2877597"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58" name="Freeform: Shape 1409">
                  <a:extLst>
                    <a:ext uri="{FF2B5EF4-FFF2-40B4-BE49-F238E27FC236}">
                      <a16:creationId xmlns:a16="http://schemas.microsoft.com/office/drawing/2014/main" id="{8077C39D-7F0C-8545-9B66-5C96C21D60A3}"/>
                    </a:ext>
                  </a:extLst>
                </p:cNvPr>
                <p:cNvSpPr/>
                <p:nvPr/>
              </p:nvSpPr>
              <p:spPr>
                <a:xfrm>
                  <a:off x="2717577" y="5273040"/>
                  <a:ext cx="160115" cy="160019"/>
                </a:xfrm>
                <a:custGeom>
                  <a:avLst/>
                  <a:gdLst>
                    <a:gd name="connsiteX0" fmla="*/ 0 w 160115"/>
                    <a:gd name="connsiteY0" fmla="*/ 35147 h 160019"/>
                    <a:gd name="connsiteX1" fmla="*/ 0 w 160115"/>
                    <a:gd name="connsiteY1" fmla="*/ 8572 h 160019"/>
                    <a:gd name="connsiteX2" fmla="*/ 8573 w 160115"/>
                    <a:gd name="connsiteY2" fmla="*/ 0 h 160019"/>
                    <a:gd name="connsiteX3" fmla="*/ 151448 w 160115"/>
                    <a:gd name="connsiteY3" fmla="*/ 0 h 160019"/>
                    <a:gd name="connsiteX4" fmla="*/ 160115 w 160115"/>
                    <a:gd name="connsiteY4" fmla="*/ 8572 h 160019"/>
                    <a:gd name="connsiteX5" fmla="*/ 160115 w 160115"/>
                    <a:gd name="connsiteY5" fmla="*/ 151447 h 160019"/>
                    <a:gd name="connsiteX6" fmla="*/ 151543 w 160115"/>
                    <a:gd name="connsiteY6" fmla="*/ 160020 h 160019"/>
                    <a:gd name="connsiteX7" fmla="*/ 151448 w 160115"/>
                    <a:gd name="connsiteY7" fmla="*/ 160020 h 160019"/>
                    <a:gd name="connsiteX8" fmla="*/ 75248 w 160115"/>
                    <a:gd name="connsiteY8"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5" h="160019">
                      <a:moveTo>
                        <a:pt x="0" y="35147"/>
                      </a:moveTo>
                      <a:lnTo>
                        <a:pt x="0" y="8572"/>
                      </a:lnTo>
                      <a:cubicBezTo>
                        <a:pt x="0" y="3839"/>
                        <a:pt x="3839" y="0"/>
                        <a:pt x="8573" y="0"/>
                      </a:cubicBezTo>
                      <a:lnTo>
                        <a:pt x="151448" y="0"/>
                      </a:lnTo>
                      <a:cubicBezTo>
                        <a:pt x="156201" y="0"/>
                        <a:pt x="160068" y="3820"/>
                        <a:pt x="160115" y="8572"/>
                      </a:cubicBezTo>
                      <a:lnTo>
                        <a:pt x="160115" y="151447"/>
                      </a:lnTo>
                      <a:cubicBezTo>
                        <a:pt x="160115" y="156181"/>
                        <a:pt x="156277" y="160020"/>
                        <a:pt x="151543" y="160020"/>
                      </a:cubicBezTo>
                      <a:cubicBezTo>
                        <a:pt x="151514" y="160020"/>
                        <a:pt x="151476" y="160020"/>
                        <a:pt x="151448" y="160020"/>
                      </a:cubicBezTo>
                      <a:lnTo>
                        <a:pt x="75248" y="160020"/>
                      </a:lnTo>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59" name="Freeform: Shape 1410">
                  <a:extLst>
                    <a:ext uri="{FF2B5EF4-FFF2-40B4-BE49-F238E27FC236}">
                      <a16:creationId xmlns:a16="http://schemas.microsoft.com/office/drawing/2014/main" id="{21C899B3-1D12-3546-B54C-2DC0CDA93E3D}"/>
                    </a:ext>
                  </a:extLst>
                </p:cNvPr>
                <p:cNvSpPr/>
                <p:nvPr/>
              </p:nvSpPr>
              <p:spPr>
                <a:xfrm>
                  <a:off x="2643854" y="5372100"/>
                  <a:ext cx="128682" cy="128682"/>
                </a:xfrm>
                <a:custGeom>
                  <a:avLst/>
                  <a:gdLst>
                    <a:gd name="connsiteX0" fmla="*/ 128683 w 128682"/>
                    <a:gd name="connsiteY0" fmla="*/ 0 h 128682"/>
                    <a:gd name="connsiteX1" fmla="*/ 128683 w 128682"/>
                    <a:gd name="connsiteY1" fmla="*/ 122015 h 128682"/>
                    <a:gd name="connsiteX2" fmla="*/ 121920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35" y="125711"/>
                        <a:pt x="125616" y="128683"/>
                        <a:pt x="121920" y="128683"/>
                      </a:cubicBezTo>
                      <a:lnTo>
                        <a:pt x="0" y="128683"/>
                      </a:lnTo>
                    </a:path>
                  </a:pathLst>
                </a:custGeom>
                <a:noFill/>
                <a:ln w="28575" cap="flat">
                  <a:solidFill>
                    <a:schemeClr val="tx1"/>
                  </a:solidFill>
                  <a:prstDash val="solid"/>
                  <a:miter/>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60" name="Freeform: Shape 1411">
                  <a:extLst>
                    <a:ext uri="{FF2B5EF4-FFF2-40B4-BE49-F238E27FC236}">
                      <a16:creationId xmlns:a16="http://schemas.microsoft.com/office/drawing/2014/main" id="{61EA4BAB-970D-A641-A932-42B1F250DE3C}"/>
                    </a:ext>
                  </a:extLst>
                </p:cNvPr>
                <p:cNvSpPr/>
                <p:nvPr/>
              </p:nvSpPr>
              <p:spPr>
                <a:xfrm>
                  <a:off x="2641663" y="5325621"/>
                  <a:ext cx="130302" cy="43906"/>
                </a:xfrm>
                <a:custGeom>
                  <a:avLst/>
                  <a:gdLst>
                    <a:gd name="connsiteX0" fmla="*/ 0 w 130302"/>
                    <a:gd name="connsiteY0" fmla="*/ 43907 h 43906"/>
                    <a:gd name="connsiteX1" fmla="*/ 47625 w 130302"/>
                    <a:gd name="connsiteY1" fmla="*/ 43907 h 43906"/>
                    <a:gd name="connsiteX2" fmla="*/ 42577 w 130302"/>
                    <a:gd name="connsiteY2" fmla="*/ 13427 h 43906"/>
                    <a:gd name="connsiteX3" fmla="*/ 53054 w 130302"/>
                    <a:gd name="connsiteY3" fmla="*/ 2949 h 43906"/>
                    <a:gd name="connsiteX4" fmla="*/ 87544 w 130302"/>
                    <a:gd name="connsiteY4" fmla="*/ 13627 h 43906"/>
                    <a:gd name="connsiteX5" fmla="*/ 82677 w 130302"/>
                    <a:gd name="connsiteY5" fmla="*/ 43907 h 43906"/>
                    <a:gd name="connsiteX6" fmla="*/ 130302 w 130302"/>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2" h="43906">
                      <a:moveTo>
                        <a:pt x="0" y="43907"/>
                      </a:moveTo>
                      <a:lnTo>
                        <a:pt x="47625" y="43907"/>
                      </a:lnTo>
                      <a:cubicBezTo>
                        <a:pt x="39376" y="35982"/>
                        <a:pt x="37322" y="23580"/>
                        <a:pt x="42577" y="13427"/>
                      </a:cubicBezTo>
                      <a:cubicBezTo>
                        <a:pt x="44747" y="8826"/>
                        <a:pt x="48451" y="5121"/>
                        <a:pt x="53054" y="2949"/>
                      </a:cubicBezTo>
                      <a:cubicBezTo>
                        <a:pt x="65523" y="-3623"/>
                        <a:pt x="80963" y="1158"/>
                        <a:pt x="87544" y="13627"/>
                      </a:cubicBezTo>
                      <a:cubicBezTo>
                        <a:pt x="92840" y="23676"/>
                        <a:pt x="90859" y="36020"/>
                        <a:pt x="82677" y="43907"/>
                      </a:cubicBezTo>
                      <a:lnTo>
                        <a:pt x="130302" y="43907"/>
                      </a:lnTo>
                    </a:path>
                  </a:pathLst>
                </a:custGeom>
                <a:noFill/>
                <a:ln w="28575" cap="flat">
                  <a:solidFill>
                    <a:schemeClr val="tx1"/>
                  </a:solidFill>
                  <a:prstDash val="solid"/>
                  <a:miter/>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61" name="Freeform: Shape 1412">
                  <a:extLst>
                    <a:ext uri="{FF2B5EF4-FFF2-40B4-BE49-F238E27FC236}">
                      <a16:creationId xmlns:a16="http://schemas.microsoft.com/office/drawing/2014/main" id="{17B9EF49-A883-3048-BDD5-4379E3DC0F75}"/>
                    </a:ext>
                  </a:extLst>
                </p:cNvPr>
                <p:cNvSpPr/>
                <p:nvPr/>
              </p:nvSpPr>
              <p:spPr>
                <a:xfrm>
                  <a:off x="2641663" y="5370004"/>
                  <a:ext cx="44119" cy="130397"/>
                </a:xfrm>
                <a:custGeom>
                  <a:avLst/>
                  <a:gdLst>
                    <a:gd name="connsiteX0" fmla="*/ 0 w 44119"/>
                    <a:gd name="connsiteY0" fmla="*/ 130397 h 130397"/>
                    <a:gd name="connsiteX1" fmla="*/ 0 w 44119"/>
                    <a:gd name="connsiteY1" fmla="*/ 78296 h 130397"/>
                    <a:gd name="connsiteX2" fmla="*/ 30480 w 44119"/>
                    <a:gd name="connsiteY2" fmla="*/ 83439 h 130397"/>
                    <a:gd name="connsiteX3" fmla="*/ 40958 w 44119"/>
                    <a:gd name="connsiteY3" fmla="*/ 72866 h 130397"/>
                    <a:gd name="connsiteX4" fmla="*/ 30956 w 44119"/>
                    <a:gd name="connsiteY4" fmla="*/ 38319 h 130397"/>
                    <a:gd name="connsiteX5" fmla="*/ 0 w 44119"/>
                    <a:gd name="connsiteY5" fmla="*/ 43339 h 130397"/>
                    <a:gd name="connsiteX6" fmla="*/ 0 w 44119"/>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19" h="130397">
                      <a:moveTo>
                        <a:pt x="0" y="130397"/>
                      </a:moveTo>
                      <a:lnTo>
                        <a:pt x="0" y="78296"/>
                      </a:lnTo>
                      <a:cubicBezTo>
                        <a:pt x="7912" y="86544"/>
                        <a:pt x="20298" y="88640"/>
                        <a:pt x="30480" y="83439"/>
                      </a:cubicBezTo>
                      <a:cubicBezTo>
                        <a:pt x="35085" y="81229"/>
                        <a:pt x="38786" y="77495"/>
                        <a:pt x="40958" y="72866"/>
                      </a:cubicBezTo>
                      <a:cubicBezTo>
                        <a:pt x="47736" y="60560"/>
                        <a:pt x="43258" y="45101"/>
                        <a:pt x="30956" y="38319"/>
                      </a:cubicBezTo>
                      <a:cubicBezTo>
                        <a:pt x="20711" y="32671"/>
                        <a:pt x="7936" y="34747"/>
                        <a:pt x="0" y="43339"/>
                      </a:cubicBezTo>
                      <a:lnTo>
                        <a:pt x="0" y="0"/>
                      </a:lnTo>
                    </a:path>
                  </a:pathLst>
                </a:custGeom>
                <a:noFill/>
                <a:ln w="28575" cap="flat">
                  <a:solidFill>
                    <a:schemeClr val="tx1"/>
                  </a:solidFill>
                  <a:prstDash val="solid"/>
                  <a:miter/>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62" name="Freeform: Shape 1413">
                  <a:extLst>
                    <a:ext uri="{FF2B5EF4-FFF2-40B4-BE49-F238E27FC236}">
                      <a16:creationId xmlns:a16="http://schemas.microsoft.com/office/drawing/2014/main" id="{15169985-7655-264F-BCCB-37BB61D45CA0}"/>
                    </a:ext>
                  </a:extLst>
                </p:cNvPr>
                <p:cNvSpPr/>
                <p:nvPr/>
              </p:nvSpPr>
              <p:spPr>
                <a:xfrm>
                  <a:off x="2559367"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63" name="Freeform: Shape 1414">
                  <a:extLst>
                    <a:ext uri="{FF2B5EF4-FFF2-40B4-BE49-F238E27FC236}">
                      <a16:creationId xmlns:a16="http://schemas.microsoft.com/office/drawing/2014/main" id="{64F4B146-456B-CE45-883C-B8104E8DDE1D}"/>
                    </a:ext>
                  </a:extLst>
                </p:cNvPr>
                <p:cNvSpPr/>
                <p:nvPr/>
              </p:nvSpPr>
              <p:spPr>
                <a:xfrm>
                  <a:off x="2596515"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64" name="Freeform: Shape 1415">
                  <a:extLst>
                    <a:ext uri="{FF2B5EF4-FFF2-40B4-BE49-F238E27FC236}">
                      <a16:creationId xmlns:a16="http://schemas.microsoft.com/office/drawing/2014/main" id="{32050F20-1693-E246-8004-46CE1505DDBF}"/>
                    </a:ext>
                  </a:extLst>
                </p:cNvPr>
                <p:cNvSpPr/>
                <p:nvPr/>
              </p:nvSpPr>
              <p:spPr>
                <a:xfrm>
                  <a:off x="2498598"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65" name="Freeform: Shape 1416">
                  <a:extLst>
                    <a:ext uri="{FF2B5EF4-FFF2-40B4-BE49-F238E27FC236}">
                      <a16:creationId xmlns:a16="http://schemas.microsoft.com/office/drawing/2014/main" id="{1E0F8B26-275D-F440-82EE-F001AE0EBAAB}"/>
                    </a:ext>
                  </a:extLst>
                </p:cNvPr>
                <p:cNvSpPr/>
                <p:nvPr/>
              </p:nvSpPr>
              <p:spPr>
                <a:xfrm>
                  <a:off x="338004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66" name="Freeform: Shape 1417">
                  <a:extLst>
                    <a:ext uri="{FF2B5EF4-FFF2-40B4-BE49-F238E27FC236}">
                      <a16:creationId xmlns:a16="http://schemas.microsoft.com/office/drawing/2014/main" id="{323FA87D-F915-984C-AEC4-74263BB72578}"/>
                    </a:ext>
                  </a:extLst>
                </p:cNvPr>
                <p:cNvSpPr/>
                <p:nvPr/>
              </p:nvSpPr>
              <p:spPr>
                <a:xfrm>
                  <a:off x="341433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67" name="Freeform: Shape 1418">
                  <a:extLst>
                    <a:ext uri="{FF2B5EF4-FFF2-40B4-BE49-F238E27FC236}">
                      <a16:creationId xmlns:a16="http://schemas.microsoft.com/office/drawing/2014/main" id="{08382118-B63F-8B42-88E2-7A7325A4CE0D}"/>
                    </a:ext>
                  </a:extLst>
                </p:cNvPr>
                <p:cNvSpPr/>
                <p:nvPr/>
              </p:nvSpPr>
              <p:spPr>
                <a:xfrm>
                  <a:off x="344862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68" name="Freeform: Shape 1419">
                  <a:extLst>
                    <a:ext uri="{FF2B5EF4-FFF2-40B4-BE49-F238E27FC236}">
                      <a16:creationId xmlns:a16="http://schemas.microsoft.com/office/drawing/2014/main" id="{1338FEE6-4E1C-8248-B17D-0048FD2D80B5}"/>
                    </a:ext>
                  </a:extLst>
                </p:cNvPr>
                <p:cNvSpPr/>
                <p:nvPr/>
              </p:nvSpPr>
              <p:spPr>
                <a:xfrm>
                  <a:off x="348291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69" name="Freeform: Shape 1420">
                  <a:extLst>
                    <a:ext uri="{FF2B5EF4-FFF2-40B4-BE49-F238E27FC236}">
                      <a16:creationId xmlns:a16="http://schemas.microsoft.com/office/drawing/2014/main" id="{0511B3CF-44DE-BB41-971A-B59E75C69587}"/>
                    </a:ext>
                  </a:extLst>
                </p:cNvPr>
                <p:cNvSpPr/>
                <p:nvPr/>
              </p:nvSpPr>
              <p:spPr>
                <a:xfrm>
                  <a:off x="3517201" y="523875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70" name="Freeform: Shape 1421">
                  <a:extLst>
                    <a:ext uri="{FF2B5EF4-FFF2-40B4-BE49-F238E27FC236}">
                      <a16:creationId xmlns:a16="http://schemas.microsoft.com/office/drawing/2014/main" id="{6DEC7142-35E2-794B-8D7D-5AB692B51307}"/>
                    </a:ext>
                  </a:extLst>
                </p:cNvPr>
                <p:cNvSpPr/>
                <p:nvPr/>
              </p:nvSpPr>
              <p:spPr>
                <a:xfrm>
                  <a:off x="344862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71" name="Freeform: Shape 1422">
                  <a:extLst>
                    <a:ext uri="{FF2B5EF4-FFF2-40B4-BE49-F238E27FC236}">
                      <a16:creationId xmlns:a16="http://schemas.microsoft.com/office/drawing/2014/main" id="{9224F152-0C2D-C945-9400-EFAD73379B3C}"/>
                    </a:ext>
                  </a:extLst>
                </p:cNvPr>
                <p:cNvSpPr/>
                <p:nvPr/>
              </p:nvSpPr>
              <p:spPr>
                <a:xfrm>
                  <a:off x="348291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72" name="Freeform: Shape 1423">
                  <a:extLst>
                    <a:ext uri="{FF2B5EF4-FFF2-40B4-BE49-F238E27FC236}">
                      <a16:creationId xmlns:a16="http://schemas.microsoft.com/office/drawing/2014/main" id="{3634840F-7EFE-7E45-90DD-C64FAE0BAE8B}"/>
                    </a:ext>
                  </a:extLst>
                </p:cNvPr>
                <p:cNvSpPr/>
                <p:nvPr/>
              </p:nvSpPr>
              <p:spPr>
                <a:xfrm>
                  <a:off x="3517201" y="5433060"/>
                  <a:ext cx="9525" cy="34289"/>
                </a:xfrm>
                <a:custGeom>
                  <a:avLst/>
                  <a:gdLst>
                    <a:gd name="connsiteX0" fmla="*/ 0 w 9525"/>
                    <a:gd name="connsiteY0" fmla="*/ 0 h 34289"/>
                    <a:gd name="connsiteX1" fmla="*/ 0 w 9525"/>
                    <a:gd name="connsiteY1" fmla="*/ 34290 h 34289"/>
                  </a:gdLst>
                  <a:ahLst/>
                  <a:cxnLst>
                    <a:cxn ang="0">
                      <a:pos x="connsiteX0" y="connsiteY0"/>
                    </a:cxn>
                    <a:cxn ang="0">
                      <a:pos x="connsiteX1" y="connsiteY1"/>
                    </a:cxn>
                  </a:cxnLst>
                  <a:rect l="l" t="t" r="r" b="b"/>
                  <a:pathLst>
                    <a:path w="9525" h="34289">
                      <a:moveTo>
                        <a:pt x="0" y="0"/>
                      </a:moveTo>
                      <a:lnTo>
                        <a:pt x="0" y="3429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73" name="Freeform: Shape 1424">
                  <a:extLst>
                    <a:ext uri="{FF2B5EF4-FFF2-40B4-BE49-F238E27FC236}">
                      <a16:creationId xmlns:a16="http://schemas.microsoft.com/office/drawing/2014/main" id="{0ED6C446-B6AD-CC49-8393-5700BDBF1329}"/>
                    </a:ext>
                  </a:extLst>
                </p:cNvPr>
                <p:cNvSpPr/>
                <p:nvPr/>
              </p:nvSpPr>
              <p:spPr>
                <a:xfrm>
                  <a:off x="333432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74" name="Freeform: Shape 1425">
                  <a:extLst>
                    <a:ext uri="{FF2B5EF4-FFF2-40B4-BE49-F238E27FC236}">
                      <a16:creationId xmlns:a16="http://schemas.microsoft.com/office/drawing/2014/main" id="{4A6FF738-1033-224F-A014-71E87B21CAE0}"/>
                    </a:ext>
                  </a:extLst>
                </p:cNvPr>
                <p:cNvSpPr/>
                <p:nvPr/>
              </p:nvSpPr>
              <p:spPr>
                <a:xfrm>
                  <a:off x="3528631" y="542163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75" name="Freeform: Shape 1426">
                  <a:extLst>
                    <a:ext uri="{FF2B5EF4-FFF2-40B4-BE49-F238E27FC236}">
                      <a16:creationId xmlns:a16="http://schemas.microsoft.com/office/drawing/2014/main" id="{545F30D6-9EF8-F24B-934F-8C91E54ED809}"/>
                    </a:ext>
                  </a:extLst>
                </p:cNvPr>
                <p:cNvSpPr/>
                <p:nvPr/>
              </p:nvSpPr>
              <p:spPr>
                <a:xfrm>
                  <a:off x="3528631" y="538734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76" name="Freeform: Shape 1427">
                  <a:extLst>
                    <a:ext uri="{FF2B5EF4-FFF2-40B4-BE49-F238E27FC236}">
                      <a16:creationId xmlns:a16="http://schemas.microsoft.com/office/drawing/2014/main" id="{F4253203-86F6-8948-B504-5A283D701298}"/>
                    </a:ext>
                  </a:extLst>
                </p:cNvPr>
                <p:cNvSpPr/>
                <p:nvPr/>
              </p:nvSpPr>
              <p:spPr>
                <a:xfrm>
                  <a:off x="3528631" y="535305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77" name="Freeform: Shape 1428">
                  <a:extLst>
                    <a:ext uri="{FF2B5EF4-FFF2-40B4-BE49-F238E27FC236}">
                      <a16:creationId xmlns:a16="http://schemas.microsoft.com/office/drawing/2014/main" id="{06299691-8A95-BC49-96A4-996B56503956}"/>
                    </a:ext>
                  </a:extLst>
                </p:cNvPr>
                <p:cNvSpPr/>
                <p:nvPr/>
              </p:nvSpPr>
              <p:spPr>
                <a:xfrm>
                  <a:off x="3528631" y="531876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78" name="Freeform: Shape 1429">
                  <a:extLst>
                    <a:ext uri="{FF2B5EF4-FFF2-40B4-BE49-F238E27FC236}">
                      <a16:creationId xmlns:a16="http://schemas.microsoft.com/office/drawing/2014/main" id="{F60D39AF-2F45-4E42-A226-159B40CC2885}"/>
                    </a:ext>
                  </a:extLst>
                </p:cNvPr>
                <p:cNvSpPr/>
                <p:nvPr/>
              </p:nvSpPr>
              <p:spPr>
                <a:xfrm>
                  <a:off x="3528631" y="5284470"/>
                  <a:ext cx="34289" cy="9525"/>
                </a:xfrm>
                <a:custGeom>
                  <a:avLst/>
                  <a:gdLst>
                    <a:gd name="connsiteX0" fmla="*/ 0 w 34289"/>
                    <a:gd name="connsiteY0" fmla="*/ 0 h 9525"/>
                    <a:gd name="connsiteX1" fmla="*/ 34290 w 34289"/>
                    <a:gd name="connsiteY1" fmla="*/ 0 h 9525"/>
                  </a:gdLst>
                  <a:ahLst/>
                  <a:cxnLst>
                    <a:cxn ang="0">
                      <a:pos x="connsiteX0" y="connsiteY0"/>
                    </a:cxn>
                    <a:cxn ang="0">
                      <a:pos x="connsiteX1" y="connsiteY1"/>
                    </a:cxn>
                  </a:cxnLst>
                  <a:rect l="l" t="t" r="r" b="b"/>
                  <a:pathLst>
                    <a:path w="34289" h="9525">
                      <a:moveTo>
                        <a:pt x="0" y="0"/>
                      </a:moveTo>
                      <a:lnTo>
                        <a:pt x="34290" y="0"/>
                      </a:lnTo>
                    </a:path>
                  </a:pathLst>
                </a:custGeom>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79" name="Freeform: Shape 1430">
                  <a:extLst>
                    <a:ext uri="{FF2B5EF4-FFF2-40B4-BE49-F238E27FC236}">
                      <a16:creationId xmlns:a16="http://schemas.microsoft.com/office/drawing/2014/main" id="{076AC645-576C-4549-8FB9-029896C88AA1}"/>
                    </a:ext>
                  </a:extLst>
                </p:cNvPr>
                <p:cNvSpPr/>
                <p:nvPr/>
              </p:nvSpPr>
              <p:spPr>
                <a:xfrm>
                  <a:off x="3368611" y="5273040"/>
                  <a:ext cx="160020" cy="160019"/>
                </a:xfrm>
                <a:custGeom>
                  <a:avLst/>
                  <a:gdLst>
                    <a:gd name="connsiteX0" fmla="*/ 0 w 160020"/>
                    <a:gd name="connsiteY0" fmla="*/ 35147 h 160019"/>
                    <a:gd name="connsiteX1" fmla="*/ 0 w 160020"/>
                    <a:gd name="connsiteY1" fmla="*/ 8572 h 160019"/>
                    <a:gd name="connsiteX2" fmla="*/ 8572 w 160020"/>
                    <a:gd name="connsiteY2" fmla="*/ 0 h 160019"/>
                    <a:gd name="connsiteX3" fmla="*/ 151447 w 160020"/>
                    <a:gd name="connsiteY3" fmla="*/ 0 h 160019"/>
                    <a:gd name="connsiteX4" fmla="*/ 160020 w 160020"/>
                    <a:gd name="connsiteY4" fmla="*/ 8572 h 160019"/>
                    <a:gd name="connsiteX5" fmla="*/ 160020 w 160020"/>
                    <a:gd name="connsiteY5" fmla="*/ 151447 h 160019"/>
                    <a:gd name="connsiteX6" fmla="*/ 151447 w 160020"/>
                    <a:gd name="connsiteY6" fmla="*/ 160020 h 160019"/>
                    <a:gd name="connsiteX7" fmla="*/ 75247 w 160020"/>
                    <a:gd name="connsiteY7" fmla="*/ 160020 h 16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60019">
                      <a:moveTo>
                        <a:pt x="0" y="35147"/>
                      </a:moveTo>
                      <a:lnTo>
                        <a:pt x="0" y="8572"/>
                      </a:lnTo>
                      <a:cubicBezTo>
                        <a:pt x="0" y="3839"/>
                        <a:pt x="3839" y="0"/>
                        <a:pt x="8572" y="0"/>
                      </a:cubicBezTo>
                      <a:lnTo>
                        <a:pt x="151447" y="0"/>
                      </a:lnTo>
                      <a:cubicBezTo>
                        <a:pt x="156181" y="0"/>
                        <a:pt x="160020" y="3839"/>
                        <a:pt x="160020" y="8572"/>
                      </a:cubicBezTo>
                      <a:lnTo>
                        <a:pt x="160020" y="151447"/>
                      </a:lnTo>
                      <a:cubicBezTo>
                        <a:pt x="160020" y="156181"/>
                        <a:pt x="156181" y="160020"/>
                        <a:pt x="151447" y="160020"/>
                      </a:cubicBezTo>
                      <a:lnTo>
                        <a:pt x="75247" y="160020"/>
                      </a:lnTo>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80" name="Freeform: Shape 1431">
                  <a:extLst>
                    <a:ext uri="{FF2B5EF4-FFF2-40B4-BE49-F238E27FC236}">
                      <a16:creationId xmlns:a16="http://schemas.microsoft.com/office/drawing/2014/main" id="{4408A218-A59E-EF46-881D-CBB6EB6FB10D}"/>
                    </a:ext>
                  </a:extLst>
                </p:cNvPr>
                <p:cNvSpPr/>
                <p:nvPr/>
              </p:nvSpPr>
              <p:spPr>
                <a:xfrm>
                  <a:off x="3294887" y="5372100"/>
                  <a:ext cx="128682" cy="128682"/>
                </a:xfrm>
                <a:custGeom>
                  <a:avLst/>
                  <a:gdLst>
                    <a:gd name="connsiteX0" fmla="*/ 128683 w 128682"/>
                    <a:gd name="connsiteY0" fmla="*/ 0 h 128682"/>
                    <a:gd name="connsiteX1" fmla="*/ 128683 w 128682"/>
                    <a:gd name="connsiteY1" fmla="*/ 122015 h 128682"/>
                    <a:gd name="connsiteX2" fmla="*/ 122015 w 128682"/>
                    <a:gd name="connsiteY2" fmla="*/ 128683 h 128682"/>
                    <a:gd name="connsiteX3" fmla="*/ 0 w 128682"/>
                    <a:gd name="connsiteY3" fmla="*/ 128683 h 128682"/>
                  </a:gdLst>
                  <a:ahLst/>
                  <a:cxnLst>
                    <a:cxn ang="0">
                      <a:pos x="connsiteX0" y="connsiteY0"/>
                    </a:cxn>
                    <a:cxn ang="0">
                      <a:pos x="connsiteX1" y="connsiteY1"/>
                    </a:cxn>
                    <a:cxn ang="0">
                      <a:pos x="connsiteX2" y="connsiteY2"/>
                    </a:cxn>
                    <a:cxn ang="0">
                      <a:pos x="connsiteX3" y="connsiteY3"/>
                    </a:cxn>
                  </a:cxnLst>
                  <a:rect l="l" t="t" r="r" b="b"/>
                  <a:pathLst>
                    <a:path w="128682" h="128682">
                      <a:moveTo>
                        <a:pt x="128683" y="0"/>
                      </a:moveTo>
                      <a:lnTo>
                        <a:pt x="128683" y="122015"/>
                      </a:lnTo>
                      <a:cubicBezTo>
                        <a:pt x="128683" y="125701"/>
                        <a:pt x="125701" y="128683"/>
                        <a:pt x="122015" y="128683"/>
                      </a:cubicBezTo>
                      <a:lnTo>
                        <a:pt x="0" y="128683"/>
                      </a:lnTo>
                    </a:path>
                  </a:pathLst>
                </a:custGeom>
                <a:noFill/>
                <a:ln w="28575" cap="flat">
                  <a:solidFill>
                    <a:schemeClr val="tx1"/>
                  </a:solidFill>
                  <a:prstDash val="solid"/>
                  <a:miter/>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81" name="Freeform: Shape 1432">
                  <a:extLst>
                    <a:ext uri="{FF2B5EF4-FFF2-40B4-BE49-F238E27FC236}">
                      <a16:creationId xmlns:a16="http://schemas.microsoft.com/office/drawing/2014/main" id="{43766FD5-8598-3848-9328-D8D5738E7038}"/>
                    </a:ext>
                  </a:extLst>
                </p:cNvPr>
                <p:cNvSpPr/>
                <p:nvPr/>
              </p:nvSpPr>
              <p:spPr>
                <a:xfrm>
                  <a:off x="3292697" y="5325621"/>
                  <a:ext cx="130301" cy="43906"/>
                </a:xfrm>
                <a:custGeom>
                  <a:avLst/>
                  <a:gdLst>
                    <a:gd name="connsiteX0" fmla="*/ 0 w 130301"/>
                    <a:gd name="connsiteY0" fmla="*/ 43907 h 43906"/>
                    <a:gd name="connsiteX1" fmla="*/ 47625 w 130301"/>
                    <a:gd name="connsiteY1" fmla="*/ 43907 h 43906"/>
                    <a:gd name="connsiteX2" fmla="*/ 42577 w 130301"/>
                    <a:gd name="connsiteY2" fmla="*/ 13427 h 43906"/>
                    <a:gd name="connsiteX3" fmla="*/ 53054 w 130301"/>
                    <a:gd name="connsiteY3" fmla="*/ 2949 h 43906"/>
                    <a:gd name="connsiteX4" fmla="*/ 87544 w 130301"/>
                    <a:gd name="connsiteY4" fmla="*/ 13627 h 43906"/>
                    <a:gd name="connsiteX5" fmla="*/ 82677 w 130301"/>
                    <a:gd name="connsiteY5" fmla="*/ 43907 h 43906"/>
                    <a:gd name="connsiteX6" fmla="*/ 130302 w 130301"/>
                    <a:gd name="connsiteY6" fmla="*/ 43907 h 4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1" h="43906">
                      <a:moveTo>
                        <a:pt x="0" y="43907"/>
                      </a:moveTo>
                      <a:lnTo>
                        <a:pt x="47625" y="43907"/>
                      </a:lnTo>
                      <a:cubicBezTo>
                        <a:pt x="39376" y="35982"/>
                        <a:pt x="37319" y="23580"/>
                        <a:pt x="42577" y="13427"/>
                      </a:cubicBezTo>
                      <a:cubicBezTo>
                        <a:pt x="44777" y="8845"/>
                        <a:pt x="48473" y="5149"/>
                        <a:pt x="53054" y="2949"/>
                      </a:cubicBezTo>
                      <a:cubicBezTo>
                        <a:pt x="65522" y="-3623"/>
                        <a:pt x="80963" y="1158"/>
                        <a:pt x="87544" y="13627"/>
                      </a:cubicBezTo>
                      <a:cubicBezTo>
                        <a:pt x="92840" y="23676"/>
                        <a:pt x="90859" y="36020"/>
                        <a:pt x="82677" y="43907"/>
                      </a:cubicBezTo>
                      <a:lnTo>
                        <a:pt x="130302" y="43907"/>
                      </a:lnTo>
                    </a:path>
                  </a:pathLst>
                </a:custGeom>
                <a:noFill/>
                <a:ln w="28575" cap="flat">
                  <a:solidFill>
                    <a:schemeClr val="tx1"/>
                  </a:solidFill>
                  <a:prstDash val="solid"/>
                  <a:miter/>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82" name="Freeform: Shape 1433">
                  <a:extLst>
                    <a:ext uri="{FF2B5EF4-FFF2-40B4-BE49-F238E27FC236}">
                      <a16:creationId xmlns:a16="http://schemas.microsoft.com/office/drawing/2014/main" id="{9765A4FC-4819-1849-AA27-9ADD5F629C44}"/>
                    </a:ext>
                  </a:extLst>
                </p:cNvPr>
                <p:cNvSpPr/>
                <p:nvPr/>
              </p:nvSpPr>
              <p:spPr>
                <a:xfrm>
                  <a:off x="3292697" y="5370004"/>
                  <a:ext cx="44122" cy="130397"/>
                </a:xfrm>
                <a:custGeom>
                  <a:avLst/>
                  <a:gdLst>
                    <a:gd name="connsiteX0" fmla="*/ 0 w 44122"/>
                    <a:gd name="connsiteY0" fmla="*/ 130397 h 130397"/>
                    <a:gd name="connsiteX1" fmla="*/ 0 w 44122"/>
                    <a:gd name="connsiteY1" fmla="*/ 78296 h 130397"/>
                    <a:gd name="connsiteX2" fmla="*/ 30480 w 44122"/>
                    <a:gd name="connsiteY2" fmla="*/ 83439 h 130397"/>
                    <a:gd name="connsiteX3" fmla="*/ 40958 w 44122"/>
                    <a:gd name="connsiteY3" fmla="*/ 72866 h 130397"/>
                    <a:gd name="connsiteX4" fmla="*/ 30956 w 44122"/>
                    <a:gd name="connsiteY4" fmla="*/ 38319 h 130397"/>
                    <a:gd name="connsiteX5" fmla="*/ 0 w 44122"/>
                    <a:gd name="connsiteY5" fmla="*/ 43339 h 130397"/>
                    <a:gd name="connsiteX6" fmla="*/ 0 w 44122"/>
                    <a:gd name="connsiteY6" fmla="*/ 0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2" h="130397">
                      <a:moveTo>
                        <a:pt x="0" y="130397"/>
                      </a:moveTo>
                      <a:lnTo>
                        <a:pt x="0" y="78296"/>
                      </a:lnTo>
                      <a:cubicBezTo>
                        <a:pt x="7925" y="86516"/>
                        <a:pt x="20288" y="88602"/>
                        <a:pt x="30480" y="83439"/>
                      </a:cubicBezTo>
                      <a:cubicBezTo>
                        <a:pt x="35109" y="81258"/>
                        <a:pt x="38824" y="77514"/>
                        <a:pt x="40958" y="72866"/>
                      </a:cubicBezTo>
                      <a:cubicBezTo>
                        <a:pt x="47739" y="60560"/>
                        <a:pt x="43262" y="45101"/>
                        <a:pt x="30956" y="38319"/>
                      </a:cubicBezTo>
                      <a:cubicBezTo>
                        <a:pt x="20707" y="32671"/>
                        <a:pt x="7934" y="34747"/>
                        <a:pt x="0" y="43339"/>
                      </a:cubicBezTo>
                      <a:lnTo>
                        <a:pt x="0" y="0"/>
                      </a:lnTo>
                    </a:path>
                  </a:pathLst>
                </a:custGeom>
                <a:noFill/>
                <a:ln w="28575" cap="flat">
                  <a:solidFill>
                    <a:schemeClr val="tx1"/>
                  </a:solidFill>
                  <a:prstDash val="solid"/>
                  <a:miter/>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83" name="Freeform: Shape 1434">
                  <a:extLst>
                    <a:ext uri="{FF2B5EF4-FFF2-40B4-BE49-F238E27FC236}">
                      <a16:creationId xmlns:a16="http://schemas.microsoft.com/office/drawing/2014/main" id="{5BCB36F7-C29E-B34D-8E22-6511DA6B6D14}"/>
                    </a:ext>
                  </a:extLst>
                </p:cNvPr>
                <p:cNvSpPr/>
                <p:nvPr/>
              </p:nvSpPr>
              <p:spPr>
                <a:xfrm>
                  <a:off x="3210401" y="5424106"/>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84" name="Freeform: Shape 1435">
                  <a:extLst>
                    <a:ext uri="{FF2B5EF4-FFF2-40B4-BE49-F238E27FC236}">
                      <a16:creationId xmlns:a16="http://schemas.microsoft.com/office/drawing/2014/main" id="{DF57DE9E-0F51-F941-BF4D-B6A324A27343}"/>
                    </a:ext>
                  </a:extLst>
                </p:cNvPr>
                <p:cNvSpPr/>
                <p:nvPr/>
              </p:nvSpPr>
              <p:spPr>
                <a:xfrm>
                  <a:off x="3247548" y="5293614"/>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sp>
              <p:nvSpPr>
                <p:cNvPr id="85" name="Freeform: Shape 1436">
                  <a:extLst>
                    <a:ext uri="{FF2B5EF4-FFF2-40B4-BE49-F238E27FC236}">
                      <a16:creationId xmlns:a16="http://schemas.microsoft.com/office/drawing/2014/main" id="{FDD2426F-1295-0344-A3DD-FEBB92121175}"/>
                    </a:ext>
                  </a:extLst>
                </p:cNvPr>
                <p:cNvSpPr/>
                <p:nvPr/>
              </p:nvSpPr>
              <p:spPr>
                <a:xfrm>
                  <a:off x="3149727" y="5342858"/>
                  <a:ext cx="40290" cy="40290"/>
                </a:xfrm>
                <a:custGeom>
                  <a:avLst/>
                  <a:gdLst>
                    <a:gd name="connsiteX0" fmla="*/ 0 w 40290"/>
                    <a:gd name="connsiteY0" fmla="*/ 0 h 40290"/>
                    <a:gd name="connsiteX1" fmla="*/ 40291 w 40290"/>
                    <a:gd name="connsiteY1" fmla="*/ 0 h 40290"/>
                    <a:gd name="connsiteX2" fmla="*/ 40291 w 40290"/>
                    <a:gd name="connsiteY2" fmla="*/ 40291 h 40290"/>
                    <a:gd name="connsiteX3" fmla="*/ 0 w 40290"/>
                    <a:gd name="connsiteY3" fmla="*/ 40291 h 40290"/>
                  </a:gdLst>
                  <a:ahLst/>
                  <a:cxnLst>
                    <a:cxn ang="0">
                      <a:pos x="connsiteX0" y="connsiteY0"/>
                    </a:cxn>
                    <a:cxn ang="0">
                      <a:pos x="connsiteX1" y="connsiteY1"/>
                    </a:cxn>
                    <a:cxn ang="0">
                      <a:pos x="connsiteX2" y="connsiteY2"/>
                    </a:cxn>
                    <a:cxn ang="0">
                      <a:pos x="connsiteX3" y="connsiteY3"/>
                    </a:cxn>
                  </a:cxnLst>
                  <a:rect l="l" t="t" r="r" b="b"/>
                  <a:pathLst>
                    <a:path w="40290" h="40290">
                      <a:moveTo>
                        <a:pt x="0" y="0"/>
                      </a:moveTo>
                      <a:lnTo>
                        <a:pt x="40291" y="0"/>
                      </a:lnTo>
                      <a:lnTo>
                        <a:pt x="40291" y="40291"/>
                      </a:lnTo>
                      <a:lnTo>
                        <a:pt x="0" y="40291"/>
                      </a:lnTo>
                      <a:close/>
                    </a:path>
                  </a:pathLst>
                </a:custGeom>
                <a:noFill/>
                <a:ln w="28575" cap="flat">
                  <a:solidFill>
                    <a:schemeClr val="tx1"/>
                  </a:solidFill>
                  <a:prstDash val="solid"/>
                  <a:round/>
                </a:ln>
              </p:spPr>
              <p:txBody>
                <a:bodyPr rtlCol="0" anchor="ctr"/>
                <a:lstStyle/>
                <a:p>
                  <a:pPr defTabSz="761970">
                    <a:defRPr/>
                  </a:pPr>
                  <a:endParaRPr lang="en-US" sz="2000" dirty="0">
                    <a:ln w="0"/>
                    <a:solidFill>
                      <a:srgbClr val="FFFFFF"/>
                    </a:solidFill>
                    <a:effectLst>
                      <a:outerShdw blurRad="38100" dist="19050" dir="2700000" algn="tl" rotWithShape="0">
                        <a:srgbClr val="1C232F">
                          <a:alpha val="40000"/>
                        </a:srgbClr>
                      </a:outerShdw>
                    </a:effectLst>
                    <a:latin typeface="Amazon Ember"/>
                  </a:endParaRPr>
                </a:p>
              </p:txBody>
            </p:sp>
          </p:grpSp>
        </p:grpSp>
        <p:grpSp>
          <p:nvGrpSpPr>
            <p:cNvPr id="87" name="Group 86">
              <a:extLst>
                <a:ext uri="{FF2B5EF4-FFF2-40B4-BE49-F238E27FC236}">
                  <a16:creationId xmlns:a16="http://schemas.microsoft.com/office/drawing/2014/main" id="{8960E6AC-542D-4E75-A462-E01E3AA154E9}"/>
                </a:ext>
              </a:extLst>
            </p:cNvPr>
            <p:cNvGrpSpPr/>
            <p:nvPr/>
          </p:nvGrpSpPr>
          <p:grpSpPr>
            <a:xfrm>
              <a:off x="5811688" y="1566260"/>
              <a:ext cx="4724776" cy="3756756"/>
              <a:chOff x="6151053" y="1566260"/>
              <a:chExt cx="4724776" cy="3756756"/>
            </a:xfrm>
          </p:grpSpPr>
          <p:sp>
            <p:nvSpPr>
              <p:cNvPr id="5" name="Title 2">
                <a:extLst>
                  <a:ext uri="{FF2B5EF4-FFF2-40B4-BE49-F238E27FC236}">
                    <a16:creationId xmlns:a16="http://schemas.microsoft.com/office/drawing/2014/main" id="{CC71F6B8-7490-4744-A17D-8FAF9C80AB9F}"/>
                  </a:ext>
                </a:extLst>
              </p:cNvPr>
              <p:cNvSpPr txBox="1">
                <a:spLocks/>
              </p:cNvSpPr>
              <p:nvPr/>
            </p:nvSpPr>
            <p:spPr>
              <a:xfrm>
                <a:off x="6151053" y="3457770"/>
                <a:ext cx="4724776" cy="186524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457182">
                  <a:defRPr/>
                </a:pPr>
                <a:r>
                  <a:rPr lang="en-US" sz="2000" dirty="0">
                    <a:solidFill>
                      <a:schemeClr val="accent1"/>
                    </a:solidFill>
                    <a:latin typeface="Amazon Ember"/>
                  </a:rPr>
                  <a:t> </a:t>
                </a:r>
                <a:r>
                  <a:rPr lang="en-US" sz="2800" b="1" dirty="0">
                    <a:solidFill>
                      <a:schemeClr val="accent1"/>
                    </a:solidFill>
                    <a:latin typeface="Amazon Ember"/>
                  </a:rPr>
                  <a:t>AllReduce</a:t>
                </a:r>
                <a:endParaRPr lang="en-US" sz="2000" b="1" dirty="0">
                  <a:solidFill>
                    <a:schemeClr val="accent1"/>
                  </a:solidFill>
                  <a:latin typeface="Amazon Ember"/>
                </a:endParaRPr>
              </a:p>
              <a:p>
                <a:pPr algn="ctr" defTabSz="457182">
                  <a:defRPr/>
                </a:pPr>
                <a:endParaRPr lang="en-US" sz="2000" dirty="0">
                  <a:solidFill>
                    <a:schemeClr val="accent1"/>
                  </a:solidFill>
                  <a:latin typeface="Amazon Ember"/>
                </a:endParaRPr>
              </a:p>
              <a:p>
                <a:pPr algn="ctr" defTabSz="457182">
                  <a:defRPr/>
                </a:pPr>
                <a:r>
                  <a:rPr lang="en-US" sz="1667" dirty="0">
                    <a:solidFill>
                      <a:srgbClr val="FFFFFF"/>
                    </a:solidFill>
                    <a:latin typeface="Amazon Ember"/>
                  </a:rPr>
                  <a:t>E.g.,</a:t>
                </a:r>
                <a:r>
                  <a:rPr lang="en-US" sz="1667" dirty="0">
                    <a:solidFill>
                      <a:srgbClr val="FFFF00"/>
                    </a:solidFill>
                    <a:latin typeface="Amazon Ember"/>
                  </a:rPr>
                  <a:t> </a:t>
                </a:r>
                <a:r>
                  <a:rPr lang="en-US" sz="1667" dirty="0">
                    <a:latin typeface="Amazon Ember"/>
                  </a:rPr>
                  <a:t>Horovod</a:t>
                </a:r>
                <a:r>
                  <a:rPr lang="en-US" sz="1667" dirty="0">
                    <a:solidFill>
                      <a:srgbClr val="FFFFFF"/>
                    </a:solidFill>
                    <a:latin typeface="Amazon Ember"/>
                  </a:rPr>
                  <a:t>, </a:t>
                </a:r>
                <a:r>
                  <a:rPr lang="en-US" sz="1667" dirty="0" err="1">
                    <a:solidFill>
                      <a:srgbClr val="FFFFFF"/>
                    </a:solidFill>
                    <a:latin typeface="Amazon Ember"/>
                  </a:rPr>
                  <a:t>PyTorch</a:t>
                </a:r>
                <a:r>
                  <a:rPr lang="en-US" sz="1667" dirty="0">
                    <a:solidFill>
                      <a:srgbClr val="FFFFFF"/>
                    </a:solidFill>
                    <a:latin typeface="Amazon Ember"/>
                  </a:rPr>
                  <a:t> </a:t>
                </a:r>
                <a:br>
                  <a:rPr lang="en-US" sz="1667" dirty="0">
                    <a:solidFill>
                      <a:srgbClr val="FFFFFF"/>
                    </a:solidFill>
                    <a:latin typeface="Amazon Ember"/>
                  </a:rPr>
                </a:br>
                <a:r>
                  <a:rPr lang="en-US" sz="1667" dirty="0" err="1">
                    <a:solidFill>
                      <a:srgbClr val="FFFFFF"/>
                    </a:solidFill>
                    <a:latin typeface="Amazon Ember"/>
                  </a:rPr>
                  <a:t>DistributedDataParallel</a:t>
                </a:r>
                <a:endParaRPr lang="en-US" sz="1667" dirty="0">
                  <a:solidFill>
                    <a:srgbClr val="FFFFFF"/>
                  </a:solidFill>
                  <a:latin typeface="Amazon Ember"/>
                </a:endParaRPr>
              </a:p>
              <a:p>
                <a:pPr algn="ctr" defTabSz="457182">
                  <a:defRPr/>
                </a:pPr>
                <a:endParaRPr lang="en-US" sz="1500" dirty="0">
                  <a:solidFill>
                    <a:schemeClr val="accent1"/>
                  </a:solidFill>
                  <a:latin typeface="Amazon Ember"/>
                </a:endParaRPr>
              </a:p>
              <a:p>
                <a:pPr algn="ctr" defTabSz="457182">
                  <a:defRPr/>
                </a:pPr>
                <a:r>
                  <a:rPr lang="en-US" sz="1667" dirty="0">
                    <a:solidFill>
                      <a:schemeClr val="accent1"/>
                    </a:solidFill>
                    <a:latin typeface="Amazon Ember"/>
                  </a:rPr>
                  <a:t>Uses MPI to allow GPU nodes to communicate directly with each other in a “ring” topology</a:t>
                </a:r>
              </a:p>
            </p:txBody>
          </p:sp>
          <p:grpSp>
            <p:nvGrpSpPr>
              <p:cNvPr id="145" name="Graphic 2">
                <a:extLst>
                  <a:ext uri="{FF2B5EF4-FFF2-40B4-BE49-F238E27FC236}">
                    <a16:creationId xmlns:a16="http://schemas.microsoft.com/office/drawing/2014/main" id="{F02F970C-8C2F-2D49-A281-7BB26450FDD8}"/>
                  </a:ext>
                </a:extLst>
              </p:cNvPr>
              <p:cNvGrpSpPr/>
              <p:nvPr/>
            </p:nvGrpSpPr>
            <p:grpSpPr>
              <a:xfrm>
                <a:off x="7600397" y="1566260"/>
                <a:ext cx="1826088" cy="1738680"/>
                <a:chOff x="74487" y="2200274"/>
                <a:chExt cx="457200" cy="457200"/>
              </a:xfrm>
            </p:grpSpPr>
            <p:sp>
              <p:nvSpPr>
                <p:cNvPr id="146" name="Freeform: Shape 120">
                  <a:extLst>
                    <a:ext uri="{FF2B5EF4-FFF2-40B4-BE49-F238E27FC236}">
                      <a16:creationId xmlns:a16="http://schemas.microsoft.com/office/drawing/2014/main" id="{C3E816FF-4E06-3B4F-8DDA-196F8F1EF482}"/>
                    </a:ext>
                  </a:extLst>
                </p:cNvPr>
                <p:cNvSpPr/>
                <p:nvPr/>
              </p:nvSpPr>
              <p:spPr>
                <a:xfrm>
                  <a:off x="325009" y="2325272"/>
                  <a:ext cx="60236" cy="34084"/>
                </a:xfrm>
                <a:custGeom>
                  <a:avLst/>
                  <a:gdLst>
                    <a:gd name="connsiteX0" fmla="*/ 60236 w 60236"/>
                    <a:gd name="connsiteY0" fmla="*/ 34084 h 34084"/>
                    <a:gd name="connsiteX1" fmla="*/ 0 w 60236"/>
                    <a:gd name="connsiteY1" fmla="*/ 0 h 34084"/>
                  </a:gdLst>
                  <a:ahLst/>
                  <a:cxnLst>
                    <a:cxn ang="0">
                      <a:pos x="connsiteX0" y="connsiteY0"/>
                    </a:cxn>
                    <a:cxn ang="0">
                      <a:pos x="connsiteX1" y="connsiteY1"/>
                    </a:cxn>
                  </a:cxnLst>
                  <a:rect l="l" t="t" r="r" b="b"/>
                  <a:pathLst>
                    <a:path w="60236" h="34084">
                      <a:moveTo>
                        <a:pt x="60236" y="34084"/>
                      </a:moveTo>
                      <a:lnTo>
                        <a:pt x="0" y="0"/>
                      </a:lnTo>
                    </a:path>
                  </a:pathLst>
                </a:custGeom>
                <a:ln w="28575" cap="flat">
                  <a:solidFill>
                    <a:schemeClr val="tx1"/>
                  </a:solidFill>
                  <a:prstDash val="solid"/>
                  <a:round/>
                </a:ln>
              </p:spPr>
              <p:txBody>
                <a:bodyPr rtlCol="0" anchor="ctr"/>
                <a:lstStyle/>
                <a:p>
                  <a:endParaRPr lang="en-US" sz="1500" dirty="0"/>
                </a:p>
              </p:txBody>
            </p:sp>
            <p:sp>
              <p:nvSpPr>
                <p:cNvPr id="147" name="Freeform: Shape 121">
                  <a:extLst>
                    <a:ext uri="{FF2B5EF4-FFF2-40B4-BE49-F238E27FC236}">
                      <a16:creationId xmlns:a16="http://schemas.microsoft.com/office/drawing/2014/main" id="{A0BF125D-94DF-AA4A-A336-B9A5064CA346}"/>
                    </a:ext>
                  </a:extLst>
                </p:cNvPr>
                <p:cNvSpPr/>
                <p:nvPr/>
              </p:nvSpPr>
              <p:spPr>
                <a:xfrm>
                  <a:off x="334679" y="2302481"/>
                  <a:ext cx="63207" cy="31592"/>
                </a:xfrm>
                <a:custGeom>
                  <a:avLst/>
                  <a:gdLst>
                    <a:gd name="connsiteX0" fmla="*/ 63208 w 63207"/>
                    <a:gd name="connsiteY0" fmla="*/ 31593 h 31592"/>
                    <a:gd name="connsiteX1" fmla="*/ 0 w 63207"/>
                    <a:gd name="connsiteY1" fmla="*/ 0 h 31592"/>
                  </a:gdLst>
                  <a:ahLst/>
                  <a:cxnLst>
                    <a:cxn ang="0">
                      <a:pos x="connsiteX0" y="connsiteY0"/>
                    </a:cxn>
                    <a:cxn ang="0">
                      <a:pos x="connsiteX1" y="connsiteY1"/>
                    </a:cxn>
                  </a:cxnLst>
                  <a:rect l="l" t="t" r="r" b="b"/>
                  <a:pathLst>
                    <a:path w="63207" h="31592">
                      <a:moveTo>
                        <a:pt x="63208" y="31593"/>
                      </a:moveTo>
                      <a:lnTo>
                        <a:pt x="0" y="0"/>
                      </a:lnTo>
                    </a:path>
                  </a:pathLst>
                </a:custGeom>
                <a:ln w="28575" cap="flat">
                  <a:solidFill>
                    <a:schemeClr val="tx1"/>
                  </a:solidFill>
                  <a:prstDash val="solid"/>
                  <a:round/>
                </a:ln>
              </p:spPr>
              <p:txBody>
                <a:bodyPr rtlCol="0" anchor="ctr"/>
                <a:lstStyle/>
                <a:p>
                  <a:endParaRPr lang="en-US" sz="1500" dirty="0"/>
                </a:p>
              </p:txBody>
            </p:sp>
            <p:sp>
              <p:nvSpPr>
                <p:cNvPr id="148" name="Freeform: Shape 122">
                  <a:extLst>
                    <a:ext uri="{FF2B5EF4-FFF2-40B4-BE49-F238E27FC236}">
                      <a16:creationId xmlns:a16="http://schemas.microsoft.com/office/drawing/2014/main" id="{9ADB7EB9-3E42-8A4B-A72C-AEA35A7FE93A}"/>
                    </a:ext>
                  </a:extLst>
                </p:cNvPr>
                <p:cNvSpPr/>
                <p:nvPr/>
              </p:nvSpPr>
              <p:spPr>
                <a:xfrm>
                  <a:off x="220928" y="2325798"/>
                  <a:ext cx="61813" cy="33558"/>
                </a:xfrm>
                <a:custGeom>
                  <a:avLst/>
                  <a:gdLst>
                    <a:gd name="connsiteX0" fmla="*/ 0 w 61813"/>
                    <a:gd name="connsiteY0" fmla="*/ 33558 h 33558"/>
                    <a:gd name="connsiteX1" fmla="*/ 61813 w 61813"/>
                    <a:gd name="connsiteY1" fmla="*/ 0 h 33558"/>
                  </a:gdLst>
                  <a:ahLst/>
                  <a:cxnLst>
                    <a:cxn ang="0">
                      <a:pos x="connsiteX0" y="connsiteY0"/>
                    </a:cxn>
                    <a:cxn ang="0">
                      <a:pos x="connsiteX1" y="connsiteY1"/>
                    </a:cxn>
                  </a:cxnLst>
                  <a:rect l="l" t="t" r="r" b="b"/>
                  <a:pathLst>
                    <a:path w="61813" h="33558">
                      <a:moveTo>
                        <a:pt x="0" y="33558"/>
                      </a:moveTo>
                      <a:lnTo>
                        <a:pt x="61813" y="0"/>
                      </a:lnTo>
                    </a:path>
                  </a:pathLst>
                </a:custGeom>
                <a:ln w="28575" cap="flat">
                  <a:solidFill>
                    <a:schemeClr val="tx1"/>
                  </a:solidFill>
                  <a:prstDash val="solid"/>
                  <a:round/>
                </a:ln>
              </p:spPr>
              <p:txBody>
                <a:bodyPr rtlCol="0" anchor="ctr"/>
                <a:lstStyle/>
                <a:p>
                  <a:endParaRPr lang="en-US" sz="1500" dirty="0"/>
                </a:p>
              </p:txBody>
            </p:sp>
            <p:sp>
              <p:nvSpPr>
                <p:cNvPr id="149" name="Freeform: Shape 123">
                  <a:extLst>
                    <a:ext uri="{FF2B5EF4-FFF2-40B4-BE49-F238E27FC236}">
                      <a16:creationId xmlns:a16="http://schemas.microsoft.com/office/drawing/2014/main" id="{38492B6C-DDA3-984E-8C07-1B39BBD00513}"/>
                    </a:ext>
                  </a:extLst>
                </p:cNvPr>
                <p:cNvSpPr/>
                <p:nvPr/>
              </p:nvSpPr>
              <p:spPr>
                <a:xfrm>
                  <a:off x="208286" y="2302481"/>
                  <a:ext cx="63207" cy="31592"/>
                </a:xfrm>
                <a:custGeom>
                  <a:avLst/>
                  <a:gdLst>
                    <a:gd name="connsiteX0" fmla="*/ 0 w 63207"/>
                    <a:gd name="connsiteY0" fmla="*/ 31593 h 31592"/>
                    <a:gd name="connsiteX1" fmla="*/ 63208 w 63207"/>
                    <a:gd name="connsiteY1" fmla="*/ 0 h 31592"/>
                  </a:gdLst>
                  <a:ahLst/>
                  <a:cxnLst>
                    <a:cxn ang="0">
                      <a:pos x="connsiteX0" y="connsiteY0"/>
                    </a:cxn>
                    <a:cxn ang="0">
                      <a:pos x="connsiteX1" y="connsiteY1"/>
                    </a:cxn>
                  </a:cxnLst>
                  <a:rect l="l" t="t" r="r" b="b"/>
                  <a:pathLst>
                    <a:path w="63207" h="31592">
                      <a:moveTo>
                        <a:pt x="0" y="31593"/>
                      </a:moveTo>
                      <a:lnTo>
                        <a:pt x="63208" y="0"/>
                      </a:lnTo>
                    </a:path>
                  </a:pathLst>
                </a:custGeom>
                <a:ln w="28575" cap="flat">
                  <a:solidFill>
                    <a:schemeClr val="tx1"/>
                  </a:solidFill>
                  <a:prstDash val="solid"/>
                  <a:round/>
                </a:ln>
              </p:spPr>
              <p:txBody>
                <a:bodyPr rtlCol="0" anchor="ctr"/>
                <a:lstStyle/>
                <a:p>
                  <a:endParaRPr lang="en-US" sz="1500" dirty="0"/>
                </a:p>
              </p:txBody>
            </p:sp>
            <p:sp>
              <p:nvSpPr>
                <p:cNvPr id="150" name="Freeform: Shape 124">
                  <a:extLst>
                    <a:ext uri="{FF2B5EF4-FFF2-40B4-BE49-F238E27FC236}">
                      <a16:creationId xmlns:a16="http://schemas.microsoft.com/office/drawing/2014/main" id="{3E165AE8-FE6B-0244-A6F6-EC22C83A43BB}"/>
                    </a:ext>
                  </a:extLst>
                </p:cNvPr>
                <p:cNvSpPr/>
                <p:nvPr/>
              </p:nvSpPr>
              <p:spPr>
                <a:xfrm>
                  <a:off x="324483" y="2498391"/>
                  <a:ext cx="60761" cy="33558"/>
                </a:xfrm>
                <a:custGeom>
                  <a:avLst/>
                  <a:gdLst>
                    <a:gd name="connsiteX0" fmla="*/ 60762 w 60761"/>
                    <a:gd name="connsiteY0" fmla="*/ 0 h 33558"/>
                    <a:gd name="connsiteX1" fmla="*/ 0 w 60761"/>
                    <a:gd name="connsiteY1" fmla="*/ 33558 h 33558"/>
                  </a:gdLst>
                  <a:ahLst/>
                  <a:cxnLst>
                    <a:cxn ang="0">
                      <a:pos x="connsiteX0" y="connsiteY0"/>
                    </a:cxn>
                    <a:cxn ang="0">
                      <a:pos x="connsiteX1" y="connsiteY1"/>
                    </a:cxn>
                  </a:cxnLst>
                  <a:rect l="l" t="t" r="r" b="b"/>
                  <a:pathLst>
                    <a:path w="60761" h="33558">
                      <a:moveTo>
                        <a:pt x="60762" y="0"/>
                      </a:moveTo>
                      <a:lnTo>
                        <a:pt x="0" y="33558"/>
                      </a:lnTo>
                    </a:path>
                  </a:pathLst>
                </a:custGeom>
                <a:ln w="28575" cap="flat">
                  <a:solidFill>
                    <a:schemeClr val="tx1"/>
                  </a:solidFill>
                  <a:prstDash val="solid"/>
                  <a:round/>
                </a:ln>
              </p:spPr>
              <p:txBody>
                <a:bodyPr rtlCol="0" anchor="ctr"/>
                <a:lstStyle/>
                <a:p>
                  <a:endParaRPr lang="en-US" sz="1500" dirty="0"/>
                </a:p>
              </p:txBody>
            </p:sp>
            <p:sp>
              <p:nvSpPr>
                <p:cNvPr id="151" name="Freeform: Shape 125">
                  <a:extLst>
                    <a:ext uri="{FF2B5EF4-FFF2-40B4-BE49-F238E27FC236}">
                      <a16:creationId xmlns:a16="http://schemas.microsoft.com/office/drawing/2014/main" id="{546C7659-F2D7-3F46-B7C1-75CA4FF58819}"/>
                    </a:ext>
                  </a:extLst>
                </p:cNvPr>
                <p:cNvSpPr/>
                <p:nvPr/>
              </p:nvSpPr>
              <p:spPr>
                <a:xfrm>
                  <a:off x="334679" y="2523674"/>
                  <a:ext cx="63207" cy="31592"/>
                </a:xfrm>
                <a:custGeom>
                  <a:avLst/>
                  <a:gdLst>
                    <a:gd name="connsiteX0" fmla="*/ 63208 w 63207"/>
                    <a:gd name="connsiteY0" fmla="*/ 0 h 31592"/>
                    <a:gd name="connsiteX1" fmla="*/ 0 w 63207"/>
                    <a:gd name="connsiteY1" fmla="*/ 31593 h 31592"/>
                  </a:gdLst>
                  <a:ahLst/>
                  <a:cxnLst>
                    <a:cxn ang="0">
                      <a:pos x="connsiteX0" y="connsiteY0"/>
                    </a:cxn>
                    <a:cxn ang="0">
                      <a:pos x="connsiteX1" y="connsiteY1"/>
                    </a:cxn>
                  </a:cxnLst>
                  <a:rect l="l" t="t" r="r" b="b"/>
                  <a:pathLst>
                    <a:path w="63207" h="31592">
                      <a:moveTo>
                        <a:pt x="63208" y="0"/>
                      </a:moveTo>
                      <a:lnTo>
                        <a:pt x="0" y="31593"/>
                      </a:lnTo>
                    </a:path>
                  </a:pathLst>
                </a:custGeom>
                <a:ln w="28575" cap="flat">
                  <a:solidFill>
                    <a:schemeClr val="tx1"/>
                  </a:solidFill>
                  <a:prstDash val="solid"/>
                  <a:round/>
                </a:ln>
              </p:spPr>
              <p:txBody>
                <a:bodyPr rtlCol="0" anchor="ctr"/>
                <a:lstStyle/>
                <a:p>
                  <a:endParaRPr lang="en-US" sz="1500" dirty="0"/>
                </a:p>
              </p:txBody>
            </p:sp>
            <p:sp>
              <p:nvSpPr>
                <p:cNvPr id="152" name="Freeform: Shape 126">
                  <a:extLst>
                    <a:ext uri="{FF2B5EF4-FFF2-40B4-BE49-F238E27FC236}">
                      <a16:creationId xmlns:a16="http://schemas.microsoft.com/office/drawing/2014/main" id="{005CDBB2-B093-B842-913E-DBB27D4F6160}"/>
                    </a:ext>
                  </a:extLst>
                </p:cNvPr>
                <p:cNvSpPr/>
                <p:nvPr/>
              </p:nvSpPr>
              <p:spPr>
                <a:xfrm>
                  <a:off x="220928" y="2498391"/>
                  <a:ext cx="60236" cy="32506"/>
                </a:xfrm>
                <a:custGeom>
                  <a:avLst/>
                  <a:gdLst>
                    <a:gd name="connsiteX0" fmla="*/ 0 w 60236"/>
                    <a:gd name="connsiteY0" fmla="*/ 0 h 32506"/>
                    <a:gd name="connsiteX1" fmla="*/ 60236 w 60236"/>
                    <a:gd name="connsiteY1" fmla="*/ 32507 h 32506"/>
                  </a:gdLst>
                  <a:ahLst/>
                  <a:cxnLst>
                    <a:cxn ang="0">
                      <a:pos x="connsiteX0" y="connsiteY0"/>
                    </a:cxn>
                    <a:cxn ang="0">
                      <a:pos x="connsiteX1" y="connsiteY1"/>
                    </a:cxn>
                  </a:cxnLst>
                  <a:rect l="l" t="t" r="r" b="b"/>
                  <a:pathLst>
                    <a:path w="60236" h="32506">
                      <a:moveTo>
                        <a:pt x="0" y="0"/>
                      </a:moveTo>
                      <a:lnTo>
                        <a:pt x="60236" y="32507"/>
                      </a:lnTo>
                    </a:path>
                  </a:pathLst>
                </a:custGeom>
                <a:ln w="28575" cap="flat">
                  <a:solidFill>
                    <a:schemeClr val="tx1"/>
                  </a:solidFill>
                  <a:prstDash val="solid"/>
                  <a:round/>
                </a:ln>
              </p:spPr>
              <p:txBody>
                <a:bodyPr rtlCol="0" anchor="ctr"/>
                <a:lstStyle/>
                <a:p>
                  <a:endParaRPr lang="en-US" sz="1500" dirty="0"/>
                </a:p>
              </p:txBody>
            </p:sp>
            <p:sp>
              <p:nvSpPr>
                <p:cNvPr id="153" name="Freeform: Shape 127">
                  <a:extLst>
                    <a:ext uri="{FF2B5EF4-FFF2-40B4-BE49-F238E27FC236}">
                      <a16:creationId xmlns:a16="http://schemas.microsoft.com/office/drawing/2014/main" id="{1744F58A-F7C5-8C49-8DCD-7D0E6EEC06FE}"/>
                    </a:ext>
                  </a:extLst>
                </p:cNvPr>
                <p:cNvSpPr/>
                <p:nvPr/>
              </p:nvSpPr>
              <p:spPr>
                <a:xfrm>
                  <a:off x="208286" y="2523674"/>
                  <a:ext cx="63207" cy="31592"/>
                </a:xfrm>
                <a:custGeom>
                  <a:avLst/>
                  <a:gdLst>
                    <a:gd name="connsiteX0" fmla="*/ 0 w 63207"/>
                    <a:gd name="connsiteY0" fmla="*/ 0 h 31592"/>
                    <a:gd name="connsiteX1" fmla="*/ 63208 w 63207"/>
                    <a:gd name="connsiteY1" fmla="*/ 31593 h 31592"/>
                  </a:gdLst>
                  <a:ahLst/>
                  <a:cxnLst>
                    <a:cxn ang="0">
                      <a:pos x="connsiteX0" y="connsiteY0"/>
                    </a:cxn>
                    <a:cxn ang="0">
                      <a:pos x="connsiteX1" y="connsiteY1"/>
                    </a:cxn>
                  </a:cxnLst>
                  <a:rect l="l" t="t" r="r" b="b"/>
                  <a:pathLst>
                    <a:path w="63207" h="31592">
                      <a:moveTo>
                        <a:pt x="0" y="0"/>
                      </a:moveTo>
                      <a:lnTo>
                        <a:pt x="63208" y="31593"/>
                      </a:lnTo>
                    </a:path>
                  </a:pathLst>
                </a:custGeom>
                <a:ln w="28575" cap="flat">
                  <a:solidFill>
                    <a:schemeClr val="tx1"/>
                  </a:solidFill>
                  <a:prstDash val="solid"/>
                  <a:round/>
                </a:ln>
              </p:spPr>
              <p:txBody>
                <a:bodyPr rtlCol="0" anchor="ctr"/>
                <a:lstStyle/>
                <a:p>
                  <a:endParaRPr lang="en-US" sz="1500" dirty="0"/>
                </a:p>
              </p:txBody>
            </p:sp>
            <p:sp>
              <p:nvSpPr>
                <p:cNvPr id="154" name="Freeform: Shape 128">
                  <a:extLst>
                    <a:ext uri="{FF2B5EF4-FFF2-40B4-BE49-F238E27FC236}">
                      <a16:creationId xmlns:a16="http://schemas.microsoft.com/office/drawing/2014/main" id="{EFB755AC-0F73-5841-8B35-A426C983F433}"/>
                    </a:ext>
                  </a:extLst>
                </p:cNvPr>
                <p:cNvSpPr/>
                <p:nvPr/>
              </p:nvSpPr>
              <p:spPr>
                <a:xfrm>
                  <a:off x="303087" y="2586882"/>
                  <a:ext cx="2286" cy="37924"/>
                </a:xfrm>
                <a:custGeom>
                  <a:avLst/>
                  <a:gdLst>
                    <a:gd name="connsiteX0" fmla="*/ 0 w 2286"/>
                    <a:gd name="connsiteY0" fmla="*/ 0 h 37924"/>
                    <a:gd name="connsiteX1" fmla="*/ 0 w 2286"/>
                    <a:gd name="connsiteY1" fmla="*/ 37925 h 37924"/>
                  </a:gdLst>
                  <a:ahLst/>
                  <a:cxnLst>
                    <a:cxn ang="0">
                      <a:pos x="connsiteX0" y="connsiteY0"/>
                    </a:cxn>
                    <a:cxn ang="0">
                      <a:pos x="connsiteX1" y="connsiteY1"/>
                    </a:cxn>
                  </a:cxnLst>
                  <a:rect l="l" t="t" r="r" b="b"/>
                  <a:pathLst>
                    <a:path w="2286" h="37924">
                      <a:moveTo>
                        <a:pt x="0" y="0"/>
                      </a:moveTo>
                      <a:lnTo>
                        <a:pt x="0" y="37925"/>
                      </a:lnTo>
                    </a:path>
                  </a:pathLst>
                </a:custGeom>
                <a:ln w="28575" cap="flat">
                  <a:solidFill>
                    <a:schemeClr val="tx1"/>
                  </a:solidFill>
                  <a:prstDash val="solid"/>
                  <a:round/>
                </a:ln>
              </p:spPr>
              <p:txBody>
                <a:bodyPr rtlCol="0" anchor="ctr"/>
                <a:lstStyle/>
                <a:p>
                  <a:endParaRPr lang="en-US" sz="1500" dirty="0"/>
                </a:p>
              </p:txBody>
            </p:sp>
            <p:sp>
              <p:nvSpPr>
                <p:cNvPr id="155" name="Freeform: Shape 129">
                  <a:extLst>
                    <a:ext uri="{FF2B5EF4-FFF2-40B4-BE49-F238E27FC236}">
                      <a16:creationId xmlns:a16="http://schemas.microsoft.com/office/drawing/2014/main" id="{E032D271-36B6-0748-8E08-757F219AC7BD}"/>
                    </a:ext>
                  </a:extLst>
                </p:cNvPr>
                <p:cNvSpPr/>
                <p:nvPr/>
              </p:nvSpPr>
              <p:spPr>
                <a:xfrm>
                  <a:off x="303087" y="2232940"/>
                  <a:ext cx="2286" cy="35958"/>
                </a:xfrm>
                <a:custGeom>
                  <a:avLst/>
                  <a:gdLst>
                    <a:gd name="connsiteX0" fmla="*/ 0 w 2286"/>
                    <a:gd name="connsiteY0" fmla="*/ 35959 h 35958"/>
                    <a:gd name="connsiteX1" fmla="*/ 0 w 2286"/>
                    <a:gd name="connsiteY1" fmla="*/ 0 h 35958"/>
                  </a:gdLst>
                  <a:ahLst/>
                  <a:cxnLst>
                    <a:cxn ang="0">
                      <a:pos x="connsiteX0" y="connsiteY0"/>
                    </a:cxn>
                    <a:cxn ang="0">
                      <a:pos x="connsiteX1" y="connsiteY1"/>
                    </a:cxn>
                  </a:cxnLst>
                  <a:rect l="l" t="t" r="r" b="b"/>
                  <a:pathLst>
                    <a:path w="2286" h="35958">
                      <a:moveTo>
                        <a:pt x="0" y="35959"/>
                      </a:moveTo>
                      <a:lnTo>
                        <a:pt x="0" y="0"/>
                      </a:lnTo>
                    </a:path>
                  </a:pathLst>
                </a:custGeom>
                <a:ln w="28575" cap="flat">
                  <a:solidFill>
                    <a:schemeClr val="tx1"/>
                  </a:solidFill>
                  <a:prstDash val="solid"/>
                  <a:round/>
                </a:ln>
              </p:spPr>
              <p:txBody>
                <a:bodyPr rtlCol="0" anchor="ctr"/>
                <a:lstStyle/>
                <a:p>
                  <a:endParaRPr lang="en-US" sz="1500" dirty="0"/>
                </a:p>
              </p:txBody>
            </p:sp>
            <p:sp>
              <p:nvSpPr>
                <p:cNvPr id="156" name="Freeform: Shape 130">
                  <a:extLst>
                    <a:ext uri="{FF2B5EF4-FFF2-40B4-BE49-F238E27FC236}">
                      <a16:creationId xmlns:a16="http://schemas.microsoft.com/office/drawing/2014/main" id="{4029170C-A4D9-364D-A67F-C39AC7DDC65A}"/>
                    </a:ext>
                  </a:extLst>
                </p:cNvPr>
                <p:cNvSpPr/>
                <p:nvPr/>
              </p:nvSpPr>
              <p:spPr>
                <a:xfrm>
                  <a:off x="448453" y="2327741"/>
                  <a:ext cx="37924" cy="19362"/>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28575" cap="flat">
                  <a:solidFill>
                    <a:schemeClr val="tx1"/>
                  </a:solidFill>
                  <a:prstDash val="solid"/>
                  <a:round/>
                </a:ln>
              </p:spPr>
              <p:txBody>
                <a:bodyPr rtlCol="0" anchor="ctr"/>
                <a:lstStyle/>
                <a:p>
                  <a:endParaRPr lang="en-US" sz="1500" dirty="0"/>
                </a:p>
              </p:txBody>
            </p:sp>
            <p:sp>
              <p:nvSpPr>
                <p:cNvPr id="157" name="Freeform: Shape 131">
                  <a:extLst>
                    <a:ext uri="{FF2B5EF4-FFF2-40B4-BE49-F238E27FC236}">
                      <a16:creationId xmlns:a16="http://schemas.microsoft.com/office/drawing/2014/main" id="{0FF45167-F236-E642-BF4A-92A12312137E}"/>
                    </a:ext>
                  </a:extLst>
                </p:cNvPr>
                <p:cNvSpPr/>
                <p:nvPr/>
              </p:nvSpPr>
              <p:spPr>
                <a:xfrm>
                  <a:off x="119795" y="2510644"/>
                  <a:ext cx="37924" cy="19362"/>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28575" cap="flat">
                  <a:solidFill>
                    <a:schemeClr val="tx1"/>
                  </a:solidFill>
                  <a:prstDash val="solid"/>
                  <a:round/>
                </a:ln>
              </p:spPr>
              <p:txBody>
                <a:bodyPr rtlCol="0" anchor="ctr"/>
                <a:lstStyle/>
                <a:p>
                  <a:endParaRPr lang="en-US" sz="1500" dirty="0"/>
                </a:p>
              </p:txBody>
            </p:sp>
            <p:sp>
              <p:nvSpPr>
                <p:cNvPr id="158" name="Freeform: Shape 132">
                  <a:extLst>
                    <a:ext uri="{FF2B5EF4-FFF2-40B4-BE49-F238E27FC236}">
                      <a16:creationId xmlns:a16="http://schemas.microsoft.com/office/drawing/2014/main" id="{FBBFECCD-4D95-4A41-B927-BE7E46B9FE40}"/>
                    </a:ext>
                  </a:extLst>
                </p:cNvPr>
                <p:cNvSpPr/>
                <p:nvPr/>
              </p:nvSpPr>
              <p:spPr>
                <a:xfrm>
                  <a:off x="448453" y="2510644"/>
                  <a:ext cx="37924" cy="19362"/>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28575" cap="flat">
                  <a:solidFill>
                    <a:schemeClr val="tx1"/>
                  </a:solidFill>
                  <a:prstDash val="solid"/>
                  <a:round/>
                </a:ln>
              </p:spPr>
              <p:txBody>
                <a:bodyPr rtlCol="0" anchor="ctr"/>
                <a:lstStyle/>
                <a:p>
                  <a:endParaRPr lang="en-US" sz="1500" dirty="0"/>
                </a:p>
              </p:txBody>
            </p:sp>
            <p:sp>
              <p:nvSpPr>
                <p:cNvPr id="159" name="Freeform: Shape 133">
                  <a:extLst>
                    <a:ext uri="{FF2B5EF4-FFF2-40B4-BE49-F238E27FC236}">
                      <a16:creationId xmlns:a16="http://schemas.microsoft.com/office/drawing/2014/main" id="{B71C0072-E62C-DC44-ACF6-F3F97FD1F0F7}"/>
                    </a:ext>
                  </a:extLst>
                </p:cNvPr>
                <p:cNvSpPr/>
                <p:nvPr/>
              </p:nvSpPr>
              <p:spPr>
                <a:xfrm>
                  <a:off x="119795" y="2327741"/>
                  <a:ext cx="37924" cy="19362"/>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28575" cap="flat">
                  <a:solidFill>
                    <a:schemeClr val="tx1"/>
                  </a:solidFill>
                  <a:prstDash val="solid"/>
                  <a:round/>
                </a:ln>
              </p:spPr>
              <p:txBody>
                <a:bodyPr rtlCol="0" anchor="ctr"/>
                <a:lstStyle/>
                <a:p>
                  <a:endParaRPr lang="en-US" sz="1500" dirty="0"/>
                </a:p>
              </p:txBody>
            </p:sp>
            <p:sp>
              <p:nvSpPr>
                <p:cNvPr id="160" name="Freeform: Shape 134">
                  <a:extLst>
                    <a:ext uri="{FF2B5EF4-FFF2-40B4-BE49-F238E27FC236}">
                      <a16:creationId xmlns:a16="http://schemas.microsoft.com/office/drawing/2014/main" id="{618F9901-C7E1-2048-A4D9-050B3FB4FCA3}"/>
                    </a:ext>
                  </a:extLst>
                </p:cNvPr>
                <p:cNvSpPr/>
                <p:nvPr/>
              </p:nvSpPr>
              <p:spPr>
                <a:xfrm>
                  <a:off x="271494" y="227088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28575" cap="flat">
                  <a:solidFill>
                    <a:schemeClr val="tx1"/>
                  </a:solidFill>
                  <a:prstDash val="solid"/>
                  <a:round/>
                </a:ln>
              </p:spPr>
              <p:txBody>
                <a:bodyPr rtlCol="0" anchor="ctr"/>
                <a:lstStyle/>
                <a:p>
                  <a:endParaRPr lang="en-US" sz="1500" dirty="0"/>
                </a:p>
              </p:txBody>
            </p:sp>
            <p:sp>
              <p:nvSpPr>
                <p:cNvPr id="161" name="Freeform: Shape 135">
                  <a:extLst>
                    <a:ext uri="{FF2B5EF4-FFF2-40B4-BE49-F238E27FC236}">
                      <a16:creationId xmlns:a16="http://schemas.microsoft.com/office/drawing/2014/main" id="{27217EAA-0474-384F-B53E-794C3E521A16}"/>
                    </a:ext>
                  </a:extLst>
                </p:cNvPr>
                <p:cNvSpPr/>
                <p:nvPr/>
              </p:nvSpPr>
              <p:spPr>
                <a:xfrm>
                  <a:off x="385245" y="232776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28575" cap="flat">
                  <a:solidFill>
                    <a:schemeClr val="tx1"/>
                  </a:solidFill>
                  <a:prstDash val="solid"/>
                  <a:round/>
                </a:ln>
              </p:spPr>
              <p:txBody>
                <a:bodyPr rtlCol="0" anchor="ctr"/>
                <a:lstStyle/>
                <a:p>
                  <a:endParaRPr lang="en-US" sz="1500" dirty="0"/>
                </a:p>
              </p:txBody>
            </p:sp>
            <p:sp>
              <p:nvSpPr>
                <p:cNvPr id="162" name="Freeform: Shape 136">
                  <a:extLst>
                    <a:ext uri="{FF2B5EF4-FFF2-40B4-BE49-F238E27FC236}">
                      <a16:creationId xmlns:a16="http://schemas.microsoft.com/office/drawing/2014/main" id="{68B6717C-1355-134E-A7E7-1FBAA290DB8E}"/>
                    </a:ext>
                  </a:extLst>
                </p:cNvPr>
                <p:cNvSpPr/>
                <p:nvPr/>
              </p:nvSpPr>
              <p:spPr>
                <a:xfrm>
                  <a:off x="385245" y="246679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28575" cap="flat">
                  <a:solidFill>
                    <a:schemeClr val="tx1"/>
                  </a:solidFill>
                  <a:prstDash val="solid"/>
                  <a:round/>
                </a:ln>
              </p:spPr>
              <p:txBody>
                <a:bodyPr rtlCol="0" anchor="ctr"/>
                <a:lstStyle/>
                <a:p>
                  <a:endParaRPr lang="en-US" sz="1500" dirty="0"/>
                </a:p>
              </p:txBody>
            </p:sp>
            <p:sp>
              <p:nvSpPr>
                <p:cNvPr id="163" name="Freeform: Shape 137">
                  <a:extLst>
                    <a:ext uri="{FF2B5EF4-FFF2-40B4-BE49-F238E27FC236}">
                      <a16:creationId xmlns:a16="http://schemas.microsoft.com/office/drawing/2014/main" id="{F56C0E0F-8C92-5D41-98D1-DEBD10F7430D}"/>
                    </a:ext>
                  </a:extLst>
                </p:cNvPr>
                <p:cNvSpPr/>
                <p:nvPr/>
              </p:nvSpPr>
              <p:spPr>
                <a:xfrm>
                  <a:off x="157743" y="232776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28575" cap="flat">
                  <a:solidFill>
                    <a:schemeClr val="tx1"/>
                  </a:solidFill>
                  <a:prstDash val="solid"/>
                  <a:round/>
                </a:ln>
              </p:spPr>
              <p:txBody>
                <a:bodyPr rtlCol="0" anchor="ctr"/>
                <a:lstStyle/>
                <a:p>
                  <a:endParaRPr lang="en-US" sz="1500" dirty="0"/>
                </a:p>
              </p:txBody>
            </p:sp>
            <p:sp>
              <p:nvSpPr>
                <p:cNvPr id="164" name="Freeform: Shape 138">
                  <a:extLst>
                    <a:ext uri="{FF2B5EF4-FFF2-40B4-BE49-F238E27FC236}">
                      <a16:creationId xmlns:a16="http://schemas.microsoft.com/office/drawing/2014/main" id="{25A176FF-B2B2-2F46-8823-DE3C90C0765B}"/>
                    </a:ext>
                  </a:extLst>
                </p:cNvPr>
                <p:cNvSpPr/>
                <p:nvPr/>
              </p:nvSpPr>
              <p:spPr>
                <a:xfrm>
                  <a:off x="157743" y="2466798"/>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28575" cap="flat">
                  <a:solidFill>
                    <a:schemeClr val="tx1"/>
                  </a:solidFill>
                  <a:prstDash val="solid"/>
                  <a:round/>
                </a:ln>
              </p:spPr>
              <p:txBody>
                <a:bodyPr rtlCol="0" anchor="ctr"/>
                <a:lstStyle/>
                <a:p>
                  <a:endParaRPr lang="en-US" sz="1500" dirty="0"/>
                </a:p>
              </p:txBody>
            </p:sp>
            <p:sp>
              <p:nvSpPr>
                <p:cNvPr id="165" name="Freeform: Shape 139">
                  <a:extLst>
                    <a:ext uri="{FF2B5EF4-FFF2-40B4-BE49-F238E27FC236}">
                      <a16:creationId xmlns:a16="http://schemas.microsoft.com/office/drawing/2014/main" id="{C8E6E782-D41E-D649-89F2-9A8CB616C51D}"/>
                    </a:ext>
                  </a:extLst>
                </p:cNvPr>
                <p:cNvSpPr/>
                <p:nvPr/>
              </p:nvSpPr>
              <p:spPr>
                <a:xfrm>
                  <a:off x="271494" y="2523674"/>
                  <a:ext cx="63185" cy="63185"/>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28575" cap="flat">
                  <a:solidFill>
                    <a:schemeClr val="tx1"/>
                  </a:solidFill>
                  <a:prstDash val="solid"/>
                  <a:round/>
                </a:ln>
              </p:spPr>
              <p:txBody>
                <a:bodyPr rtlCol="0" anchor="ctr"/>
                <a:lstStyle/>
                <a:p>
                  <a:endParaRPr lang="en-US" sz="1500" dirty="0"/>
                </a:p>
              </p:txBody>
            </p:sp>
            <p:sp>
              <p:nvSpPr>
                <p:cNvPr id="166" name="Freeform: Shape 140">
                  <a:extLst>
                    <a:ext uri="{FF2B5EF4-FFF2-40B4-BE49-F238E27FC236}">
                      <a16:creationId xmlns:a16="http://schemas.microsoft.com/office/drawing/2014/main" id="{1E003FA4-04C1-7442-82FA-0D9DF51540E7}"/>
                    </a:ext>
                  </a:extLst>
                </p:cNvPr>
                <p:cNvSpPr/>
                <p:nvPr/>
              </p:nvSpPr>
              <p:spPr>
                <a:xfrm>
                  <a:off x="404219" y="2388434"/>
                  <a:ext cx="2286" cy="80878"/>
                </a:xfrm>
                <a:custGeom>
                  <a:avLst/>
                  <a:gdLst>
                    <a:gd name="connsiteX0" fmla="*/ 0 w 2286"/>
                    <a:gd name="connsiteY0" fmla="*/ 0 h 80878"/>
                    <a:gd name="connsiteX1" fmla="*/ 0 w 2286"/>
                    <a:gd name="connsiteY1" fmla="*/ 80879 h 80878"/>
                  </a:gdLst>
                  <a:ahLst/>
                  <a:cxnLst>
                    <a:cxn ang="0">
                      <a:pos x="connsiteX0" y="connsiteY0"/>
                    </a:cxn>
                    <a:cxn ang="0">
                      <a:pos x="connsiteX1" y="connsiteY1"/>
                    </a:cxn>
                  </a:cxnLst>
                  <a:rect l="l" t="t" r="r" b="b"/>
                  <a:pathLst>
                    <a:path w="2286" h="80878">
                      <a:moveTo>
                        <a:pt x="0" y="0"/>
                      </a:moveTo>
                      <a:lnTo>
                        <a:pt x="0" y="80879"/>
                      </a:lnTo>
                    </a:path>
                  </a:pathLst>
                </a:custGeom>
                <a:ln w="28575" cap="flat">
                  <a:solidFill>
                    <a:schemeClr val="tx1"/>
                  </a:solidFill>
                  <a:prstDash val="solid"/>
                  <a:round/>
                </a:ln>
              </p:spPr>
              <p:txBody>
                <a:bodyPr rtlCol="0" anchor="ctr"/>
                <a:lstStyle/>
                <a:p>
                  <a:endParaRPr lang="en-US" sz="1500" dirty="0"/>
                </a:p>
              </p:txBody>
            </p:sp>
            <p:sp>
              <p:nvSpPr>
                <p:cNvPr id="167" name="Freeform: Shape 141">
                  <a:extLst>
                    <a:ext uri="{FF2B5EF4-FFF2-40B4-BE49-F238E27FC236}">
                      <a16:creationId xmlns:a16="http://schemas.microsoft.com/office/drawing/2014/main" id="{A2CA9E9C-9649-1C4A-BE2D-14DE6A7EE1F8}"/>
                    </a:ext>
                  </a:extLst>
                </p:cNvPr>
                <p:cNvSpPr/>
                <p:nvPr/>
              </p:nvSpPr>
              <p:spPr>
                <a:xfrm>
                  <a:off x="429479" y="2388937"/>
                  <a:ext cx="2286" cy="80901"/>
                </a:xfrm>
                <a:custGeom>
                  <a:avLst/>
                  <a:gdLst>
                    <a:gd name="connsiteX0" fmla="*/ 0 w 2286"/>
                    <a:gd name="connsiteY0" fmla="*/ 0 h 80901"/>
                    <a:gd name="connsiteX1" fmla="*/ 0 w 2286"/>
                    <a:gd name="connsiteY1" fmla="*/ 80902 h 80901"/>
                  </a:gdLst>
                  <a:ahLst/>
                  <a:cxnLst>
                    <a:cxn ang="0">
                      <a:pos x="connsiteX0" y="connsiteY0"/>
                    </a:cxn>
                    <a:cxn ang="0">
                      <a:pos x="connsiteX1" y="connsiteY1"/>
                    </a:cxn>
                  </a:cxnLst>
                  <a:rect l="l" t="t" r="r" b="b"/>
                  <a:pathLst>
                    <a:path w="2286" h="80901">
                      <a:moveTo>
                        <a:pt x="0" y="0"/>
                      </a:moveTo>
                      <a:lnTo>
                        <a:pt x="0" y="80902"/>
                      </a:lnTo>
                    </a:path>
                  </a:pathLst>
                </a:custGeom>
                <a:ln w="28575" cap="flat">
                  <a:solidFill>
                    <a:schemeClr val="tx1"/>
                  </a:solidFill>
                  <a:prstDash val="solid"/>
                  <a:round/>
                </a:ln>
              </p:spPr>
              <p:txBody>
                <a:bodyPr rtlCol="0" anchor="ctr"/>
                <a:lstStyle/>
                <a:p>
                  <a:endParaRPr lang="en-US" sz="1500" dirty="0"/>
                </a:p>
              </p:txBody>
            </p:sp>
            <p:sp>
              <p:nvSpPr>
                <p:cNvPr id="168" name="Freeform: Shape 142">
                  <a:extLst>
                    <a:ext uri="{FF2B5EF4-FFF2-40B4-BE49-F238E27FC236}">
                      <a16:creationId xmlns:a16="http://schemas.microsoft.com/office/drawing/2014/main" id="{7A9D3EE7-17BF-2C4D-A458-441813F93278}"/>
                    </a:ext>
                  </a:extLst>
                </p:cNvPr>
                <p:cNvSpPr/>
                <p:nvPr/>
              </p:nvSpPr>
              <p:spPr>
                <a:xfrm>
                  <a:off x="174705" y="2386331"/>
                  <a:ext cx="2286" cy="83507"/>
                </a:xfrm>
                <a:custGeom>
                  <a:avLst/>
                  <a:gdLst>
                    <a:gd name="connsiteX0" fmla="*/ 0 w 2286"/>
                    <a:gd name="connsiteY0" fmla="*/ 0 h 83507"/>
                    <a:gd name="connsiteX1" fmla="*/ 0 w 2286"/>
                    <a:gd name="connsiteY1" fmla="*/ 83508 h 83507"/>
                  </a:gdLst>
                  <a:ahLst/>
                  <a:cxnLst>
                    <a:cxn ang="0">
                      <a:pos x="connsiteX0" y="connsiteY0"/>
                    </a:cxn>
                    <a:cxn ang="0">
                      <a:pos x="connsiteX1" y="connsiteY1"/>
                    </a:cxn>
                  </a:cxnLst>
                  <a:rect l="l" t="t" r="r" b="b"/>
                  <a:pathLst>
                    <a:path w="2286" h="83507">
                      <a:moveTo>
                        <a:pt x="0" y="0"/>
                      </a:moveTo>
                      <a:lnTo>
                        <a:pt x="0" y="83508"/>
                      </a:lnTo>
                    </a:path>
                  </a:pathLst>
                </a:custGeom>
                <a:ln w="28575" cap="flat">
                  <a:solidFill>
                    <a:schemeClr val="tx1"/>
                  </a:solidFill>
                  <a:prstDash val="solid"/>
                  <a:round/>
                </a:ln>
              </p:spPr>
              <p:txBody>
                <a:bodyPr rtlCol="0" anchor="ctr"/>
                <a:lstStyle/>
                <a:p>
                  <a:endParaRPr lang="en-US" sz="1500" dirty="0"/>
                </a:p>
              </p:txBody>
            </p:sp>
            <p:sp>
              <p:nvSpPr>
                <p:cNvPr id="169" name="Freeform: Shape 143">
                  <a:extLst>
                    <a:ext uri="{FF2B5EF4-FFF2-40B4-BE49-F238E27FC236}">
                      <a16:creationId xmlns:a16="http://schemas.microsoft.com/office/drawing/2014/main" id="{ED8AFD71-7C56-7A47-9D7E-469C0DCFBD4A}"/>
                    </a:ext>
                  </a:extLst>
                </p:cNvPr>
                <p:cNvSpPr/>
                <p:nvPr/>
              </p:nvSpPr>
              <p:spPr>
                <a:xfrm>
                  <a:off x="199714" y="2390949"/>
                  <a:ext cx="2286" cy="75849"/>
                </a:xfrm>
                <a:custGeom>
                  <a:avLst/>
                  <a:gdLst>
                    <a:gd name="connsiteX0" fmla="*/ 0 w 2286"/>
                    <a:gd name="connsiteY0" fmla="*/ 0 h 75849"/>
                    <a:gd name="connsiteX1" fmla="*/ 0 w 2286"/>
                    <a:gd name="connsiteY1" fmla="*/ 75849 h 75849"/>
                  </a:gdLst>
                  <a:ahLst/>
                  <a:cxnLst>
                    <a:cxn ang="0">
                      <a:pos x="connsiteX0" y="connsiteY0"/>
                    </a:cxn>
                    <a:cxn ang="0">
                      <a:pos x="connsiteX1" y="connsiteY1"/>
                    </a:cxn>
                  </a:cxnLst>
                  <a:rect l="l" t="t" r="r" b="b"/>
                  <a:pathLst>
                    <a:path w="2286" h="75849">
                      <a:moveTo>
                        <a:pt x="0" y="0"/>
                      </a:moveTo>
                      <a:lnTo>
                        <a:pt x="0" y="75849"/>
                      </a:lnTo>
                    </a:path>
                  </a:pathLst>
                </a:custGeom>
                <a:ln w="28575" cap="flat">
                  <a:solidFill>
                    <a:schemeClr val="tx1"/>
                  </a:solidFill>
                  <a:prstDash val="solid"/>
                  <a:round/>
                </a:ln>
              </p:spPr>
              <p:txBody>
                <a:bodyPr rtlCol="0" anchor="ctr"/>
                <a:lstStyle/>
                <a:p>
                  <a:endParaRPr lang="en-US" sz="1500" dirty="0"/>
                </a:p>
              </p:txBody>
            </p:sp>
            <p:sp>
              <p:nvSpPr>
                <p:cNvPr id="170" name="Freeform: Shape 144">
                  <a:extLst>
                    <a:ext uri="{FF2B5EF4-FFF2-40B4-BE49-F238E27FC236}">
                      <a16:creationId xmlns:a16="http://schemas.microsoft.com/office/drawing/2014/main" id="{BC314833-3BFC-2E40-AE05-EB0D3AE1BFEE}"/>
                    </a:ext>
                  </a:extLst>
                </p:cNvPr>
                <p:cNvSpPr/>
                <p:nvPr/>
              </p:nvSpPr>
              <p:spPr>
                <a:xfrm>
                  <a:off x="237844" y="2363631"/>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28575" cap="flat">
                  <a:solidFill>
                    <a:schemeClr val="tx1"/>
                  </a:solidFill>
                  <a:prstDash val="solid"/>
                  <a:round/>
                </a:ln>
              </p:spPr>
              <p:txBody>
                <a:bodyPr rtlCol="0" anchor="ctr"/>
                <a:lstStyle/>
                <a:p>
                  <a:endParaRPr lang="en-US" sz="1500" dirty="0"/>
                </a:p>
              </p:txBody>
            </p:sp>
            <p:sp>
              <p:nvSpPr>
                <p:cNvPr id="171" name="Freeform: Shape 145">
                  <a:extLst>
                    <a:ext uri="{FF2B5EF4-FFF2-40B4-BE49-F238E27FC236}">
                      <a16:creationId xmlns:a16="http://schemas.microsoft.com/office/drawing/2014/main" id="{80B16998-E1DD-CC4B-B673-599A93572DCD}"/>
                    </a:ext>
                  </a:extLst>
                </p:cNvPr>
                <p:cNvSpPr/>
                <p:nvPr/>
              </p:nvSpPr>
              <p:spPr>
                <a:xfrm>
                  <a:off x="268454" y="2406105"/>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28575" cap="flat">
                  <a:solidFill>
                    <a:schemeClr val="tx1"/>
                  </a:solidFill>
                  <a:prstDash val="solid"/>
                  <a:round/>
                </a:ln>
              </p:spPr>
              <p:txBody>
                <a:bodyPr rtlCol="0" anchor="ctr"/>
                <a:lstStyle/>
                <a:p>
                  <a:endParaRPr lang="en-US" sz="1500" dirty="0"/>
                </a:p>
              </p:txBody>
            </p:sp>
          </p:grpSp>
        </p:grpSp>
      </p:grpSp>
      <p:sp>
        <p:nvSpPr>
          <p:cNvPr id="112" name="Slide Number Placeholder 1">
            <a:extLst>
              <a:ext uri="{FF2B5EF4-FFF2-40B4-BE49-F238E27FC236}">
                <a16:creationId xmlns:a16="http://schemas.microsoft.com/office/drawing/2014/main" id="{18D1C038-5C4A-45F4-8965-694F9CFB61C0}"/>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51</a:t>
            </a:fld>
            <a:endParaRPr lang="en-US" sz="900" dirty="0">
              <a:solidFill>
                <a:srgbClr val="FFFFFF"/>
              </a:solidFill>
              <a:latin typeface="Amazon Ember"/>
            </a:endParaRPr>
          </a:p>
        </p:txBody>
      </p:sp>
    </p:spTree>
    <p:extLst>
      <p:ext uri="{BB962C8B-B14F-4D97-AF65-F5344CB8AC3E}">
        <p14:creationId xmlns:p14="http://schemas.microsoft.com/office/powerpoint/2010/main" val="394492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4EA8F1-E287-CE43-A2BC-4546D9E1A5BB}"/>
              </a:ext>
            </a:extLst>
          </p:cNvPr>
          <p:cNvSpPr>
            <a:spLocks noGrp="1"/>
          </p:cNvSpPr>
          <p:nvPr>
            <p:ph type="title"/>
          </p:nvPr>
        </p:nvSpPr>
        <p:spPr/>
        <p:txBody>
          <a:bodyPr/>
          <a:lstStyle/>
          <a:p>
            <a:r>
              <a:rPr lang="en-US"/>
              <a:t>Historical AllReduce Clogs Network Bandwidth </a:t>
            </a:r>
            <a:endParaRPr lang="en-US" dirty="0"/>
          </a:p>
        </p:txBody>
      </p:sp>
      <p:grpSp>
        <p:nvGrpSpPr>
          <p:cNvPr id="4" name="Group 3">
            <a:extLst>
              <a:ext uri="{FF2B5EF4-FFF2-40B4-BE49-F238E27FC236}">
                <a16:creationId xmlns:a16="http://schemas.microsoft.com/office/drawing/2014/main" id="{04AD6FCA-CE33-406A-A10A-FA4B9820E7D8}"/>
              </a:ext>
            </a:extLst>
          </p:cNvPr>
          <p:cNvGrpSpPr/>
          <p:nvPr/>
        </p:nvGrpSpPr>
        <p:grpSpPr>
          <a:xfrm>
            <a:off x="746222" y="2206858"/>
            <a:ext cx="10699556" cy="2444283"/>
            <a:chOff x="518474" y="1957033"/>
            <a:chExt cx="11427436" cy="2444283"/>
          </a:xfrm>
        </p:grpSpPr>
        <p:sp>
          <p:nvSpPr>
            <p:cNvPr id="23" name="TextBox 22">
              <a:extLst>
                <a:ext uri="{FF2B5EF4-FFF2-40B4-BE49-F238E27FC236}">
                  <a16:creationId xmlns:a16="http://schemas.microsoft.com/office/drawing/2014/main" id="{0E2DC3D3-AB68-A840-BDCC-FF62486F03AA}"/>
                </a:ext>
              </a:extLst>
            </p:cNvPr>
            <p:cNvSpPr txBox="1"/>
            <p:nvPr/>
          </p:nvSpPr>
          <p:spPr>
            <a:xfrm>
              <a:off x="518474" y="1957033"/>
              <a:ext cx="1368908" cy="605422"/>
            </a:xfrm>
            <a:prstGeom prst="rect">
              <a:avLst/>
            </a:prstGeom>
            <a:noFill/>
          </p:spPr>
          <p:txBody>
            <a:bodyPr wrap="square" lIns="0" rtlCol="0">
              <a:spAutoFit/>
            </a:bodyPr>
            <a:lstStyle/>
            <a:p>
              <a:pPr algn="r"/>
              <a:r>
                <a:rPr lang="en-US" sz="1667" b="1" dirty="0">
                  <a:solidFill>
                    <a:schemeClr val="accent1"/>
                  </a:solidFill>
                </a:rPr>
                <a:t>Small </a:t>
              </a:r>
              <a:br>
                <a:rPr lang="en-US" sz="1667" b="1" dirty="0">
                  <a:solidFill>
                    <a:schemeClr val="accent1"/>
                  </a:solidFill>
                </a:rPr>
              </a:br>
              <a:r>
                <a:rPr lang="en-US" sz="1667" b="1" dirty="0">
                  <a:solidFill>
                    <a:schemeClr val="accent1"/>
                  </a:solidFill>
                </a:rPr>
                <a:t>cluster</a:t>
              </a:r>
            </a:p>
          </p:txBody>
        </p:sp>
        <p:sp>
          <p:nvSpPr>
            <p:cNvPr id="28" name="Arrow: Chevron 27">
              <a:extLst>
                <a:ext uri="{FF2B5EF4-FFF2-40B4-BE49-F238E27FC236}">
                  <a16:creationId xmlns:a16="http://schemas.microsoft.com/office/drawing/2014/main" id="{8F2BBC23-6365-43EF-BC87-47459BB137B4}"/>
                </a:ext>
              </a:extLst>
            </p:cNvPr>
            <p:cNvSpPr/>
            <p:nvPr/>
          </p:nvSpPr>
          <p:spPr bwMode="auto">
            <a:xfrm>
              <a:off x="1970409" y="2031769"/>
              <a:ext cx="1601661" cy="440433"/>
            </a:xfrm>
            <a:prstGeom prst="chevron">
              <a:avLst>
                <a:gd name="adj" fmla="val 19340"/>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Forward</a:t>
              </a:r>
            </a:p>
          </p:txBody>
        </p:sp>
        <p:sp>
          <p:nvSpPr>
            <p:cNvPr id="29" name="Arrow: Chevron 28">
              <a:extLst>
                <a:ext uri="{FF2B5EF4-FFF2-40B4-BE49-F238E27FC236}">
                  <a16:creationId xmlns:a16="http://schemas.microsoft.com/office/drawing/2014/main" id="{07579813-8116-4F50-B239-AE49D01374B6}"/>
                </a:ext>
              </a:extLst>
            </p:cNvPr>
            <p:cNvSpPr/>
            <p:nvPr/>
          </p:nvSpPr>
          <p:spPr bwMode="auto">
            <a:xfrm>
              <a:off x="3645177" y="2031769"/>
              <a:ext cx="1601661" cy="440433"/>
            </a:xfrm>
            <a:prstGeom prst="chevron">
              <a:avLst>
                <a:gd name="adj" fmla="val 19340"/>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Backward</a:t>
              </a:r>
            </a:p>
          </p:txBody>
        </p:sp>
        <p:sp>
          <p:nvSpPr>
            <p:cNvPr id="30" name="Arrow: Chevron 29">
              <a:extLst>
                <a:ext uri="{FF2B5EF4-FFF2-40B4-BE49-F238E27FC236}">
                  <a16:creationId xmlns:a16="http://schemas.microsoft.com/office/drawing/2014/main" id="{8653344D-05B6-48B0-9753-21DAE08FCFA1}"/>
                </a:ext>
              </a:extLst>
            </p:cNvPr>
            <p:cNvSpPr/>
            <p:nvPr/>
          </p:nvSpPr>
          <p:spPr bwMode="auto">
            <a:xfrm>
              <a:off x="5319945" y="2031769"/>
              <a:ext cx="1601661" cy="440433"/>
            </a:xfrm>
            <a:prstGeom prst="chevron">
              <a:avLst>
                <a:gd name="adj" fmla="val 19340"/>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AllReduce</a:t>
              </a:r>
            </a:p>
          </p:txBody>
        </p:sp>
        <p:sp>
          <p:nvSpPr>
            <p:cNvPr id="31" name="Arrow: Chevron 30">
              <a:extLst>
                <a:ext uri="{FF2B5EF4-FFF2-40B4-BE49-F238E27FC236}">
                  <a16:creationId xmlns:a16="http://schemas.microsoft.com/office/drawing/2014/main" id="{9E589D01-74EC-4702-82E6-33BFB06F9646}"/>
                </a:ext>
              </a:extLst>
            </p:cNvPr>
            <p:cNvSpPr/>
            <p:nvPr/>
          </p:nvSpPr>
          <p:spPr bwMode="auto">
            <a:xfrm>
              <a:off x="6994714" y="2031769"/>
              <a:ext cx="1601661" cy="440433"/>
            </a:xfrm>
            <a:prstGeom prst="chevron">
              <a:avLst>
                <a:gd name="adj" fmla="val 19340"/>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Optimize</a:t>
              </a:r>
            </a:p>
          </p:txBody>
        </p:sp>
        <p:sp>
          <p:nvSpPr>
            <p:cNvPr id="32" name="TextBox 31">
              <a:extLst>
                <a:ext uri="{FF2B5EF4-FFF2-40B4-BE49-F238E27FC236}">
                  <a16:creationId xmlns:a16="http://schemas.microsoft.com/office/drawing/2014/main" id="{F1FF2C63-4806-4176-BAEB-FBB3AE1AFFEB}"/>
                </a:ext>
              </a:extLst>
            </p:cNvPr>
            <p:cNvSpPr txBox="1"/>
            <p:nvPr/>
          </p:nvSpPr>
          <p:spPr>
            <a:xfrm>
              <a:off x="518474" y="2876464"/>
              <a:ext cx="1368908" cy="605422"/>
            </a:xfrm>
            <a:prstGeom prst="rect">
              <a:avLst/>
            </a:prstGeom>
            <a:noFill/>
          </p:spPr>
          <p:txBody>
            <a:bodyPr wrap="square" lIns="0" rtlCol="0">
              <a:spAutoFit/>
            </a:bodyPr>
            <a:lstStyle/>
            <a:p>
              <a:pPr algn="r"/>
              <a:r>
                <a:rPr lang="en-US" sz="1667" b="1" dirty="0">
                  <a:solidFill>
                    <a:schemeClr val="accent2"/>
                  </a:solidFill>
                </a:rPr>
                <a:t>Larger </a:t>
              </a:r>
              <a:br>
                <a:rPr lang="en-US" sz="1667" b="1" dirty="0">
                  <a:solidFill>
                    <a:schemeClr val="accent2"/>
                  </a:solidFill>
                </a:rPr>
              </a:br>
              <a:r>
                <a:rPr lang="en-US" sz="1667" b="1" dirty="0">
                  <a:solidFill>
                    <a:schemeClr val="accent2"/>
                  </a:solidFill>
                </a:rPr>
                <a:t>cluster</a:t>
              </a:r>
            </a:p>
          </p:txBody>
        </p:sp>
        <p:sp>
          <p:nvSpPr>
            <p:cNvPr id="33" name="Arrow: Chevron 32">
              <a:extLst>
                <a:ext uri="{FF2B5EF4-FFF2-40B4-BE49-F238E27FC236}">
                  <a16:creationId xmlns:a16="http://schemas.microsoft.com/office/drawing/2014/main" id="{4E16C1F7-C8F2-40E9-821E-7B41E081C6C4}"/>
                </a:ext>
              </a:extLst>
            </p:cNvPr>
            <p:cNvSpPr/>
            <p:nvPr/>
          </p:nvSpPr>
          <p:spPr bwMode="auto">
            <a:xfrm>
              <a:off x="1970409" y="2951200"/>
              <a:ext cx="1601661" cy="440433"/>
            </a:xfrm>
            <a:prstGeom prst="chevron">
              <a:avLst>
                <a:gd name="adj" fmla="val 19340"/>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Forward</a:t>
              </a:r>
            </a:p>
          </p:txBody>
        </p:sp>
        <p:sp>
          <p:nvSpPr>
            <p:cNvPr id="34" name="Arrow: Chevron 33">
              <a:extLst>
                <a:ext uri="{FF2B5EF4-FFF2-40B4-BE49-F238E27FC236}">
                  <a16:creationId xmlns:a16="http://schemas.microsoft.com/office/drawing/2014/main" id="{9F578CCE-FA40-4848-8A1D-E3F2EA87AEC3}"/>
                </a:ext>
              </a:extLst>
            </p:cNvPr>
            <p:cNvSpPr/>
            <p:nvPr/>
          </p:nvSpPr>
          <p:spPr bwMode="auto">
            <a:xfrm>
              <a:off x="3645177" y="2951200"/>
              <a:ext cx="1601661" cy="440433"/>
            </a:xfrm>
            <a:prstGeom prst="chevron">
              <a:avLst>
                <a:gd name="adj" fmla="val 19340"/>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Backward</a:t>
              </a:r>
            </a:p>
          </p:txBody>
        </p:sp>
        <p:sp>
          <p:nvSpPr>
            <p:cNvPr id="35" name="Arrow: Chevron 34">
              <a:extLst>
                <a:ext uri="{FF2B5EF4-FFF2-40B4-BE49-F238E27FC236}">
                  <a16:creationId xmlns:a16="http://schemas.microsoft.com/office/drawing/2014/main" id="{DF0BDA78-3A2C-44CD-8DBB-91B1561447B5}"/>
                </a:ext>
              </a:extLst>
            </p:cNvPr>
            <p:cNvSpPr/>
            <p:nvPr/>
          </p:nvSpPr>
          <p:spPr bwMode="auto">
            <a:xfrm>
              <a:off x="5319946" y="2951200"/>
              <a:ext cx="3276429" cy="440433"/>
            </a:xfrm>
            <a:prstGeom prst="chevron">
              <a:avLst>
                <a:gd name="adj" fmla="val 19340"/>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AllReduce</a:t>
              </a:r>
            </a:p>
          </p:txBody>
        </p:sp>
        <p:sp>
          <p:nvSpPr>
            <p:cNvPr id="42" name="Arrow: Chevron 41">
              <a:extLst>
                <a:ext uri="{FF2B5EF4-FFF2-40B4-BE49-F238E27FC236}">
                  <a16:creationId xmlns:a16="http://schemas.microsoft.com/office/drawing/2014/main" id="{4F4A3F2E-1A2D-4123-88A8-D10D81B03827}"/>
                </a:ext>
              </a:extLst>
            </p:cNvPr>
            <p:cNvSpPr/>
            <p:nvPr/>
          </p:nvSpPr>
          <p:spPr bwMode="auto">
            <a:xfrm>
              <a:off x="8669482" y="2951200"/>
              <a:ext cx="1601661" cy="440433"/>
            </a:xfrm>
            <a:prstGeom prst="chevron">
              <a:avLst>
                <a:gd name="adj" fmla="val 19340"/>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Optimize</a:t>
              </a:r>
            </a:p>
          </p:txBody>
        </p:sp>
        <p:sp>
          <p:nvSpPr>
            <p:cNvPr id="37" name="TextBox 36">
              <a:extLst>
                <a:ext uri="{FF2B5EF4-FFF2-40B4-BE49-F238E27FC236}">
                  <a16:creationId xmlns:a16="http://schemas.microsoft.com/office/drawing/2014/main" id="{1C22ECB7-F7F3-46A9-8367-9B78ACE66330}"/>
                </a:ext>
              </a:extLst>
            </p:cNvPr>
            <p:cNvSpPr txBox="1"/>
            <p:nvPr/>
          </p:nvSpPr>
          <p:spPr>
            <a:xfrm>
              <a:off x="518474" y="3795894"/>
              <a:ext cx="1368908" cy="605422"/>
            </a:xfrm>
            <a:prstGeom prst="rect">
              <a:avLst/>
            </a:prstGeom>
            <a:noFill/>
          </p:spPr>
          <p:txBody>
            <a:bodyPr wrap="square" lIns="0" rtlCol="0">
              <a:spAutoFit/>
            </a:bodyPr>
            <a:lstStyle/>
            <a:p>
              <a:pPr algn="r"/>
              <a:r>
                <a:rPr lang="en-US" sz="1667" b="1" dirty="0">
                  <a:solidFill>
                    <a:schemeClr val="accent3"/>
                  </a:solidFill>
                </a:rPr>
                <a:t>Even larger cluster</a:t>
              </a:r>
            </a:p>
          </p:txBody>
        </p:sp>
        <p:sp>
          <p:nvSpPr>
            <p:cNvPr id="38" name="Arrow: Chevron 37">
              <a:extLst>
                <a:ext uri="{FF2B5EF4-FFF2-40B4-BE49-F238E27FC236}">
                  <a16:creationId xmlns:a16="http://schemas.microsoft.com/office/drawing/2014/main" id="{E88A9804-5B63-4125-89C4-80EDD1B23944}"/>
                </a:ext>
              </a:extLst>
            </p:cNvPr>
            <p:cNvSpPr/>
            <p:nvPr/>
          </p:nvSpPr>
          <p:spPr bwMode="auto">
            <a:xfrm>
              <a:off x="1970409" y="3870631"/>
              <a:ext cx="1601661" cy="440433"/>
            </a:xfrm>
            <a:prstGeom prst="chevron">
              <a:avLst>
                <a:gd name="adj" fmla="val 19340"/>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Forward</a:t>
              </a:r>
            </a:p>
          </p:txBody>
        </p:sp>
        <p:sp>
          <p:nvSpPr>
            <p:cNvPr id="39" name="Arrow: Chevron 38">
              <a:extLst>
                <a:ext uri="{FF2B5EF4-FFF2-40B4-BE49-F238E27FC236}">
                  <a16:creationId xmlns:a16="http://schemas.microsoft.com/office/drawing/2014/main" id="{CAECD8F3-3F13-4E91-94AD-528EB638BDB8}"/>
                </a:ext>
              </a:extLst>
            </p:cNvPr>
            <p:cNvSpPr/>
            <p:nvPr/>
          </p:nvSpPr>
          <p:spPr bwMode="auto">
            <a:xfrm>
              <a:off x="3645177" y="3870631"/>
              <a:ext cx="1601661" cy="440433"/>
            </a:xfrm>
            <a:prstGeom prst="chevron">
              <a:avLst>
                <a:gd name="adj" fmla="val 19340"/>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Backward</a:t>
              </a:r>
            </a:p>
          </p:txBody>
        </p:sp>
        <p:sp>
          <p:nvSpPr>
            <p:cNvPr id="40" name="Arrow: Chevron 39">
              <a:extLst>
                <a:ext uri="{FF2B5EF4-FFF2-40B4-BE49-F238E27FC236}">
                  <a16:creationId xmlns:a16="http://schemas.microsoft.com/office/drawing/2014/main" id="{CF3427BD-0B38-47EB-9D64-BE40DAAE01FB}"/>
                </a:ext>
              </a:extLst>
            </p:cNvPr>
            <p:cNvSpPr/>
            <p:nvPr/>
          </p:nvSpPr>
          <p:spPr bwMode="auto">
            <a:xfrm>
              <a:off x="5319945" y="3870631"/>
              <a:ext cx="4951198" cy="440433"/>
            </a:xfrm>
            <a:prstGeom prst="chevron">
              <a:avLst>
                <a:gd name="adj" fmla="val 19340"/>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AllReduce</a:t>
              </a:r>
            </a:p>
          </p:txBody>
        </p:sp>
        <p:sp>
          <p:nvSpPr>
            <p:cNvPr id="44" name="Arrow: Chevron 43">
              <a:extLst>
                <a:ext uri="{FF2B5EF4-FFF2-40B4-BE49-F238E27FC236}">
                  <a16:creationId xmlns:a16="http://schemas.microsoft.com/office/drawing/2014/main" id="{0F2FC2DF-7F4F-4978-93FB-0868E6029664}"/>
                </a:ext>
              </a:extLst>
            </p:cNvPr>
            <p:cNvSpPr/>
            <p:nvPr/>
          </p:nvSpPr>
          <p:spPr bwMode="auto">
            <a:xfrm>
              <a:off x="10344249" y="3870631"/>
              <a:ext cx="1601661" cy="440433"/>
            </a:xfrm>
            <a:prstGeom prst="chevron">
              <a:avLst>
                <a:gd name="adj" fmla="val 19340"/>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524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333" dirty="0">
                  <a:solidFill>
                    <a:schemeClr val="tx1"/>
                  </a:solidFill>
                  <a:ea typeface="Segoe UI" pitchFamily="34" charset="0"/>
                  <a:cs typeface="Segoe UI" pitchFamily="34" charset="0"/>
                </a:rPr>
                <a:t>Optimize</a:t>
              </a:r>
            </a:p>
          </p:txBody>
        </p:sp>
      </p:grpSp>
      <p:sp>
        <p:nvSpPr>
          <p:cNvPr id="18" name="Slide Number Placeholder 1">
            <a:extLst>
              <a:ext uri="{FF2B5EF4-FFF2-40B4-BE49-F238E27FC236}">
                <a16:creationId xmlns:a16="http://schemas.microsoft.com/office/drawing/2014/main" id="{CFEBB0F3-4381-4119-AB6D-071CA43B81D6}"/>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52</a:t>
            </a:fld>
            <a:endParaRPr lang="en-US" sz="900" dirty="0">
              <a:solidFill>
                <a:srgbClr val="FFFFFF"/>
              </a:solidFill>
              <a:latin typeface="Amazon Ember"/>
            </a:endParaRPr>
          </a:p>
        </p:txBody>
      </p:sp>
    </p:spTree>
    <p:extLst>
      <p:ext uri="{BB962C8B-B14F-4D97-AF65-F5344CB8AC3E}">
        <p14:creationId xmlns:p14="http://schemas.microsoft.com/office/powerpoint/2010/main" val="342175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46FD30-DE01-B643-BA76-60C6E0C2ECF5}"/>
              </a:ext>
            </a:extLst>
          </p:cNvPr>
          <p:cNvSpPr>
            <a:spLocks noGrp="1"/>
          </p:cNvSpPr>
          <p:nvPr>
            <p:ph type="title"/>
          </p:nvPr>
        </p:nvSpPr>
        <p:spPr/>
        <p:txBody>
          <a:bodyPr/>
          <a:lstStyle/>
          <a:p>
            <a:r>
              <a:rPr lang="en-US" dirty="0"/>
              <a:t>Poor scaling efficiency with prior solutions</a:t>
            </a:r>
          </a:p>
        </p:txBody>
      </p:sp>
      <p:grpSp>
        <p:nvGrpSpPr>
          <p:cNvPr id="9" name="Group 8">
            <a:extLst>
              <a:ext uri="{FF2B5EF4-FFF2-40B4-BE49-F238E27FC236}">
                <a16:creationId xmlns:a16="http://schemas.microsoft.com/office/drawing/2014/main" id="{3446735F-D465-4C64-9421-22641AE9E171}"/>
              </a:ext>
            </a:extLst>
          </p:cNvPr>
          <p:cNvGrpSpPr/>
          <p:nvPr/>
        </p:nvGrpSpPr>
        <p:grpSpPr>
          <a:xfrm>
            <a:off x="776404" y="1105511"/>
            <a:ext cx="7174396" cy="5149631"/>
            <a:chOff x="776404" y="1207111"/>
            <a:chExt cx="7174396" cy="5149631"/>
          </a:xfrm>
        </p:grpSpPr>
        <p:graphicFrame>
          <p:nvGraphicFramePr>
            <p:cNvPr id="4" name="Chart 3">
              <a:extLst>
                <a:ext uri="{FF2B5EF4-FFF2-40B4-BE49-F238E27FC236}">
                  <a16:creationId xmlns:a16="http://schemas.microsoft.com/office/drawing/2014/main" id="{4942204A-AF63-C54E-9409-1CBC7E84EF15}"/>
                </a:ext>
              </a:extLst>
            </p:cNvPr>
            <p:cNvGraphicFramePr>
              <a:graphicFrameLocks/>
            </p:cNvGraphicFramePr>
            <p:nvPr>
              <p:extLst>
                <p:ext uri="{D42A27DB-BD31-4B8C-83A1-F6EECF244321}">
                  <p14:modId xmlns:p14="http://schemas.microsoft.com/office/powerpoint/2010/main" val="1175381521"/>
                </p:ext>
              </p:extLst>
            </p:nvPr>
          </p:nvGraphicFramePr>
          <p:xfrm>
            <a:off x="776404" y="1207111"/>
            <a:ext cx="7174396" cy="47987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8FB524CD-A7D6-BF41-B371-1C556AEFC2B1}"/>
                </a:ext>
              </a:extLst>
            </p:cNvPr>
            <p:cNvSpPr txBox="1"/>
            <p:nvPr/>
          </p:nvSpPr>
          <p:spPr>
            <a:xfrm>
              <a:off x="2041652" y="5925918"/>
              <a:ext cx="4643900" cy="430824"/>
            </a:xfrm>
            <a:prstGeom prst="rect">
              <a:avLst/>
            </a:prstGeom>
            <a:noFill/>
          </p:spPr>
          <p:txBody>
            <a:bodyPr wrap="none" lIns="152400" tIns="121920" rIns="152400" bIns="121920" rtlCol="0">
              <a:spAutoFit/>
            </a:bodyPr>
            <a:lstStyle/>
            <a:p>
              <a:pPr algn="ctr">
                <a:lnSpc>
                  <a:spcPct val="90000"/>
                </a:lnSpc>
                <a:spcAft>
                  <a:spcPts val="1500"/>
                </a:spcAft>
              </a:pPr>
              <a:r>
                <a:rPr lang="en-US" sz="1333" dirty="0">
                  <a:gradFill>
                    <a:gsLst>
                      <a:gs pos="2917">
                        <a:schemeClr val="tx1"/>
                      </a:gs>
                      <a:gs pos="30000">
                        <a:schemeClr val="tx1"/>
                      </a:gs>
                    </a:gsLst>
                    <a:lin ang="5400000" scaled="0"/>
                  </a:gradFill>
                </a:rPr>
                <a:t>Number of GPUs | BERT-large on p3dn.24xlarge clusters</a:t>
              </a:r>
            </a:p>
          </p:txBody>
        </p:sp>
      </p:grpSp>
      <p:sp>
        <p:nvSpPr>
          <p:cNvPr id="5" name="TextBox 4">
            <a:extLst>
              <a:ext uri="{FF2B5EF4-FFF2-40B4-BE49-F238E27FC236}">
                <a16:creationId xmlns:a16="http://schemas.microsoft.com/office/drawing/2014/main" id="{3E8F0F8D-2C0C-7843-B11E-A2082ED00BBD}"/>
              </a:ext>
            </a:extLst>
          </p:cNvPr>
          <p:cNvSpPr txBox="1"/>
          <p:nvPr/>
        </p:nvSpPr>
        <p:spPr>
          <a:xfrm>
            <a:off x="8576236" y="1179236"/>
            <a:ext cx="2575674" cy="2416046"/>
          </a:xfrm>
          <a:prstGeom prst="rect">
            <a:avLst/>
          </a:prstGeom>
          <a:solidFill>
            <a:schemeClr val="bg2">
              <a:lumMod val="90000"/>
              <a:lumOff val="10000"/>
            </a:schemeClr>
          </a:solidFill>
        </p:spPr>
        <p:txBody>
          <a:bodyPr wrap="square" lIns="152400" tIns="121920" rIns="152400" bIns="121920" rtlCol="0">
            <a:spAutoFit/>
          </a:bodyPr>
          <a:lstStyle/>
          <a:p>
            <a:pPr>
              <a:spcAft>
                <a:spcPts val="1800"/>
              </a:spcAft>
            </a:pPr>
            <a:r>
              <a:rPr lang="en-US" dirty="0">
                <a:gradFill>
                  <a:gsLst>
                    <a:gs pos="2917">
                      <a:schemeClr val="tx1"/>
                    </a:gs>
                    <a:gs pos="30000">
                      <a:schemeClr val="tx1"/>
                    </a:gs>
                  </a:gsLst>
                  <a:lin ang="5400000" scaled="0"/>
                </a:gradFill>
              </a:rPr>
              <a:t>Even with more GPUs, you’re not getting anything from the extra compute </a:t>
            </a:r>
          </a:p>
          <a:p>
            <a:pPr>
              <a:spcAft>
                <a:spcPts val="1800"/>
              </a:spcAft>
            </a:pPr>
            <a:r>
              <a:rPr lang="en-US" dirty="0">
                <a:gradFill>
                  <a:gsLst>
                    <a:gs pos="2917">
                      <a:schemeClr val="tx1"/>
                    </a:gs>
                    <a:gs pos="30000">
                      <a:schemeClr val="tx1"/>
                    </a:gs>
                  </a:gsLst>
                  <a:lin ang="5400000" scaled="0"/>
                </a:gradFill>
              </a:rPr>
              <a:t>Your GPUs are underutilized</a:t>
            </a:r>
          </a:p>
        </p:txBody>
      </p:sp>
      <p:sp>
        <p:nvSpPr>
          <p:cNvPr id="8" name="Slide Number Placeholder 1">
            <a:extLst>
              <a:ext uri="{FF2B5EF4-FFF2-40B4-BE49-F238E27FC236}">
                <a16:creationId xmlns:a16="http://schemas.microsoft.com/office/drawing/2014/main" id="{CC2A00FE-128B-4F36-B334-F17D93227A5E}"/>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53</a:t>
            </a:fld>
            <a:endParaRPr lang="en-US" sz="900" dirty="0">
              <a:solidFill>
                <a:srgbClr val="FFFFFF"/>
              </a:solidFill>
              <a:latin typeface="Amazon Ember"/>
            </a:endParaRPr>
          </a:p>
        </p:txBody>
      </p:sp>
    </p:spTree>
    <p:extLst>
      <p:ext uri="{BB962C8B-B14F-4D97-AF65-F5344CB8AC3E}">
        <p14:creationId xmlns:p14="http://schemas.microsoft.com/office/powerpoint/2010/main" val="328905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AF004-090C-4E78-A410-270D9A8CE0C0}"/>
              </a:ext>
            </a:extLst>
          </p:cNvPr>
          <p:cNvSpPr>
            <a:spLocks noGrp="1"/>
          </p:cNvSpPr>
          <p:nvPr>
            <p:ph type="ctrTitle"/>
          </p:nvPr>
        </p:nvSpPr>
        <p:spPr>
          <a:xfrm>
            <a:off x="609598" y="2411956"/>
            <a:ext cx="6460999" cy="2751522"/>
          </a:xfrm>
        </p:spPr>
        <p:txBody>
          <a:bodyPr/>
          <a:lstStyle/>
          <a:p>
            <a:r>
              <a:rPr lang="en-US" dirty="0"/>
              <a:t>The best of both parameter servers and ring-based distribution</a:t>
            </a:r>
          </a:p>
        </p:txBody>
      </p:sp>
      <p:sp>
        <p:nvSpPr>
          <p:cNvPr id="4" name="Subtitle 3">
            <a:extLst>
              <a:ext uri="{FF2B5EF4-FFF2-40B4-BE49-F238E27FC236}">
                <a16:creationId xmlns:a16="http://schemas.microsoft.com/office/drawing/2014/main" id="{7E08B238-5B8C-450E-ACCD-2C36E72E7F18}"/>
              </a:ext>
            </a:extLst>
          </p:cNvPr>
          <p:cNvSpPr>
            <a:spLocks noGrp="1"/>
          </p:cNvSpPr>
          <p:nvPr>
            <p:ph type="subTitle" idx="1"/>
          </p:nvPr>
        </p:nvSpPr>
        <p:spPr>
          <a:xfrm>
            <a:off x="609598" y="1876425"/>
            <a:ext cx="6460998" cy="535531"/>
          </a:xfrm>
        </p:spPr>
        <p:txBody>
          <a:bodyPr/>
          <a:lstStyle/>
          <a:p>
            <a:r>
              <a:rPr lang="en-US" dirty="0"/>
              <a:t>Our solution</a:t>
            </a:r>
          </a:p>
        </p:txBody>
      </p:sp>
      <p:sp>
        <p:nvSpPr>
          <p:cNvPr id="8" name="Subtitle 3">
            <a:extLst>
              <a:ext uri="{FF2B5EF4-FFF2-40B4-BE49-F238E27FC236}">
                <a16:creationId xmlns:a16="http://schemas.microsoft.com/office/drawing/2014/main" id="{15A00FAD-2330-474C-B3B2-866D58969BF1}"/>
              </a:ext>
            </a:extLst>
          </p:cNvPr>
          <p:cNvSpPr txBox="1">
            <a:spLocks/>
          </p:cNvSpPr>
          <p:nvPr/>
        </p:nvSpPr>
        <p:spPr>
          <a:xfrm>
            <a:off x="609598" y="5163478"/>
            <a:ext cx="6460998" cy="5355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3200" b="0" i="0" kern="1200" cap="none" spc="0" baseline="0">
                <a:solidFill>
                  <a:schemeClr val="tx1"/>
                </a:solidFill>
                <a:latin typeface="+mn-lt"/>
                <a:ea typeface="+mn-ea"/>
                <a:cs typeface="+mn-cs"/>
              </a:defRPr>
            </a:lvl1pPr>
            <a:lvl2pPr marL="457200" indent="0" algn="ctr" defTabSz="914400" rtl="0" eaLnBrk="1" latinLnBrk="0" hangingPunct="1">
              <a:lnSpc>
                <a:spcPct val="90000"/>
              </a:lnSpc>
              <a:spcBef>
                <a:spcPts val="0"/>
              </a:spcBef>
              <a:spcAft>
                <a:spcPts val="1200"/>
              </a:spcAft>
              <a:buSzPct val="9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With the same API’s </a:t>
            </a:r>
          </a:p>
        </p:txBody>
      </p:sp>
    </p:spTree>
    <p:extLst>
      <p:ext uri="{BB962C8B-B14F-4D97-AF65-F5344CB8AC3E}">
        <p14:creationId xmlns:p14="http://schemas.microsoft.com/office/powerpoint/2010/main" val="184200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6A7741A9-22C4-4EB1-97C9-015206CC41CB}"/>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55</a:t>
            </a:fld>
            <a:endParaRPr lang="en-US" sz="900" dirty="0">
              <a:solidFill>
                <a:srgbClr val="FFFFFF"/>
              </a:solidFill>
              <a:latin typeface="Amazon Ember"/>
            </a:endParaRPr>
          </a:p>
        </p:txBody>
      </p:sp>
      <p:sp>
        <p:nvSpPr>
          <p:cNvPr id="3" name="Title 2">
            <a:extLst>
              <a:ext uri="{FF2B5EF4-FFF2-40B4-BE49-F238E27FC236}">
                <a16:creationId xmlns:a16="http://schemas.microsoft.com/office/drawing/2014/main" id="{1EAFB13B-4B98-4092-80C5-04EBF3F739B9}"/>
              </a:ext>
            </a:extLst>
          </p:cNvPr>
          <p:cNvSpPr>
            <a:spLocks noGrp="1"/>
          </p:cNvSpPr>
          <p:nvPr>
            <p:ph type="title"/>
          </p:nvPr>
        </p:nvSpPr>
        <p:spPr/>
        <p:txBody>
          <a:bodyPr/>
          <a:lstStyle/>
          <a:p>
            <a:r>
              <a:rPr lang="en-US" dirty="0"/>
              <a:t>Record training times on AWS with NVIDIA GPUs</a:t>
            </a:r>
          </a:p>
        </p:txBody>
      </p:sp>
      <p:pic>
        <p:nvPicPr>
          <p:cNvPr id="10" name="Image 5">
            <a:extLst>
              <a:ext uri="{FF2B5EF4-FFF2-40B4-BE49-F238E27FC236}">
                <a16:creationId xmlns:a16="http://schemas.microsoft.com/office/drawing/2014/main" id="{3C007B93-7144-4BC5-8458-DFFCEB8381C4}"/>
              </a:ext>
            </a:extLst>
          </p:cNvPr>
          <p:cNvPicPr>
            <a:picLocks noChangeAspect="1"/>
          </p:cNvPicPr>
          <p:nvPr/>
        </p:nvPicPr>
        <p:blipFill rotWithShape="1">
          <a:blip r:embed="rId3"/>
          <a:srcRect l="2444"/>
          <a:stretch/>
        </p:blipFill>
        <p:spPr>
          <a:xfrm>
            <a:off x="4391679" y="1431510"/>
            <a:ext cx="7190722" cy="423777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E21EAEB3-89D0-4A97-9ACF-F18330E79903}"/>
              </a:ext>
            </a:extLst>
          </p:cNvPr>
          <p:cNvSpPr txBox="1"/>
          <p:nvPr/>
        </p:nvSpPr>
        <p:spPr>
          <a:xfrm>
            <a:off x="609601" y="1324894"/>
            <a:ext cx="3442636" cy="1141338"/>
          </a:xfrm>
          <a:prstGeom prst="rect">
            <a:avLst/>
          </a:prstGeom>
          <a:noFill/>
        </p:spPr>
        <p:txBody>
          <a:bodyPr wrap="square" lIns="0" tIns="121920" rIns="152400" bIns="121920" rtlCol="0">
            <a:spAutoFit/>
          </a:bodyPr>
          <a:lstStyle/>
          <a:p>
            <a:pPr>
              <a:lnSpc>
                <a:spcPct val="90000"/>
              </a:lnSpc>
              <a:spcAft>
                <a:spcPts val="500"/>
              </a:spcAft>
            </a:pPr>
            <a:r>
              <a:rPr lang="en-US" sz="2400" b="1" dirty="0">
                <a:solidFill>
                  <a:schemeClr val="accent1"/>
                </a:solidFill>
              </a:rPr>
              <a:t>Presented at SC 20</a:t>
            </a:r>
          </a:p>
          <a:p>
            <a:pPr>
              <a:lnSpc>
                <a:spcPct val="90000"/>
              </a:lnSpc>
              <a:spcAft>
                <a:spcPts val="500"/>
              </a:spcAft>
            </a:pPr>
            <a:r>
              <a:rPr lang="en-US" sz="1200" dirty="0">
                <a:solidFill>
                  <a:schemeClr val="tx1">
                    <a:lumMod val="75000"/>
                  </a:schemeClr>
                </a:solidFill>
                <a:hlinkClick r:id="rId4">
                  <a:extLst>
                    <a:ext uri="{A12FA001-AC4F-418D-AE19-62706E023703}">
                      <ahyp:hlinkClr xmlns:ahyp="http://schemas.microsoft.com/office/drawing/2018/hyperlinkcolor" val="tx"/>
                    </a:ext>
                  </a:extLst>
                </a:hlinkClick>
              </a:rPr>
              <a:t>https://www.amazon.science/publications/</a:t>
            </a:r>
            <a:br>
              <a:rPr lang="en-US" sz="1200" dirty="0">
                <a:solidFill>
                  <a:schemeClr val="tx1">
                    <a:lumMod val="75000"/>
                  </a:schemeClr>
                </a:solidFill>
                <a:hlinkClick r:id="rId4">
                  <a:extLst>
                    <a:ext uri="{A12FA001-AC4F-418D-AE19-62706E023703}">
                      <ahyp:hlinkClr xmlns:ahyp="http://schemas.microsoft.com/office/drawing/2018/hyperlinkcolor" val="tx"/>
                    </a:ext>
                  </a:extLst>
                </a:hlinkClick>
              </a:rPr>
            </a:br>
            <a:r>
              <a:rPr lang="en-US" sz="1200" dirty="0">
                <a:solidFill>
                  <a:schemeClr val="tx1">
                    <a:lumMod val="75000"/>
                  </a:schemeClr>
                </a:solidFill>
                <a:hlinkClick r:id="rId4">
                  <a:extLst>
                    <a:ext uri="{A12FA001-AC4F-418D-AE19-62706E023703}">
                      <ahyp:hlinkClr xmlns:ahyp="http://schemas.microsoft.com/office/drawing/2018/hyperlinkcolor" val="tx"/>
                    </a:ext>
                  </a:extLst>
                </a:hlinkClick>
              </a:rPr>
              <a:t>herring-rethinking-the-parameter-server-at-scale-for-the-cloud</a:t>
            </a:r>
            <a:endParaRPr lang="en-US" sz="1200" dirty="0">
              <a:solidFill>
                <a:schemeClr val="tx1">
                  <a:lumMod val="75000"/>
                </a:schemeClr>
              </a:solidFill>
            </a:endParaRPr>
          </a:p>
        </p:txBody>
      </p:sp>
      <p:graphicFrame>
        <p:nvGraphicFramePr>
          <p:cNvPr id="12" name="Table 11">
            <a:extLst>
              <a:ext uri="{FF2B5EF4-FFF2-40B4-BE49-F238E27FC236}">
                <a16:creationId xmlns:a16="http://schemas.microsoft.com/office/drawing/2014/main" id="{20E52343-AB17-489C-A272-186B3556D9AD}"/>
              </a:ext>
            </a:extLst>
          </p:cNvPr>
          <p:cNvGraphicFramePr>
            <a:graphicFrameLocks noGrp="1"/>
          </p:cNvGraphicFramePr>
          <p:nvPr>
            <p:extLst>
              <p:ext uri="{D42A27DB-BD31-4B8C-83A1-F6EECF244321}">
                <p14:modId xmlns:p14="http://schemas.microsoft.com/office/powerpoint/2010/main" val="57582613"/>
              </p:ext>
            </p:extLst>
          </p:nvPr>
        </p:nvGraphicFramePr>
        <p:xfrm>
          <a:off x="283988" y="2625483"/>
          <a:ext cx="3838833" cy="1219200"/>
        </p:xfrm>
        <a:graphic>
          <a:graphicData uri="http://schemas.openxmlformats.org/drawingml/2006/table">
            <a:tbl>
              <a:tblPr firstRow="1" bandRow="1">
                <a:tableStyleId>{2D5ABB26-0587-4C30-8999-92F81FD0307C}</a:tableStyleId>
              </a:tblPr>
              <a:tblGrid>
                <a:gridCol w="839949">
                  <a:extLst>
                    <a:ext uri="{9D8B030D-6E8A-4147-A177-3AD203B41FA5}">
                      <a16:colId xmlns:a16="http://schemas.microsoft.com/office/drawing/2014/main" val="2776580412"/>
                    </a:ext>
                  </a:extLst>
                </a:gridCol>
                <a:gridCol w="2998884">
                  <a:extLst>
                    <a:ext uri="{9D8B030D-6E8A-4147-A177-3AD203B41FA5}">
                      <a16:colId xmlns:a16="http://schemas.microsoft.com/office/drawing/2014/main" val="1948449430"/>
                    </a:ext>
                  </a:extLst>
                </a:gridCol>
              </a:tblGrid>
              <a:tr h="406400">
                <a:tc>
                  <a:txBody>
                    <a:bodyPr/>
                    <a:lstStyle/>
                    <a:p>
                      <a:pPr algn="r"/>
                      <a:r>
                        <a:rPr lang="en-US" sz="1600" b="1" dirty="0">
                          <a:solidFill>
                            <a:schemeClr val="accent1"/>
                          </a:solidFill>
                        </a:rPr>
                        <a:t>2018</a:t>
                      </a:r>
                    </a:p>
                  </a:txBody>
                  <a:tcPr marL="76200" marR="76200" marT="76200" marB="76200"/>
                </a:tc>
                <a:tc>
                  <a:txBody>
                    <a:bodyPr/>
                    <a:lstStyle/>
                    <a:p>
                      <a:r>
                        <a:rPr lang="en-US" sz="1600" dirty="0"/>
                        <a:t>Fastest Resnet</a:t>
                      </a:r>
                      <a:endParaRPr lang="en-US" sz="1600" b="0" dirty="0"/>
                    </a:p>
                  </a:txBody>
                  <a:tcPr marL="76200" marR="76200" marT="76200" marB="76200"/>
                </a:tc>
                <a:extLst>
                  <a:ext uri="{0D108BD9-81ED-4DB2-BD59-A6C34878D82A}">
                    <a16:rowId xmlns:a16="http://schemas.microsoft.com/office/drawing/2014/main" val="1519226656"/>
                  </a:ext>
                </a:extLst>
              </a:tr>
              <a:tr h="406400">
                <a:tc>
                  <a:txBody>
                    <a:bodyPr/>
                    <a:lstStyle/>
                    <a:p>
                      <a:pPr algn="r"/>
                      <a:r>
                        <a:rPr lang="en-US" sz="1600" b="1" dirty="0">
                          <a:solidFill>
                            <a:schemeClr val="accent1"/>
                          </a:solidFill>
                        </a:rPr>
                        <a:t>2019</a:t>
                      </a:r>
                    </a:p>
                  </a:txBody>
                  <a:tcPr marL="76200" marR="76200" marT="76200" marB="7620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Fastest BERT and Mask-RCNN</a:t>
                      </a:r>
                      <a:endParaRPr kumimoji="0" lang="en-US" sz="1600" b="0" i="0" u="none" strike="noStrike" kern="1200" cap="none" spc="0" normalizeH="0" baseline="0" noProof="0" dirty="0">
                        <a:ln>
                          <a:noFill/>
                        </a:ln>
                        <a:solidFill>
                          <a:prstClr val="white"/>
                        </a:solidFill>
                        <a:effectLst/>
                        <a:uLnTx/>
                        <a:uFillTx/>
                        <a:latin typeface="+mn-lt"/>
                        <a:ea typeface="+mn-ea"/>
                        <a:cs typeface="+mn-cs"/>
                      </a:endParaRPr>
                    </a:p>
                  </a:txBody>
                  <a:tcPr marL="76200" marR="76200" marT="76200" marB="76200"/>
                </a:tc>
                <a:extLst>
                  <a:ext uri="{0D108BD9-81ED-4DB2-BD59-A6C34878D82A}">
                    <a16:rowId xmlns:a16="http://schemas.microsoft.com/office/drawing/2014/main" val="1461313247"/>
                  </a:ext>
                </a:extLst>
              </a:tr>
              <a:tr h="406400">
                <a:tc>
                  <a:txBody>
                    <a:bodyPr/>
                    <a:lstStyle/>
                    <a:p>
                      <a:pPr algn="r"/>
                      <a:r>
                        <a:rPr lang="en-US" sz="1600" b="1" dirty="0">
                          <a:solidFill>
                            <a:schemeClr val="accent1"/>
                          </a:solidFill>
                        </a:rPr>
                        <a:t>2020</a:t>
                      </a:r>
                    </a:p>
                  </a:txBody>
                  <a:tcPr marL="76200" marR="76200" marT="76200" marB="7620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Fastest T5-3B and Mask-RCNN</a:t>
                      </a:r>
                      <a:endParaRPr kumimoji="0" lang="en-US" sz="1600" b="0" i="0" u="none" strike="noStrike" kern="1200" cap="none" spc="0" normalizeH="0" baseline="0" noProof="0" dirty="0">
                        <a:ln>
                          <a:noFill/>
                        </a:ln>
                        <a:solidFill>
                          <a:prstClr val="white"/>
                        </a:solidFill>
                        <a:effectLst/>
                        <a:uLnTx/>
                        <a:uFillTx/>
                        <a:latin typeface="+mn-lt"/>
                        <a:ea typeface="+mn-ea"/>
                        <a:cs typeface="+mn-cs"/>
                      </a:endParaRPr>
                    </a:p>
                  </a:txBody>
                  <a:tcPr marL="76200" marR="76200" marT="76200" marB="76200"/>
                </a:tc>
                <a:extLst>
                  <a:ext uri="{0D108BD9-81ED-4DB2-BD59-A6C34878D82A}">
                    <a16:rowId xmlns:a16="http://schemas.microsoft.com/office/drawing/2014/main" val="2036069750"/>
                  </a:ext>
                </a:extLst>
              </a:tr>
            </a:tbl>
          </a:graphicData>
        </a:graphic>
      </p:graphicFrame>
    </p:spTree>
    <p:extLst>
      <p:ext uri="{BB962C8B-B14F-4D97-AF65-F5344CB8AC3E}">
        <p14:creationId xmlns:p14="http://schemas.microsoft.com/office/powerpoint/2010/main" val="196130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2814C00-5EB8-4C60-9A2A-EA04FDF1C5CF}"/>
              </a:ext>
            </a:extLst>
          </p:cNvPr>
          <p:cNvGrpSpPr/>
          <p:nvPr/>
        </p:nvGrpSpPr>
        <p:grpSpPr>
          <a:xfrm>
            <a:off x="6029638" y="787189"/>
            <a:ext cx="5362262" cy="5270744"/>
            <a:chOff x="565059" y="888789"/>
            <a:chExt cx="5362262" cy="5270744"/>
          </a:xfrm>
        </p:grpSpPr>
        <p:cxnSp>
          <p:nvCxnSpPr>
            <p:cNvPr id="21" name="Straight Connector 20">
              <a:extLst>
                <a:ext uri="{FF2B5EF4-FFF2-40B4-BE49-F238E27FC236}">
                  <a16:creationId xmlns:a16="http://schemas.microsoft.com/office/drawing/2014/main" id="{DBE4F80F-3FFC-5942-AB27-2720055758E4}"/>
                </a:ext>
              </a:extLst>
            </p:cNvPr>
            <p:cNvCxnSpPr>
              <a:cxnSpLocks/>
            </p:cNvCxnSpPr>
            <p:nvPr/>
          </p:nvCxnSpPr>
          <p:spPr>
            <a:xfrm flipV="1">
              <a:off x="1981801" y="2041566"/>
              <a:ext cx="3426196" cy="49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B144D71-8E26-B64B-8E4B-7E202686B343}"/>
                </a:ext>
              </a:extLst>
            </p:cNvPr>
            <p:cNvCxnSpPr>
              <a:cxnSpLocks/>
            </p:cNvCxnSpPr>
            <p:nvPr/>
          </p:nvCxnSpPr>
          <p:spPr>
            <a:xfrm>
              <a:off x="1981801" y="2046554"/>
              <a:ext cx="3426194" cy="55116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FD81484-A320-E24B-B81B-DFBFAF180AFC}"/>
                </a:ext>
              </a:extLst>
            </p:cNvPr>
            <p:cNvCxnSpPr>
              <a:cxnSpLocks/>
            </p:cNvCxnSpPr>
            <p:nvPr/>
          </p:nvCxnSpPr>
          <p:spPr>
            <a:xfrm>
              <a:off x="1981801" y="2046554"/>
              <a:ext cx="3426193" cy="110730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82C18500-9AA1-D042-B906-DB1E16CFB4EE}"/>
                </a:ext>
              </a:extLst>
            </p:cNvPr>
            <p:cNvCxnSpPr>
              <a:cxnSpLocks/>
            </p:cNvCxnSpPr>
            <p:nvPr/>
          </p:nvCxnSpPr>
          <p:spPr>
            <a:xfrm>
              <a:off x="1981801" y="2046554"/>
              <a:ext cx="3426185" cy="388804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126A080-AEB6-7E4E-B22A-6A52E219797D}"/>
                </a:ext>
              </a:extLst>
            </p:cNvPr>
            <p:cNvCxnSpPr>
              <a:cxnSpLocks/>
            </p:cNvCxnSpPr>
            <p:nvPr/>
          </p:nvCxnSpPr>
          <p:spPr>
            <a:xfrm>
              <a:off x="1981801" y="2046554"/>
              <a:ext cx="3426186" cy="333190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0EA48CF-A323-0F4A-88C9-14E420D8ED8F}"/>
                </a:ext>
              </a:extLst>
            </p:cNvPr>
            <p:cNvCxnSpPr>
              <a:cxnSpLocks/>
            </p:cNvCxnSpPr>
            <p:nvPr/>
          </p:nvCxnSpPr>
          <p:spPr>
            <a:xfrm>
              <a:off x="1981801" y="2046554"/>
              <a:ext cx="3426188" cy="277575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8FDEB85-1D7B-5E42-A06D-761E87A67324}"/>
                </a:ext>
              </a:extLst>
            </p:cNvPr>
            <p:cNvCxnSpPr>
              <a:cxnSpLocks/>
            </p:cNvCxnSpPr>
            <p:nvPr/>
          </p:nvCxnSpPr>
          <p:spPr>
            <a:xfrm>
              <a:off x="1981801" y="2046554"/>
              <a:ext cx="3426189" cy="221960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A2A2396-0ABE-A24D-A685-56379DC83554}"/>
                </a:ext>
              </a:extLst>
            </p:cNvPr>
            <p:cNvCxnSpPr>
              <a:cxnSpLocks/>
            </p:cNvCxnSpPr>
            <p:nvPr/>
          </p:nvCxnSpPr>
          <p:spPr>
            <a:xfrm>
              <a:off x="1981801" y="2046554"/>
              <a:ext cx="3426191" cy="16634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61F4284-9DEA-5C4F-BEAD-90CD430377DF}"/>
                </a:ext>
              </a:extLst>
            </p:cNvPr>
            <p:cNvCxnSpPr>
              <a:cxnSpLocks/>
            </p:cNvCxnSpPr>
            <p:nvPr/>
          </p:nvCxnSpPr>
          <p:spPr>
            <a:xfrm flipV="1">
              <a:off x="1981801" y="2041566"/>
              <a:ext cx="3426196" cy="55614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C3A53DD-637A-5145-BA59-7BCEF6EECFEF}"/>
                </a:ext>
              </a:extLst>
            </p:cNvPr>
            <p:cNvCxnSpPr>
              <a:cxnSpLocks/>
            </p:cNvCxnSpPr>
            <p:nvPr/>
          </p:nvCxnSpPr>
          <p:spPr>
            <a:xfrm>
              <a:off x="1981801" y="2597715"/>
              <a:ext cx="3426185" cy="33368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2F7EAF5-46BA-1B4D-8632-8B4AAAD288CE}"/>
                </a:ext>
              </a:extLst>
            </p:cNvPr>
            <p:cNvCxnSpPr>
              <a:cxnSpLocks/>
            </p:cNvCxnSpPr>
            <p:nvPr/>
          </p:nvCxnSpPr>
          <p:spPr>
            <a:xfrm>
              <a:off x="1981801" y="2597715"/>
              <a:ext cx="3426186" cy="278073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8AE00E6B-B066-E742-993A-6C6FE3B41569}"/>
                </a:ext>
              </a:extLst>
            </p:cNvPr>
            <p:cNvCxnSpPr>
              <a:cxnSpLocks/>
            </p:cNvCxnSpPr>
            <p:nvPr/>
          </p:nvCxnSpPr>
          <p:spPr>
            <a:xfrm>
              <a:off x="1981801" y="2597715"/>
              <a:ext cx="3426188" cy="222459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345563B-D723-1047-894D-E3C44B7126A7}"/>
                </a:ext>
              </a:extLst>
            </p:cNvPr>
            <p:cNvCxnSpPr>
              <a:cxnSpLocks/>
            </p:cNvCxnSpPr>
            <p:nvPr/>
          </p:nvCxnSpPr>
          <p:spPr>
            <a:xfrm>
              <a:off x="1981801" y="2597715"/>
              <a:ext cx="3426189" cy="16684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8C696CE-C175-2649-99AE-2AE2FEB8C9EF}"/>
                </a:ext>
              </a:extLst>
            </p:cNvPr>
            <p:cNvCxnSpPr>
              <a:cxnSpLocks/>
            </p:cNvCxnSpPr>
            <p:nvPr/>
          </p:nvCxnSpPr>
          <p:spPr>
            <a:xfrm>
              <a:off x="1981801" y="2597715"/>
              <a:ext cx="3426191" cy="111229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4D2974F-2E28-F94E-B147-8A7E8D60AFC0}"/>
                </a:ext>
              </a:extLst>
            </p:cNvPr>
            <p:cNvCxnSpPr>
              <a:cxnSpLocks/>
            </p:cNvCxnSpPr>
            <p:nvPr/>
          </p:nvCxnSpPr>
          <p:spPr>
            <a:xfrm>
              <a:off x="1981801" y="2597715"/>
              <a:ext cx="3426193" cy="55614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008E123-BF0A-C140-AE6A-E12E68457AC4}"/>
                </a:ext>
              </a:extLst>
            </p:cNvPr>
            <p:cNvCxnSpPr>
              <a:cxnSpLocks/>
            </p:cNvCxnSpPr>
            <p:nvPr/>
          </p:nvCxnSpPr>
          <p:spPr>
            <a:xfrm flipV="1">
              <a:off x="1981801" y="2597715"/>
              <a:ext cx="3426194" cy="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11C5581-B4B0-444A-9A5A-55C395BC6FD8}"/>
                </a:ext>
              </a:extLst>
            </p:cNvPr>
            <p:cNvCxnSpPr>
              <a:cxnSpLocks/>
            </p:cNvCxnSpPr>
            <p:nvPr/>
          </p:nvCxnSpPr>
          <p:spPr>
            <a:xfrm flipV="1">
              <a:off x="1981801" y="2041566"/>
              <a:ext cx="3426196" cy="55614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AB72039-4A46-9D42-ADB8-0B60D4E29AE0}"/>
                </a:ext>
              </a:extLst>
            </p:cNvPr>
            <p:cNvCxnSpPr>
              <a:cxnSpLocks/>
            </p:cNvCxnSpPr>
            <p:nvPr/>
          </p:nvCxnSpPr>
          <p:spPr>
            <a:xfrm flipV="1">
              <a:off x="1981801" y="2041566"/>
              <a:ext cx="3426196" cy="386311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0506DB7-0DF2-B047-A255-B6B7D2B123EF}"/>
                </a:ext>
              </a:extLst>
            </p:cNvPr>
            <p:cNvCxnSpPr>
              <a:cxnSpLocks/>
            </p:cNvCxnSpPr>
            <p:nvPr/>
          </p:nvCxnSpPr>
          <p:spPr>
            <a:xfrm>
              <a:off x="1981801" y="5904686"/>
              <a:ext cx="3426185" cy="2991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EF3027B-291E-914A-BC38-A855DBBFA677}"/>
                </a:ext>
              </a:extLst>
            </p:cNvPr>
            <p:cNvCxnSpPr>
              <a:cxnSpLocks/>
            </p:cNvCxnSpPr>
            <p:nvPr/>
          </p:nvCxnSpPr>
          <p:spPr>
            <a:xfrm flipV="1">
              <a:off x="1981801" y="5378455"/>
              <a:ext cx="3426186" cy="52623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09992AE3-FDB7-1C4A-956B-C6B351DE7883}"/>
                </a:ext>
              </a:extLst>
            </p:cNvPr>
            <p:cNvCxnSpPr>
              <a:cxnSpLocks/>
            </p:cNvCxnSpPr>
            <p:nvPr/>
          </p:nvCxnSpPr>
          <p:spPr>
            <a:xfrm flipV="1">
              <a:off x="1981801" y="4822307"/>
              <a:ext cx="3426188" cy="10823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CABD29E-020F-1341-81A1-83B3B0EA017D}"/>
                </a:ext>
              </a:extLst>
            </p:cNvPr>
            <p:cNvCxnSpPr>
              <a:cxnSpLocks/>
            </p:cNvCxnSpPr>
            <p:nvPr/>
          </p:nvCxnSpPr>
          <p:spPr>
            <a:xfrm flipV="1">
              <a:off x="1981801" y="4266159"/>
              <a:ext cx="3426189" cy="163852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6D67316C-5A3E-D94D-BE38-897F17E39C92}"/>
                </a:ext>
              </a:extLst>
            </p:cNvPr>
            <p:cNvCxnSpPr>
              <a:cxnSpLocks/>
            </p:cNvCxnSpPr>
            <p:nvPr/>
          </p:nvCxnSpPr>
          <p:spPr>
            <a:xfrm flipV="1">
              <a:off x="1981801" y="2597715"/>
              <a:ext cx="3426194" cy="330697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DF63BAEB-224A-9947-8728-12BCE91D7FDF}"/>
                </a:ext>
              </a:extLst>
            </p:cNvPr>
            <p:cNvCxnSpPr>
              <a:cxnSpLocks/>
            </p:cNvCxnSpPr>
            <p:nvPr/>
          </p:nvCxnSpPr>
          <p:spPr>
            <a:xfrm flipV="1">
              <a:off x="1981801" y="3153863"/>
              <a:ext cx="3426193" cy="275082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FA102AA-6D1A-6E4C-AD44-D0D7EF55F0A0}"/>
                </a:ext>
              </a:extLst>
            </p:cNvPr>
            <p:cNvCxnSpPr>
              <a:cxnSpLocks/>
            </p:cNvCxnSpPr>
            <p:nvPr/>
          </p:nvCxnSpPr>
          <p:spPr>
            <a:xfrm flipV="1">
              <a:off x="1981801" y="3710010"/>
              <a:ext cx="3426191" cy="21946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72E9A18-F231-2744-AEB6-1C589B2BE6E5}"/>
                </a:ext>
              </a:extLst>
            </p:cNvPr>
            <p:cNvCxnSpPr>
              <a:cxnSpLocks/>
            </p:cNvCxnSpPr>
            <p:nvPr/>
          </p:nvCxnSpPr>
          <p:spPr>
            <a:xfrm flipH="1">
              <a:off x="1981801" y="1707012"/>
              <a:ext cx="1713098" cy="339542"/>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67EC4406-6998-AC47-A4FF-FA21B84BF183}"/>
                </a:ext>
              </a:extLst>
            </p:cNvPr>
            <p:cNvCxnSpPr>
              <a:cxnSpLocks/>
            </p:cNvCxnSpPr>
            <p:nvPr/>
          </p:nvCxnSpPr>
          <p:spPr>
            <a:xfrm flipH="1">
              <a:off x="1981801" y="1707012"/>
              <a:ext cx="1713098" cy="890703"/>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BA03AB11-D3ED-0146-A072-B204BE75CC38}"/>
                </a:ext>
              </a:extLst>
            </p:cNvPr>
            <p:cNvCxnSpPr>
              <a:cxnSpLocks/>
            </p:cNvCxnSpPr>
            <p:nvPr/>
          </p:nvCxnSpPr>
          <p:spPr>
            <a:xfrm flipH="1">
              <a:off x="1981801" y="1707012"/>
              <a:ext cx="1713098" cy="1441866"/>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D911C454-4A36-9447-94C8-D4D047B1E1E1}"/>
                </a:ext>
              </a:extLst>
            </p:cNvPr>
            <p:cNvCxnSpPr>
              <a:cxnSpLocks/>
            </p:cNvCxnSpPr>
            <p:nvPr/>
          </p:nvCxnSpPr>
          <p:spPr>
            <a:xfrm flipH="1">
              <a:off x="1981801" y="1707012"/>
              <a:ext cx="1713098" cy="1993028"/>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3813B503-5E5C-284A-9B1D-CAC1706EDA3B}"/>
                </a:ext>
              </a:extLst>
            </p:cNvPr>
            <p:cNvCxnSpPr>
              <a:cxnSpLocks/>
            </p:cNvCxnSpPr>
            <p:nvPr/>
          </p:nvCxnSpPr>
          <p:spPr>
            <a:xfrm flipH="1">
              <a:off x="1981801" y="1707012"/>
              <a:ext cx="1713098" cy="2544191"/>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D7DFCFCB-5F3C-F641-9C08-B4C5DA72F480}"/>
                </a:ext>
              </a:extLst>
            </p:cNvPr>
            <p:cNvCxnSpPr>
              <a:cxnSpLocks/>
            </p:cNvCxnSpPr>
            <p:nvPr/>
          </p:nvCxnSpPr>
          <p:spPr>
            <a:xfrm flipH="1">
              <a:off x="1981801" y="1707012"/>
              <a:ext cx="1713098" cy="3095353"/>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6A0AB6BD-9D78-0F4B-8B1D-E0B58A42AA49}"/>
                </a:ext>
              </a:extLst>
            </p:cNvPr>
            <p:cNvCxnSpPr>
              <a:cxnSpLocks/>
            </p:cNvCxnSpPr>
            <p:nvPr/>
          </p:nvCxnSpPr>
          <p:spPr>
            <a:xfrm flipH="1">
              <a:off x="1981801" y="1707012"/>
              <a:ext cx="1713098" cy="3646515"/>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3801C72D-B3B7-2D40-85E0-69ED6248E135}"/>
                </a:ext>
              </a:extLst>
            </p:cNvPr>
            <p:cNvCxnSpPr>
              <a:cxnSpLocks/>
            </p:cNvCxnSpPr>
            <p:nvPr/>
          </p:nvCxnSpPr>
          <p:spPr>
            <a:xfrm flipH="1">
              <a:off x="1981801" y="1707012"/>
              <a:ext cx="1713098" cy="4197674"/>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D71DAB02-060F-034A-8561-FB551F59533D}"/>
                </a:ext>
              </a:extLst>
            </p:cNvPr>
            <p:cNvCxnSpPr>
              <a:cxnSpLocks/>
            </p:cNvCxnSpPr>
            <p:nvPr/>
          </p:nvCxnSpPr>
          <p:spPr>
            <a:xfrm>
              <a:off x="3694899" y="1707012"/>
              <a:ext cx="1713098" cy="334554"/>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33A4C0CA-1865-B644-B0E3-961DF35BE185}"/>
                </a:ext>
              </a:extLst>
            </p:cNvPr>
            <p:cNvCxnSpPr>
              <a:cxnSpLocks/>
            </p:cNvCxnSpPr>
            <p:nvPr/>
          </p:nvCxnSpPr>
          <p:spPr>
            <a:xfrm>
              <a:off x="3694899" y="1707012"/>
              <a:ext cx="1713096" cy="890703"/>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7CA0F3DB-C2D5-1C42-A766-E6AAC6425FCB}"/>
                </a:ext>
              </a:extLst>
            </p:cNvPr>
            <p:cNvCxnSpPr>
              <a:cxnSpLocks/>
            </p:cNvCxnSpPr>
            <p:nvPr/>
          </p:nvCxnSpPr>
          <p:spPr>
            <a:xfrm>
              <a:off x="3694899" y="1707012"/>
              <a:ext cx="1713095" cy="1446851"/>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B2A1A9E6-DA15-6949-B9E3-9813D7264010}"/>
                </a:ext>
              </a:extLst>
            </p:cNvPr>
            <p:cNvCxnSpPr>
              <a:cxnSpLocks/>
            </p:cNvCxnSpPr>
            <p:nvPr/>
          </p:nvCxnSpPr>
          <p:spPr>
            <a:xfrm>
              <a:off x="3694899" y="1707012"/>
              <a:ext cx="1713093" cy="2002998"/>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4AB01676-5874-5F4E-ABFA-223CA1F3C24A}"/>
                </a:ext>
              </a:extLst>
            </p:cNvPr>
            <p:cNvCxnSpPr>
              <a:cxnSpLocks/>
            </p:cNvCxnSpPr>
            <p:nvPr/>
          </p:nvCxnSpPr>
          <p:spPr>
            <a:xfrm>
              <a:off x="3694899" y="1707012"/>
              <a:ext cx="1713087" cy="4227591"/>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B8DD1D7D-66D8-7C49-BD39-26681371B2E6}"/>
                </a:ext>
              </a:extLst>
            </p:cNvPr>
            <p:cNvCxnSpPr>
              <a:cxnSpLocks/>
            </p:cNvCxnSpPr>
            <p:nvPr/>
          </p:nvCxnSpPr>
          <p:spPr>
            <a:xfrm>
              <a:off x="3694899" y="1707012"/>
              <a:ext cx="1713088" cy="3671443"/>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DBF2E391-B1E7-0B4F-9EBB-009EE062806D}"/>
                </a:ext>
              </a:extLst>
            </p:cNvPr>
            <p:cNvCxnSpPr>
              <a:cxnSpLocks/>
            </p:cNvCxnSpPr>
            <p:nvPr/>
          </p:nvCxnSpPr>
          <p:spPr>
            <a:xfrm>
              <a:off x="3694899" y="1707012"/>
              <a:ext cx="1713090" cy="3115295"/>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EA362DFA-00F7-CD4D-839D-11B150A35612}"/>
                </a:ext>
              </a:extLst>
            </p:cNvPr>
            <p:cNvCxnSpPr>
              <a:cxnSpLocks/>
            </p:cNvCxnSpPr>
            <p:nvPr/>
          </p:nvCxnSpPr>
          <p:spPr>
            <a:xfrm>
              <a:off x="3694899" y="1707012"/>
              <a:ext cx="1713092" cy="2559147"/>
            </a:xfrm>
            <a:prstGeom prst="line">
              <a:avLst/>
            </a:prstGeom>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D27A6621-C5F1-9244-A2AD-A95BBD6BFFF9}"/>
                </a:ext>
              </a:extLst>
            </p:cNvPr>
            <p:cNvSpPr txBox="1"/>
            <p:nvPr/>
          </p:nvSpPr>
          <p:spPr>
            <a:xfrm>
              <a:off x="1426746" y="1416257"/>
              <a:ext cx="630302" cy="361637"/>
            </a:xfrm>
            <a:prstGeom prst="rect">
              <a:avLst/>
            </a:prstGeom>
            <a:noFill/>
          </p:spPr>
          <p:txBody>
            <a:bodyPr wrap="none" rtlCol="0" anchor="ctr">
              <a:spAutoFit/>
            </a:bodyPr>
            <a:lstStyle/>
            <a:p>
              <a:pPr algn="ctr" defTabSz="507967">
                <a:defRPr/>
              </a:pPr>
              <a:r>
                <a:rPr lang="en-US" sz="875"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Workers</a:t>
              </a:r>
            </a:p>
            <a:p>
              <a:pPr algn="ctr" defTabSz="507967">
                <a:defRPr/>
              </a:pPr>
              <a:r>
                <a:rPr lang="en-US" sz="875"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on GPUs</a:t>
              </a:r>
            </a:p>
          </p:txBody>
        </p:sp>
        <p:sp>
          <p:nvSpPr>
            <p:cNvPr id="64" name="TextBox 63">
              <a:extLst>
                <a:ext uri="{FF2B5EF4-FFF2-40B4-BE49-F238E27FC236}">
                  <a16:creationId xmlns:a16="http://schemas.microsoft.com/office/drawing/2014/main" id="{90EB6F0B-EC8C-A247-8627-C8C238478B46}"/>
                </a:ext>
              </a:extLst>
            </p:cNvPr>
            <p:cNvSpPr txBox="1"/>
            <p:nvPr/>
          </p:nvSpPr>
          <p:spPr>
            <a:xfrm>
              <a:off x="5304766" y="1422732"/>
              <a:ext cx="598241" cy="348685"/>
            </a:xfrm>
            <a:prstGeom prst="rect">
              <a:avLst/>
            </a:prstGeom>
            <a:noFill/>
          </p:spPr>
          <p:txBody>
            <a:bodyPr wrap="none" rtlCol="0" anchor="ctr">
              <a:spAutoFit/>
            </a:bodyPr>
            <a:lstStyle/>
            <a:p>
              <a:pPr algn="ctr" defTabSz="507967">
                <a:defRPr/>
              </a:pPr>
              <a:r>
                <a:rPr lang="en-US" sz="8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Servers</a:t>
              </a:r>
            </a:p>
            <a:p>
              <a:pPr algn="ctr" defTabSz="507967">
                <a:defRPr/>
              </a:pPr>
              <a:r>
                <a:rPr lang="en-US" sz="8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on CPUs</a:t>
              </a:r>
            </a:p>
          </p:txBody>
        </p:sp>
        <p:sp>
          <p:nvSpPr>
            <p:cNvPr id="65" name="TextBox 64">
              <a:extLst>
                <a:ext uri="{FF2B5EF4-FFF2-40B4-BE49-F238E27FC236}">
                  <a16:creationId xmlns:a16="http://schemas.microsoft.com/office/drawing/2014/main" id="{21081565-ECFF-A142-AF3A-BA157E85E923}"/>
                </a:ext>
              </a:extLst>
            </p:cNvPr>
            <p:cNvSpPr txBox="1"/>
            <p:nvPr/>
          </p:nvSpPr>
          <p:spPr>
            <a:xfrm>
              <a:off x="3248303" y="888789"/>
              <a:ext cx="893193" cy="361637"/>
            </a:xfrm>
            <a:prstGeom prst="rect">
              <a:avLst/>
            </a:prstGeom>
            <a:noFill/>
          </p:spPr>
          <p:txBody>
            <a:bodyPr wrap="none" rtlCol="0" anchor="ctr">
              <a:spAutoFit/>
            </a:bodyPr>
            <a:lstStyle/>
            <a:p>
              <a:pPr algn="ctr" defTabSz="507967">
                <a:defRPr/>
              </a:pPr>
              <a:r>
                <a:rPr lang="en-US" sz="875" b="1" dirty="0">
                  <a:solidFill>
                    <a:srgbClr val="FE9900"/>
                  </a:solidFill>
                  <a:latin typeface="Amazon Ember" panose="020B0603020204020204" pitchFamily="34" charset="0"/>
                  <a:ea typeface="Amazon Ember" panose="020B0603020204020204" pitchFamily="34" charset="0"/>
                  <a:cs typeface="Amazon Ember" panose="020B0603020204020204" pitchFamily="34" charset="0"/>
                </a:rPr>
                <a:t>SageMaker</a:t>
              </a:r>
            </a:p>
            <a:p>
              <a:pPr algn="ctr" defTabSz="507967">
                <a:defRPr/>
              </a:pPr>
              <a:r>
                <a:rPr lang="en-US" sz="875"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control plane</a:t>
              </a:r>
            </a:p>
          </p:txBody>
        </p:sp>
        <p:sp>
          <p:nvSpPr>
            <p:cNvPr id="66" name="Rounded Rectangle 65">
              <a:extLst>
                <a:ext uri="{FF2B5EF4-FFF2-40B4-BE49-F238E27FC236}">
                  <a16:creationId xmlns:a16="http://schemas.microsoft.com/office/drawing/2014/main" id="{58721F0C-C18E-A244-BC7D-2ABF32D88C02}"/>
                </a:ext>
              </a:extLst>
            </p:cNvPr>
            <p:cNvSpPr/>
            <p:nvPr/>
          </p:nvSpPr>
          <p:spPr>
            <a:xfrm>
              <a:off x="1462478" y="1798919"/>
              <a:ext cx="4464843" cy="498826"/>
            </a:xfrm>
            <a:prstGeom prst="roundRect">
              <a:avLst>
                <a:gd name="adj" fmla="val 50000"/>
              </a:avLst>
            </a:prstGeom>
            <a:noFill/>
            <a:ln w="1270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967">
                <a:defRPr/>
              </a:pPr>
              <a:endParaRPr lang="en-US" sz="2000" dirty="0">
                <a:solidFill>
                  <a:srgbClr val="FFFFFF"/>
                </a:solidFill>
                <a:latin typeface="Arial"/>
              </a:endParaRPr>
            </a:p>
          </p:txBody>
        </p:sp>
        <p:sp>
          <p:nvSpPr>
            <p:cNvPr id="74" name="Rectangle 73">
              <a:extLst>
                <a:ext uri="{FF2B5EF4-FFF2-40B4-BE49-F238E27FC236}">
                  <a16:creationId xmlns:a16="http://schemas.microsoft.com/office/drawing/2014/main" id="{8FD6450B-6849-4E48-AED9-BC3102B87A6B}"/>
                </a:ext>
              </a:extLst>
            </p:cNvPr>
            <p:cNvSpPr/>
            <p:nvPr/>
          </p:nvSpPr>
          <p:spPr>
            <a:xfrm>
              <a:off x="565060" y="1920644"/>
              <a:ext cx="846988" cy="226985"/>
            </a:xfrm>
            <a:prstGeom prst="rect">
              <a:avLst/>
            </a:prstGeom>
          </p:spPr>
          <p:txBody>
            <a:bodyPr wrap="square" anchor="ctr">
              <a:spAutoFit/>
            </a:bodyPr>
            <a:lstStyle/>
            <a:p>
              <a:pPr algn="r" defTabSz="507967">
                <a:defRPr/>
              </a:pPr>
              <a:r>
                <a:rPr lang="en-US" sz="8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ml.p3dn.24xl</a:t>
              </a:r>
              <a:endParaRPr lang="en-US" sz="875" dirty="0">
                <a:solidFill>
                  <a:srgbClr val="212E3D"/>
                </a:solidFill>
                <a:latin typeface="Arial"/>
              </a:endParaRPr>
            </a:p>
          </p:txBody>
        </p:sp>
        <p:sp>
          <p:nvSpPr>
            <p:cNvPr id="84" name="Freeform: Shape 83">
              <a:extLst>
                <a:ext uri="{FF2B5EF4-FFF2-40B4-BE49-F238E27FC236}">
                  <a16:creationId xmlns:a16="http://schemas.microsoft.com/office/drawing/2014/main" id="{8D465D23-BB76-4CF1-BA02-1B58E8592CAA}"/>
                </a:ext>
              </a:extLst>
            </p:cNvPr>
            <p:cNvSpPr/>
            <p:nvPr/>
          </p:nvSpPr>
          <p:spPr>
            <a:xfrm>
              <a:off x="1823236" y="2026645"/>
              <a:ext cx="44011" cy="44011"/>
            </a:xfrm>
            <a:custGeom>
              <a:avLst/>
              <a:gdLst>
                <a:gd name="connsiteX0" fmla="*/ 44348 w 44348"/>
                <a:gd name="connsiteY0" fmla="*/ 22174 h 44348"/>
                <a:gd name="connsiteX1" fmla="*/ 22174 w 44348"/>
                <a:gd name="connsiteY1" fmla="*/ 44348 h 44348"/>
                <a:gd name="connsiteX2" fmla="*/ 0 w 44348"/>
                <a:gd name="connsiteY2" fmla="*/ 22174 h 44348"/>
                <a:gd name="connsiteX3" fmla="*/ 22174 w 44348"/>
                <a:gd name="connsiteY3" fmla="*/ 0 h 44348"/>
                <a:gd name="connsiteX4" fmla="*/ 44348 w 44348"/>
                <a:gd name="connsiteY4" fmla="*/ 22174 h 4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 h="44348">
                  <a:moveTo>
                    <a:pt x="44348" y="22174"/>
                  </a:moveTo>
                  <a:cubicBezTo>
                    <a:pt x="44348" y="34421"/>
                    <a:pt x="34421" y="44348"/>
                    <a:pt x="22174" y="44348"/>
                  </a:cubicBezTo>
                  <a:cubicBezTo>
                    <a:pt x="9928" y="44348"/>
                    <a:pt x="0" y="34421"/>
                    <a:pt x="0" y="22174"/>
                  </a:cubicBezTo>
                  <a:cubicBezTo>
                    <a:pt x="0" y="9928"/>
                    <a:pt x="9928" y="0"/>
                    <a:pt x="22174" y="0"/>
                  </a:cubicBezTo>
                  <a:cubicBezTo>
                    <a:pt x="34421" y="0"/>
                    <a:pt x="44348" y="9928"/>
                    <a:pt x="44348" y="22174"/>
                  </a:cubicBezTo>
                  <a:close/>
                </a:path>
              </a:pathLst>
            </a:custGeom>
            <a:noFill/>
            <a:ln w="12700" cap="flat">
              <a:solidFill>
                <a:schemeClr val="tx1"/>
              </a:solidFill>
              <a:prstDash val="solid"/>
              <a:miter/>
            </a:ln>
          </p:spPr>
          <p:txBody>
            <a:bodyPr rtlCol="0" anchor="ctr"/>
            <a:lstStyle/>
            <a:p>
              <a:endParaRPr lang="en-US" sz="1500" dirty="0"/>
            </a:p>
          </p:txBody>
        </p:sp>
        <p:sp>
          <p:nvSpPr>
            <p:cNvPr id="85" name="Freeform: Shape 84">
              <a:extLst>
                <a:ext uri="{FF2B5EF4-FFF2-40B4-BE49-F238E27FC236}">
                  <a16:creationId xmlns:a16="http://schemas.microsoft.com/office/drawing/2014/main" id="{4C65EE26-C5FF-4E88-934D-80C78635DD3A}"/>
                </a:ext>
              </a:extLst>
            </p:cNvPr>
            <p:cNvSpPr/>
            <p:nvPr/>
          </p:nvSpPr>
          <p:spPr>
            <a:xfrm rot="16200000">
              <a:off x="1757922" y="1912759"/>
              <a:ext cx="42129" cy="42129"/>
            </a:xfrm>
            <a:custGeom>
              <a:avLst/>
              <a:gdLst>
                <a:gd name="connsiteX0" fmla="*/ 0 w 42451"/>
                <a:gd name="connsiteY0" fmla="*/ 0 h 42451"/>
                <a:gd name="connsiteX1" fmla="*/ 42451 w 42451"/>
                <a:gd name="connsiteY1" fmla="*/ 0 h 42451"/>
                <a:gd name="connsiteX2" fmla="*/ 42451 w 42451"/>
                <a:gd name="connsiteY2" fmla="*/ 42451 h 42451"/>
                <a:gd name="connsiteX3" fmla="*/ 0 w 42451"/>
                <a:gd name="connsiteY3" fmla="*/ 42451 h 42451"/>
              </a:gdLst>
              <a:ahLst/>
              <a:cxnLst>
                <a:cxn ang="0">
                  <a:pos x="connsiteX0" y="connsiteY0"/>
                </a:cxn>
                <a:cxn ang="0">
                  <a:pos x="connsiteX1" y="connsiteY1"/>
                </a:cxn>
                <a:cxn ang="0">
                  <a:pos x="connsiteX2" y="connsiteY2"/>
                </a:cxn>
                <a:cxn ang="0">
                  <a:pos x="connsiteX3" y="connsiteY3"/>
                </a:cxn>
              </a:cxnLst>
              <a:rect l="l" t="t" r="r" b="b"/>
              <a:pathLst>
                <a:path w="42451" h="42451">
                  <a:moveTo>
                    <a:pt x="0" y="0"/>
                  </a:moveTo>
                  <a:lnTo>
                    <a:pt x="42451" y="0"/>
                  </a:lnTo>
                  <a:lnTo>
                    <a:pt x="42451" y="42451"/>
                  </a:lnTo>
                  <a:lnTo>
                    <a:pt x="0" y="42451"/>
                  </a:lnTo>
                  <a:close/>
                </a:path>
              </a:pathLst>
            </a:custGeom>
            <a:noFill/>
            <a:ln w="12700" cap="flat">
              <a:solidFill>
                <a:schemeClr val="tx1"/>
              </a:solidFill>
              <a:prstDash val="solid"/>
              <a:miter/>
            </a:ln>
          </p:spPr>
          <p:txBody>
            <a:bodyPr rtlCol="0" anchor="ctr"/>
            <a:lstStyle/>
            <a:p>
              <a:endParaRPr lang="en-US" sz="1500" dirty="0"/>
            </a:p>
          </p:txBody>
        </p:sp>
        <p:sp>
          <p:nvSpPr>
            <p:cNvPr id="86" name="Freeform: Shape 85">
              <a:extLst>
                <a:ext uri="{FF2B5EF4-FFF2-40B4-BE49-F238E27FC236}">
                  <a16:creationId xmlns:a16="http://schemas.microsoft.com/office/drawing/2014/main" id="{1430D643-2FC1-4C65-8C99-CD8838901FE0}"/>
                </a:ext>
              </a:extLst>
            </p:cNvPr>
            <p:cNvSpPr/>
            <p:nvPr/>
          </p:nvSpPr>
          <p:spPr>
            <a:xfrm>
              <a:off x="1756606" y="2133293"/>
              <a:ext cx="44737" cy="51634"/>
            </a:xfrm>
            <a:custGeom>
              <a:avLst/>
              <a:gdLst>
                <a:gd name="connsiteX0" fmla="*/ 0 w 45079"/>
                <a:gd name="connsiteY0" fmla="*/ 39022 h 52029"/>
                <a:gd name="connsiteX1" fmla="*/ 0 w 45079"/>
                <a:gd name="connsiteY1" fmla="*/ 13007 h 52029"/>
                <a:gd name="connsiteX2" fmla="*/ 22540 w 45079"/>
                <a:gd name="connsiteY2" fmla="*/ 0 h 52029"/>
                <a:gd name="connsiteX3" fmla="*/ 45080 w 45079"/>
                <a:gd name="connsiteY3" fmla="*/ 13007 h 52029"/>
                <a:gd name="connsiteX4" fmla="*/ 45080 w 45079"/>
                <a:gd name="connsiteY4" fmla="*/ 39022 h 52029"/>
                <a:gd name="connsiteX5" fmla="*/ 22540 w 45079"/>
                <a:gd name="connsiteY5" fmla="*/ 52029 h 52029"/>
                <a:gd name="connsiteX6" fmla="*/ 0 w 45079"/>
                <a:gd name="connsiteY6" fmla="*/ 39022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9" h="52029">
                  <a:moveTo>
                    <a:pt x="0" y="39022"/>
                  </a:moveTo>
                  <a:lnTo>
                    <a:pt x="0" y="13007"/>
                  </a:lnTo>
                  <a:lnTo>
                    <a:pt x="22540" y="0"/>
                  </a:lnTo>
                  <a:lnTo>
                    <a:pt x="45080" y="13007"/>
                  </a:lnTo>
                  <a:lnTo>
                    <a:pt x="45080" y="39022"/>
                  </a:lnTo>
                  <a:lnTo>
                    <a:pt x="22540" y="52029"/>
                  </a:lnTo>
                  <a:lnTo>
                    <a:pt x="0" y="39022"/>
                  </a:lnTo>
                  <a:close/>
                </a:path>
              </a:pathLst>
            </a:custGeom>
            <a:noFill/>
            <a:ln w="12700" cap="flat">
              <a:solidFill>
                <a:schemeClr val="tx1"/>
              </a:solidFill>
              <a:prstDash val="solid"/>
              <a:miter/>
            </a:ln>
          </p:spPr>
          <p:txBody>
            <a:bodyPr rtlCol="0" anchor="ctr"/>
            <a:lstStyle/>
            <a:p>
              <a:endParaRPr lang="en-US" sz="1500" dirty="0"/>
            </a:p>
          </p:txBody>
        </p:sp>
        <p:sp>
          <p:nvSpPr>
            <p:cNvPr id="87" name="Freeform: Shape 86">
              <a:extLst>
                <a:ext uri="{FF2B5EF4-FFF2-40B4-BE49-F238E27FC236}">
                  <a16:creationId xmlns:a16="http://schemas.microsoft.com/office/drawing/2014/main" id="{2CFFC87C-3E69-45FF-8264-111999B55411}"/>
                </a:ext>
              </a:extLst>
            </p:cNvPr>
            <p:cNvSpPr/>
            <p:nvPr/>
          </p:nvSpPr>
          <p:spPr>
            <a:xfrm>
              <a:off x="1577043" y="2017774"/>
              <a:ext cx="2269" cy="59574"/>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2700" cap="flat">
              <a:solidFill>
                <a:schemeClr val="tx1"/>
              </a:solidFill>
              <a:prstDash val="solid"/>
              <a:round/>
            </a:ln>
          </p:spPr>
          <p:txBody>
            <a:bodyPr rtlCol="0" anchor="ctr"/>
            <a:lstStyle/>
            <a:p>
              <a:endParaRPr lang="en-US" sz="1500" dirty="0"/>
            </a:p>
          </p:txBody>
        </p:sp>
        <p:sp>
          <p:nvSpPr>
            <p:cNvPr id="88" name="Freeform: Shape 87">
              <a:extLst>
                <a:ext uri="{FF2B5EF4-FFF2-40B4-BE49-F238E27FC236}">
                  <a16:creationId xmlns:a16="http://schemas.microsoft.com/office/drawing/2014/main" id="{4AD24FE1-24A3-4DF4-B87B-17F7882E0650}"/>
                </a:ext>
              </a:extLst>
            </p:cNvPr>
            <p:cNvSpPr/>
            <p:nvPr/>
          </p:nvSpPr>
          <p:spPr>
            <a:xfrm>
              <a:off x="1644240" y="1962125"/>
              <a:ext cx="33575" cy="85436"/>
            </a:xfrm>
            <a:custGeom>
              <a:avLst/>
              <a:gdLst>
                <a:gd name="connsiteX0" fmla="*/ 0 w 33832"/>
                <a:gd name="connsiteY0" fmla="*/ 86091 h 86090"/>
                <a:gd name="connsiteX1" fmla="*/ 0 w 33832"/>
                <a:gd name="connsiteY1" fmla="*/ 50772 h 86090"/>
                <a:gd name="connsiteX2" fmla="*/ 33833 w 33832"/>
                <a:gd name="connsiteY2" fmla="*/ 33856 h 86090"/>
                <a:gd name="connsiteX3" fmla="*/ 33833 w 33832"/>
                <a:gd name="connsiteY3" fmla="*/ 0 h 86090"/>
              </a:gdLst>
              <a:ahLst/>
              <a:cxnLst>
                <a:cxn ang="0">
                  <a:pos x="connsiteX0" y="connsiteY0"/>
                </a:cxn>
                <a:cxn ang="0">
                  <a:pos x="connsiteX1" y="connsiteY1"/>
                </a:cxn>
                <a:cxn ang="0">
                  <a:pos x="connsiteX2" y="connsiteY2"/>
                </a:cxn>
                <a:cxn ang="0">
                  <a:pos x="connsiteX3" y="connsiteY3"/>
                </a:cxn>
              </a:cxnLst>
              <a:rect l="l" t="t" r="r" b="b"/>
              <a:pathLst>
                <a:path w="33832" h="86090">
                  <a:moveTo>
                    <a:pt x="0" y="86091"/>
                  </a:moveTo>
                  <a:lnTo>
                    <a:pt x="0" y="50772"/>
                  </a:lnTo>
                  <a:lnTo>
                    <a:pt x="33833" y="33856"/>
                  </a:lnTo>
                  <a:lnTo>
                    <a:pt x="33833" y="0"/>
                  </a:lnTo>
                </a:path>
              </a:pathLst>
            </a:custGeom>
            <a:noFill/>
            <a:ln w="12700" cap="flat">
              <a:solidFill>
                <a:schemeClr val="tx1"/>
              </a:solidFill>
              <a:prstDash val="solid"/>
              <a:round/>
            </a:ln>
          </p:spPr>
          <p:txBody>
            <a:bodyPr rtlCol="0" anchor="ctr"/>
            <a:lstStyle/>
            <a:p>
              <a:endParaRPr lang="en-US" sz="1500" dirty="0"/>
            </a:p>
          </p:txBody>
        </p:sp>
        <p:sp>
          <p:nvSpPr>
            <p:cNvPr id="89" name="Freeform: Shape 88">
              <a:extLst>
                <a:ext uri="{FF2B5EF4-FFF2-40B4-BE49-F238E27FC236}">
                  <a16:creationId xmlns:a16="http://schemas.microsoft.com/office/drawing/2014/main" id="{060258F0-7A92-49EC-8719-2829E63C32CC}"/>
                </a:ext>
              </a:extLst>
            </p:cNvPr>
            <p:cNvSpPr/>
            <p:nvPr/>
          </p:nvSpPr>
          <p:spPr>
            <a:xfrm>
              <a:off x="1610642" y="1995723"/>
              <a:ext cx="33575" cy="16788"/>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2700" cap="flat">
              <a:solidFill>
                <a:schemeClr val="tx1"/>
              </a:solidFill>
              <a:prstDash val="solid"/>
              <a:round/>
            </a:ln>
          </p:spPr>
          <p:txBody>
            <a:bodyPr rtlCol="0" anchor="ctr"/>
            <a:lstStyle/>
            <a:p>
              <a:endParaRPr lang="en-US" sz="1500" dirty="0"/>
            </a:p>
          </p:txBody>
        </p:sp>
        <p:sp>
          <p:nvSpPr>
            <p:cNvPr id="90" name="Freeform: Shape 89">
              <a:extLst>
                <a:ext uri="{FF2B5EF4-FFF2-40B4-BE49-F238E27FC236}">
                  <a16:creationId xmlns:a16="http://schemas.microsoft.com/office/drawing/2014/main" id="{C09E3FD3-52DB-445E-9F03-6ECBFE74CB26}"/>
                </a:ext>
              </a:extLst>
            </p:cNvPr>
            <p:cNvSpPr/>
            <p:nvPr/>
          </p:nvSpPr>
          <p:spPr>
            <a:xfrm>
              <a:off x="1644217" y="1932065"/>
              <a:ext cx="2269" cy="41243"/>
            </a:xfrm>
            <a:custGeom>
              <a:avLst/>
              <a:gdLst>
                <a:gd name="connsiteX0" fmla="*/ 0 w 2286"/>
                <a:gd name="connsiteY0" fmla="*/ 41559 h 41559"/>
                <a:gd name="connsiteX1" fmla="*/ 0 w 2286"/>
                <a:gd name="connsiteY1" fmla="*/ 0 h 41559"/>
              </a:gdLst>
              <a:ahLst/>
              <a:cxnLst>
                <a:cxn ang="0">
                  <a:pos x="connsiteX0" y="connsiteY0"/>
                </a:cxn>
                <a:cxn ang="0">
                  <a:pos x="connsiteX1" y="connsiteY1"/>
                </a:cxn>
              </a:cxnLst>
              <a:rect l="l" t="t" r="r" b="b"/>
              <a:pathLst>
                <a:path w="2286" h="41559">
                  <a:moveTo>
                    <a:pt x="0" y="41559"/>
                  </a:moveTo>
                  <a:lnTo>
                    <a:pt x="0" y="0"/>
                  </a:lnTo>
                </a:path>
              </a:pathLst>
            </a:custGeom>
            <a:ln w="12700" cap="flat">
              <a:solidFill>
                <a:schemeClr val="tx1"/>
              </a:solidFill>
              <a:prstDash val="solid"/>
              <a:round/>
            </a:ln>
          </p:spPr>
          <p:txBody>
            <a:bodyPr rtlCol="0" anchor="ctr"/>
            <a:lstStyle/>
            <a:p>
              <a:endParaRPr lang="en-US" sz="1500" dirty="0"/>
            </a:p>
          </p:txBody>
        </p:sp>
        <p:sp>
          <p:nvSpPr>
            <p:cNvPr id="91" name="Freeform: Shape 90">
              <a:extLst>
                <a:ext uri="{FF2B5EF4-FFF2-40B4-BE49-F238E27FC236}">
                  <a16:creationId xmlns:a16="http://schemas.microsoft.com/office/drawing/2014/main" id="{33190AEE-9B73-4D25-A42F-EF59D4E02C5F}"/>
                </a:ext>
              </a:extLst>
            </p:cNvPr>
            <p:cNvSpPr/>
            <p:nvPr/>
          </p:nvSpPr>
          <p:spPr>
            <a:xfrm>
              <a:off x="1577043" y="2028868"/>
              <a:ext cx="32350" cy="19056"/>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2700" cap="flat">
              <a:solidFill>
                <a:schemeClr val="tx1"/>
              </a:solidFill>
              <a:prstDash val="solid"/>
              <a:round/>
            </a:ln>
          </p:spPr>
          <p:txBody>
            <a:bodyPr rtlCol="0" anchor="ctr"/>
            <a:lstStyle/>
            <a:p>
              <a:endParaRPr lang="en-US" sz="1500" dirty="0"/>
            </a:p>
          </p:txBody>
        </p:sp>
        <p:sp>
          <p:nvSpPr>
            <p:cNvPr id="92" name="Freeform: Shape 91">
              <a:extLst>
                <a:ext uri="{FF2B5EF4-FFF2-40B4-BE49-F238E27FC236}">
                  <a16:creationId xmlns:a16="http://schemas.microsoft.com/office/drawing/2014/main" id="{3D1B4083-9008-47D4-912E-28176C2B744A}"/>
                </a:ext>
              </a:extLst>
            </p:cNvPr>
            <p:cNvSpPr/>
            <p:nvPr/>
          </p:nvSpPr>
          <p:spPr>
            <a:xfrm>
              <a:off x="1610642" y="2079708"/>
              <a:ext cx="33575" cy="22391"/>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93" name="Freeform: Shape 92">
              <a:extLst>
                <a:ext uri="{FF2B5EF4-FFF2-40B4-BE49-F238E27FC236}">
                  <a16:creationId xmlns:a16="http://schemas.microsoft.com/office/drawing/2014/main" id="{8E75D064-247D-414F-93F9-80A504FC975F}"/>
                </a:ext>
              </a:extLst>
            </p:cNvPr>
            <p:cNvSpPr/>
            <p:nvPr/>
          </p:nvSpPr>
          <p:spPr>
            <a:xfrm>
              <a:off x="1641336" y="2143207"/>
              <a:ext cx="32350" cy="19033"/>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2700" cap="flat">
              <a:solidFill>
                <a:schemeClr val="tx1"/>
              </a:solidFill>
              <a:prstDash val="solid"/>
              <a:round/>
            </a:ln>
          </p:spPr>
          <p:txBody>
            <a:bodyPr rtlCol="0" anchor="ctr"/>
            <a:lstStyle/>
            <a:p>
              <a:endParaRPr lang="en-US" sz="1500" dirty="0"/>
            </a:p>
          </p:txBody>
        </p:sp>
        <p:sp>
          <p:nvSpPr>
            <p:cNvPr id="94" name="Freeform: Shape 93">
              <a:extLst>
                <a:ext uri="{FF2B5EF4-FFF2-40B4-BE49-F238E27FC236}">
                  <a16:creationId xmlns:a16="http://schemas.microsoft.com/office/drawing/2014/main" id="{ECC77548-1E26-4487-9672-8FEF0547D171}"/>
                </a:ext>
              </a:extLst>
            </p:cNvPr>
            <p:cNvSpPr/>
            <p:nvPr/>
          </p:nvSpPr>
          <p:spPr>
            <a:xfrm>
              <a:off x="1638637" y="2079708"/>
              <a:ext cx="72777" cy="391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2700" cap="flat">
              <a:solidFill>
                <a:schemeClr val="tx1"/>
              </a:solidFill>
              <a:prstDash val="solid"/>
              <a:round/>
            </a:ln>
          </p:spPr>
          <p:txBody>
            <a:bodyPr rtlCol="0" anchor="ctr"/>
            <a:lstStyle/>
            <a:p>
              <a:endParaRPr lang="en-US" sz="1500" dirty="0"/>
            </a:p>
          </p:txBody>
        </p:sp>
        <p:sp>
          <p:nvSpPr>
            <p:cNvPr id="95" name="Freeform: Shape 94">
              <a:extLst>
                <a:ext uri="{FF2B5EF4-FFF2-40B4-BE49-F238E27FC236}">
                  <a16:creationId xmlns:a16="http://schemas.microsoft.com/office/drawing/2014/main" id="{AC3BD2FD-8F3C-4DCD-A3E9-3F2933B15A78}"/>
                </a:ext>
              </a:extLst>
            </p:cNvPr>
            <p:cNvSpPr/>
            <p:nvPr/>
          </p:nvSpPr>
          <p:spPr>
            <a:xfrm>
              <a:off x="1610642" y="2046110"/>
              <a:ext cx="33575" cy="22391"/>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96" name="Freeform: Shape 95">
              <a:extLst>
                <a:ext uri="{FF2B5EF4-FFF2-40B4-BE49-F238E27FC236}">
                  <a16:creationId xmlns:a16="http://schemas.microsoft.com/office/drawing/2014/main" id="{FEE5094F-D1CE-440B-B924-C0BD842E992A}"/>
                </a:ext>
              </a:extLst>
            </p:cNvPr>
            <p:cNvSpPr/>
            <p:nvPr/>
          </p:nvSpPr>
          <p:spPr>
            <a:xfrm>
              <a:off x="1577043" y="1911738"/>
              <a:ext cx="134371" cy="268742"/>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297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61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297"/>
                  </a:lnTo>
                  <a:lnTo>
                    <a:pt x="101544" y="270800"/>
                  </a:lnTo>
                  <a:lnTo>
                    <a:pt x="135400" y="252672"/>
                  </a:lnTo>
                  <a:lnTo>
                    <a:pt x="135400" y="135400"/>
                  </a:lnTo>
                  <a:lnTo>
                    <a:pt x="101544" y="118461"/>
                  </a:lnTo>
                </a:path>
              </a:pathLst>
            </a:custGeom>
            <a:noFill/>
            <a:ln w="12700" cap="flat">
              <a:solidFill>
                <a:schemeClr val="tx1"/>
              </a:solidFill>
              <a:prstDash val="solid"/>
              <a:round/>
            </a:ln>
          </p:spPr>
          <p:txBody>
            <a:bodyPr rtlCol="0" anchor="ctr"/>
            <a:lstStyle/>
            <a:p>
              <a:endParaRPr lang="en-US" sz="1500" dirty="0"/>
            </a:p>
          </p:txBody>
        </p:sp>
        <p:sp>
          <p:nvSpPr>
            <p:cNvPr id="97" name="Freeform: Shape 96">
              <a:extLst>
                <a:ext uri="{FF2B5EF4-FFF2-40B4-BE49-F238E27FC236}">
                  <a16:creationId xmlns:a16="http://schemas.microsoft.com/office/drawing/2014/main" id="{5546DE9F-82D1-4D2D-9147-2268CD89B61C}"/>
                </a:ext>
              </a:extLst>
            </p:cNvPr>
            <p:cNvSpPr/>
            <p:nvPr/>
          </p:nvSpPr>
          <p:spPr>
            <a:xfrm>
              <a:off x="1644240" y="2046110"/>
              <a:ext cx="33575" cy="50386"/>
            </a:xfrm>
            <a:custGeom>
              <a:avLst/>
              <a:gdLst>
                <a:gd name="connsiteX0" fmla="*/ 33833 w 33832"/>
                <a:gd name="connsiteY0" fmla="*/ 50772 h 50772"/>
                <a:gd name="connsiteX1" fmla="*/ 33833 w 33832"/>
                <a:gd name="connsiteY1" fmla="*/ 22563 h 50772"/>
                <a:gd name="connsiteX2" fmla="*/ 0 w 33832"/>
                <a:gd name="connsiteY2" fmla="*/ 0 h 50772"/>
              </a:gdLst>
              <a:ahLst/>
              <a:cxnLst>
                <a:cxn ang="0">
                  <a:pos x="connsiteX0" y="connsiteY0"/>
                </a:cxn>
                <a:cxn ang="0">
                  <a:pos x="connsiteX1" y="connsiteY1"/>
                </a:cxn>
                <a:cxn ang="0">
                  <a:pos x="connsiteX2" y="connsiteY2"/>
                </a:cxn>
              </a:cxnLst>
              <a:rect l="l" t="t" r="r" b="b"/>
              <a:pathLst>
                <a:path w="33832" h="50772">
                  <a:moveTo>
                    <a:pt x="33833" y="50772"/>
                  </a:moveTo>
                  <a:lnTo>
                    <a:pt x="33833" y="22563"/>
                  </a:lnTo>
                  <a:lnTo>
                    <a:pt x="0" y="0"/>
                  </a:lnTo>
                </a:path>
              </a:pathLst>
            </a:custGeom>
            <a:noFill/>
            <a:ln w="12700" cap="flat">
              <a:solidFill>
                <a:schemeClr val="tx1"/>
              </a:solidFill>
              <a:prstDash val="solid"/>
              <a:round/>
            </a:ln>
          </p:spPr>
          <p:txBody>
            <a:bodyPr rtlCol="0" anchor="ctr"/>
            <a:lstStyle/>
            <a:p>
              <a:endParaRPr lang="en-US" sz="1500" dirty="0"/>
            </a:p>
          </p:txBody>
        </p:sp>
        <p:sp>
          <p:nvSpPr>
            <p:cNvPr id="98" name="Freeform: Shape 97">
              <a:extLst>
                <a:ext uri="{FF2B5EF4-FFF2-40B4-BE49-F238E27FC236}">
                  <a16:creationId xmlns:a16="http://schemas.microsoft.com/office/drawing/2014/main" id="{18F65AD0-B27D-4335-8B57-B217E3E4BCE6}"/>
                </a:ext>
              </a:extLst>
            </p:cNvPr>
            <p:cNvSpPr/>
            <p:nvPr/>
          </p:nvSpPr>
          <p:spPr>
            <a:xfrm>
              <a:off x="1711415" y="1932814"/>
              <a:ext cx="2269" cy="121690"/>
            </a:xfrm>
            <a:custGeom>
              <a:avLst/>
              <a:gdLst>
                <a:gd name="connsiteX0" fmla="*/ 0 w 2286"/>
                <a:gd name="connsiteY0" fmla="*/ 122621 h 122621"/>
                <a:gd name="connsiteX1" fmla="*/ 0 w 2286"/>
                <a:gd name="connsiteY1" fmla="*/ 0 h 122621"/>
              </a:gdLst>
              <a:ahLst/>
              <a:cxnLst>
                <a:cxn ang="0">
                  <a:pos x="connsiteX0" y="connsiteY0"/>
                </a:cxn>
                <a:cxn ang="0">
                  <a:pos x="connsiteX1" y="connsiteY1"/>
                </a:cxn>
              </a:cxnLst>
              <a:rect l="l" t="t" r="r" b="b"/>
              <a:pathLst>
                <a:path w="2286" h="122621">
                  <a:moveTo>
                    <a:pt x="0" y="122621"/>
                  </a:moveTo>
                  <a:lnTo>
                    <a:pt x="0" y="0"/>
                  </a:lnTo>
                </a:path>
              </a:pathLst>
            </a:custGeom>
            <a:ln w="12700" cap="flat">
              <a:solidFill>
                <a:schemeClr val="tx1"/>
              </a:solidFill>
              <a:prstDash val="solid"/>
              <a:round/>
            </a:ln>
          </p:spPr>
          <p:txBody>
            <a:bodyPr rtlCol="0" anchor="ctr"/>
            <a:lstStyle/>
            <a:p>
              <a:endParaRPr lang="en-US" sz="1500" dirty="0"/>
            </a:p>
          </p:txBody>
        </p:sp>
        <p:sp>
          <p:nvSpPr>
            <p:cNvPr id="99" name="Freeform: Shape 98">
              <a:extLst>
                <a:ext uri="{FF2B5EF4-FFF2-40B4-BE49-F238E27FC236}">
                  <a16:creationId xmlns:a16="http://schemas.microsoft.com/office/drawing/2014/main" id="{CBB6DD3A-F8E0-4CE1-BF83-BC0BC734B15C}"/>
                </a:ext>
              </a:extLst>
            </p:cNvPr>
            <p:cNvSpPr/>
            <p:nvPr/>
          </p:nvSpPr>
          <p:spPr>
            <a:xfrm>
              <a:off x="1711800" y="2165486"/>
              <a:ext cx="33598" cy="16810"/>
            </a:xfrm>
            <a:custGeom>
              <a:avLst/>
              <a:gdLst>
                <a:gd name="connsiteX0" fmla="*/ 33856 w 33855"/>
                <a:gd name="connsiteY0" fmla="*/ 16939 h 16939"/>
                <a:gd name="connsiteX1" fmla="*/ 0 w 33855"/>
                <a:gd name="connsiteY1" fmla="*/ 0 h 16939"/>
              </a:gdLst>
              <a:ahLst/>
              <a:cxnLst>
                <a:cxn ang="0">
                  <a:pos x="connsiteX0" y="connsiteY0"/>
                </a:cxn>
                <a:cxn ang="0">
                  <a:pos x="connsiteX1" y="connsiteY1"/>
                </a:cxn>
              </a:cxnLst>
              <a:rect l="l" t="t" r="r" b="b"/>
              <a:pathLst>
                <a:path w="33855" h="16939">
                  <a:moveTo>
                    <a:pt x="33856" y="16939"/>
                  </a:moveTo>
                  <a:lnTo>
                    <a:pt x="0" y="0"/>
                  </a:lnTo>
                </a:path>
              </a:pathLst>
            </a:custGeom>
            <a:ln w="12700" cap="flat">
              <a:solidFill>
                <a:schemeClr val="tx1"/>
              </a:solidFill>
              <a:prstDash val="solid"/>
              <a:round/>
            </a:ln>
          </p:spPr>
          <p:txBody>
            <a:bodyPr rtlCol="0" anchor="ctr"/>
            <a:lstStyle/>
            <a:p>
              <a:endParaRPr lang="en-US" sz="1500" dirty="0"/>
            </a:p>
          </p:txBody>
        </p:sp>
        <p:sp>
          <p:nvSpPr>
            <p:cNvPr id="100" name="Freeform: Shape 99">
              <a:extLst>
                <a:ext uri="{FF2B5EF4-FFF2-40B4-BE49-F238E27FC236}">
                  <a16:creationId xmlns:a16="http://schemas.microsoft.com/office/drawing/2014/main" id="{7650F241-6AEA-4142-A856-F37D7D38304E}"/>
                </a:ext>
              </a:extLst>
            </p:cNvPr>
            <p:cNvSpPr/>
            <p:nvPr/>
          </p:nvSpPr>
          <p:spPr>
            <a:xfrm>
              <a:off x="1812572" y="2081523"/>
              <a:ext cx="33598" cy="61571"/>
            </a:xfrm>
            <a:custGeom>
              <a:avLst/>
              <a:gdLst>
                <a:gd name="connsiteX0" fmla="*/ 33856 w 33855"/>
                <a:gd name="connsiteY0" fmla="*/ 0 h 62042"/>
                <a:gd name="connsiteX1" fmla="*/ 0 w 33855"/>
                <a:gd name="connsiteY1" fmla="*/ 22563 h 62042"/>
                <a:gd name="connsiteX2" fmla="*/ 0 w 33855"/>
                <a:gd name="connsiteY2" fmla="*/ 62042 h 62042"/>
              </a:gdLst>
              <a:ahLst/>
              <a:cxnLst>
                <a:cxn ang="0">
                  <a:pos x="connsiteX0" y="connsiteY0"/>
                </a:cxn>
                <a:cxn ang="0">
                  <a:pos x="connsiteX1" y="connsiteY1"/>
                </a:cxn>
                <a:cxn ang="0">
                  <a:pos x="connsiteX2" y="connsiteY2"/>
                </a:cxn>
              </a:cxnLst>
              <a:rect l="l" t="t" r="r" b="b"/>
              <a:pathLst>
                <a:path w="33855" h="62042">
                  <a:moveTo>
                    <a:pt x="33856" y="0"/>
                  </a:moveTo>
                  <a:lnTo>
                    <a:pt x="0" y="22563"/>
                  </a:lnTo>
                  <a:lnTo>
                    <a:pt x="0" y="62042"/>
                  </a:lnTo>
                </a:path>
              </a:pathLst>
            </a:custGeom>
            <a:noFill/>
            <a:ln w="12700" cap="flat">
              <a:solidFill>
                <a:schemeClr val="tx1"/>
              </a:solidFill>
              <a:prstDash val="solid"/>
              <a:round/>
            </a:ln>
          </p:spPr>
          <p:txBody>
            <a:bodyPr rtlCol="0" anchor="ctr"/>
            <a:lstStyle/>
            <a:p>
              <a:endParaRPr lang="en-US" sz="1500" dirty="0"/>
            </a:p>
          </p:txBody>
        </p:sp>
        <p:sp>
          <p:nvSpPr>
            <p:cNvPr id="101" name="Freeform: Shape 100">
              <a:extLst>
                <a:ext uri="{FF2B5EF4-FFF2-40B4-BE49-F238E27FC236}">
                  <a16:creationId xmlns:a16="http://schemas.microsoft.com/office/drawing/2014/main" id="{F4AEE9C4-4E3C-4AD4-8F2A-2D21580E794C}"/>
                </a:ext>
              </a:extLst>
            </p:cNvPr>
            <p:cNvSpPr/>
            <p:nvPr/>
          </p:nvSpPr>
          <p:spPr>
            <a:xfrm>
              <a:off x="1812572" y="1953686"/>
              <a:ext cx="33598" cy="62614"/>
            </a:xfrm>
            <a:custGeom>
              <a:avLst/>
              <a:gdLst>
                <a:gd name="connsiteX0" fmla="*/ 0 w 33855"/>
                <a:gd name="connsiteY0" fmla="*/ 0 h 63093"/>
                <a:gd name="connsiteX1" fmla="*/ 0 w 33855"/>
                <a:gd name="connsiteY1" fmla="*/ 43891 h 63093"/>
                <a:gd name="connsiteX2" fmla="*/ 33856 w 33855"/>
                <a:gd name="connsiteY2" fmla="*/ 63094 h 63093"/>
              </a:gdLst>
              <a:ahLst/>
              <a:cxnLst>
                <a:cxn ang="0">
                  <a:pos x="connsiteX0" y="connsiteY0"/>
                </a:cxn>
                <a:cxn ang="0">
                  <a:pos x="connsiteX1" y="connsiteY1"/>
                </a:cxn>
                <a:cxn ang="0">
                  <a:pos x="connsiteX2" y="connsiteY2"/>
                </a:cxn>
              </a:cxnLst>
              <a:rect l="l" t="t" r="r" b="b"/>
              <a:pathLst>
                <a:path w="33855" h="63093">
                  <a:moveTo>
                    <a:pt x="0" y="0"/>
                  </a:moveTo>
                  <a:lnTo>
                    <a:pt x="0" y="43891"/>
                  </a:lnTo>
                  <a:lnTo>
                    <a:pt x="33856" y="63094"/>
                  </a:lnTo>
                </a:path>
              </a:pathLst>
            </a:custGeom>
            <a:noFill/>
            <a:ln w="12700" cap="flat">
              <a:solidFill>
                <a:schemeClr val="tx1"/>
              </a:solidFill>
              <a:prstDash val="solid"/>
              <a:round/>
            </a:ln>
          </p:spPr>
          <p:txBody>
            <a:bodyPr rtlCol="0" anchor="ctr"/>
            <a:lstStyle/>
            <a:p>
              <a:endParaRPr lang="en-US" sz="1500" dirty="0"/>
            </a:p>
          </p:txBody>
        </p:sp>
        <p:sp>
          <p:nvSpPr>
            <p:cNvPr id="102" name="Freeform: Shape 101">
              <a:extLst>
                <a:ext uri="{FF2B5EF4-FFF2-40B4-BE49-F238E27FC236}">
                  <a16:creationId xmlns:a16="http://schemas.microsoft.com/office/drawing/2014/main" id="{37D110AC-D1AA-4172-8E0F-08FF0387D2FE}"/>
                </a:ext>
              </a:extLst>
            </p:cNvPr>
            <p:cNvSpPr/>
            <p:nvPr/>
          </p:nvSpPr>
          <p:spPr>
            <a:xfrm>
              <a:off x="1711800" y="1913530"/>
              <a:ext cx="33598" cy="22413"/>
            </a:xfrm>
            <a:custGeom>
              <a:avLst/>
              <a:gdLst>
                <a:gd name="connsiteX0" fmla="*/ 0 w 33855"/>
                <a:gd name="connsiteY0" fmla="*/ 22586 h 22585"/>
                <a:gd name="connsiteX1" fmla="*/ 33856 w 33855"/>
                <a:gd name="connsiteY1" fmla="*/ 0 h 22585"/>
              </a:gdLst>
              <a:ahLst/>
              <a:cxnLst>
                <a:cxn ang="0">
                  <a:pos x="connsiteX0" y="connsiteY0"/>
                </a:cxn>
                <a:cxn ang="0">
                  <a:pos x="connsiteX1" y="connsiteY1"/>
                </a:cxn>
              </a:cxnLst>
              <a:rect l="l" t="t" r="r" b="b"/>
              <a:pathLst>
                <a:path w="33855" h="22585">
                  <a:moveTo>
                    <a:pt x="0" y="22586"/>
                  </a:moveTo>
                  <a:lnTo>
                    <a:pt x="33856" y="0"/>
                  </a:lnTo>
                </a:path>
              </a:pathLst>
            </a:custGeom>
            <a:ln w="12700" cap="flat">
              <a:solidFill>
                <a:schemeClr val="tx1"/>
              </a:solidFill>
              <a:prstDash val="solid"/>
              <a:round/>
            </a:ln>
          </p:spPr>
          <p:txBody>
            <a:bodyPr rtlCol="0" anchor="ctr"/>
            <a:lstStyle/>
            <a:p>
              <a:endParaRPr lang="en-US" sz="1500" dirty="0"/>
            </a:p>
          </p:txBody>
        </p:sp>
        <p:sp>
          <p:nvSpPr>
            <p:cNvPr id="103" name="Freeform: Shape 102">
              <a:extLst>
                <a:ext uri="{FF2B5EF4-FFF2-40B4-BE49-F238E27FC236}">
                  <a16:creationId xmlns:a16="http://schemas.microsoft.com/office/drawing/2014/main" id="{59BD619E-4185-4310-A9C6-8A0D63772DE5}"/>
                </a:ext>
              </a:extLst>
            </p:cNvPr>
            <p:cNvSpPr/>
            <p:nvPr/>
          </p:nvSpPr>
          <p:spPr>
            <a:xfrm>
              <a:off x="1721759" y="2023287"/>
              <a:ext cx="38317" cy="45645"/>
            </a:xfrm>
            <a:custGeom>
              <a:avLst/>
              <a:gdLst>
                <a:gd name="connsiteX0" fmla="*/ 0 w 38610"/>
                <a:gd name="connsiteY0" fmla="*/ 45994 h 45994"/>
                <a:gd name="connsiteX1" fmla="*/ 38611 w 38610"/>
                <a:gd name="connsiteY1" fmla="*/ 45994 h 45994"/>
                <a:gd name="connsiteX2" fmla="*/ 12070 w 38610"/>
                <a:gd name="connsiteY2" fmla="*/ 0 h 45994"/>
                <a:gd name="connsiteX3" fmla="*/ 960 w 38610"/>
                <a:gd name="connsiteY3" fmla="*/ 19248 h 45994"/>
              </a:gdLst>
              <a:ahLst/>
              <a:cxnLst>
                <a:cxn ang="0">
                  <a:pos x="connsiteX0" y="connsiteY0"/>
                </a:cxn>
                <a:cxn ang="0">
                  <a:pos x="connsiteX1" y="connsiteY1"/>
                </a:cxn>
                <a:cxn ang="0">
                  <a:pos x="connsiteX2" y="connsiteY2"/>
                </a:cxn>
                <a:cxn ang="0">
                  <a:pos x="connsiteX3" y="connsiteY3"/>
                </a:cxn>
              </a:cxnLst>
              <a:rect l="l" t="t" r="r" b="b"/>
              <a:pathLst>
                <a:path w="38610" h="45994">
                  <a:moveTo>
                    <a:pt x="0" y="45994"/>
                  </a:moveTo>
                  <a:lnTo>
                    <a:pt x="38611" y="45994"/>
                  </a:lnTo>
                  <a:lnTo>
                    <a:pt x="12070" y="0"/>
                  </a:lnTo>
                  <a:lnTo>
                    <a:pt x="960" y="19248"/>
                  </a:lnTo>
                </a:path>
              </a:pathLst>
            </a:custGeom>
            <a:noFill/>
            <a:ln w="12700" cap="flat">
              <a:solidFill>
                <a:schemeClr val="tx1"/>
              </a:solidFill>
              <a:prstDash val="solid"/>
              <a:miter/>
            </a:ln>
          </p:spPr>
          <p:txBody>
            <a:bodyPr rtlCol="0" anchor="ctr"/>
            <a:lstStyle/>
            <a:p>
              <a:endParaRPr lang="en-US" sz="1500" dirty="0"/>
            </a:p>
          </p:txBody>
        </p:sp>
        <p:sp>
          <p:nvSpPr>
            <p:cNvPr id="104" name="Freeform: Shape 103">
              <a:extLst>
                <a:ext uri="{FF2B5EF4-FFF2-40B4-BE49-F238E27FC236}">
                  <a16:creationId xmlns:a16="http://schemas.microsoft.com/office/drawing/2014/main" id="{95401457-3BE3-4DC6-9BC5-212D21404F7D}"/>
                </a:ext>
              </a:extLst>
            </p:cNvPr>
            <p:cNvSpPr/>
            <p:nvPr/>
          </p:nvSpPr>
          <p:spPr>
            <a:xfrm>
              <a:off x="1755653" y="1964416"/>
              <a:ext cx="23140" cy="74546"/>
            </a:xfrm>
            <a:custGeom>
              <a:avLst/>
              <a:gdLst>
                <a:gd name="connsiteX0" fmla="*/ 23317 w 23317"/>
                <a:gd name="connsiteY0" fmla="*/ 0 h 75117"/>
                <a:gd name="connsiteX1" fmla="*/ 23317 w 23317"/>
                <a:gd name="connsiteY1" fmla="*/ 57264 h 75117"/>
                <a:gd name="connsiteX2" fmla="*/ 0 w 23317"/>
                <a:gd name="connsiteY2" fmla="*/ 75118 h 75117"/>
              </a:gdLst>
              <a:ahLst/>
              <a:cxnLst>
                <a:cxn ang="0">
                  <a:pos x="connsiteX0" y="connsiteY0"/>
                </a:cxn>
                <a:cxn ang="0">
                  <a:pos x="connsiteX1" y="connsiteY1"/>
                </a:cxn>
                <a:cxn ang="0">
                  <a:pos x="connsiteX2" y="connsiteY2"/>
                </a:cxn>
              </a:cxnLst>
              <a:rect l="l" t="t" r="r" b="b"/>
              <a:pathLst>
                <a:path w="23317" h="75117">
                  <a:moveTo>
                    <a:pt x="23317" y="0"/>
                  </a:moveTo>
                  <a:lnTo>
                    <a:pt x="23317" y="57264"/>
                  </a:lnTo>
                  <a:lnTo>
                    <a:pt x="0" y="75118"/>
                  </a:lnTo>
                </a:path>
              </a:pathLst>
            </a:custGeom>
            <a:noFill/>
            <a:ln w="12700" cap="flat">
              <a:solidFill>
                <a:schemeClr val="tx1"/>
              </a:solidFill>
              <a:prstDash val="solid"/>
              <a:round/>
            </a:ln>
          </p:spPr>
          <p:txBody>
            <a:bodyPr rtlCol="0" anchor="ctr"/>
            <a:lstStyle/>
            <a:p>
              <a:endParaRPr lang="en-US" sz="1500" dirty="0"/>
            </a:p>
          </p:txBody>
        </p:sp>
        <p:sp>
          <p:nvSpPr>
            <p:cNvPr id="105" name="Freeform: Shape 104">
              <a:extLst>
                <a:ext uri="{FF2B5EF4-FFF2-40B4-BE49-F238E27FC236}">
                  <a16:creationId xmlns:a16="http://schemas.microsoft.com/office/drawing/2014/main" id="{2000AA01-471F-435B-827F-CB64834A57C8}"/>
                </a:ext>
              </a:extLst>
            </p:cNvPr>
            <p:cNvSpPr/>
            <p:nvPr/>
          </p:nvSpPr>
          <p:spPr>
            <a:xfrm>
              <a:off x="1746579" y="2080162"/>
              <a:ext cx="32214" cy="43602"/>
            </a:xfrm>
            <a:custGeom>
              <a:avLst/>
              <a:gdLst>
                <a:gd name="connsiteX0" fmla="*/ 32461 w 32461"/>
                <a:gd name="connsiteY0" fmla="*/ 43937 h 43936"/>
                <a:gd name="connsiteX1" fmla="*/ 32461 w 32461"/>
                <a:gd name="connsiteY1" fmla="*/ 24712 h 43936"/>
                <a:gd name="connsiteX2" fmla="*/ 0 w 32461"/>
                <a:gd name="connsiteY2" fmla="*/ 0 h 43936"/>
              </a:gdLst>
              <a:ahLst/>
              <a:cxnLst>
                <a:cxn ang="0">
                  <a:pos x="connsiteX0" y="connsiteY0"/>
                </a:cxn>
                <a:cxn ang="0">
                  <a:pos x="connsiteX1" y="connsiteY1"/>
                </a:cxn>
                <a:cxn ang="0">
                  <a:pos x="connsiteX2" y="connsiteY2"/>
                </a:cxn>
              </a:cxnLst>
              <a:rect l="l" t="t" r="r" b="b"/>
              <a:pathLst>
                <a:path w="32461" h="43936">
                  <a:moveTo>
                    <a:pt x="32461" y="43937"/>
                  </a:moveTo>
                  <a:lnTo>
                    <a:pt x="32461" y="24712"/>
                  </a:lnTo>
                  <a:lnTo>
                    <a:pt x="0" y="0"/>
                  </a:lnTo>
                </a:path>
              </a:pathLst>
            </a:custGeom>
            <a:noFill/>
            <a:ln w="12700" cap="flat">
              <a:solidFill>
                <a:schemeClr val="tx1"/>
              </a:solidFill>
              <a:prstDash val="solid"/>
              <a:round/>
            </a:ln>
          </p:spPr>
          <p:txBody>
            <a:bodyPr rtlCol="0" anchor="ctr"/>
            <a:lstStyle/>
            <a:p>
              <a:endParaRPr lang="en-US" sz="1500" dirty="0"/>
            </a:p>
          </p:txBody>
        </p:sp>
        <p:sp>
          <p:nvSpPr>
            <p:cNvPr id="110" name="Freeform: Shape 109">
              <a:extLst>
                <a:ext uri="{FF2B5EF4-FFF2-40B4-BE49-F238E27FC236}">
                  <a16:creationId xmlns:a16="http://schemas.microsoft.com/office/drawing/2014/main" id="{BD96F481-C91D-4FED-9B43-E59B2CCB393D}"/>
                </a:ext>
              </a:extLst>
            </p:cNvPr>
            <p:cNvSpPr/>
            <p:nvPr/>
          </p:nvSpPr>
          <p:spPr>
            <a:xfrm>
              <a:off x="5548436" y="1982515"/>
              <a:ext cx="67504" cy="2411"/>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111" name="Freeform: Shape 110">
              <a:extLst>
                <a:ext uri="{FF2B5EF4-FFF2-40B4-BE49-F238E27FC236}">
                  <a16:creationId xmlns:a16="http://schemas.microsoft.com/office/drawing/2014/main" id="{82DAC7D7-58C4-4911-853B-CB7235F65205}"/>
                </a:ext>
              </a:extLst>
            </p:cNvPr>
            <p:cNvSpPr/>
            <p:nvPr/>
          </p:nvSpPr>
          <p:spPr>
            <a:xfrm>
              <a:off x="5548436" y="2020124"/>
              <a:ext cx="67504" cy="2411"/>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112" name="Freeform: Shape 111">
              <a:extLst>
                <a:ext uri="{FF2B5EF4-FFF2-40B4-BE49-F238E27FC236}">
                  <a16:creationId xmlns:a16="http://schemas.microsoft.com/office/drawing/2014/main" id="{00E60DDF-0804-41FC-9D5A-25D7360F786D}"/>
                </a:ext>
              </a:extLst>
            </p:cNvPr>
            <p:cNvSpPr/>
            <p:nvPr/>
          </p:nvSpPr>
          <p:spPr>
            <a:xfrm>
              <a:off x="5548436" y="1944905"/>
              <a:ext cx="67504" cy="2411"/>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113" name="Freeform: Shape 112">
              <a:extLst>
                <a:ext uri="{FF2B5EF4-FFF2-40B4-BE49-F238E27FC236}">
                  <a16:creationId xmlns:a16="http://schemas.microsoft.com/office/drawing/2014/main" id="{246FEDE7-9B64-4950-BCA3-B11C6E202CAF}"/>
                </a:ext>
              </a:extLst>
            </p:cNvPr>
            <p:cNvSpPr/>
            <p:nvPr/>
          </p:nvSpPr>
          <p:spPr>
            <a:xfrm>
              <a:off x="5625949" y="1940931"/>
              <a:ext cx="9644" cy="964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114" name="Freeform: Shape 113">
              <a:extLst>
                <a:ext uri="{FF2B5EF4-FFF2-40B4-BE49-F238E27FC236}">
                  <a16:creationId xmlns:a16="http://schemas.microsoft.com/office/drawing/2014/main" id="{0B9C58E2-58EF-4B30-AB71-5C7CD3F0CAB3}"/>
                </a:ext>
              </a:extLst>
            </p:cNvPr>
            <p:cNvSpPr/>
            <p:nvPr/>
          </p:nvSpPr>
          <p:spPr>
            <a:xfrm>
              <a:off x="5625949" y="1978540"/>
              <a:ext cx="9644" cy="964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115" name="Freeform: Shape 114">
              <a:extLst>
                <a:ext uri="{FF2B5EF4-FFF2-40B4-BE49-F238E27FC236}">
                  <a16:creationId xmlns:a16="http://schemas.microsoft.com/office/drawing/2014/main" id="{FED037E3-0CB4-4C0F-B4B2-97877572053A}"/>
                </a:ext>
              </a:extLst>
            </p:cNvPr>
            <p:cNvSpPr/>
            <p:nvPr/>
          </p:nvSpPr>
          <p:spPr>
            <a:xfrm>
              <a:off x="5625949" y="2016149"/>
              <a:ext cx="9644" cy="964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116" name="Freeform: Shape 115">
              <a:extLst>
                <a:ext uri="{FF2B5EF4-FFF2-40B4-BE49-F238E27FC236}">
                  <a16:creationId xmlns:a16="http://schemas.microsoft.com/office/drawing/2014/main" id="{F4BD3DAE-BCDB-4A2F-8DB5-300C5F742EBB}"/>
                </a:ext>
              </a:extLst>
            </p:cNvPr>
            <p:cNvSpPr/>
            <p:nvPr/>
          </p:nvSpPr>
          <p:spPr>
            <a:xfrm>
              <a:off x="5530355" y="1926100"/>
              <a:ext cx="120543" cy="38574"/>
            </a:xfrm>
            <a:custGeom>
              <a:avLst/>
              <a:gdLst>
                <a:gd name="connsiteX0" fmla="*/ 161252 w 160922"/>
                <a:gd name="connsiteY0" fmla="*/ 51503 h 51495"/>
                <a:gd name="connsiteX1" fmla="*/ 1617 w 160922"/>
                <a:gd name="connsiteY1" fmla="*/ 51503 h 51495"/>
                <a:gd name="connsiteX2" fmla="*/ 1617 w 160922"/>
                <a:gd name="connsiteY2" fmla="*/ 8054 h 51495"/>
                <a:gd name="connsiteX3" fmla="*/ 8054 w 160922"/>
                <a:gd name="connsiteY3" fmla="*/ 1617 h 51495"/>
                <a:gd name="connsiteX4" fmla="*/ 154493 w 160922"/>
                <a:gd name="connsiteY4" fmla="*/ 1617 h 51495"/>
                <a:gd name="connsiteX5" fmla="*/ 160930 w 160922"/>
                <a:gd name="connsiteY5" fmla="*/ 8054 h 51495"/>
                <a:gd name="connsiteX6" fmla="*/ 160930 w 160922"/>
                <a:gd name="connsiteY6" fmla="*/ 51503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61252" y="51503"/>
                  </a:moveTo>
                  <a:lnTo>
                    <a:pt x="1617" y="51503"/>
                  </a:lnTo>
                  <a:lnTo>
                    <a:pt x="1617" y="8054"/>
                  </a:lnTo>
                  <a:cubicBezTo>
                    <a:pt x="1617" y="4514"/>
                    <a:pt x="4514" y="1617"/>
                    <a:pt x="8054" y="1617"/>
                  </a:cubicBezTo>
                  <a:lnTo>
                    <a:pt x="154493" y="1617"/>
                  </a:lnTo>
                  <a:cubicBezTo>
                    <a:pt x="158034" y="1617"/>
                    <a:pt x="160930" y="4514"/>
                    <a:pt x="160930" y="8054"/>
                  </a:cubicBezTo>
                  <a:lnTo>
                    <a:pt x="160930" y="51503"/>
                  </a:lnTo>
                  <a:close/>
                </a:path>
              </a:pathLst>
            </a:custGeom>
            <a:noFill/>
            <a:ln w="12700" cap="flat">
              <a:solidFill>
                <a:schemeClr val="tx1"/>
              </a:solidFill>
              <a:prstDash val="solid"/>
              <a:round/>
            </a:ln>
          </p:spPr>
          <p:txBody>
            <a:bodyPr rtlCol="0" anchor="ctr"/>
            <a:lstStyle/>
            <a:p>
              <a:endParaRPr lang="en-US" sz="1500" dirty="0"/>
            </a:p>
          </p:txBody>
        </p:sp>
        <p:sp>
          <p:nvSpPr>
            <p:cNvPr id="117" name="Freeform: Shape 116">
              <a:extLst>
                <a:ext uri="{FF2B5EF4-FFF2-40B4-BE49-F238E27FC236}">
                  <a16:creationId xmlns:a16="http://schemas.microsoft.com/office/drawing/2014/main" id="{59D688BF-7F23-4BCE-AE6A-CD4250C7C63C}"/>
                </a:ext>
              </a:extLst>
            </p:cNvPr>
            <p:cNvSpPr/>
            <p:nvPr/>
          </p:nvSpPr>
          <p:spPr>
            <a:xfrm>
              <a:off x="5530355" y="1963710"/>
              <a:ext cx="120543" cy="38574"/>
            </a:xfrm>
            <a:custGeom>
              <a:avLst/>
              <a:gdLst>
                <a:gd name="connsiteX0" fmla="*/ 1617 w 160922"/>
                <a:gd name="connsiteY0" fmla="*/ 1617 h 51495"/>
                <a:gd name="connsiteX1" fmla="*/ 160930 w 160922"/>
                <a:gd name="connsiteY1" fmla="*/ 1617 h 51495"/>
                <a:gd name="connsiteX2" fmla="*/ 160930 w 160922"/>
                <a:gd name="connsiteY2" fmla="*/ 51825 h 51495"/>
                <a:gd name="connsiteX3" fmla="*/ 1617 w 160922"/>
                <a:gd name="connsiteY3" fmla="*/ 51825 h 51495"/>
              </a:gdLst>
              <a:ahLst/>
              <a:cxnLst>
                <a:cxn ang="0">
                  <a:pos x="connsiteX0" y="connsiteY0"/>
                </a:cxn>
                <a:cxn ang="0">
                  <a:pos x="connsiteX1" y="connsiteY1"/>
                </a:cxn>
                <a:cxn ang="0">
                  <a:pos x="connsiteX2" y="connsiteY2"/>
                </a:cxn>
                <a:cxn ang="0">
                  <a:pos x="connsiteX3" y="connsiteY3"/>
                </a:cxn>
              </a:cxnLst>
              <a:rect l="l" t="t" r="r" b="b"/>
              <a:pathLst>
                <a:path w="160922" h="51495">
                  <a:moveTo>
                    <a:pt x="1617" y="1617"/>
                  </a:moveTo>
                  <a:lnTo>
                    <a:pt x="160930" y="1617"/>
                  </a:lnTo>
                  <a:lnTo>
                    <a:pt x="160930" y="51825"/>
                  </a:lnTo>
                  <a:lnTo>
                    <a:pt x="1617" y="51825"/>
                  </a:lnTo>
                  <a:close/>
                </a:path>
              </a:pathLst>
            </a:custGeom>
            <a:noFill/>
            <a:ln w="12700" cap="flat">
              <a:solidFill>
                <a:schemeClr val="tx1"/>
              </a:solidFill>
              <a:prstDash val="solid"/>
              <a:round/>
            </a:ln>
          </p:spPr>
          <p:txBody>
            <a:bodyPr rtlCol="0" anchor="ctr"/>
            <a:lstStyle/>
            <a:p>
              <a:endParaRPr lang="en-US" sz="1500" dirty="0"/>
            </a:p>
          </p:txBody>
        </p:sp>
        <p:sp>
          <p:nvSpPr>
            <p:cNvPr id="118" name="Freeform: Shape 117">
              <a:extLst>
                <a:ext uri="{FF2B5EF4-FFF2-40B4-BE49-F238E27FC236}">
                  <a16:creationId xmlns:a16="http://schemas.microsoft.com/office/drawing/2014/main" id="{E34723C3-A0CD-411B-89F7-2CB67BDC2076}"/>
                </a:ext>
              </a:extLst>
            </p:cNvPr>
            <p:cNvSpPr/>
            <p:nvPr/>
          </p:nvSpPr>
          <p:spPr>
            <a:xfrm>
              <a:off x="5530355" y="2001320"/>
              <a:ext cx="120543" cy="38574"/>
            </a:xfrm>
            <a:custGeom>
              <a:avLst/>
              <a:gdLst>
                <a:gd name="connsiteX0" fmla="*/ 154815 w 160922"/>
                <a:gd name="connsiteY0" fmla="*/ 51825 h 51495"/>
                <a:gd name="connsiteX1" fmla="*/ 8054 w 160922"/>
                <a:gd name="connsiteY1" fmla="*/ 51825 h 51495"/>
                <a:gd name="connsiteX2" fmla="*/ 1617 w 160922"/>
                <a:gd name="connsiteY2" fmla="*/ 45388 h 51495"/>
                <a:gd name="connsiteX3" fmla="*/ 1617 w 160922"/>
                <a:gd name="connsiteY3" fmla="*/ 1617 h 51495"/>
                <a:gd name="connsiteX4" fmla="*/ 160930 w 160922"/>
                <a:gd name="connsiteY4" fmla="*/ 1617 h 51495"/>
                <a:gd name="connsiteX5" fmla="*/ 160930 w 160922"/>
                <a:gd name="connsiteY5" fmla="*/ 45388 h 51495"/>
                <a:gd name="connsiteX6" fmla="*/ 154815 w 160922"/>
                <a:gd name="connsiteY6" fmla="*/ 51825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54815" y="51825"/>
                  </a:moveTo>
                  <a:lnTo>
                    <a:pt x="8054" y="51825"/>
                  </a:lnTo>
                  <a:cubicBezTo>
                    <a:pt x="4514" y="51825"/>
                    <a:pt x="1617" y="48928"/>
                    <a:pt x="1617" y="45388"/>
                  </a:cubicBezTo>
                  <a:lnTo>
                    <a:pt x="1617" y="1617"/>
                  </a:lnTo>
                  <a:lnTo>
                    <a:pt x="160930" y="1617"/>
                  </a:lnTo>
                  <a:lnTo>
                    <a:pt x="160930" y="45388"/>
                  </a:lnTo>
                  <a:cubicBezTo>
                    <a:pt x="161252" y="48928"/>
                    <a:pt x="158356" y="51825"/>
                    <a:pt x="154815" y="51825"/>
                  </a:cubicBezTo>
                  <a:close/>
                </a:path>
              </a:pathLst>
            </a:custGeom>
            <a:noFill/>
            <a:ln w="12700" cap="flat">
              <a:solidFill>
                <a:schemeClr val="tx1"/>
              </a:solidFill>
              <a:prstDash val="solid"/>
              <a:round/>
            </a:ln>
          </p:spPr>
          <p:txBody>
            <a:bodyPr rtlCol="0" anchor="ctr"/>
            <a:lstStyle/>
            <a:p>
              <a:endParaRPr lang="en-US" sz="1500" dirty="0"/>
            </a:p>
          </p:txBody>
        </p:sp>
        <p:sp>
          <p:nvSpPr>
            <p:cNvPr id="119" name="Freeform: Shape 118">
              <a:extLst>
                <a:ext uri="{FF2B5EF4-FFF2-40B4-BE49-F238E27FC236}">
                  <a16:creationId xmlns:a16="http://schemas.microsoft.com/office/drawing/2014/main" id="{CCFAEDD4-4C90-4BC9-85F2-F3079E590D97}"/>
                </a:ext>
              </a:extLst>
            </p:cNvPr>
            <p:cNvSpPr/>
            <p:nvPr/>
          </p:nvSpPr>
          <p:spPr>
            <a:xfrm>
              <a:off x="5506005" y="1881018"/>
              <a:ext cx="173582" cy="318233"/>
            </a:xfrm>
            <a:custGeom>
              <a:avLst/>
              <a:gdLst>
                <a:gd name="connsiteX0" fmla="*/ 223690 w 231728"/>
                <a:gd name="connsiteY0" fmla="*/ 425808 h 424834"/>
                <a:gd name="connsiteX1" fmla="*/ 8054 w 231728"/>
                <a:gd name="connsiteY1" fmla="*/ 425808 h 424834"/>
                <a:gd name="connsiteX2" fmla="*/ 1617 w 231728"/>
                <a:gd name="connsiteY2" fmla="*/ 419371 h 424834"/>
                <a:gd name="connsiteX3" fmla="*/ 1617 w 231728"/>
                <a:gd name="connsiteY3" fmla="*/ 8054 h 424834"/>
                <a:gd name="connsiteX4" fmla="*/ 8054 w 231728"/>
                <a:gd name="connsiteY4" fmla="*/ 1617 h 424834"/>
                <a:gd name="connsiteX5" fmla="*/ 223690 w 231728"/>
                <a:gd name="connsiteY5" fmla="*/ 1617 h 424834"/>
                <a:gd name="connsiteX6" fmla="*/ 230127 w 231728"/>
                <a:gd name="connsiteY6" fmla="*/ 8054 h 424834"/>
                <a:gd name="connsiteX7" fmla="*/ 230127 w 231728"/>
                <a:gd name="connsiteY7" fmla="*/ 419371 h 424834"/>
                <a:gd name="connsiteX8" fmla="*/ 223690 w 231728"/>
                <a:gd name="connsiteY8" fmla="*/ 425808 h 42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424834">
                  <a:moveTo>
                    <a:pt x="223690" y="425808"/>
                  </a:moveTo>
                  <a:lnTo>
                    <a:pt x="8054" y="425808"/>
                  </a:lnTo>
                  <a:cubicBezTo>
                    <a:pt x="4514" y="425808"/>
                    <a:pt x="1617" y="422912"/>
                    <a:pt x="1617" y="419371"/>
                  </a:cubicBezTo>
                  <a:lnTo>
                    <a:pt x="1617" y="8054"/>
                  </a:lnTo>
                  <a:cubicBezTo>
                    <a:pt x="1617" y="4514"/>
                    <a:pt x="4514" y="1617"/>
                    <a:pt x="8054" y="1617"/>
                  </a:cubicBezTo>
                  <a:lnTo>
                    <a:pt x="223690" y="1617"/>
                  </a:lnTo>
                  <a:cubicBezTo>
                    <a:pt x="227230" y="1617"/>
                    <a:pt x="230127" y="4514"/>
                    <a:pt x="230127" y="8054"/>
                  </a:cubicBezTo>
                  <a:lnTo>
                    <a:pt x="230127" y="419371"/>
                  </a:lnTo>
                  <a:cubicBezTo>
                    <a:pt x="230127" y="422912"/>
                    <a:pt x="227230" y="425808"/>
                    <a:pt x="223690" y="425808"/>
                  </a:cubicBezTo>
                  <a:close/>
                </a:path>
              </a:pathLst>
            </a:custGeom>
            <a:noFill/>
            <a:ln w="12700" cap="flat">
              <a:solidFill>
                <a:schemeClr val="tx1"/>
              </a:solidFill>
              <a:prstDash val="solid"/>
              <a:round/>
            </a:ln>
          </p:spPr>
          <p:txBody>
            <a:bodyPr rtlCol="0" anchor="ctr"/>
            <a:lstStyle/>
            <a:p>
              <a:endParaRPr lang="en-US" sz="1500" dirty="0"/>
            </a:p>
          </p:txBody>
        </p:sp>
        <p:sp>
          <p:nvSpPr>
            <p:cNvPr id="120" name="Freeform: Shape 119">
              <a:extLst>
                <a:ext uri="{FF2B5EF4-FFF2-40B4-BE49-F238E27FC236}">
                  <a16:creationId xmlns:a16="http://schemas.microsoft.com/office/drawing/2014/main" id="{6CCD485A-8AD9-45FE-B2D2-6BF9A28D48A4}"/>
                </a:ext>
              </a:extLst>
            </p:cNvPr>
            <p:cNvSpPr/>
            <p:nvPr/>
          </p:nvSpPr>
          <p:spPr>
            <a:xfrm>
              <a:off x="5595448" y="2067377"/>
              <a:ext cx="16876" cy="16876"/>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21" name="Freeform: Shape 120">
              <a:extLst>
                <a:ext uri="{FF2B5EF4-FFF2-40B4-BE49-F238E27FC236}">
                  <a16:creationId xmlns:a16="http://schemas.microsoft.com/office/drawing/2014/main" id="{A591C152-2A71-45EF-A3A8-EC1F5BAD040C}"/>
                </a:ext>
              </a:extLst>
            </p:cNvPr>
            <p:cNvSpPr/>
            <p:nvPr/>
          </p:nvSpPr>
          <p:spPr>
            <a:xfrm>
              <a:off x="5632817" y="2067377"/>
              <a:ext cx="16876" cy="16876"/>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22" name="Freeform: Shape 121">
              <a:extLst>
                <a:ext uri="{FF2B5EF4-FFF2-40B4-BE49-F238E27FC236}">
                  <a16:creationId xmlns:a16="http://schemas.microsoft.com/office/drawing/2014/main" id="{DDDCB37F-7981-455B-89ED-2BCB110FD5FE}"/>
                </a:ext>
              </a:extLst>
            </p:cNvPr>
            <p:cNvSpPr/>
            <p:nvPr/>
          </p:nvSpPr>
          <p:spPr>
            <a:xfrm>
              <a:off x="5595448" y="2108362"/>
              <a:ext cx="16876" cy="16876"/>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23" name="Freeform: Shape 122">
              <a:extLst>
                <a:ext uri="{FF2B5EF4-FFF2-40B4-BE49-F238E27FC236}">
                  <a16:creationId xmlns:a16="http://schemas.microsoft.com/office/drawing/2014/main" id="{86908E10-88D4-4C37-B12C-D9FF34084D72}"/>
                </a:ext>
              </a:extLst>
            </p:cNvPr>
            <p:cNvSpPr/>
            <p:nvPr/>
          </p:nvSpPr>
          <p:spPr>
            <a:xfrm>
              <a:off x="5632817" y="2108362"/>
              <a:ext cx="16876" cy="16876"/>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24" name="Freeform: Shape 123">
              <a:extLst>
                <a:ext uri="{FF2B5EF4-FFF2-40B4-BE49-F238E27FC236}">
                  <a16:creationId xmlns:a16="http://schemas.microsoft.com/office/drawing/2014/main" id="{9473035C-B49C-4793-897B-5B28237A2EB4}"/>
                </a:ext>
              </a:extLst>
            </p:cNvPr>
            <p:cNvSpPr/>
            <p:nvPr/>
          </p:nvSpPr>
          <p:spPr>
            <a:xfrm>
              <a:off x="5526256" y="2198769"/>
              <a:ext cx="40985" cy="16876"/>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sp>
          <p:nvSpPr>
            <p:cNvPr id="125" name="Freeform: Shape 124">
              <a:extLst>
                <a:ext uri="{FF2B5EF4-FFF2-40B4-BE49-F238E27FC236}">
                  <a16:creationId xmlns:a16="http://schemas.microsoft.com/office/drawing/2014/main" id="{FE870F14-6696-43B1-A2F6-F74DDD9A96FD}"/>
                </a:ext>
              </a:extLst>
            </p:cNvPr>
            <p:cNvSpPr/>
            <p:nvPr/>
          </p:nvSpPr>
          <p:spPr>
            <a:xfrm>
              <a:off x="5620280" y="2198769"/>
              <a:ext cx="40985" cy="16876"/>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sp>
          <p:nvSpPr>
            <p:cNvPr id="130" name="Rounded Rectangle 65">
              <a:extLst>
                <a:ext uri="{FF2B5EF4-FFF2-40B4-BE49-F238E27FC236}">
                  <a16:creationId xmlns:a16="http://schemas.microsoft.com/office/drawing/2014/main" id="{A4C3DB6A-6F4F-4E3B-975C-86A024B22D47}"/>
                </a:ext>
              </a:extLst>
            </p:cNvPr>
            <p:cNvSpPr/>
            <p:nvPr/>
          </p:nvSpPr>
          <p:spPr>
            <a:xfrm>
              <a:off x="1462477" y="2350603"/>
              <a:ext cx="4464844" cy="498826"/>
            </a:xfrm>
            <a:prstGeom prst="roundRect">
              <a:avLst>
                <a:gd name="adj" fmla="val 50000"/>
              </a:avLst>
            </a:prstGeom>
            <a:noFill/>
            <a:ln w="1270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967">
                <a:defRPr/>
              </a:pPr>
              <a:endParaRPr lang="en-US" sz="2000" dirty="0">
                <a:solidFill>
                  <a:srgbClr val="FFFFFF"/>
                </a:solidFill>
                <a:latin typeface="Arial"/>
              </a:endParaRPr>
            </a:p>
          </p:txBody>
        </p:sp>
        <p:sp>
          <p:nvSpPr>
            <p:cNvPr id="131" name="Rectangle 130">
              <a:extLst>
                <a:ext uri="{FF2B5EF4-FFF2-40B4-BE49-F238E27FC236}">
                  <a16:creationId xmlns:a16="http://schemas.microsoft.com/office/drawing/2014/main" id="{4B47267E-812E-4208-8771-4A910B41099B}"/>
                </a:ext>
              </a:extLst>
            </p:cNvPr>
            <p:cNvSpPr/>
            <p:nvPr/>
          </p:nvSpPr>
          <p:spPr>
            <a:xfrm>
              <a:off x="565059" y="2472327"/>
              <a:ext cx="846988" cy="226985"/>
            </a:xfrm>
            <a:prstGeom prst="rect">
              <a:avLst/>
            </a:prstGeom>
          </p:spPr>
          <p:txBody>
            <a:bodyPr wrap="square" anchor="ctr">
              <a:spAutoFit/>
            </a:bodyPr>
            <a:lstStyle/>
            <a:p>
              <a:pPr algn="r" defTabSz="507967">
                <a:defRPr/>
              </a:pPr>
              <a:r>
                <a:rPr lang="en-US" sz="8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ml.p3dn.24xl</a:t>
              </a:r>
              <a:endParaRPr lang="en-US" sz="875" dirty="0">
                <a:solidFill>
                  <a:srgbClr val="212E3D"/>
                </a:solidFill>
                <a:latin typeface="Arial"/>
              </a:endParaRPr>
            </a:p>
          </p:txBody>
        </p:sp>
        <p:grpSp>
          <p:nvGrpSpPr>
            <p:cNvPr id="132" name="Graphic 299">
              <a:extLst>
                <a:ext uri="{FF2B5EF4-FFF2-40B4-BE49-F238E27FC236}">
                  <a16:creationId xmlns:a16="http://schemas.microsoft.com/office/drawing/2014/main" id="{BEC2CBB9-95E2-4553-9CE1-3B20AB1E399F}"/>
                </a:ext>
              </a:extLst>
            </p:cNvPr>
            <p:cNvGrpSpPr/>
            <p:nvPr/>
          </p:nvGrpSpPr>
          <p:grpSpPr>
            <a:xfrm>
              <a:off x="1577042" y="2463421"/>
              <a:ext cx="290204" cy="273189"/>
              <a:chOff x="4216984" y="2055308"/>
              <a:chExt cx="292425" cy="275280"/>
            </a:xfrm>
            <a:noFill/>
          </p:grpSpPr>
          <p:sp>
            <p:nvSpPr>
              <p:cNvPr id="150" name="Freeform: Shape 149">
                <a:extLst>
                  <a:ext uri="{FF2B5EF4-FFF2-40B4-BE49-F238E27FC236}">
                    <a16:creationId xmlns:a16="http://schemas.microsoft.com/office/drawing/2014/main" id="{BA46D047-362B-4009-95D7-392AB9BB0182}"/>
                  </a:ext>
                </a:extLst>
              </p:cNvPr>
              <p:cNvSpPr/>
              <p:nvPr/>
            </p:nvSpPr>
            <p:spPr>
              <a:xfrm>
                <a:off x="4465061" y="2171094"/>
                <a:ext cx="44348" cy="44348"/>
              </a:xfrm>
              <a:custGeom>
                <a:avLst/>
                <a:gdLst>
                  <a:gd name="connsiteX0" fmla="*/ 44348 w 44348"/>
                  <a:gd name="connsiteY0" fmla="*/ 22174 h 44348"/>
                  <a:gd name="connsiteX1" fmla="*/ 22174 w 44348"/>
                  <a:gd name="connsiteY1" fmla="*/ 44348 h 44348"/>
                  <a:gd name="connsiteX2" fmla="*/ 0 w 44348"/>
                  <a:gd name="connsiteY2" fmla="*/ 22174 h 44348"/>
                  <a:gd name="connsiteX3" fmla="*/ 22174 w 44348"/>
                  <a:gd name="connsiteY3" fmla="*/ 0 h 44348"/>
                  <a:gd name="connsiteX4" fmla="*/ 44348 w 44348"/>
                  <a:gd name="connsiteY4" fmla="*/ 22174 h 4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 h="44348">
                    <a:moveTo>
                      <a:pt x="44348" y="22174"/>
                    </a:moveTo>
                    <a:cubicBezTo>
                      <a:pt x="44348" y="34421"/>
                      <a:pt x="34421" y="44348"/>
                      <a:pt x="22174" y="44348"/>
                    </a:cubicBezTo>
                    <a:cubicBezTo>
                      <a:pt x="9928" y="44348"/>
                      <a:pt x="0" y="34421"/>
                      <a:pt x="0" y="22174"/>
                    </a:cubicBezTo>
                    <a:cubicBezTo>
                      <a:pt x="0" y="9928"/>
                      <a:pt x="9928" y="0"/>
                      <a:pt x="22174" y="0"/>
                    </a:cubicBezTo>
                    <a:cubicBezTo>
                      <a:pt x="34421" y="0"/>
                      <a:pt x="44348" y="9928"/>
                      <a:pt x="44348" y="22174"/>
                    </a:cubicBezTo>
                    <a:close/>
                  </a:path>
                </a:pathLst>
              </a:custGeom>
              <a:noFill/>
              <a:ln w="12700" cap="flat">
                <a:solidFill>
                  <a:schemeClr val="tx1"/>
                </a:solidFill>
                <a:prstDash val="solid"/>
                <a:miter/>
              </a:ln>
            </p:spPr>
            <p:txBody>
              <a:bodyPr rtlCol="0" anchor="ctr"/>
              <a:lstStyle/>
              <a:p>
                <a:endParaRPr lang="en-US" sz="1500" dirty="0"/>
              </a:p>
            </p:txBody>
          </p:sp>
          <p:sp>
            <p:nvSpPr>
              <p:cNvPr id="151" name="Freeform: Shape 150">
                <a:extLst>
                  <a:ext uri="{FF2B5EF4-FFF2-40B4-BE49-F238E27FC236}">
                    <a16:creationId xmlns:a16="http://schemas.microsoft.com/office/drawing/2014/main" id="{68D0B539-0A32-45A1-82DB-21D5A26997A5}"/>
                  </a:ext>
                </a:extLst>
              </p:cNvPr>
              <p:cNvSpPr/>
              <p:nvPr/>
            </p:nvSpPr>
            <p:spPr>
              <a:xfrm rot="-5400000">
                <a:off x="4399247" y="2056337"/>
                <a:ext cx="42451" cy="42451"/>
              </a:xfrm>
              <a:custGeom>
                <a:avLst/>
                <a:gdLst>
                  <a:gd name="connsiteX0" fmla="*/ 0 w 42451"/>
                  <a:gd name="connsiteY0" fmla="*/ 0 h 42451"/>
                  <a:gd name="connsiteX1" fmla="*/ 42451 w 42451"/>
                  <a:gd name="connsiteY1" fmla="*/ 0 h 42451"/>
                  <a:gd name="connsiteX2" fmla="*/ 42451 w 42451"/>
                  <a:gd name="connsiteY2" fmla="*/ 42451 h 42451"/>
                  <a:gd name="connsiteX3" fmla="*/ 0 w 42451"/>
                  <a:gd name="connsiteY3" fmla="*/ 42451 h 42451"/>
                </a:gdLst>
                <a:ahLst/>
                <a:cxnLst>
                  <a:cxn ang="0">
                    <a:pos x="connsiteX0" y="connsiteY0"/>
                  </a:cxn>
                  <a:cxn ang="0">
                    <a:pos x="connsiteX1" y="connsiteY1"/>
                  </a:cxn>
                  <a:cxn ang="0">
                    <a:pos x="connsiteX2" y="connsiteY2"/>
                  </a:cxn>
                  <a:cxn ang="0">
                    <a:pos x="connsiteX3" y="connsiteY3"/>
                  </a:cxn>
                </a:cxnLst>
                <a:rect l="l" t="t" r="r" b="b"/>
                <a:pathLst>
                  <a:path w="42451" h="42451">
                    <a:moveTo>
                      <a:pt x="0" y="0"/>
                    </a:moveTo>
                    <a:lnTo>
                      <a:pt x="42451" y="0"/>
                    </a:lnTo>
                    <a:lnTo>
                      <a:pt x="42451" y="42451"/>
                    </a:lnTo>
                    <a:lnTo>
                      <a:pt x="0" y="42451"/>
                    </a:lnTo>
                    <a:close/>
                  </a:path>
                </a:pathLst>
              </a:custGeom>
              <a:noFill/>
              <a:ln w="12700" cap="flat">
                <a:solidFill>
                  <a:schemeClr val="tx1"/>
                </a:solidFill>
                <a:prstDash val="solid"/>
                <a:miter/>
              </a:ln>
            </p:spPr>
            <p:txBody>
              <a:bodyPr rtlCol="0" anchor="ctr"/>
              <a:lstStyle/>
              <a:p>
                <a:endParaRPr lang="en-US" sz="1500" dirty="0"/>
              </a:p>
            </p:txBody>
          </p:sp>
          <p:sp>
            <p:nvSpPr>
              <p:cNvPr id="152" name="Freeform: Shape 151">
                <a:extLst>
                  <a:ext uri="{FF2B5EF4-FFF2-40B4-BE49-F238E27FC236}">
                    <a16:creationId xmlns:a16="http://schemas.microsoft.com/office/drawing/2014/main" id="{180F1E0F-F44A-4854-BC1D-57C07355B83D}"/>
                  </a:ext>
                </a:extLst>
              </p:cNvPr>
              <p:cNvSpPr/>
              <p:nvPr/>
            </p:nvSpPr>
            <p:spPr>
              <a:xfrm>
                <a:off x="4397921" y="2278559"/>
                <a:ext cx="45079" cy="52029"/>
              </a:xfrm>
              <a:custGeom>
                <a:avLst/>
                <a:gdLst>
                  <a:gd name="connsiteX0" fmla="*/ 0 w 45079"/>
                  <a:gd name="connsiteY0" fmla="*/ 39022 h 52029"/>
                  <a:gd name="connsiteX1" fmla="*/ 0 w 45079"/>
                  <a:gd name="connsiteY1" fmla="*/ 13007 h 52029"/>
                  <a:gd name="connsiteX2" fmla="*/ 22540 w 45079"/>
                  <a:gd name="connsiteY2" fmla="*/ 0 h 52029"/>
                  <a:gd name="connsiteX3" fmla="*/ 45080 w 45079"/>
                  <a:gd name="connsiteY3" fmla="*/ 13007 h 52029"/>
                  <a:gd name="connsiteX4" fmla="*/ 45080 w 45079"/>
                  <a:gd name="connsiteY4" fmla="*/ 39022 h 52029"/>
                  <a:gd name="connsiteX5" fmla="*/ 22540 w 45079"/>
                  <a:gd name="connsiteY5" fmla="*/ 52029 h 52029"/>
                  <a:gd name="connsiteX6" fmla="*/ 0 w 45079"/>
                  <a:gd name="connsiteY6" fmla="*/ 39022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9" h="52029">
                    <a:moveTo>
                      <a:pt x="0" y="39022"/>
                    </a:moveTo>
                    <a:lnTo>
                      <a:pt x="0" y="13007"/>
                    </a:lnTo>
                    <a:lnTo>
                      <a:pt x="22540" y="0"/>
                    </a:lnTo>
                    <a:lnTo>
                      <a:pt x="45080" y="13007"/>
                    </a:lnTo>
                    <a:lnTo>
                      <a:pt x="45080" y="39022"/>
                    </a:lnTo>
                    <a:lnTo>
                      <a:pt x="22540" y="52029"/>
                    </a:lnTo>
                    <a:lnTo>
                      <a:pt x="0" y="39022"/>
                    </a:lnTo>
                    <a:close/>
                  </a:path>
                </a:pathLst>
              </a:custGeom>
              <a:noFill/>
              <a:ln w="12700" cap="flat">
                <a:solidFill>
                  <a:schemeClr val="tx1"/>
                </a:solidFill>
                <a:prstDash val="solid"/>
                <a:miter/>
              </a:ln>
            </p:spPr>
            <p:txBody>
              <a:bodyPr rtlCol="0" anchor="ctr"/>
              <a:lstStyle/>
              <a:p>
                <a:endParaRPr lang="en-US" sz="1500" dirty="0"/>
              </a:p>
            </p:txBody>
          </p:sp>
          <p:sp>
            <p:nvSpPr>
              <p:cNvPr id="153" name="Freeform: Shape 152">
                <a:extLst>
                  <a:ext uri="{FF2B5EF4-FFF2-40B4-BE49-F238E27FC236}">
                    <a16:creationId xmlns:a16="http://schemas.microsoft.com/office/drawing/2014/main" id="{8DBE7C71-35C2-4969-A516-54EB1B6CB3E6}"/>
                  </a:ext>
                </a:extLst>
              </p:cNvPr>
              <p:cNvSpPr/>
              <p:nvPr/>
            </p:nvSpPr>
            <p:spPr>
              <a:xfrm>
                <a:off x="4216984" y="2162156"/>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2700" cap="flat">
                <a:solidFill>
                  <a:schemeClr val="tx1"/>
                </a:solidFill>
                <a:prstDash val="solid"/>
                <a:round/>
              </a:ln>
            </p:spPr>
            <p:txBody>
              <a:bodyPr rtlCol="0" anchor="ctr"/>
              <a:lstStyle/>
              <a:p>
                <a:endParaRPr lang="en-US" sz="1500" dirty="0"/>
              </a:p>
            </p:txBody>
          </p:sp>
          <p:sp>
            <p:nvSpPr>
              <p:cNvPr id="154" name="Freeform: Shape 153">
                <a:extLst>
                  <a:ext uri="{FF2B5EF4-FFF2-40B4-BE49-F238E27FC236}">
                    <a16:creationId xmlns:a16="http://schemas.microsoft.com/office/drawing/2014/main" id="{21BAD1AC-04C1-45BC-83A1-D93EAE4F49B1}"/>
                  </a:ext>
                </a:extLst>
              </p:cNvPr>
              <p:cNvSpPr/>
              <p:nvPr/>
            </p:nvSpPr>
            <p:spPr>
              <a:xfrm>
                <a:off x="4284695" y="2106081"/>
                <a:ext cx="33832" cy="86090"/>
              </a:xfrm>
              <a:custGeom>
                <a:avLst/>
                <a:gdLst>
                  <a:gd name="connsiteX0" fmla="*/ 0 w 33832"/>
                  <a:gd name="connsiteY0" fmla="*/ 86091 h 86090"/>
                  <a:gd name="connsiteX1" fmla="*/ 0 w 33832"/>
                  <a:gd name="connsiteY1" fmla="*/ 50772 h 86090"/>
                  <a:gd name="connsiteX2" fmla="*/ 33833 w 33832"/>
                  <a:gd name="connsiteY2" fmla="*/ 33856 h 86090"/>
                  <a:gd name="connsiteX3" fmla="*/ 33833 w 33832"/>
                  <a:gd name="connsiteY3" fmla="*/ 0 h 86090"/>
                </a:gdLst>
                <a:ahLst/>
                <a:cxnLst>
                  <a:cxn ang="0">
                    <a:pos x="connsiteX0" y="connsiteY0"/>
                  </a:cxn>
                  <a:cxn ang="0">
                    <a:pos x="connsiteX1" y="connsiteY1"/>
                  </a:cxn>
                  <a:cxn ang="0">
                    <a:pos x="connsiteX2" y="connsiteY2"/>
                  </a:cxn>
                  <a:cxn ang="0">
                    <a:pos x="connsiteX3" y="connsiteY3"/>
                  </a:cxn>
                </a:cxnLst>
                <a:rect l="l" t="t" r="r" b="b"/>
                <a:pathLst>
                  <a:path w="33832" h="86090">
                    <a:moveTo>
                      <a:pt x="0" y="86091"/>
                    </a:moveTo>
                    <a:lnTo>
                      <a:pt x="0" y="50772"/>
                    </a:lnTo>
                    <a:lnTo>
                      <a:pt x="33833" y="33856"/>
                    </a:lnTo>
                    <a:lnTo>
                      <a:pt x="33833" y="0"/>
                    </a:lnTo>
                  </a:path>
                </a:pathLst>
              </a:custGeom>
              <a:noFill/>
              <a:ln w="12700" cap="flat">
                <a:solidFill>
                  <a:schemeClr val="tx1"/>
                </a:solidFill>
                <a:prstDash val="solid"/>
                <a:round/>
              </a:ln>
            </p:spPr>
            <p:txBody>
              <a:bodyPr rtlCol="0" anchor="ctr"/>
              <a:lstStyle/>
              <a:p>
                <a:endParaRPr lang="en-US" sz="1500" dirty="0"/>
              </a:p>
            </p:txBody>
          </p:sp>
          <p:sp>
            <p:nvSpPr>
              <p:cNvPr id="155" name="Freeform: Shape 154">
                <a:extLst>
                  <a:ext uri="{FF2B5EF4-FFF2-40B4-BE49-F238E27FC236}">
                    <a16:creationId xmlns:a16="http://schemas.microsoft.com/office/drawing/2014/main" id="{085C4BD0-25E5-467C-8C43-9530C10EB341}"/>
                  </a:ext>
                </a:extLst>
              </p:cNvPr>
              <p:cNvSpPr/>
              <p:nvPr/>
            </p:nvSpPr>
            <p:spPr>
              <a:xfrm>
                <a:off x="4250840" y="2139936"/>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2700" cap="flat">
                <a:solidFill>
                  <a:schemeClr val="tx1"/>
                </a:solidFill>
                <a:prstDash val="solid"/>
                <a:round/>
              </a:ln>
            </p:spPr>
            <p:txBody>
              <a:bodyPr rtlCol="0" anchor="ctr"/>
              <a:lstStyle/>
              <a:p>
                <a:endParaRPr lang="en-US" sz="1500" dirty="0"/>
              </a:p>
            </p:txBody>
          </p:sp>
          <p:sp>
            <p:nvSpPr>
              <p:cNvPr id="156" name="Freeform: Shape 155">
                <a:extLst>
                  <a:ext uri="{FF2B5EF4-FFF2-40B4-BE49-F238E27FC236}">
                    <a16:creationId xmlns:a16="http://schemas.microsoft.com/office/drawing/2014/main" id="{4789902C-D3DC-42E5-8CBF-9E0296FC5632}"/>
                  </a:ext>
                </a:extLst>
              </p:cNvPr>
              <p:cNvSpPr/>
              <p:nvPr/>
            </p:nvSpPr>
            <p:spPr>
              <a:xfrm>
                <a:off x="4284672" y="2075791"/>
                <a:ext cx="2286" cy="41559"/>
              </a:xfrm>
              <a:custGeom>
                <a:avLst/>
                <a:gdLst>
                  <a:gd name="connsiteX0" fmla="*/ 0 w 2286"/>
                  <a:gd name="connsiteY0" fmla="*/ 41559 h 41559"/>
                  <a:gd name="connsiteX1" fmla="*/ 0 w 2286"/>
                  <a:gd name="connsiteY1" fmla="*/ 0 h 41559"/>
                </a:gdLst>
                <a:ahLst/>
                <a:cxnLst>
                  <a:cxn ang="0">
                    <a:pos x="connsiteX0" y="connsiteY0"/>
                  </a:cxn>
                  <a:cxn ang="0">
                    <a:pos x="connsiteX1" y="connsiteY1"/>
                  </a:cxn>
                </a:cxnLst>
                <a:rect l="l" t="t" r="r" b="b"/>
                <a:pathLst>
                  <a:path w="2286" h="41559">
                    <a:moveTo>
                      <a:pt x="0" y="41559"/>
                    </a:moveTo>
                    <a:lnTo>
                      <a:pt x="0" y="0"/>
                    </a:lnTo>
                  </a:path>
                </a:pathLst>
              </a:custGeom>
              <a:ln w="12700" cap="flat">
                <a:solidFill>
                  <a:schemeClr val="tx1"/>
                </a:solidFill>
                <a:prstDash val="solid"/>
                <a:round/>
              </a:ln>
            </p:spPr>
            <p:txBody>
              <a:bodyPr rtlCol="0" anchor="ctr"/>
              <a:lstStyle/>
              <a:p>
                <a:endParaRPr lang="en-US" sz="1500" dirty="0"/>
              </a:p>
            </p:txBody>
          </p:sp>
          <p:sp>
            <p:nvSpPr>
              <p:cNvPr id="157" name="Freeform: Shape 156">
                <a:extLst>
                  <a:ext uri="{FF2B5EF4-FFF2-40B4-BE49-F238E27FC236}">
                    <a16:creationId xmlns:a16="http://schemas.microsoft.com/office/drawing/2014/main" id="{6C1AA7A2-0FFA-45E0-B1BD-A775A2969AA5}"/>
                  </a:ext>
                </a:extLst>
              </p:cNvPr>
              <p:cNvSpPr/>
              <p:nvPr/>
            </p:nvSpPr>
            <p:spPr>
              <a:xfrm>
                <a:off x="4216984" y="2173335"/>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2700" cap="flat">
                <a:solidFill>
                  <a:schemeClr val="tx1"/>
                </a:solidFill>
                <a:prstDash val="solid"/>
                <a:round/>
              </a:ln>
            </p:spPr>
            <p:txBody>
              <a:bodyPr rtlCol="0" anchor="ctr"/>
              <a:lstStyle/>
              <a:p>
                <a:endParaRPr lang="en-US" sz="1500" dirty="0"/>
              </a:p>
            </p:txBody>
          </p:sp>
          <p:sp>
            <p:nvSpPr>
              <p:cNvPr id="158" name="Freeform: Shape 157">
                <a:extLst>
                  <a:ext uri="{FF2B5EF4-FFF2-40B4-BE49-F238E27FC236}">
                    <a16:creationId xmlns:a16="http://schemas.microsoft.com/office/drawing/2014/main" id="{FA5C9676-1447-4C51-BF59-CD886464CEB1}"/>
                  </a:ext>
                </a:extLst>
              </p:cNvPr>
              <p:cNvSpPr/>
              <p:nvPr/>
            </p:nvSpPr>
            <p:spPr>
              <a:xfrm>
                <a:off x="4250840" y="2224564"/>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159" name="Freeform: Shape 158">
                <a:extLst>
                  <a:ext uri="{FF2B5EF4-FFF2-40B4-BE49-F238E27FC236}">
                    <a16:creationId xmlns:a16="http://schemas.microsoft.com/office/drawing/2014/main" id="{392A3F70-927F-423A-92BC-DC9A19B62C66}"/>
                  </a:ext>
                </a:extLst>
              </p:cNvPr>
              <p:cNvSpPr/>
              <p:nvPr/>
            </p:nvSpPr>
            <p:spPr>
              <a:xfrm>
                <a:off x="4281769" y="2288549"/>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2700" cap="flat">
                <a:solidFill>
                  <a:schemeClr val="tx1"/>
                </a:solidFill>
                <a:prstDash val="solid"/>
                <a:round/>
              </a:ln>
            </p:spPr>
            <p:txBody>
              <a:bodyPr rtlCol="0" anchor="ctr"/>
              <a:lstStyle/>
              <a:p>
                <a:endParaRPr lang="en-US" sz="1500" dirty="0"/>
              </a:p>
            </p:txBody>
          </p:sp>
          <p:sp>
            <p:nvSpPr>
              <p:cNvPr id="160" name="Freeform: Shape 159">
                <a:extLst>
                  <a:ext uri="{FF2B5EF4-FFF2-40B4-BE49-F238E27FC236}">
                    <a16:creationId xmlns:a16="http://schemas.microsoft.com/office/drawing/2014/main" id="{8E6816B6-DDCD-4CB2-AA2C-6F38EC3DA5F8}"/>
                  </a:ext>
                </a:extLst>
              </p:cNvPr>
              <p:cNvSpPr/>
              <p:nvPr/>
            </p:nvSpPr>
            <p:spPr>
              <a:xfrm>
                <a:off x="4279049" y="2224564"/>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2700" cap="flat">
                <a:solidFill>
                  <a:schemeClr val="tx1"/>
                </a:solidFill>
                <a:prstDash val="solid"/>
                <a:round/>
              </a:ln>
            </p:spPr>
            <p:txBody>
              <a:bodyPr rtlCol="0" anchor="ctr"/>
              <a:lstStyle/>
              <a:p>
                <a:endParaRPr lang="en-US" sz="1500" dirty="0"/>
              </a:p>
            </p:txBody>
          </p:sp>
          <p:sp>
            <p:nvSpPr>
              <p:cNvPr id="161" name="Freeform: Shape 160">
                <a:extLst>
                  <a:ext uri="{FF2B5EF4-FFF2-40B4-BE49-F238E27FC236}">
                    <a16:creationId xmlns:a16="http://schemas.microsoft.com/office/drawing/2014/main" id="{8584838D-6FA9-4004-9813-F3763AA9ED9D}"/>
                  </a:ext>
                </a:extLst>
              </p:cNvPr>
              <p:cNvSpPr/>
              <p:nvPr/>
            </p:nvSpPr>
            <p:spPr>
              <a:xfrm>
                <a:off x="4250840" y="2190708"/>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162" name="Freeform: Shape 161">
                <a:extLst>
                  <a:ext uri="{FF2B5EF4-FFF2-40B4-BE49-F238E27FC236}">
                    <a16:creationId xmlns:a16="http://schemas.microsoft.com/office/drawing/2014/main" id="{C0DEFB4A-6D70-4863-9F66-2F30E5AAA6EF}"/>
                  </a:ext>
                </a:extLst>
              </p:cNvPr>
              <p:cNvSpPr/>
              <p:nvPr/>
            </p:nvSpPr>
            <p:spPr>
              <a:xfrm>
                <a:off x="4216984" y="2055308"/>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297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61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297"/>
                    </a:lnTo>
                    <a:lnTo>
                      <a:pt x="101544" y="270800"/>
                    </a:lnTo>
                    <a:lnTo>
                      <a:pt x="135400" y="252672"/>
                    </a:lnTo>
                    <a:lnTo>
                      <a:pt x="135400" y="135400"/>
                    </a:lnTo>
                    <a:lnTo>
                      <a:pt x="101544" y="118461"/>
                    </a:lnTo>
                  </a:path>
                </a:pathLst>
              </a:custGeom>
              <a:noFill/>
              <a:ln w="12700" cap="flat">
                <a:solidFill>
                  <a:schemeClr val="tx1"/>
                </a:solidFill>
                <a:prstDash val="solid"/>
                <a:round/>
              </a:ln>
            </p:spPr>
            <p:txBody>
              <a:bodyPr rtlCol="0" anchor="ctr"/>
              <a:lstStyle/>
              <a:p>
                <a:endParaRPr lang="en-US" sz="1500" dirty="0"/>
              </a:p>
            </p:txBody>
          </p:sp>
          <p:sp>
            <p:nvSpPr>
              <p:cNvPr id="163" name="Freeform: Shape 162">
                <a:extLst>
                  <a:ext uri="{FF2B5EF4-FFF2-40B4-BE49-F238E27FC236}">
                    <a16:creationId xmlns:a16="http://schemas.microsoft.com/office/drawing/2014/main" id="{345A3282-3A43-4210-8D16-EA4F46F7BEB0}"/>
                  </a:ext>
                </a:extLst>
              </p:cNvPr>
              <p:cNvSpPr/>
              <p:nvPr/>
            </p:nvSpPr>
            <p:spPr>
              <a:xfrm>
                <a:off x="4284695" y="2190708"/>
                <a:ext cx="33832" cy="50772"/>
              </a:xfrm>
              <a:custGeom>
                <a:avLst/>
                <a:gdLst>
                  <a:gd name="connsiteX0" fmla="*/ 33833 w 33832"/>
                  <a:gd name="connsiteY0" fmla="*/ 50772 h 50772"/>
                  <a:gd name="connsiteX1" fmla="*/ 33833 w 33832"/>
                  <a:gd name="connsiteY1" fmla="*/ 22563 h 50772"/>
                  <a:gd name="connsiteX2" fmla="*/ 0 w 33832"/>
                  <a:gd name="connsiteY2" fmla="*/ 0 h 50772"/>
                </a:gdLst>
                <a:ahLst/>
                <a:cxnLst>
                  <a:cxn ang="0">
                    <a:pos x="connsiteX0" y="connsiteY0"/>
                  </a:cxn>
                  <a:cxn ang="0">
                    <a:pos x="connsiteX1" y="connsiteY1"/>
                  </a:cxn>
                  <a:cxn ang="0">
                    <a:pos x="connsiteX2" y="connsiteY2"/>
                  </a:cxn>
                </a:cxnLst>
                <a:rect l="l" t="t" r="r" b="b"/>
                <a:pathLst>
                  <a:path w="33832" h="50772">
                    <a:moveTo>
                      <a:pt x="33833" y="50772"/>
                    </a:moveTo>
                    <a:lnTo>
                      <a:pt x="33833" y="22563"/>
                    </a:lnTo>
                    <a:lnTo>
                      <a:pt x="0" y="0"/>
                    </a:lnTo>
                  </a:path>
                </a:pathLst>
              </a:custGeom>
              <a:noFill/>
              <a:ln w="12700" cap="flat">
                <a:solidFill>
                  <a:schemeClr val="tx1"/>
                </a:solidFill>
                <a:prstDash val="solid"/>
                <a:round/>
              </a:ln>
            </p:spPr>
            <p:txBody>
              <a:bodyPr rtlCol="0" anchor="ctr"/>
              <a:lstStyle/>
              <a:p>
                <a:endParaRPr lang="en-US" sz="1500" dirty="0"/>
              </a:p>
            </p:txBody>
          </p:sp>
          <p:sp>
            <p:nvSpPr>
              <p:cNvPr id="164" name="Freeform: Shape 163">
                <a:extLst>
                  <a:ext uri="{FF2B5EF4-FFF2-40B4-BE49-F238E27FC236}">
                    <a16:creationId xmlns:a16="http://schemas.microsoft.com/office/drawing/2014/main" id="{0818F418-7A43-49CE-A130-66639BFEC973}"/>
                  </a:ext>
                </a:extLst>
              </p:cNvPr>
              <p:cNvSpPr/>
              <p:nvPr/>
            </p:nvSpPr>
            <p:spPr>
              <a:xfrm>
                <a:off x="4352384" y="2076545"/>
                <a:ext cx="2286" cy="122621"/>
              </a:xfrm>
              <a:custGeom>
                <a:avLst/>
                <a:gdLst>
                  <a:gd name="connsiteX0" fmla="*/ 0 w 2286"/>
                  <a:gd name="connsiteY0" fmla="*/ 122621 h 122621"/>
                  <a:gd name="connsiteX1" fmla="*/ 0 w 2286"/>
                  <a:gd name="connsiteY1" fmla="*/ 0 h 122621"/>
                </a:gdLst>
                <a:ahLst/>
                <a:cxnLst>
                  <a:cxn ang="0">
                    <a:pos x="connsiteX0" y="connsiteY0"/>
                  </a:cxn>
                  <a:cxn ang="0">
                    <a:pos x="connsiteX1" y="connsiteY1"/>
                  </a:cxn>
                </a:cxnLst>
                <a:rect l="l" t="t" r="r" b="b"/>
                <a:pathLst>
                  <a:path w="2286" h="122621">
                    <a:moveTo>
                      <a:pt x="0" y="122621"/>
                    </a:moveTo>
                    <a:lnTo>
                      <a:pt x="0" y="0"/>
                    </a:lnTo>
                  </a:path>
                </a:pathLst>
              </a:custGeom>
              <a:ln w="12700" cap="flat">
                <a:solidFill>
                  <a:schemeClr val="tx1"/>
                </a:solidFill>
                <a:prstDash val="solid"/>
                <a:round/>
              </a:ln>
            </p:spPr>
            <p:txBody>
              <a:bodyPr rtlCol="0" anchor="ctr"/>
              <a:lstStyle/>
              <a:p>
                <a:endParaRPr lang="en-US" sz="1500" dirty="0"/>
              </a:p>
            </p:txBody>
          </p:sp>
          <p:sp>
            <p:nvSpPr>
              <p:cNvPr id="165" name="Freeform: Shape 164">
                <a:extLst>
                  <a:ext uri="{FF2B5EF4-FFF2-40B4-BE49-F238E27FC236}">
                    <a16:creationId xmlns:a16="http://schemas.microsoft.com/office/drawing/2014/main" id="{AE2624D8-C8EB-4C12-A423-29755E78A578}"/>
                  </a:ext>
                </a:extLst>
              </p:cNvPr>
              <p:cNvSpPr/>
              <p:nvPr/>
            </p:nvSpPr>
            <p:spPr>
              <a:xfrm>
                <a:off x="4352772" y="2310998"/>
                <a:ext cx="33855" cy="16939"/>
              </a:xfrm>
              <a:custGeom>
                <a:avLst/>
                <a:gdLst>
                  <a:gd name="connsiteX0" fmla="*/ 33856 w 33855"/>
                  <a:gd name="connsiteY0" fmla="*/ 16939 h 16939"/>
                  <a:gd name="connsiteX1" fmla="*/ 0 w 33855"/>
                  <a:gd name="connsiteY1" fmla="*/ 0 h 16939"/>
                </a:gdLst>
                <a:ahLst/>
                <a:cxnLst>
                  <a:cxn ang="0">
                    <a:pos x="connsiteX0" y="connsiteY0"/>
                  </a:cxn>
                  <a:cxn ang="0">
                    <a:pos x="connsiteX1" y="connsiteY1"/>
                  </a:cxn>
                </a:cxnLst>
                <a:rect l="l" t="t" r="r" b="b"/>
                <a:pathLst>
                  <a:path w="33855" h="16939">
                    <a:moveTo>
                      <a:pt x="33856" y="16939"/>
                    </a:moveTo>
                    <a:lnTo>
                      <a:pt x="0" y="0"/>
                    </a:lnTo>
                  </a:path>
                </a:pathLst>
              </a:custGeom>
              <a:ln w="12700" cap="flat">
                <a:solidFill>
                  <a:schemeClr val="tx1"/>
                </a:solidFill>
                <a:prstDash val="solid"/>
                <a:round/>
              </a:ln>
            </p:spPr>
            <p:txBody>
              <a:bodyPr rtlCol="0" anchor="ctr"/>
              <a:lstStyle/>
              <a:p>
                <a:endParaRPr lang="en-US" sz="1500" dirty="0"/>
              </a:p>
            </p:txBody>
          </p:sp>
          <p:sp>
            <p:nvSpPr>
              <p:cNvPr id="166" name="Freeform: Shape 165">
                <a:extLst>
                  <a:ext uri="{FF2B5EF4-FFF2-40B4-BE49-F238E27FC236}">
                    <a16:creationId xmlns:a16="http://schemas.microsoft.com/office/drawing/2014/main" id="{E8CA9A5C-803B-4A22-A95C-7FD5CD9188DF}"/>
                  </a:ext>
                </a:extLst>
              </p:cNvPr>
              <p:cNvSpPr/>
              <p:nvPr/>
            </p:nvSpPr>
            <p:spPr>
              <a:xfrm>
                <a:off x="4454316" y="2226393"/>
                <a:ext cx="33855" cy="62042"/>
              </a:xfrm>
              <a:custGeom>
                <a:avLst/>
                <a:gdLst>
                  <a:gd name="connsiteX0" fmla="*/ 33856 w 33855"/>
                  <a:gd name="connsiteY0" fmla="*/ 0 h 62042"/>
                  <a:gd name="connsiteX1" fmla="*/ 0 w 33855"/>
                  <a:gd name="connsiteY1" fmla="*/ 22563 h 62042"/>
                  <a:gd name="connsiteX2" fmla="*/ 0 w 33855"/>
                  <a:gd name="connsiteY2" fmla="*/ 62042 h 62042"/>
                </a:gdLst>
                <a:ahLst/>
                <a:cxnLst>
                  <a:cxn ang="0">
                    <a:pos x="connsiteX0" y="connsiteY0"/>
                  </a:cxn>
                  <a:cxn ang="0">
                    <a:pos x="connsiteX1" y="connsiteY1"/>
                  </a:cxn>
                  <a:cxn ang="0">
                    <a:pos x="connsiteX2" y="connsiteY2"/>
                  </a:cxn>
                </a:cxnLst>
                <a:rect l="l" t="t" r="r" b="b"/>
                <a:pathLst>
                  <a:path w="33855" h="62042">
                    <a:moveTo>
                      <a:pt x="33856" y="0"/>
                    </a:moveTo>
                    <a:lnTo>
                      <a:pt x="0" y="22563"/>
                    </a:lnTo>
                    <a:lnTo>
                      <a:pt x="0" y="62042"/>
                    </a:lnTo>
                  </a:path>
                </a:pathLst>
              </a:custGeom>
              <a:noFill/>
              <a:ln w="12700" cap="flat">
                <a:solidFill>
                  <a:schemeClr val="tx1"/>
                </a:solidFill>
                <a:prstDash val="solid"/>
                <a:round/>
              </a:ln>
            </p:spPr>
            <p:txBody>
              <a:bodyPr rtlCol="0" anchor="ctr"/>
              <a:lstStyle/>
              <a:p>
                <a:endParaRPr lang="en-US" sz="1500" dirty="0"/>
              </a:p>
            </p:txBody>
          </p:sp>
          <p:sp>
            <p:nvSpPr>
              <p:cNvPr id="167" name="Freeform: Shape 166">
                <a:extLst>
                  <a:ext uri="{FF2B5EF4-FFF2-40B4-BE49-F238E27FC236}">
                    <a16:creationId xmlns:a16="http://schemas.microsoft.com/office/drawing/2014/main" id="{C3B710C9-37A8-461F-A2F6-2DB70850EA64}"/>
                  </a:ext>
                </a:extLst>
              </p:cNvPr>
              <p:cNvSpPr/>
              <p:nvPr/>
            </p:nvSpPr>
            <p:spPr>
              <a:xfrm>
                <a:off x="4454316" y="2097577"/>
                <a:ext cx="33855" cy="63093"/>
              </a:xfrm>
              <a:custGeom>
                <a:avLst/>
                <a:gdLst>
                  <a:gd name="connsiteX0" fmla="*/ 0 w 33855"/>
                  <a:gd name="connsiteY0" fmla="*/ 0 h 63093"/>
                  <a:gd name="connsiteX1" fmla="*/ 0 w 33855"/>
                  <a:gd name="connsiteY1" fmla="*/ 43891 h 63093"/>
                  <a:gd name="connsiteX2" fmla="*/ 33856 w 33855"/>
                  <a:gd name="connsiteY2" fmla="*/ 63094 h 63093"/>
                </a:gdLst>
                <a:ahLst/>
                <a:cxnLst>
                  <a:cxn ang="0">
                    <a:pos x="connsiteX0" y="connsiteY0"/>
                  </a:cxn>
                  <a:cxn ang="0">
                    <a:pos x="connsiteX1" y="connsiteY1"/>
                  </a:cxn>
                  <a:cxn ang="0">
                    <a:pos x="connsiteX2" y="connsiteY2"/>
                  </a:cxn>
                </a:cxnLst>
                <a:rect l="l" t="t" r="r" b="b"/>
                <a:pathLst>
                  <a:path w="33855" h="63093">
                    <a:moveTo>
                      <a:pt x="0" y="0"/>
                    </a:moveTo>
                    <a:lnTo>
                      <a:pt x="0" y="43891"/>
                    </a:lnTo>
                    <a:lnTo>
                      <a:pt x="33856" y="63094"/>
                    </a:lnTo>
                  </a:path>
                </a:pathLst>
              </a:custGeom>
              <a:noFill/>
              <a:ln w="12700" cap="flat">
                <a:solidFill>
                  <a:schemeClr val="tx1"/>
                </a:solidFill>
                <a:prstDash val="solid"/>
                <a:round/>
              </a:ln>
            </p:spPr>
            <p:txBody>
              <a:bodyPr rtlCol="0" anchor="ctr"/>
              <a:lstStyle/>
              <a:p>
                <a:endParaRPr lang="en-US" sz="1500" dirty="0"/>
              </a:p>
            </p:txBody>
          </p:sp>
          <p:sp>
            <p:nvSpPr>
              <p:cNvPr id="168" name="Freeform: Shape 167">
                <a:extLst>
                  <a:ext uri="{FF2B5EF4-FFF2-40B4-BE49-F238E27FC236}">
                    <a16:creationId xmlns:a16="http://schemas.microsoft.com/office/drawing/2014/main" id="{0FC9635C-9A98-4B19-A7AF-A439BC996FC6}"/>
                  </a:ext>
                </a:extLst>
              </p:cNvPr>
              <p:cNvSpPr/>
              <p:nvPr/>
            </p:nvSpPr>
            <p:spPr>
              <a:xfrm>
                <a:off x="4352772" y="2057114"/>
                <a:ext cx="33855" cy="22585"/>
              </a:xfrm>
              <a:custGeom>
                <a:avLst/>
                <a:gdLst>
                  <a:gd name="connsiteX0" fmla="*/ 0 w 33855"/>
                  <a:gd name="connsiteY0" fmla="*/ 22586 h 22585"/>
                  <a:gd name="connsiteX1" fmla="*/ 33856 w 33855"/>
                  <a:gd name="connsiteY1" fmla="*/ 0 h 22585"/>
                </a:gdLst>
                <a:ahLst/>
                <a:cxnLst>
                  <a:cxn ang="0">
                    <a:pos x="connsiteX0" y="connsiteY0"/>
                  </a:cxn>
                  <a:cxn ang="0">
                    <a:pos x="connsiteX1" y="connsiteY1"/>
                  </a:cxn>
                </a:cxnLst>
                <a:rect l="l" t="t" r="r" b="b"/>
                <a:pathLst>
                  <a:path w="33855" h="22585">
                    <a:moveTo>
                      <a:pt x="0" y="22586"/>
                    </a:moveTo>
                    <a:lnTo>
                      <a:pt x="33856" y="0"/>
                    </a:lnTo>
                  </a:path>
                </a:pathLst>
              </a:custGeom>
              <a:ln w="12700" cap="flat">
                <a:solidFill>
                  <a:schemeClr val="tx1"/>
                </a:solidFill>
                <a:prstDash val="solid"/>
                <a:round/>
              </a:ln>
            </p:spPr>
            <p:txBody>
              <a:bodyPr rtlCol="0" anchor="ctr"/>
              <a:lstStyle/>
              <a:p>
                <a:endParaRPr lang="en-US" sz="1500" dirty="0"/>
              </a:p>
            </p:txBody>
          </p:sp>
          <p:sp>
            <p:nvSpPr>
              <p:cNvPr id="169" name="Freeform: Shape 168">
                <a:extLst>
                  <a:ext uri="{FF2B5EF4-FFF2-40B4-BE49-F238E27FC236}">
                    <a16:creationId xmlns:a16="http://schemas.microsoft.com/office/drawing/2014/main" id="{B279AC25-0E2A-4330-B8EF-DAD6ADA87FA2}"/>
                  </a:ext>
                </a:extLst>
              </p:cNvPr>
              <p:cNvSpPr/>
              <p:nvPr/>
            </p:nvSpPr>
            <p:spPr>
              <a:xfrm>
                <a:off x="4362808" y="2167711"/>
                <a:ext cx="38610" cy="45994"/>
              </a:xfrm>
              <a:custGeom>
                <a:avLst/>
                <a:gdLst>
                  <a:gd name="connsiteX0" fmla="*/ 0 w 38610"/>
                  <a:gd name="connsiteY0" fmla="*/ 45994 h 45994"/>
                  <a:gd name="connsiteX1" fmla="*/ 38611 w 38610"/>
                  <a:gd name="connsiteY1" fmla="*/ 45994 h 45994"/>
                  <a:gd name="connsiteX2" fmla="*/ 12070 w 38610"/>
                  <a:gd name="connsiteY2" fmla="*/ 0 h 45994"/>
                  <a:gd name="connsiteX3" fmla="*/ 960 w 38610"/>
                  <a:gd name="connsiteY3" fmla="*/ 19248 h 45994"/>
                </a:gdLst>
                <a:ahLst/>
                <a:cxnLst>
                  <a:cxn ang="0">
                    <a:pos x="connsiteX0" y="connsiteY0"/>
                  </a:cxn>
                  <a:cxn ang="0">
                    <a:pos x="connsiteX1" y="connsiteY1"/>
                  </a:cxn>
                  <a:cxn ang="0">
                    <a:pos x="connsiteX2" y="connsiteY2"/>
                  </a:cxn>
                  <a:cxn ang="0">
                    <a:pos x="connsiteX3" y="connsiteY3"/>
                  </a:cxn>
                </a:cxnLst>
                <a:rect l="l" t="t" r="r" b="b"/>
                <a:pathLst>
                  <a:path w="38610" h="45994">
                    <a:moveTo>
                      <a:pt x="0" y="45994"/>
                    </a:moveTo>
                    <a:lnTo>
                      <a:pt x="38611" y="45994"/>
                    </a:lnTo>
                    <a:lnTo>
                      <a:pt x="12070" y="0"/>
                    </a:lnTo>
                    <a:lnTo>
                      <a:pt x="960" y="19248"/>
                    </a:lnTo>
                  </a:path>
                </a:pathLst>
              </a:custGeom>
              <a:noFill/>
              <a:ln w="12700" cap="flat">
                <a:solidFill>
                  <a:schemeClr val="tx1"/>
                </a:solidFill>
                <a:prstDash val="solid"/>
                <a:miter/>
              </a:ln>
            </p:spPr>
            <p:txBody>
              <a:bodyPr rtlCol="0" anchor="ctr"/>
              <a:lstStyle/>
              <a:p>
                <a:endParaRPr lang="en-US" sz="1500" dirty="0"/>
              </a:p>
            </p:txBody>
          </p:sp>
          <p:sp>
            <p:nvSpPr>
              <p:cNvPr id="170" name="Freeform: Shape 169">
                <a:extLst>
                  <a:ext uri="{FF2B5EF4-FFF2-40B4-BE49-F238E27FC236}">
                    <a16:creationId xmlns:a16="http://schemas.microsoft.com/office/drawing/2014/main" id="{771DC23F-12F9-432D-AAFA-7611B55C8A80}"/>
                  </a:ext>
                </a:extLst>
              </p:cNvPr>
              <p:cNvSpPr/>
              <p:nvPr/>
            </p:nvSpPr>
            <p:spPr>
              <a:xfrm>
                <a:off x="4396961" y="2108389"/>
                <a:ext cx="23317" cy="75117"/>
              </a:xfrm>
              <a:custGeom>
                <a:avLst/>
                <a:gdLst>
                  <a:gd name="connsiteX0" fmla="*/ 23317 w 23317"/>
                  <a:gd name="connsiteY0" fmla="*/ 0 h 75117"/>
                  <a:gd name="connsiteX1" fmla="*/ 23317 w 23317"/>
                  <a:gd name="connsiteY1" fmla="*/ 57264 h 75117"/>
                  <a:gd name="connsiteX2" fmla="*/ 0 w 23317"/>
                  <a:gd name="connsiteY2" fmla="*/ 75118 h 75117"/>
                </a:gdLst>
                <a:ahLst/>
                <a:cxnLst>
                  <a:cxn ang="0">
                    <a:pos x="connsiteX0" y="connsiteY0"/>
                  </a:cxn>
                  <a:cxn ang="0">
                    <a:pos x="connsiteX1" y="connsiteY1"/>
                  </a:cxn>
                  <a:cxn ang="0">
                    <a:pos x="connsiteX2" y="connsiteY2"/>
                  </a:cxn>
                </a:cxnLst>
                <a:rect l="l" t="t" r="r" b="b"/>
                <a:pathLst>
                  <a:path w="23317" h="75117">
                    <a:moveTo>
                      <a:pt x="23317" y="0"/>
                    </a:moveTo>
                    <a:lnTo>
                      <a:pt x="23317" y="57264"/>
                    </a:lnTo>
                    <a:lnTo>
                      <a:pt x="0" y="75118"/>
                    </a:lnTo>
                  </a:path>
                </a:pathLst>
              </a:custGeom>
              <a:noFill/>
              <a:ln w="12700" cap="flat">
                <a:solidFill>
                  <a:schemeClr val="tx1"/>
                </a:solidFill>
                <a:prstDash val="solid"/>
                <a:round/>
              </a:ln>
            </p:spPr>
            <p:txBody>
              <a:bodyPr rtlCol="0" anchor="ctr"/>
              <a:lstStyle/>
              <a:p>
                <a:endParaRPr lang="en-US" sz="1500" dirty="0"/>
              </a:p>
            </p:txBody>
          </p:sp>
          <p:sp>
            <p:nvSpPr>
              <p:cNvPr id="171" name="Freeform: Shape 170">
                <a:extLst>
                  <a:ext uri="{FF2B5EF4-FFF2-40B4-BE49-F238E27FC236}">
                    <a16:creationId xmlns:a16="http://schemas.microsoft.com/office/drawing/2014/main" id="{F499432C-816D-4DE7-9B8C-22480EDDB44F}"/>
                  </a:ext>
                </a:extLst>
              </p:cNvPr>
              <p:cNvSpPr/>
              <p:nvPr/>
            </p:nvSpPr>
            <p:spPr>
              <a:xfrm>
                <a:off x="4387817" y="2225021"/>
                <a:ext cx="32461" cy="43936"/>
              </a:xfrm>
              <a:custGeom>
                <a:avLst/>
                <a:gdLst>
                  <a:gd name="connsiteX0" fmla="*/ 32461 w 32461"/>
                  <a:gd name="connsiteY0" fmla="*/ 43937 h 43936"/>
                  <a:gd name="connsiteX1" fmla="*/ 32461 w 32461"/>
                  <a:gd name="connsiteY1" fmla="*/ 24712 h 43936"/>
                  <a:gd name="connsiteX2" fmla="*/ 0 w 32461"/>
                  <a:gd name="connsiteY2" fmla="*/ 0 h 43936"/>
                </a:gdLst>
                <a:ahLst/>
                <a:cxnLst>
                  <a:cxn ang="0">
                    <a:pos x="connsiteX0" y="connsiteY0"/>
                  </a:cxn>
                  <a:cxn ang="0">
                    <a:pos x="connsiteX1" y="connsiteY1"/>
                  </a:cxn>
                  <a:cxn ang="0">
                    <a:pos x="connsiteX2" y="connsiteY2"/>
                  </a:cxn>
                </a:cxnLst>
                <a:rect l="l" t="t" r="r" b="b"/>
                <a:pathLst>
                  <a:path w="32461" h="43936">
                    <a:moveTo>
                      <a:pt x="32461" y="43937"/>
                    </a:moveTo>
                    <a:lnTo>
                      <a:pt x="32461" y="24712"/>
                    </a:lnTo>
                    <a:lnTo>
                      <a:pt x="0" y="0"/>
                    </a:lnTo>
                  </a:path>
                </a:pathLst>
              </a:custGeom>
              <a:noFill/>
              <a:ln w="12700" cap="flat">
                <a:solidFill>
                  <a:schemeClr val="tx1"/>
                </a:solidFill>
                <a:prstDash val="solid"/>
                <a:round/>
              </a:ln>
            </p:spPr>
            <p:txBody>
              <a:bodyPr rtlCol="0" anchor="ctr"/>
              <a:lstStyle/>
              <a:p>
                <a:endParaRPr lang="en-US" sz="1500" dirty="0"/>
              </a:p>
            </p:txBody>
          </p:sp>
        </p:grpSp>
        <p:grpSp>
          <p:nvGrpSpPr>
            <p:cNvPr id="133" name="Group 132">
              <a:extLst>
                <a:ext uri="{FF2B5EF4-FFF2-40B4-BE49-F238E27FC236}">
                  <a16:creationId xmlns:a16="http://schemas.microsoft.com/office/drawing/2014/main" id="{2DFE4F5C-5B3B-45AB-81D6-3B0F68259E6B}"/>
                </a:ext>
              </a:extLst>
            </p:cNvPr>
            <p:cNvGrpSpPr/>
            <p:nvPr/>
          </p:nvGrpSpPr>
          <p:grpSpPr>
            <a:xfrm>
              <a:off x="5506005" y="2432702"/>
              <a:ext cx="173582" cy="334627"/>
              <a:chOff x="9538726" y="2440508"/>
              <a:chExt cx="231728" cy="446720"/>
            </a:xfrm>
          </p:grpSpPr>
          <p:sp>
            <p:nvSpPr>
              <p:cNvPr id="134" name="Freeform: Shape 133">
                <a:extLst>
                  <a:ext uri="{FF2B5EF4-FFF2-40B4-BE49-F238E27FC236}">
                    <a16:creationId xmlns:a16="http://schemas.microsoft.com/office/drawing/2014/main" id="{3569B182-FAE1-4EF2-8541-7DB0BDAF0B52}"/>
                  </a:ext>
                </a:extLst>
              </p:cNvPr>
              <p:cNvSpPr/>
              <p:nvPr/>
            </p:nvSpPr>
            <p:spPr>
              <a:xfrm>
                <a:off x="9595371" y="2576004"/>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135" name="Freeform: Shape 134">
                <a:extLst>
                  <a:ext uri="{FF2B5EF4-FFF2-40B4-BE49-F238E27FC236}">
                    <a16:creationId xmlns:a16="http://schemas.microsoft.com/office/drawing/2014/main" id="{4FD153CD-7592-4BCA-BC89-B7D4CCC18FF8}"/>
                  </a:ext>
                </a:extLst>
              </p:cNvPr>
              <p:cNvSpPr/>
              <p:nvPr/>
            </p:nvSpPr>
            <p:spPr>
              <a:xfrm>
                <a:off x="9595371" y="2626212"/>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136" name="Freeform: Shape 135">
                <a:extLst>
                  <a:ext uri="{FF2B5EF4-FFF2-40B4-BE49-F238E27FC236}">
                    <a16:creationId xmlns:a16="http://schemas.microsoft.com/office/drawing/2014/main" id="{9E1E8545-C044-43EB-B46C-9E5C1AB2FD84}"/>
                  </a:ext>
                </a:extLst>
              </p:cNvPr>
              <p:cNvSpPr/>
              <p:nvPr/>
            </p:nvSpPr>
            <p:spPr>
              <a:xfrm>
                <a:off x="9595371" y="2525796"/>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137" name="Freeform: Shape 136">
                <a:extLst>
                  <a:ext uri="{FF2B5EF4-FFF2-40B4-BE49-F238E27FC236}">
                    <a16:creationId xmlns:a16="http://schemas.microsoft.com/office/drawing/2014/main" id="{237848E7-C1B2-44F3-AD73-8D691DDCB083}"/>
                  </a:ext>
                </a:extLst>
              </p:cNvPr>
              <p:cNvSpPr/>
              <p:nvPr/>
            </p:nvSpPr>
            <p:spPr>
              <a:xfrm>
                <a:off x="9698848" y="2520490"/>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138" name="Freeform: Shape 137">
                <a:extLst>
                  <a:ext uri="{FF2B5EF4-FFF2-40B4-BE49-F238E27FC236}">
                    <a16:creationId xmlns:a16="http://schemas.microsoft.com/office/drawing/2014/main" id="{5D57DADE-60EA-4E93-9D86-AE13D1BD2159}"/>
                  </a:ext>
                </a:extLst>
              </p:cNvPr>
              <p:cNvSpPr/>
              <p:nvPr/>
            </p:nvSpPr>
            <p:spPr>
              <a:xfrm>
                <a:off x="9698848" y="2570698"/>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139" name="Freeform: Shape 138">
                <a:extLst>
                  <a:ext uri="{FF2B5EF4-FFF2-40B4-BE49-F238E27FC236}">
                    <a16:creationId xmlns:a16="http://schemas.microsoft.com/office/drawing/2014/main" id="{F37786AA-780D-4A32-997F-22C37BA607A9}"/>
                  </a:ext>
                </a:extLst>
              </p:cNvPr>
              <p:cNvSpPr/>
              <p:nvPr/>
            </p:nvSpPr>
            <p:spPr>
              <a:xfrm>
                <a:off x="9698848" y="2620905"/>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140" name="Freeform: Shape 139">
                <a:extLst>
                  <a:ext uri="{FF2B5EF4-FFF2-40B4-BE49-F238E27FC236}">
                    <a16:creationId xmlns:a16="http://schemas.microsoft.com/office/drawing/2014/main" id="{8CDFACEF-304B-4567-BC3D-E103234A82FE}"/>
                  </a:ext>
                </a:extLst>
              </p:cNvPr>
              <p:cNvSpPr/>
              <p:nvPr/>
            </p:nvSpPr>
            <p:spPr>
              <a:xfrm>
                <a:off x="9571233" y="2500692"/>
                <a:ext cx="160922" cy="51495"/>
              </a:xfrm>
              <a:custGeom>
                <a:avLst/>
                <a:gdLst>
                  <a:gd name="connsiteX0" fmla="*/ 161252 w 160922"/>
                  <a:gd name="connsiteY0" fmla="*/ 51503 h 51495"/>
                  <a:gd name="connsiteX1" fmla="*/ 1617 w 160922"/>
                  <a:gd name="connsiteY1" fmla="*/ 51503 h 51495"/>
                  <a:gd name="connsiteX2" fmla="*/ 1617 w 160922"/>
                  <a:gd name="connsiteY2" fmla="*/ 8054 h 51495"/>
                  <a:gd name="connsiteX3" fmla="*/ 8054 w 160922"/>
                  <a:gd name="connsiteY3" fmla="*/ 1617 h 51495"/>
                  <a:gd name="connsiteX4" fmla="*/ 154493 w 160922"/>
                  <a:gd name="connsiteY4" fmla="*/ 1617 h 51495"/>
                  <a:gd name="connsiteX5" fmla="*/ 160930 w 160922"/>
                  <a:gd name="connsiteY5" fmla="*/ 8054 h 51495"/>
                  <a:gd name="connsiteX6" fmla="*/ 160930 w 160922"/>
                  <a:gd name="connsiteY6" fmla="*/ 51503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61252" y="51503"/>
                    </a:moveTo>
                    <a:lnTo>
                      <a:pt x="1617" y="51503"/>
                    </a:lnTo>
                    <a:lnTo>
                      <a:pt x="1617" y="8054"/>
                    </a:lnTo>
                    <a:cubicBezTo>
                      <a:pt x="1617" y="4514"/>
                      <a:pt x="4514" y="1617"/>
                      <a:pt x="8054" y="1617"/>
                    </a:cubicBezTo>
                    <a:lnTo>
                      <a:pt x="154493" y="1617"/>
                    </a:lnTo>
                    <a:cubicBezTo>
                      <a:pt x="158034" y="1617"/>
                      <a:pt x="160930" y="4514"/>
                      <a:pt x="160930" y="8054"/>
                    </a:cubicBezTo>
                    <a:lnTo>
                      <a:pt x="160930" y="51503"/>
                    </a:lnTo>
                    <a:close/>
                  </a:path>
                </a:pathLst>
              </a:custGeom>
              <a:noFill/>
              <a:ln w="12700" cap="flat">
                <a:solidFill>
                  <a:schemeClr val="tx1"/>
                </a:solidFill>
                <a:prstDash val="solid"/>
                <a:round/>
              </a:ln>
            </p:spPr>
            <p:txBody>
              <a:bodyPr rtlCol="0" anchor="ctr"/>
              <a:lstStyle/>
              <a:p>
                <a:endParaRPr lang="en-US" sz="1500" dirty="0"/>
              </a:p>
            </p:txBody>
          </p:sp>
          <p:sp>
            <p:nvSpPr>
              <p:cNvPr id="141" name="Freeform: Shape 140">
                <a:extLst>
                  <a:ext uri="{FF2B5EF4-FFF2-40B4-BE49-F238E27FC236}">
                    <a16:creationId xmlns:a16="http://schemas.microsoft.com/office/drawing/2014/main" id="{B09C924F-AC85-42B0-926F-B0012B4D933A}"/>
                  </a:ext>
                </a:extLst>
              </p:cNvPr>
              <p:cNvSpPr/>
              <p:nvPr/>
            </p:nvSpPr>
            <p:spPr>
              <a:xfrm>
                <a:off x="9571233" y="2550900"/>
                <a:ext cx="160922" cy="51495"/>
              </a:xfrm>
              <a:custGeom>
                <a:avLst/>
                <a:gdLst>
                  <a:gd name="connsiteX0" fmla="*/ 1617 w 160922"/>
                  <a:gd name="connsiteY0" fmla="*/ 1617 h 51495"/>
                  <a:gd name="connsiteX1" fmla="*/ 160930 w 160922"/>
                  <a:gd name="connsiteY1" fmla="*/ 1617 h 51495"/>
                  <a:gd name="connsiteX2" fmla="*/ 160930 w 160922"/>
                  <a:gd name="connsiteY2" fmla="*/ 51825 h 51495"/>
                  <a:gd name="connsiteX3" fmla="*/ 1617 w 160922"/>
                  <a:gd name="connsiteY3" fmla="*/ 51825 h 51495"/>
                </a:gdLst>
                <a:ahLst/>
                <a:cxnLst>
                  <a:cxn ang="0">
                    <a:pos x="connsiteX0" y="connsiteY0"/>
                  </a:cxn>
                  <a:cxn ang="0">
                    <a:pos x="connsiteX1" y="connsiteY1"/>
                  </a:cxn>
                  <a:cxn ang="0">
                    <a:pos x="connsiteX2" y="connsiteY2"/>
                  </a:cxn>
                  <a:cxn ang="0">
                    <a:pos x="connsiteX3" y="connsiteY3"/>
                  </a:cxn>
                </a:cxnLst>
                <a:rect l="l" t="t" r="r" b="b"/>
                <a:pathLst>
                  <a:path w="160922" h="51495">
                    <a:moveTo>
                      <a:pt x="1617" y="1617"/>
                    </a:moveTo>
                    <a:lnTo>
                      <a:pt x="160930" y="1617"/>
                    </a:lnTo>
                    <a:lnTo>
                      <a:pt x="160930" y="51825"/>
                    </a:lnTo>
                    <a:lnTo>
                      <a:pt x="1617" y="51825"/>
                    </a:lnTo>
                    <a:close/>
                  </a:path>
                </a:pathLst>
              </a:custGeom>
              <a:noFill/>
              <a:ln w="12700" cap="flat">
                <a:solidFill>
                  <a:schemeClr val="tx1"/>
                </a:solidFill>
                <a:prstDash val="solid"/>
                <a:round/>
              </a:ln>
            </p:spPr>
            <p:txBody>
              <a:bodyPr rtlCol="0" anchor="ctr"/>
              <a:lstStyle/>
              <a:p>
                <a:endParaRPr lang="en-US" sz="1500" dirty="0"/>
              </a:p>
            </p:txBody>
          </p:sp>
          <p:sp>
            <p:nvSpPr>
              <p:cNvPr id="142" name="Freeform: Shape 141">
                <a:extLst>
                  <a:ext uri="{FF2B5EF4-FFF2-40B4-BE49-F238E27FC236}">
                    <a16:creationId xmlns:a16="http://schemas.microsoft.com/office/drawing/2014/main" id="{58B63A07-6D9A-4352-8109-8BDBCB4538D7}"/>
                  </a:ext>
                </a:extLst>
              </p:cNvPr>
              <p:cNvSpPr/>
              <p:nvPr/>
            </p:nvSpPr>
            <p:spPr>
              <a:xfrm>
                <a:off x="9571233" y="2601108"/>
                <a:ext cx="160922" cy="51495"/>
              </a:xfrm>
              <a:custGeom>
                <a:avLst/>
                <a:gdLst>
                  <a:gd name="connsiteX0" fmla="*/ 154815 w 160922"/>
                  <a:gd name="connsiteY0" fmla="*/ 51825 h 51495"/>
                  <a:gd name="connsiteX1" fmla="*/ 8054 w 160922"/>
                  <a:gd name="connsiteY1" fmla="*/ 51825 h 51495"/>
                  <a:gd name="connsiteX2" fmla="*/ 1617 w 160922"/>
                  <a:gd name="connsiteY2" fmla="*/ 45388 h 51495"/>
                  <a:gd name="connsiteX3" fmla="*/ 1617 w 160922"/>
                  <a:gd name="connsiteY3" fmla="*/ 1617 h 51495"/>
                  <a:gd name="connsiteX4" fmla="*/ 160930 w 160922"/>
                  <a:gd name="connsiteY4" fmla="*/ 1617 h 51495"/>
                  <a:gd name="connsiteX5" fmla="*/ 160930 w 160922"/>
                  <a:gd name="connsiteY5" fmla="*/ 45388 h 51495"/>
                  <a:gd name="connsiteX6" fmla="*/ 154815 w 160922"/>
                  <a:gd name="connsiteY6" fmla="*/ 51825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54815" y="51825"/>
                    </a:moveTo>
                    <a:lnTo>
                      <a:pt x="8054" y="51825"/>
                    </a:lnTo>
                    <a:cubicBezTo>
                      <a:pt x="4514" y="51825"/>
                      <a:pt x="1617" y="48928"/>
                      <a:pt x="1617" y="45388"/>
                    </a:cubicBezTo>
                    <a:lnTo>
                      <a:pt x="1617" y="1617"/>
                    </a:lnTo>
                    <a:lnTo>
                      <a:pt x="160930" y="1617"/>
                    </a:lnTo>
                    <a:lnTo>
                      <a:pt x="160930" y="45388"/>
                    </a:lnTo>
                    <a:cubicBezTo>
                      <a:pt x="161252" y="48928"/>
                      <a:pt x="158356" y="51825"/>
                      <a:pt x="154815" y="51825"/>
                    </a:cubicBezTo>
                    <a:close/>
                  </a:path>
                </a:pathLst>
              </a:custGeom>
              <a:noFill/>
              <a:ln w="12700" cap="flat">
                <a:solidFill>
                  <a:schemeClr val="tx1"/>
                </a:solidFill>
                <a:prstDash val="solid"/>
                <a:round/>
              </a:ln>
            </p:spPr>
            <p:txBody>
              <a:bodyPr rtlCol="0" anchor="ctr"/>
              <a:lstStyle/>
              <a:p>
                <a:endParaRPr lang="en-US" sz="1500" dirty="0"/>
              </a:p>
            </p:txBody>
          </p:sp>
          <p:sp>
            <p:nvSpPr>
              <p:cNvPr id="143" name="Freeform: Shape 142">
                <a:extLst>
                  <a:ext uri="{FF2B5EF4-FFF2-40B4-BE49-F238E27FC236}">
                    <a16:creationId xmlns:a16="http://schemas.microsoft.com/office/drawing/2014/main" id="{78D20FC6-E240-43E5-90C8-9344393A803A}"/>
                  </a:ext>
                </a:extLst>
              </p:cNvPr>
              <p:cNvSpPr/>
              <p:nvPr/>
            </p:nvSpPr>
            <p:spPr>
              <a:xfrm>
                <a:off x="9538726" y="2440508"/>
                <a:ext cx="231728" cy="424835"/>
              </a:xfrm>
              <a:custGeom>
                <a:avLst/>
                <a:gdLst>
                  <a:gd name="connsiteX0" fmla="*/ 223690 w 231728"/>
                  <a:gd name="connsiteY0" fmla="*/ 425808 h 424834"/>
                  <a:gd name="connsiteX1" fmla="*/ 8054 w 231728"/>
                  <a:gd name="connsiteY1" fmla="*/ 425808 h 424834"/>
                  <a:gd name="connsiteX2" fmla="*/ 1617 w 231728"/>
                  <a:gd name="connsiteY2" fmla="*/ 419371 h 424834"/>
                  <a:gd name="connsiteX3" fmla="*/ 1617 w 231728"/>
                  <a:gd name="connsiteY3" fmla="*/ 8054 h 424834"/>
                  <a:gd name="connsiteX4" fmla="*/ 8054 w 231728"/>
                  <a:gd name="connsiteY4" fmla="*/ 1617 h 424834"/>
                  <a:gd name="connsiteX5" fmla="*/ 223690 w 231728"/>
                  <a:gd name="connsiteY5" fmla="*/ 1617 h 424834"/>
                  <a:gd name="connsiteX6" fmla="*/ 230127 w 231728"/>
                  <a:gd name="connsiteY6" fmla="*/ 8054 h 424834"/>
                  <a:gd name="connsiteX7" fmla="*/ 230127 w 231728"/>
                  <a:gd name="connsiteY7" fmla="*/ 419371 h 424834"/>
                  <a:gd name="connsiteX8" fmla="*/ 223690 w 231728"/>
                  <a:gd name="connsiteY8" fmla="*/ 425808 h 42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424834">
                    <a:moveTo>
                      <a:pt x="223690" y="425808"/>
                    </a:moveTo>
                    <a:lnTo>
                      <a:pt x="8054" y="425808"/>
                    </a:lnTo>
                    <a:cubicBezTo>
                      <a:pt x="4514" y="425808"/>
                      <a:pt x="1617" y="422912"/>
                      <a:pt x="1617" y="419371"/>
                    </a:cubicBezTo>
                    <a:lnTo>
                      <a:pt x="1617" y="8054"/>
                    </a:lnTo>
                    <a:cubicBezTo>
                      <a:pt x="1617" y="4514"/>
                      <a:pt x="4514" y="1617"/>
                      <a:pt x="8054" y="1617"/>
                    </a:cubicBezTo>
                    <a:lnTo>
                      <a:pt x="223690" y="1617"/>
                    </a:lnTo>
                    <a:cubicBezTo>
                      <a:pt x="227230" y="1617"/>
                      <a:pt x="230127" y="4514"/>
                      <a:pt x="230127" y="8054"/>
                    </a:cubicBezTo>
                    <a:lnTo>
                      <a:pt x="230127" y="419371"/>
                    </a:lnTo>
                    <a:cubicBezTo>
                      <a:pt x="230127" y="422912"/>
                      <a:pt x="227230" y="425808"/>
                      <a:pt x="223690" y="425808"/>
                    </a:cubicBezTo>
                    <a:close/>
                  </a:path>
                </a:pathLst>
              </a:custGeom>
              <a:noFill/>
              <a:ln w="12700" cap="flat">
                <a:solidFill>
                  <a:schemeClr val="tx1"/>
                </a:solidFill>
                <a:prstDash val="solid"/>
                <a:round/>
              </a:ln>
            </p:spPr>
            <p:txBody>
              <a:bodyPr rtlCol="0" anchor="ctr"/>
              <a:lstStyle/>
              <a:p>
                <a:endParaRPr lang="en-US" sz="1500" dirty="0"/>
              </a:p>
            </p:txBody>
          </p:sp>
          <p:sp>
            <p:nvSpPr>
              <p:cNvPr id="144" name="Freeform: Shape 143">
                <a:extLst>
                  <a:ext uri="{FF2B5EF4-FFF2-40B4-BE49-F238E27FC236}">
                    <a16:creationId xmlns:a16="http://schemas.microsoft.com/office/drawing/2014/main" id="{7AE49E8F-E6CE-4519-AF5A-44045500E9EA}"/>
                  </a:ext>
                </a:extLst>
              </p:cNvPr>
              <p:cNvSpPr/>
              <p:nvPr/>
            </p:nvSpPr>
            <p:spPr>
              <a:xfrm>
                <a:off x="9658131"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45" name="Freeform: Shape 144">
                <a:extLst>
                  <a:ext uri="{FF2B5EF4-FFF2-40B4-BE49-F238E27FC236}">
                    <a16:creationId xmlns:a16="http://schemas.microsoft.com/office/drawing/2014/main" id="{D4D565F5-B2C3-4BAB-B47E-3F0B79A7166C}"/>
                  </a:ext>
                </a:extLst>
              </p:cNvPr>
              <p:cNvSpPr/>
              <p:nvPr/>
            </p:nvSpPr>
            <p:spPr>
              <a:xfrm>
                <a:off x="9708017"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46" name="Freeform: Shape 145">
                <a:extLst>
                  <a:ext uri="{FF2B5EF4-FFF2-40B4-BE49-F238E27FC236}">
                    <a16:creationId xmlns:a16="http://schemas.microsoft.com/office/drawing/2014/main" id="{BC22FC5A-6064-411E-BFA4-F650DD5F599D}"/>
                  </a:ext>
                </a:extLst>
              </p:cNvPr>
              <p:cNvSpPr/>
              <p:nvPr/>
            </p:nvSpPr>
            <p:spPr>
              <a:xfrm>
                <a:off x="9658131"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47" name="Freeform: Shape 146">
                <a:extLst>
                  <a:ext uri="{FF2B5EF4-FFF2-40B4-BE49-F238E27FC236}">
                    <a16:creationId xmlns:a16="http://schemas.microsoft.com/office/drawing/2014/main" id="{B30A70FC-2085-4F41-ACBE-32D6A546D0A9}"/>
                  </a:ext>
                </a:extLst>
              </p:cNvPr>
              <p:cNvSpPr/>
              <p:nvPr/>
            </p:nvSpPr>
            <p:spPr>
              <a:xfrm>
                <a:off x="9708017"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48" name="Freeform: Shape 147">
                <a:extLst>
                  <a:ext uri="{FF2B5EF4-FFF2-40B4-BE49-F238E27FC236}">
                    <a16:creationId xmlns:a16="http://schemas.microsoft.com/office/drawing/2014/main" id="{0F862316-E205-4D19-8D6C-BAA1F568F85E}"/>
                  </a:ext>
                </a:extLst>
              </p:cNvPr>
              <p:cNvSpPr/>
              <p:nvPr/>
            </p:nvSpPr>
            <p:spPr>
              <a:xfrm>
                <a:off x="956576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sp>
            <p:nvSpPr>
              <p:cNvPr id="149" name="Freeform: Shape 148">
                <a:extLst>
                  <a:ext uri="{FF2B5EF4-FFF2-40B4-BE49-F238E27FC236}">
                    <a16:creationId xmlns:a16="http://schemas.microsoft.com/office/drawing/2014/main" id="{BC9302E3-2C19-4F9B-9EC0-89326C1E82A4}"/>
                  </a:ext>
                </a:extLst>
              </p:cNvPr>
              <p:cNvSpPr/>
              <p:nvPr/>
            </p:nvSpPr>
            <p:spPr>
              <a:xfrm>
                <a:off x="969128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grpSp>
        <p:sp>
          <p:nvSpPr>
            <p:cNvPr id="173" name="Rounded Rectangle 65">
              <a:extLst>
                <a:ext uri="{FF2B5EF4-FFF2-40B4-BE49-F238E27FC236}">
                  <a16:creationId xmlns:a16="http://schemas.microsoft.com/office/drawing/2014/main" id="{4BA12EFA-2E10-4065-8652-6D9366E75C35}"/>
                </a:ext>
              </a:extLst>
            </p:cNvPr>
            <p:cNvSpPr/>
            <p:nvPr/>
          </p:nvSpPr>
          <p:spPr>
            <a:xfrm>
              <a:off x="1462477" y="2902288"/>
              <a:ext cx="4464844" cy="498826"/>
            </a:xfrm>
            <a:prstGeom prst="roundRect">
              <a:avLst>
                <a:gd name="adj" fmla="val 50000"/>
              </a:avLst>
            </a:prstGeom>
            <a:noFill/>
            <a:ln w="1270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967">
                <a:defRPr/>
              </a:pPr>
              <a:endParaRPr lang="en-US" sz="2000" dirty="0">
                <a:solidFill>
                  <a:srgbClr val="FFFFFF"/>
                </a:solidFill>
                <a:latin typeface="Arial"/>
              </a:endParaRPr>
            </a:p>
          </p:txBody>
        </p:sp>
        <p:sp>
          <p:nvSpPr>
            <p:cNvPr id="174" name="Rectangle 173">
              <a:extLst>
                <a:ext uri="{FF2B5EF4-FFF2-40B4-BE49-F238E27FC236}">
                  <a16:creationId xmlns:a16="http://schemas.microsoft.com/office/drawing/2014/main" id="{4DAA845E-1C31-4E8A-B50B-2AD73C1655B3}"/>
                </a:ext>
              </a:extLst>
            </p:cNvPr>
            <p:cNvSpPr/>
            <p:nvPr/>
          </p:nvSpPr>
          <p:spPr>
            <a:xfrm>
              <a:off x="565059" y="3024012"/>
              <a:ext cx="846988" cy="226985"/>
            </a:xfrm>
            <a:prstGeom prst="rect">
              <a:avLst/>
            </a:prstGeom>
          </p:spPr>
          <p:txBody>
            <a:bodyPr wrap="square" anchor="ctr">
              <a:spAutoFit/>
            </a:bodyPr>
            <a:lstStyle/>
            <a:p>
              <a:pPr algn="r" defTabSz="507967">
                <a:defRPr/>
              </a:pPr>
              <a:r>
                <a:rPr lang="en-US" sz="8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ml.p3dn.24xl</a:t>
              </a:r>
              <a:endParaRPr lang="en-US" sz="875" dirty="0">
                <a:solidFill>
                  <a:srgbClr val="212E3D"/>
                </a:solidFill>
                <a:latin typeface="Arial"/>
              </a:endParaRPr>
            </a:p>
          </p:txBody>
        </p:sp>
        <p:grpSp>
          <p:nvGrpSpPr>
            <p:cNvPr id="175" name="Graphic 299">
              <a:extLst>
                <a:ext uri="{FF2B5EF4-FFF2-40B4-BE49-F238E27FC236}">
                  <a16:creationId xmlns:a16="http://schemas.microsoft.com/office/drawing/2014/main" id="{8234E091-03FA-42C7-BF89-991EA3DE5E71}"/>
                </a:ext>
              </a:extLst>
            </p:cNvPr>
            <p:cNvGrpSpPr/>
            <p:nvPr/>
          </p:nvGrpSpPr>
          <p:grpSpPr>
            <a:xfrm>
              <a:off x="1577042" y="3015106"/>
              <a:ext cx="290204" cy="273189"/>
              <a:chOff x="4216984" y="2055308"/>
              <a:chExt cx="292425" cy="275280"/>
            </a:xfrm>
            <a:noFill/>
          </p:grpSpPr>
          <p:sp>
            <p:nvSpPr>
              <p:cNvPr id="193" name="Freeform: Shape 192">
                <a:extLst>
                  <a:ext uri="{FF2B5EF4-FFF2-40B4-BE49-F238E27FC236}">
                    <a16:creationId xmlns:a16="http://schemas.microsoft.com/office/drawing/2014/main" id="{F73D01B3-56D8-4BD7-A1EF-545B119008B2}"/>
                  </a:ext>
                </a:extLst>
              </p:cNvPr>
              <p:cNvSpPr/>
              <p:nvPr/>
            </p:nvSpPr>
            <p:spPr>
              <a:xfrm>
                <a:off x="4465061" y="2171094"/>
                <a:ext cx="44348" cy="44348"/>
              </a:xfrm>
              <a:custGeom>
                <a:avLst/>
                <a:gdLst>
                  <a:gd name="connsiteX0" fmla="*/ 44348 w 44348"/>
                  <a:gd name="connsiteY0" fmla="*/ 22174 h 44348"/>
                  <a:gd name="connsiteX1" fmla="*/ 22174 w 44348"/>
                  <a:gd name="connsiteY1" fmla="*/ 44348 h 44348"/>
                  <a:gd name="connsiteX2" fmla="*/ 0 w 44348"/>
                  <a:gd name="connsiteY2" fmla="*/ 22174 h 44348"/>
                  <a:gd name="connsiteX3" fmla="*/ 22174 w 44348"/>
                  <a:gd name="connsiteY3" fmla="*/ 0 h 44348"/>
                  <a:gd name="connsiteX4" fmla="*/ 44348 w 44348"/>
                  <a:gd name="connsiteY4" fmla="*/ 22174 h 4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 h="44348">
                    <a:moveTo>
                      <a:pt x="44348" y="22174"/>
                    </a:moveTo>
                    <a:cubicBezTo>
                      <a:pt x="44348" y="34421"/>
                      <a:pt x="34421" y="44348"/>
                      <a:pt x="22174" y="44348"/>
                    </a:cubicBezTo>
                    <a:cubicBezTo>
                      <a:pt x="9928" y="44348"/>
                      <a:pt x="0" y="34421"/>
                      <a:pt x="0" y="22174"/>
                    </a:cubicBezTo>
                    <a:cubicBezTo>
                      <a:pt x="0" y="9928"/>
                      <a:pt x="9928" y="0"/>
                      <a:pt x="22174" y="0"/>
                    </a:cubicBezTo>
                    <a:cubicBezTo>
                      <a:pt x="34421" y="0"/>
                      <a:pt x="44348" y="9928"/>
                      <a:pt x="44348" y="22174"/>
                    </a:cubicBezTo>
                    <a:close/>
                  </a:path>
                </a:pathLst>
              </a:custGeom>
              <a:noFill/>
              <a:ln w="12700" cap="flat">
                <a:solidFill>
                  <a:schemeClr val="tx1"/>
                </a:solidFill>
                <a:prstDash val="solid"/>
                <a:miter/>
              </a:ln>
            </p:spPr>
            <p:txBody>
              <a:bodyPr rtlCol="0" anchor="ctr"/>
              <a:lstStyle/>
              <a:p>
                <a:endParaRPr lang="en-US" sz="1500" dirty="0"/>
              </a:p>
            </p:txBody>
          </p:sp>
          <p:sp>
            <p:nvSpPr>
              <p:cNvPr id="194" name="Freeform: Shape 193">
                <a:extLst>
                  <a:ext uri="{FF2B5EF4-FFF2-40B4-BE49-F238E27FC236}">
                    <a16:creationId xmlns:a16="http://schemas.microsoft.com/office/drawing/2014/main" id="{8EF0D78F-F133-4A0D-BCC9-C37E80C65D99}"/>
                  </a:ext>
                </a:extLst>
              </p:cNvPr>
              <p:cNvSpPr/>
              <p:nvPr/>
            </p:nvSpPr>
            <p:spPr>
              <a:xfrm rot="-5400000">
                <a:off x="4399247" y="2056337"/>
                <a:ext cx="42451" cy="42451"/>
              </a:xfrm>
              <a:custGeom>
                <a:avLst/>
                <a:gdLst>
                  <a:gd name="connsiteX0" fmla="*/ 0 w 42451"/>
                  <a:gd name="connsiteY0" fmla="*/ 0 h 42451"/>
                  <a:gd name="connsiteX1" fmla="*/ 42451 w 42451"/>
                  <a:gd name="connsiteY1" fmla="*/ 0 h 42451"/>
                  <a:gd name="connsiteX2" fmla="*/ 42451 w 42451"/>
                  <a:gd name="connsiteY2" fmla="*/ 42451 h 42451"/>
                  <a:gd name="connsiteX3" fmla="*/ 0 w 42451"/>
                  <a:gd name="connsiteY3" fmla="*/ 42451 h 42451"/>
                </a:gdLst>
                <a:ahLst/>
                <a:cxnLst>
                  <a:cxn ang="0">
                    <a:pos x="connsiteX0" y="connsiteY0"/>
                  </a:cxn>
                  <a:cxn ang="0">
                    <a:pos x="connsiteX1" y="connsiteY1"/>
                  </a:cxn>
                  <a:cxn ang="0">
                    <a:pos x="connsiteX2" y="connsiteY2"/>
                  </a:cxn>
                  <a:cxn ang="0">
                    <a:pos x="connsiteX3" y="connsiteY3"/>
                  </a:cxn>
                </a:cxnLst>
                <a:rect l="l" t="t" r="r" b="b"/>
                <a:pathLst>
                  <a:path w="42451" h="42451">
                    <a:moveTo>
                      <a:pt x="0" y="0"/>
                    </a:moveTo>
                    <a:lnTo>
                      <a:pt x="42451" y="0"/>
                    </a:lnTo>
                    <a:lnTo>
                      <a:pt x="42451" y="42451"/>
                    </a:lnTo>
                    <a:lnTo>
                      <a:pt x="0" y="42451"/>
                    </a:lnTo>
                    <a:close/>
                  </a:path>
                </a:pathLst>
              </a:custGeom>
              <a:noFill/>
              <a:ln w="12700" cap="flat">
                <a:solidFill>
                  <a:schemeClr val="tx1"/>
                </a:solidFill>
                <a:prstDash val="solid"/>
                <a:miter/>
              </a:ln>
            </p:spPr>
            <p:txBody>
              <a:bodyPr rtlCol="0" anchor="ctr"/>
              <a:lstStyle/>
              <a:p>
                <a:endParaRPr lang="en-US" sz="1500" dirty="0"/>
              </a:p>
            </p:txBody>
          </p:sp>
          <p:sp>
            <p:nvSpPr>
              <p:cNvPr id="195" name="Freeform: Shape 194">
                <a:extLst>
                  <a:ext uri="{FF2B5EF4-FFF2-40B4-BE49-F238E27FC236}">
                    <a16:creationId xmlns:a16="http://schemas.microsoft.com/office/drawing/2014/main" id="{0CDE0AA3-7B21-4587-A302-31165600049F}"/>
                  </a:ext>
                </a:extLst>
              </p:cNvPr>
              <p:cNvSpPr/>
              <p:nvPr/>
            </p:nvSpPr>
            <p:spPr>
              <a:xfrm>
                <a:off x="4397921" y="2278559"/>
                <a:ext cx="45079" cy="52029"/>
              </a:xfrm>
              <a:custGeom>
                <a:avLst/>
                <a:gdLst>
                  <a:gd name="connsiteX0" fmla="*/ 0 w 45079"/>
                  <a:gd name="connsiteY0" fmla="*/ 39022 h 52029"/>
                  <a:gd name="connsiteX1" fmla="*/ 0 w 45079"/>
                  <a:gd name="connsiteY1" fmla="*/ 13007 h 52029"/>
                  <a:gd name="connsiteX2" fmla="*/ 22540 w 45079"/>
                  <a:gd name="connsiteY2" fmla="*/ 0 h 52029"/>
                  <a:gd name="connsiteX3" fmla="*/ 45080 w 45079"/>
                  <a:gd name="connsiteY3" fmla="*/ 13007 h 52029"/>
                  <a:gd name="connsiteX4" fmla="*/ 45080 w 45079"/>
                  <a:gd name="connsiteY4" fmla="*/ 39022 h 52029"/>
                  <a:gd name="connsiteX5" fmla="*/ 22540 w 45079"/>
                  <a:gd name="connsiteY5" fmla="*/ 52029 h 52029"/>
                  <a:gd name="connsiteX6" fmla="*/ 0 w 45079"/>
                  <a:gd name="connsiteY6" fmla="*/ 39022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9" h="52029">
                    <a:moveTo>
                      <a:pt x="0" y="39022"/>
                    </a:moveTo>
                    <a:lnTo>
                      <a:pt x="0" y="13007"/>
                    </a:lnTo>
                    <a:lnTo>
                      <a:pt x="22540" y="0"/>
                    </a:lnTo>
                    <a:lnTo>
                      <a:pt x="45080" y="13007"/>
                    </a:lnTo>
                    <a:lnTo>
                      <a:pt x="45080" y="39022"/>
                    </a:lnTo>
                    <a:lnTo>
                      <a:pt x="22540" y="52029"/>
                    </a:lnTo>
                    <a:lnTo>
                      <a:pt x="0" y="39022"/>
                    </a:lnTo>
                    <a:close/>
                  </a:path>
                </a:pathLst>
              </a:custGeom>
              <a:noFill/>
              <a:ln w="12700" cap="flat">
                <a:solidFill>
                  <a:schemeClr val="tx1"/>
                </a:solidFill>
                <a:prstDash val="solid"/>
                <a:miter/>
              </a:ln>
            </p:spPr>
            <p:txBody>
              <a:bodyPr rtlCol="0" anchor="ctr"/>
              <a:lstStyle/>
              <a:p>
                <a:endParaRPr lang="en-US" sz="1500" dirty="0"/>
              </a:p>
            </p:txBody>
          </p:sp>
          <p:sp>
            <p:nvSpPr>
              <p:cNvPr id="196" name="Freeform: Shape 195">
                <a:extLst>
                  <a:ext uri="{FF2B5EF4-FFF2-40B4-BE49-F238E27FC236}">
                    <a16:creationId xmlns:a16="http://schemas.microsoft.com/office/drawing/2014/main" id="{E3985DF6-E92F-41E7-AA39-34F6A06AC5D5}"/>
                  </a:ext>
                </a:extLst>
              </p:cNvPr>
              <p:cNvSpPr/>
              <p:nvPr/>
            </p:nvSpPr>
            <p:spPr>
              <a:xfrm>
                <a:off x="4216984" y="2162156"/>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2700" cap="flat">
                <a:solidFill>
                  <a:schemeClr val="tx1"/>
                </a:solidFill>
                <a:prstDash val="solid"/>
                <a:round/>
              </a:ln>
            </p:spPr>
            <p:txBody>
              <a:bodyPr rtlCol="0" anchor="ctr"/>
              <a:lstStyle/>
              <a:p>
                <a:endParaRPr lang="en-US" sz="1500" dirty="0"/>
              </a:p>
            </p:txBody>
          </p:sp>
          <p:sp>
            <p:nvSpPr>
              <p:cNvPr id="197" name="Freeform: Shape 196">
                <a:extLst>
                  <a:ext uri="{FF2B5EF4-FFF2-40B4-BE49-F238E27FC236}">
                    <a16:creationId xmlns:a16="http://schemas.microsoft.com/office/drawing/2014/main" id="{B1F48A71-F66C-41D3-B01E-2195DFC09EDE}"/>
                  </a:ext>
                </a:extLst>
              </p:cNvPr>
              <p:cNvSpPr/>
              <p:nvPr/>
            </p:nvSpPr>
            <p:spPr>
              <a:xfrm>
                <a:off x="4284695" y="2106081"/>
                <a:ext cx="33832" cy="86090"/>
              </a:xfrm>
              <a:custGeom>
                <a:avLst/>
                <a:gdLst>
                  <a:gd name="connsiteX0" fmla="*/ 0 w 33832"/>
                  <a:gd name="connsiteY0" fmla="*/ 86091 h 86090"/>
                  <a:gd name="connsiteX1" fmla="*/ 0 w 33832"/>
                  <a:gd name="connsiteY1" fmla="*/ 50772 h 86090"/>
                  <a:gd name="connsiteX2" fmla="*/ 33833 w 33832"/>
                  <a:gd name="connsiteY2" fmla="*/ 33856 h 86090"/>
                  <a:gd name="connsiteX3" fmla="*/ 33833 w 33832"/>
                  <a:gd name="connsiteY3" fmla="*/ 0 h 86090"/>
                </a:gdLst>
                <a:ahLst/>
                <a:cxnLst>
                  <a:cxn ang="0">
                    <a:pos x="connsiteX0" y="connsiteY0"/>
                  </a:cxn>
                  <a:cxn ang="0">
                    <a:pos x="connsiteX1" y="connsiteY1"/>
                  </a:cxn>
                  <a:cxn ang="0">
                    <a:pos x="connsiteX2" y="connsiteY2"/>
                  </a:cxn>
                  <a:cxn ang="0">
                    <a:pos x="connsiteX3" y="connsiteY3"/>
                  </a:cxn>
                </a:cxnLst>
                <a:rect l="l" t="t" r="r" b="b"/>
                <a:pathLst>
                  <a:path w="33832" h="86090">
                    <a:moveTo>
                      <a:pt x="0" y="86091"/>
                    </a:moveTo>
                    <a:lnTo>
                      <a:pt x="0" y="50772"/>
                    </a:lnTo>
                    <a:lnTo>
                      <a:pt x="33833" y="33856"/>
                    </a:lnTo>
                    <a:lnTo>
                      <a:pt x="33833" y="0"/>
                    </a:lnTo>
                  </a:path>
                </a:pathLst>
              </a:custGeom>
              <a:noFill/>
              <a:ln w="12700" cap="flat">
                <a:solidFill>
                  <a:schemeClr val="tx1"/>
                </a:solidFill>
                <a:prstDash val="solid"/>
                <a:round/>
              </a:ln>
            </p:spPr>
            <p:txBody>
              <a:bodyPr rtlCol="0" anchor="ctr"/>
              <a:lstStyle/>
              <a:p>
                <a:endParaRPr lang="en-US" sz="1500" dirty="0"/>
              </a:p>
            </p:txBody>
          </p:sp>
          <p:sp>
            <p:nvSpPr>
              <p:cNvPr id="198" name="Freeform: Shape 197">
                <a:extLst>
                  <a:ext uri="{FF2B5EF4-FFF2-40B4-BE49-F238E27FC236}">
                    <a16:creationId xmlns:a16="http://schemas.microsoft.com/office/drawing/2014/main" id="{5AF7E59E-0CA7-4AC9-8C49-87D31437D99C}"/>
                  </a:ext>
                </a:extLst>
              </p:cNvPr>
              <p:cNvSpPr/>
              <p:nvPr/>
            </p:nvSpPr>
            <p:spPr>
              <a:xfrm>
                <a:off x="4250840" y="2139936"/>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2700" cap="flat">
                <a:solidFill>
                  <a:schemeClr val="tx1"/>
                </a:solidFill>
                <a:prstDash val="solid"/>
                <a:round/>
              </a:ln>
            </p:spPr>
            <p:txBody>
              <a:bodyPr rtlCol="0" anchor="ctr"/>
              <a:lstStyle/>
              <a:p>
                <a:endParaRPr lang="en-US" sz="1500" dirty="0"/>
              </a:p>
            </p:txBody>
          </p:sp>
          <p:sp>
            <p:nvSpPr>
              <p:cNvPr id="199" name="Freeform: Shape 198">
                <a:extLst>
                  <a:ext uri="{FF2B5EF4-FFF2-40B4-BE49-F238E27FC236}">
                    <a16:creationId xmlns:a16="http://schemas.microsoft.com/office/drawing/2014/main" id="{95068597-F59E-4F8A-AE4E-F37932A9BAF0}"/>
                  </a:ext>
                </a:extLst>
              </p:cNvPr>
              <p:cNvSpPr/>
              <p:nvPr/>
            </p:nvSpPr>
            <p:spPr>
              <a:xfrm>
                <a:off x="4284672" y="2075791"/>
                <a:ext cx="2286" cy="41559"/>
              </a:xfrm>
              <a:custGeom>
                <a:avLst/>
                <a:gdLst>
                  <a:gd name="connsiteX0" fmla="*/ 0 w 2286"/>
                  <a:gd name="connsiteY0" fmla="*/ 41559 h 41559"/>
                  <a:gd name="connsiteX1" fmla="*/ 0 w 2286"/>
                  <a:gd name="connsiteY1" fmla="*/ 0 h 41559"/>
                </a:gdLst>
                <a:ahLst/>
                <a:cxnLst>
                  <a:cxn ang="0">
                    <a:pos x="connsiteX0" y="connsiteY0"/>
                  </a:cxn>
                  <a:cxn ang="0">
                    <a:pos x="connsiteX1" y="connsiteY1"/>
                  </a:cxn>
                </a:cxnLst>
                <a:rect l="l" t="t" r="r" b="b"/>
                <a:pathLst>
                  <a:path w="2286" h="41559">
                    <a:moveTo>
                      <a:pt x="0" y="41559"/>
                    </a:moveTo>
                    <a:lnTo>
                      <a:pt x="0" y="0"/>
                    </a:lnTo>
                  </a:path>
                </a:pathLst>
              </a:custGeom>
              <a:ln w="12700" cap="flat">
                <a:solidFill>
                  <a:schemeClr val="tx1"/>
                </a:solidFill>
                <a:prstDash val="solid"/>
                <a:round/>
              </a:ln>
            </p:spPr>
            <p:txBody>
              <a:bodyPr rtlCol="0" anchor="ctr"/>
              <a:lstStyle/>
              <a:p>
                <a:endParaRPr lang="en-US" sz="1500" dirty="0"/>
              </a:p>
            </p:txBody>
          </p:sp>
          <p:sp>
            <p:nvSpPr>
              <p:cNvPr id="200" name="Freeform: Shape 199">
                <a:extLst>
                  <a:ext uri="{FF2B5EF4-FFF2-40B4-BE49-F238E27FC236}">
                    <a16:creationId xmlns:a16="http://schemas.microsoft.com/office/drawing/2014/main" id="{11A12B6E-BB72-4D34-80C8-55509CE420CA}"/>
                  </a:ext>
                </a:extLst>
              </p:cNvPr>
              <p:cNvSpPr/>
              <p:nvPr/>
            </p:nvSpPr>
            <p:spPr>
              <a:xfrm>
                <a:off x="4216984" y="2173335"/>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2700" cap="flat">
                <a:solidFill>
                  <a:schemeClr val="tx1"/>
                </a:solidFill>
                <a:prstDash val="solid"/>
                <a:round/>
              </a:ln>
            </p:spPr>
            <p:txBody>
              <a:bodyPr rtlCol="0" anchor="ctr"/>
              <a:lstStyle/>
              <a:p>
                <a:endParaRPr lang="en-US" sz="1500" dirty="0"/>
              </a:p>
            </p:txBody>
          </p:sp>
          <p:sp>
            <p:nvSpPr>
              <p:cNvPr id="201" name="Freeform: Shape 200">
                <a:extLst>
                  <a:ext uri="{FF2B5EF4-FFF2-40B4-BE49-F238E27FC236}">
                    <a16:creationId xmlns:a16="http://schemas.microsoft.com/office/drawing/2014/main" id="{AC1FF475-B4C4-423F-A728-F38E5036B139}"/>
                  </a:ext>
                </a:extLst>
              </p:cNvPr>
              <p:cNvSpPr/>
              <p:nvPr/>
            </p:nvSpPr>
            <p:spPr>
              <a:xfrm>
                <a:off x="4250840" y="2224564"/>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202" name="Freeform: Shape 201">
                <a:extLst>
                  <a:ext uri="{FF2B5EF4-FFF2-40B4-BE49-F238E27FC236}">
                    <a16:creationId xmlns:a16="http://schemas.microsoft.com/office/drawing/2014/main" id="{7402641D-4274-4F44-840A-240DE9A8A773}"/>
                  </a:ext>
                </a:extLst>
              </p:cNvPr>
              <p:cNvSpPr/>
              <p:nvPr/>
            </p:nvSpPr>
            <p:spPr>
              <a:xfrm>
                <a:off x="4281769" y="2288549"/>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2700" cap="flat">
                <a:solidFill>
                  <a:schemeClr val="tx1"/>
                </a:solidFill>
                <a:prstDash val="solid"/>
                <a:round/>
              </a:ln>
            </p:spPr>
            <p:txBody>
              <a:bodyPr rtlCol="0" anchor="ctr"/>
              <a:lstStyle/>
              <a:p>
                <a:endParaRPr lang="en-US" sz="1500" dirty="0"/>
              </a:p>
            </p:txBody>
          </p:sp>
          <p:sp>
            <p:nvSpPr>
              <p:cNvPr id="203" name="Freeform: Shape 202">
                <a:extLst>
                  <a:ext uri="{FF2B5EF4-FFF2-40B4-BE49-F238E27FC236}">
                    <a16:creationId xmlns:a16="http://schemas.microsoft.com/office/drawing/2014/main" id="{732E1810-E45F-41F2-9EFD-BEF2F748A060}"/>
                  </a:ext>
                </a:extLst>
              </p:cNvPr>
              <p:cNvSpPr/>
              <p:nvPr/>
            </p:nvSpPr>
            <p:spPr>
              <a:xfrm>
                <a:off x="4279049" y="2224564"/>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2700" cap="flat">
                <a:solidFill>
                  <a:schemeClr val="tx1"/>
                </a:solidFill>
                <a:prstDash val="solid"/>
                <a:round/>
              </a:ln>
            </p:spPr>
            <p:txBody>
              <a:bodyPr rtlCol="0" anchor="ctr"/>
              <a:lstStyle/>
              <a:p>
                <a:endParaRPr lang="en-US" sz="1500" dirty="0"/>
              </a:p>
            </p:txBody>
          </p:sp>
          <p:sp>
            <p:nvSpPr>
              <p:cNvPr id="204" name="Freeform: Shape 203">
                <a:extLst>
                  <a:ext uri="{FF2B5EF4-FFF2-40B4-BE49-F238E27FC236}">
                    <a16:creationId xmlns:a16="http://schemas.microsoft.com/office/drawing/2014/main" id="{F8FFFAD8-AABC-463A-9A1A-66C603A6B305}"/>
                  </a:ext>
                </a:extLst>
              </p:cNvPr>
              <p:cNvSpPr/>
              <p:nvPr/>
            </p:nvSpPr>
            <p:spPr>
              <a:xfrm>
                <a:off x="4250840" y="2190708"/>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205" name="Freeform: Shape 204">
                <a:extLst>
                  <a:ext uri="{FF2B5EF4-FFF2-40B4-BE49-F238E27FC236}">
                    <a16:creationId xmlns:a16="http://schemas.microsoft.com/office/drawing/2014/main" id="{A7CB98B4-3016-4FDF-8A9E-037D4FDE791C}"/>
                  </a:ext>
                </a:extLst>
              </p:cNvPr>
              <p:cNvSpPr/>
              <p:nvPr/>
            </p:nvSpPr>
            <p:spPr>
              <a:xfrm>
                <a:off x="4216984" y="2055308"/>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297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61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297"/>
                    </a:lnTo>
                    <a:lnTo>
                      <a:pt x="101544" y="270800"/>
                    </a:lnTo>
                    <a:lnTo>
                      <a:pt x="135400" y="252672"/>
                    </a:lnTo>
                    <a:lnTo>
                      <a:pt x="135400" y="135400"/>
                    </a:lnTo>
                    <a:lnTo>
                      <a:pt x="101544" y="118461"/>
                    </a:lnTo>
                  </a:path>
                </a:pathLst>
              </a:custGeom>
              <a:noFill/>
              <a:ln w="12700" cap="flat">
                <a:solidFill>
                  <a:schemeClr val="tx1"/>
                </a:solidFill>
                <a:prstDash val="solid"/>
                <a:round/>
              </a:ln>
            </p:spPr>
            <p:txBody>
              <a:bodyPr rtlCol="0" anchor="ctr"/>
              <a:lstStyle/>
              <a:p>
                <a:endParaRPr lang="en-US" sz="1500" dirty="0"/>
              </a:p>
            </p:txBody>
          </p:sp>
          <p:sp>
            <p:nvSpPr>
              <p:cNvPr id="206" name="Freeform: Shape 205">
                <a:extLst>
                  <a:ext uri="{FF2B5EF4-FFF2-40B4-BE49-F238E27FC236}">
                    <a16:creationId xmlns:a16="http://schemas.microsoft.com/office/drawing/2014/main" id="{1F4B7AE2-C48D-48BD-8DCD-3DBC2D7C6707}"/>
                  </a:ext>
                </a:extLst>
              </p:cNvPr>
              <p:cNvSpPr/>
              <p:nvPr/>
            </p:nvSpPr>
            <p:spPr>
              <a:xfrm>
                <a:off x="4284695" y="2190708"/>
                <a:ext cx="33832" cy="50772"/>
              </a:xfrm>
              <a:custGeom>
                <a:avLst/>
                <a:gdLst>
                  <a:gd name="connsiteX0" fmla="*/ 33833 w 33832"/>
                  <a:gd name="connsiteY0" fmla="*/ 50772 h 50772"/>
                  <a:gd name="connsiteX1" fmla="*/ 33833 w 33832"/>
                  <a:gd name="connsiteY1" fmla="*/ 22563 h 50772"/>
                  <a:gd name="connsiteX2" fmla="*/ 0 w 33832"/>
                  <a:gd name="connsiteY2" fmla="*/ 0 h 50772"/>
                </a:gdLst>
                <a:ahLst/>
                <a:cxnLst>
                  <a:cxn ang="0">
                    <a:pos x="connsiteX0" y="connsiteY0"/>
                  </a:cxn>
                  <a:cxn ang="0">
                    <a:pos x="connsiteX1" y="connsiteY1"/>
                  </a:cxn>
                  <a:cxn ang="0">
                    <a:pos x="connsiteX2" y="connsiteY2"/>
                  </a:cxn>
                </a:cxnLst>
                <a:rect l="l" t="t" r="r" b="b"/>
                <a:pathLst>
                  <a:path w="33832" h="50772">
                    <a:moveTo>
                      <a:pt x="33833" y="50772"/>
                    </a:moveTo>
                    <a:lnTo>
                      <a:pt x="33833" y="22563"/>
                    </a:lnTo>
                    <a:lnTo>
                      <a:pt x="0" y="0"/>
                    </a:lnTo>
                  </a:path>
                </a:pathLst>
              </a:custGeom>
              <a:noFill/>
              <a:ln w="12700" cap="flat">
                <a:solidFill>
                  <a:schemeClr val="tx1"/>
                </a:solidFill>
                <a:prstDash val="solid"/>
                <a:round/>
              </a:ln>
            </p:spPr>
            <p:txBody>
              <a:bodyPr rtlCol="0" anchor="ctr"/>
              <a:lstStyle/>
              <a:p>
                <a:endParaRPr lang="en-US" sz="1500" dirty="0"/>
              </a:p>
            </p:txBody>
          </p:sp>
          <p:sp>
            <p:nvSpPr>
              <p:cNvPr id="207" name="Freeform: Shape 206">
                <a:extLst>
                  <a:ext uri="{FF2B5EF4-FFF2-40B4-BE49-F238E27FC236}">
                    <a16:creationId xmlns:a16="http://schemas.microsoft.com/office/drawing/2014/main" id="{DCBC8AA1-C26F-4F88-8B2F-BC26BDD17649}"/>
                  </a:ext>
                </a:extLst>
              </p:cNvPr>
              <p:cNvSpPr/>
              <p:nvPr/>
            </p:nvSpPr>
            <p:spPr>
              <a:xfrm>
                <a:off x="4352384" y="2076545"/>
                <a:ext cx="2286" cy="122621"/>
              </a:xfrm>
              <a:custGeom>
                <a:avLst/>
                <a:gdLst>
                  <a:gd name="connsiteX0" fmla="*/ 0 w 2286"/>
                  <a:gd name="connsiteY0" fmla="*/ 122621 h 122621"/>
                  <a:gd name="connsiteX1" fmla="*/ 0 w 2286"/>
                  <a:gd name="connsiteY1" fmla="*/ 0 h 122621"/>
                </a:gdLst>
                <a:ahLst/>
                <a:cxnLst>
                  <a:cxn ang="0">
                    <a:pos x="connsiteX0" y="connsiteY0"/>
                  </a:cxn>
                  <a:cxn ang="0">
                    <a:pos x="connsiteX1" y="connsiteY1"/>
                  </a:cxn>
                </a:cxnLst>
                <a:rect l="l" t="t" r="r" b="b"/>
                <a:pathLst>
                  <a:path w="2286" h="122621">
                    <a:moveTo>
                      <a:pt x="0" y="122621"/>
                    </a:moveTo>
                    <a:lnTo>
                      <a:pt x="0" y="0"/>
                    </a:lnTo>
                  </a:path>
                </a:pathLst>
              </a:custGeom>
              <a:ln w="12700" cap="flat">
                <a:solidFill>
                  <a:schemeClr val="tx1"/>
                </a:solidFill>
                <a:prstDash val="solid"/>
                <a:round/>
              </a:ln>
            </p:spPr>
            <p:txBody>
              <a:bodyPr rtlCol="0" anchor="ctr"/>
              <a:lstStyle/>
              <a:p>
                <a:endParaRPr lang="en-US" sz="1500" dirty="0"/>
              </a:p>
            </p:txBody>
          </p:sp>
          <p:sp>
            <p:nvSpPr>
              <p:cNvPr id="208" name="Freeform: Shape 207">
                <a:extLst>
                  <a:ext uri="{FF2B5EF4-FFF2-40B4-BE49-F238E27FC236}">
                    <a16:creationId xmlns:a16="http://schemas.microsoft.com/office/drawing/2014/main" id="{F671DA90-BC8F-4DCA-B836-E6E66E43D5A3}"/>
                  </a:ext>
                </a:extLst>
              </p:cNvPr>
              <p:cNvSpPr/>
              <p:nvPr/>
            </p:nvSpPr>
            <p:spPr>
              <a:xfrm>
                <a:off x="4352772" y="2310998"/>
                <a:ext cx="33855" cy="16939"/>
              </a:xfrm>
              <a:custGeom>
                <a:avLst/>
                <a:gdLst>
                  <a:gd name="connsiteX0" fmla="*/ 33856 w 33855"/>
                  <a:gd name="connsiteY0" fmla="*/ 16939 h 16939"/>
                  <a:gd name="connsiteX1" fmla="*/ 0 w 33855"/>
                  <a:gd name="connsiteY1" fmla="*/ 0 h 16939"/>
                </a:gdLst>
                <a:ahLst/>
                <a:cxnLst>
                  <a:cxn ang="0">
                    <a:pos x="connsiteX0" y="connsiteY0"/>
                  </a:cxn>
                  <a:cxn ang="0">
                    <a:pos x="connsiteX1" y="connsiteY1"/>
                  </a:cxn>
                </a:cxnLst>
                <a:rect l="l" t="t" r="r" b="b"/>
                <a:pathLst>
                  <a:path w="33855" h="16939">
                    <a:moveTo>
                      <a:pt x="33856" y="16939"/>
                    </a:moveTo>
                    <a:lnTo>
                      <a:pt x="0" y="0"/>
                    </a:lnTo>
                  </a:path>
                </a:pathLst>
              </a:custGeom>
              <a:ln w="12700" cap="flat">
                <a:solidFill>
                  <a:schemeClr val="tx1"/>
                </a:solidFill>
                <a:prstDash val="solid"/>
                <a:round/>
              </a:ln>
            </p:spPr>
            <p:txBody>
              <a:bodyPr rtlCol="0" anchor="ctr"/>
              <a:lstStyle/>
              <a:p>
                <a:endParaRPr lang="en-US" sz="1500" dirty="0"/>
              </a:p>
            </p:txBody>
          </p:sp>
          <p:sp>
            <p:nvSpPr>
              <p:cNvPr id="209" name="Freeform: Shape 208">
                <a:extLst>
                  <a:ext uri="{FF2B5EF4-FFF2-40B4-BE49-F238E27FC236}">
                    <a16:creationId xmlns:a16="http://schemas.microsoft.com/office/drawing/2014/main" id="{17647E0C-EEBB-4B90-B87D-BCAABEF90AC7}"/>
                  </a:ext>
                </a:extLst>
              </p:cNvPr>
              <p:cNvSpPr/>
              <p:nvPr/>
            </p:nvSpPr>
            <p:spPr>
              <a:xfrm>
                <a:off x="4454316" y="2226393"/>
                <a:ext cx="33855" cy="62042"/>
              </a:xfrm>
              <a:custGeom>
                <a:avLst/>
                <a:gdLst>
                  <a:gd name="connsiteX0" fmla="*/ 33856 w 33855"/>
                  <a:gd name="connsiteY0" fmla="*/ 0 h 62042"/>
                  <a:gd name="connsiteX1" fmla="*/ 0 w 33855"/>
                  <a:gd name="connsiteY1" fmla="*/ 22563 h 62042"/>
                  <a:gd name="connsiteX2" fmla="*/ 0 w 33855"/>
                  <a:gd name="connsiteY2" fmla="*/ 62042 h 62042"/>
                </a:gdLst>
                <a:ahLst/>
                <a:cxnLst>
                  <a:cxn ang="0">
                    <a:pos x="connsiteX0" y="connsiteY0"/>
                  </a:cxn>
                  <a:cxn ang="0">
                    <a:pos x="connsiteX1" y="connsiteY1"/>
                  </a:cxn>
                  <a:cxn ang="0">
                    <a:pos x="connsiteX2" y="connsiteY2"/>
                  </a:cxn>
                </a:cxnLst>
                <a:rect l="l" t="t" r="r" b="b"/>
                <a:pathLst>
                  <a:path w="33855" h="62042">
                    <a:moveTo>
                      <a:pt x="33856" y="0"/>
                    </a:moveTo>
                    <a:lnTo>
                      <a:pt x="0" y="22563"/>
                    </a:lnTo>
                    <a:lnTo>
                      <a:pt x="0" y="62042"/>
                    </a:lnTo>
                  </a:path>
                </a:pathLst>
              </a:custGeom>
              <a:noFill/>
              <a:ln w="12700" cap="flat">
                <a:solidFill>
                  <a:schemeClr val="tx1"/>
                </a:solidFill>
                <a:prstDash val="solid"/>
                <a:round/>
              </a:ln>
            </p:spPr>
            <p:txBody>
              <a:bodyPr rtlCol="0" anchor="ctr"/>
              <a:lstStyle/>
              <a:p>
                <a:endParaRPr lang="en-US" sz="1500" dirty="0"/>
              </a:p>
            </p:txBody>
          </p:sp>
          <p:sp>
            <p:nvSpPr>
              <p:cNvPr id="210" name="Freeform: Shape 209">
                <a:extLst>
                  <a:ext uri="{FF2B5EF4-FFF2-40B4-BE49-F238E27FC236}">
                    <a16:creationId xmlns:a16="http://schemas.microsoft.com/office/drawing/2014/main" id="{2B499243-C354-4B48-97CC-1D02FB12B6CA}"/>
                  </a:ext>
                </a:extLst>
              </p:cNvPr>
              <p:cNvSpPr/>
              <p:nvPr/>
            </p:nvSpPr>
            <p:spPr>
              <a:xfrm>
                <a:off x="4454316" y="2097577"/>
                <a:ext cx="33855" cy="63093"/>
              </a:xfrm>
              <a:custGeom>
                <a:avLst/>
                <a:gdLst>
                  <a:gd name="connsiteX0" fmla="*/ 0 w 33855"/>
                  <a:gd name="connsiteY0" fmla="*/ 0 h 63093"/>
                  <a:gd name="connsiteX1" fmla="*/ 0 w 33855"/>
                  <a:gd name="connsiteY1" fmla="*/ 43891 h 63093"/>
                  <a:gd name="connsiteX2" fmla="*/ 33856 w 33855"/>
                  <a:gd name="connsiteY2" fmla="*/ 63094 h 63093"/>
                </a:gdLst>
                <a:ahLst/>
                <a:cxnLst>
                  <a:cxn ang="0">
                    <a:pos x="connsiteX0" y="connsiteY0"/>
                  </a:cxn>
                  <a:cxn ang="0">
                    <a:pos x="connsiteX1" y="connsiteY1"/>
                  </a:cxn>
                  <a:cxn ang="0">
                    <a:pos x="connsiteX2" y="connsiteY2"/>
                  </a:cxn>
                </a:cxnLst>
                <a:rect l="l" t="t" r="r" b="b"/>
                <a:pathLst>
                  <a:path w="33855" h="63093">
                    <a:moveTo>
                      <a:pt x="0" y="0"/>
                    </a:moveTo>
                    <a:lnTo>
                      <a:pt x="0" y="43891"/>
                    </a:lnTo>
                    <a:lnTo>
                      <a:pt x="33856" y="63094"/>
                    </a:lnTo>
                  </a:path>
                </a:pathLst>
              </a:custGeom>
              <a:noFill/>
              <a:ln w="12700" cap="flat">
                <a:solidFill>
                  <a:schemeClr val="tx1"/>
                </a:solidFill>
                <a:prstDash val="solid"/>
                <a:round/>
              </a:ln>
            </p:spPr>
            <p:txBody>
              <a:bodyPr rtlCol="0" anchor="ctr"/>
              <a:lstStyle/>
              <a:p>
                <a:endParaRPr lang="en-US" sz="1500" dirty="0"/>
              </a:p>
            </p:txBody>
          </p:sp>
          <p:sp>
            <p:nvSpPr>
              <p:cNvPr id="211" name="Freeform: Shape 210">
                <a:extLst>
                  <a:ext uri="{FF2B5EF4-FFF2-40B4-BE49-F238E27FC236}">
                    <a16:creationId xmlns:a16="http://schemas.microsoft.com/office/drawing/2014/main" id="{00D8D67C-4E32-493A-8EAC-0566D7F4E4EC}"/>
                  </a:ext>
                </a:extLst>
              </p:cNvPr>
              <p:cNvSpPr/>
              <p:nvPr/>
            </p:nvSpPr>
            <p:spPr>
              <a:xfrm>
                <a:off x="4352772" y="2057114"/>
                <a:ext cx="33855" cy="22585"/>
              </a:xfrm>
              <a:custGeom>
                <a:avLst/>
                <a:gdLst>
                  <a:gd name="connsiteX0" fmla="*/ 0 w 33855"/>
                  <a:gd name="connsiteY0" fmla="*/ 22586 h 22585"/>
                  <a:gd name="connsiteX1" fmla="*/ 33856 w 33855"/>
                  <a:gd name="connsiteY1" fmla="*/ 0 h 22585"/>
                </a:gdLst>
                <a:ahLst/>
                <a:cxnLst>
                  <a:cxn ang="0">
                    <a:pos x="connsiteX0" y="connsiteY0"/>
                  </a:cxn>
                  <a:cxn ang="0">
                    <a:pos x="connsiteX1" y="connsiteY1"/>
                  </a:cxn>
                </a:cxnLst>
                <a:rect l="l" t="t" r="r" b="b"/>
                <a:pathLst>
                  <a:path w="33855" h="22585">
                    <a:moveTo>
                      <a:pt x="0" y="22586"/>
                    </a:moveTo>
                    <a:lnTo>
                      <a:pt x="33856" y="0"/>
                    </a:lnTo>
                  </a:path>
                </a:pathLst>
              </a:custGeom>
              <a:ln w="12700" cap="flat">
                <a:solidFill>
                  <a:schemeClr val="tx1"/>
                </a:solidFill>
                <a:prstDash val="solid"/>
                <a:round/>
              </a:ln>
            </p:spPr>
            <p:txBody>
              <a:bodyPr rtlCol="0" anchor="ctr"/>
              <a:lstStyle/>
              <a:p>
                <a:endParaRPr lang="en-US" sz="1500" dirty="0"/>
              </a:p>
            </p:txBody>
          </p:sp>
          <p:sp>
            <p:nvSpPr>
              <p:cNvPr id="212" name="Freeform: Shape 211">
                <a:extLst>
                  <a:ext uri="{FF2B5EF4-FFF2-40B4-BE49-F238E27FC236}">
                    <a16:creationId xmlns:a16="http://schemas.microsoft.com/office/drawing/2014/main" id="{53263846-904A-454D-AA9F-4158C29C7872}"/>
                  </a:ext>
                </a:extLst>
              </p:cNvPr>
              <p:cNvSpPr/>
              <p:nvPr/>
            </p:nvSpPr>
            <p:spPr>
              <a:xfrm>
                <a:off x="4362808" y="2167711"/>
                <a:ext cx="38610" cy="45994"/>
              </a:xfrm>
              <a:custGeom>
                <a:avLst/>
                <a:gdLst>
                  <a:gd name="connsiteX0" fmla="*/ 0 w 38610"/>
                  <a:gd name="connsiteY0" fmla="*/ 45994 h 45994"/>
                  <a:gd name="connsiteX1" fmla="*/ 38611 w 38610"/>
                  <a:gd name="connsiteY1" fmla="*/ 45994 h 45994"/>
                  <a:gd name="connsiteX2" fmla="*/ 12070 w 38610"/>
                  <a:gd name="connsiteY2" fmla="*/ 0 h 45994"/>
                  <a:gd name="connsiteX3" fmla="*/ 960 w 38610"/>
                  <a:gd name="connsiteY3" fmla="*/ 19248 h 45994"/>
                </a:gdLst>
                <a:ahLst/>
                <a:cxnLst>
                  <a:cxn ang="0">
                    <a:pos x="connsiteX0" y="connsiteY0"/>
                  </a:cxn>
                  <a:cxn ang="0">
                    <a:pos x="connsiteX1" y="connsiteY1"/>
                  </a:cxn>
                  <a:cxn ang="0">
                    <a:pos x="connsiteX2" y="connsiteY2"/>
                  </a:cxn>
                  <a:cxn ang="0">
                    <a:pos x="connsiteX3" y="connsiteY3"/>
                  </a:cxn>
                </a:cxnLst>
                <a:rect l="l" t="t" r="r" b="b"/>
                <a:pathLst>
                  <a:path w="38610" h="45994">
                    <a:moveTo>
                      <a:pt x="0" y="45994"/>
                    </a:moveTo>
                    <a:lnTo>
                      <a:pt x="38611" y="45994"/>
                    </a:lnTo>
                    <a:lnTo>
                      <a:pt x="12070" y="0"/>
                    </a:lnTo>
                    <a:lnTo>
                      <a:pt x="960" y="19248"/>
                    </a:lnTo>
                  </a:path>
                </a:pathLst>
              </a:custGeom>
              <a:noFill/>
              <a:ln w="12700" cap="flat">
                <a:solidFill>
                  <a:schemeClr val="tx1"/>
                </a:solidFill>
                <a:prstDash val="solid"/>
                <a:miter/>
              </a:ln>
            </p:spPr>
            <p:txBody>
              <a:bodyPr rtlCol="0" anchor="ctr"/>
              <a:lstStyle/>
              <a:p>
                <a:endParaRPr lang="en-US" sz="1500" dirty="0"/>
              </a:p>
            </p:txBody>
          </p:sp>
          <p:sp>
            <p:nvSpPr>
              <p:cNvPr id="213" name="Freeform: Shape 212">
                <a:extLst>
                  <a:ext uri="{FF2B5EF4-FFF2-40B4-BE49-F238E27FC236}">
                    <a16:creationId xmlns:a16="http://schemas.microsoft.com/office/drawing/2014/main" id="{D2986A4B-2D1E-4A72-A25E-F0ADF62ADC44}"/>
                  </a:ext>
                </a:extLst>
              </p:cNvPr>
              <p:cNvSpPr/>
              <p:nvPr/>
            </p:nvSpPr>
            <p:spPr>
              <a:xfrm>
                <a:off x="4396961" y="2108389"/>
                <a:ext cx="23317" cy="75117"/>
              </a:xfrm>
              <a:custGeom>
                <a:avLst/>
                <a:gdLst>
                  <a:gd name="connsiteX0" fmla="*/ 23317 w 23317"/>
                  <a:gd name="connsiteY0" fmla="*/ 0 h 75117"/>
                  <a:gd name="connsiteX1" fmla="*/ 23317 w 23317"/>
                  <a:gd name="connsiteY1" fmla="*/ 57264 h 75117"/>
                  <a:gd name="connsiteX2" fmla="*/ 0 w 23317"/>
                  <a:gd name="connsiteY2" fmla="*/ 75118 h 75117"/>
                </a:gdLst>
                <a:ahLst/>
                <a:cxnLst>
                  <a:cxn ang="0">
                    <a:pos x="connsiteX0" y="connsiteY0"/>
                  </a:cxn>
                  <a:cxn ang="0">
                    <a:pos x="connsiteX1" y="connsiteY1"/>
                  </a:cxn>
                  <a:cxn ang="0">
                    <a:pos x="connsiteX2" y="connsiteY2"/>
                  </a:cxn>
                </a:cxnLst>
                <a:rect l="l" t="t" r="r" b="b"/>
                <a:pathLst>
                  <a:path w="23317" h="75117">
                    <a:moveTo>
                      <a:pt x="23317" y="0"/>
                    </a:moveTo>
                    <a:lnTo>
                      <a:pt x="23317" y="57264"/>
                    </a:lnTo>
                    <a:lnTo>
                      <a:pt x="0" y="75118"/>
                    </a:lnTo>
                  </a:path>
                </a:pathLst>
              </a:custGeom>
              <a:noFill/>
              <a:ln w="12700" cap="flat">
                <a:solidFill>
                  <a:schemeClr val="tx1"/>
                </a:solidFill>
                <a:prstDash val="solid"/>
                <a:round/>
              </a:ln>
            </p:spPr>
            <p:txBody>
              <a:bodyPr rtlCol="0" anchor="ctr"/>
              <a:lstStyle/>
              <a:p>
                <a:endParaRPr lang="en-US" sz="1500" dirty="0"/>
              </a:p>
            </p:txBody>
          </p:sp>
          <p:sp>
            <p:nvSpPr>
              <p:cNvPr id="214" name="Freeform: Shape 213">
                <a:extLst>
                  <a:ext uri="{FF2B5EF4-FFF2-40B4-BE49-F238E27FC236}">
                    <a16:creationId xmlns:a16="http://schemas.microsoft.com/office/drawing/2014/main" id="{F9C7BAD6-050C-4C55-8855-1C23C8066AD4}"/>
                  </a:ext>
                </a:extLst>
              </p:cNvPr>
              <p:cNvSpPr/>
              <p:nvPr/>
            </p:nvSpPr>
            <p:spPr>
              <a:xfrm>
                <a:off x="4387817" y="2225021"/>
                <a:ext cx="32461" cy="43936"/>
              </a:xfrm>
              <a:custGeom>
                <a:avLst/>
                <a:gdLst>
                  <a:gd name="connsiteX0" fmla="*/ 32461 w 32461"/>
                  <a:gd name="connsiteY0" fmla="*/ 43937 h 43936"/>
                  <a:gd name="connsiteX1" fmla="*/ 32461 w 32461"/>
                  <a:gd name="connsiteY1" fmla="*/ 24712 h 43936"/>
                  <a:gd name="connsiteX2" fmla="*/ 0 w 32461"/>
                  <a:gd name="connsiteY2" fmla="*/ 0 h 43936"/>
                </a:gdLst>
                <a:ahLst/>
                <a:cxnLst>
                  <a:cxn ang="0">
                    <a:pos x="connsiteX0" y="connsiteY0"/>
                  </a:cxn>
                  <a:cxn ang="0">
                    <a:pos x="connsiteX1" y="connsiteY1"/>
                  </a:cxn>
                  <a:cxn ang="0">
                    <a:pos x="connsiteX2" y="connsiteY2"/>
                  </a:cxn>
                </a:cxnLst>
                <a:rect l="l" t="t" r="r" b="b"/>
                <a:pathLst>
                  <a:path w="32461" h="43936">
                    <a:moveTo>
                      <a:pt x="32461" y="43937"/>
                    </a:moveTo>
                    <a:lnTo>
                      <a:pt x="32461" y="24712"/>
                    </a:lnTo>
                    <a:lnTo>
                      <a:pt x="0" y="0"/>
                    </a:lnTo>
                  </a:path>
                </a:pathLst>
              </a:custGeom>
              <a:noFill/>
              <a:ln w="12700" cap="flat">
                <a:solidFill>
                  <a:schemeClr val="tx1"/>
                </a:solidFill>
                <a:prstDash val="solid"/>
                <a:round/>
              </a:ln>
            </p:spPr>
            <p:txBody>
              <a:bodyPr rtlCol="0" anchor="ctr"/>
              <a:lstStyle/>
              <a:p>
                <a:endParaRPr lang="en-US" sz="1500" dirty="0"/>
              </a:p>
            </p:txBody>
          </p:sp>
        </p:grpSp>
        <p:grpSp>
          <p:nvGrpSpPr>
            <p:cNvPr id="176" name="Group 175">
              <a:extLst>
                <a:ext uri="{FF2B5EF4-FFF2-40B4-BE49-F238E27FC236}">
                  <a16:creationId xmlns:a16="http://schemas.microsoft.com/office/drawing/2014/main" id="{1DE74D47-97A9-4FAA-ACF6-B303D9C86DE8}"/>
                </a:ext>
              </a:extLst>
            </p:cNvPr>
            <p:cNvGrpSpPr/>
            <p:nvPr/>
          </p:nvGrpSpPr>
          <p:grpSpPr>
            <a:xfrm>
              <a:off x="5506005" y="2984387"/>
              <a:ext cx="173582" cy="334627"/>
              <a:chOff x="9538726" y="2440508"/>
              <a:chExt cx="231728" cy="446720"/>
            </a:xfrm>
          </p:grpSpPr>
          <p:sp>
            <p:nvSpPr>
              <p:cNvPr id="177" name="Freeform: Shape 176">
                <a:extLst>
                  <a:ext uri="{FF2B5EF4-FFF2-40B4-BE49-F238E27FC236}">
                    <a16:creationId xmlns:a16="http://schemas.microsoft.com/office/drawing/2014/main" id="{2129ED37-8FCB-4AB4-ACDD-E435511F4F00}"/>
                  </a:ext>
                </a:extLst>
              </p:cNvPr>
              <p:cNvSpPr/>
              <p:nvPr/>
            </p:nvSpPr>
            <p:spPr>
              <a:xfrm>
                <a:off x="9595371" y="2576004"/>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178" name="Freeform: Shape 177">
                <a:extLst>
                  <a:ext uri="{FF2B5EF4-FFF2-40B4-BE49-F238E27FC236}">
                    <a16:creationId xmlns:a16="http://schemas.microsoft.com/office/drawing/2014/main" id="{A8AA772F-DEFE-467A-A3DF-C264ACAD61B3}"/>
                  </a:ext>
                </a:extLst>
              </p:cNvPr>
              <p:cNvSpPr/>
              <p:nvPr/>
            </p:nvSpPr>
            <p:spPr>
              <a:xfrm>
                <a:off x="9595371" y="2626212"/>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179" name="Freeform: Shape 178">
                <a:extLst>
                  <a:ext uri="{FF2B5EF4-FFF2-40B4-BE49-F238E27FC236}">
                    <a16:creationId xmlns:a16="http://schemas.microsoft.com/office/drawing/2014/main" id="{30206CB0-1372-4559-9C8B-7F8FC9A76A23}"/>
                  </a:ext>
                </a:extLst>
              </p:cNvPr>
              <p:cNvSpPr/>
              <p:nvPr/>
            </p:nvSpPr>
            <p:spPr>
              <a:xfrm>
                <a:off x="9595371" y="2525796"/>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180" name="Freeform: Shape 179">
                <a:extLst>
                  <a:ext uri="{FF2B5EF4-FFF2-40B4-BE49-F238E27FC236}">
                    <a16:creationId xmlns:a16="http://schemas.microsoft.com/office/drawing/2014/main" id="{58AA4883-BCFD-42C1-B4DF-D61017E9A70E}"/>
                  </a:ext>
                </a:extLst>
              </p:cNvPr>
              <p:cNvSpPr/>
              <p:nvPr/>
            </p:nvSpPr>
            <p:spPr>
              <a:xfrm>
                <a:off x="9698848" y="2520490"/>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181" name="Freeform: Shape 180">
                <a:extLst>
                  <a:ext uri="{FF2B5EF4-FFF2-40B4-BE49-F238E27FC236}">
                    <a16:creationId xmlns:a16="http://schemas.microsoft.com/office/drawing/2014/main" id="{A88CB11B-96F9-4E97-86FB-77EE09C920D9}"/>
                  </a:ext>
                </a:extLst>
              </p:cNvPr>
              <p:cNvSpPr/>
              <p:nvPr/>
            </p:nvSpPr>
            <p:spPr>
              <a:xfrm>
                <a:off x="9698848" y="2570698"/>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182" name="Freeform: Shape 181">
                <a:extLst>
                  <a:ext uri="{FF2B5EF4-FFF2-40B4-BE49-F238E27FC236}">
                    <a16:creationId xmlns:a16="http://schemas.microsoft.com/office/drawing/2014/main" id="{816D05FC-6643-4D83-8DB6-EEA7D6062AC9}"/>
                  </a:ext>
                </a:extLst>
              </p:cNvPr>
              <p:cNvSpPr/>
              <p:nvPr/>
            </p:nvSpPr>
            <p:spPr>
              <a:xfrm>
                <a:off x="9698848" y="2620905"/>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183" name="Freeform: Shape 182">
                <a:extLst>
                  <a:ext uri="{FF2B5EF4-FFF2-40B4-BE49-F238E27FC236}">
                    <a16:creationId xmlns:a16="http://schemas.microsoft.com/office/drawing/2014/main" id="{9C58BAEC-AF70-49FF-8AAF-0984140E57E6}"/>
                  </a:ext>
                </a:extLst>
              </p:cNvPr>
              <p:cNvSpPr/>
              <p:nvPr/>
            </p:nvSpPr>
            <p:spPr>
              <a:xfrm>
                <a:off x="9571233" y="2500692"/>
                <a:ext cx="160922" cy="51495"/>
              </a:xfrm>
              <a:custGeom>
                <a:avLst/>
                <a:gdLst>
                  <a:gd name="connsiteX0" fmla="*/ 161252 w 160922"/>
                  <a:gd name="connsiteY0" fmla="*/ 51503 h 51495"/>
                  <a:gd name="connsiteX1" fmla="*/ 1617 w 160922"/>
                  <a:gd name="connsiteY1" fmla="*/ 51503 h 51495"/>
                  <a:gd name="connsiteX2" fmla="*/ 1617 w 160922"/>
                  <a:gd name="connsiteY2" fmla="*/ 8054 h 51495"/>
                  <a:gd name="connsiteX3" fmla="*/ 8054 w 160922"/>
                  <a:gd name="connsiteY3" fmla="*/ 1617 h 51495"/>
                  <a:gd name="connsiteX4" fmla="*/ 154493 w 160922"/>
                  <a:gd name="connsiteY4" fmla="*/ 1617 h 51495"/>
                  <a:gd name="connsiteX5" fmla="*/ 160930 w 160922"/>
                  <a:gd name="connsiteY5" fmla="*/ 8054 h 51495"/>
                  <a:gd name="connsiteX6" fmla="*/ 160930 w 160922"/>
                  <a:gd name="connsiteY6" fmla="*/ 51503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61252" y="51503"/>
                    </a:moveTo>
                    <a:lnTo>
                      <a:pt x="1617" y="51503"/>
                    </a:lnTo>
                    <a:lnTo>
                      <a:pt x="1617" y="8054"/>
                    </a:lnTo>
                    <a:cubicBezTo>
                      <a:pt x="1617" y="4514"/>
                      <a:pt x="4514" y="1617"/>
                      <a:pt x="8054" y="1617"/>
                    </a:cubicBezTo>
                    <a:lnTo>
                      <a:pt x="154493" y="1617"/>
                    </a:lnTo>
                    <a:cubicBezTo>
                      <a:pt x="158034" y="1617"/>
                      <a:pt x="160930" y="4514"/>
                      <a:pt x="160930" y="8054"/>
                    </a:cubicBezTo>
                    <a:lnTo>
                      <a:pt x="160930" y="51503"/>
                    </a:lnTo>
                    <a:close/>
                  </a:path>
                </a:pathLst>
              </a:custGeom>
              <a:noFill/>
              <a:ln w="12700" cap="flat">
                <a:solidFill>
                  <a:schemeClr val="tx1"/>
                </a:solidFill>
                <a:prstDash val="solid"/>
                <a:round/>
              </a:ln>
            </p:spPr>
            <p:txBody>
              <a:bodyPr rtlCol="0" anchor="ctr"/>
              <a:lstStyle/>
              <a:p>
                <a:endParaRPr lang="en-US" sz="1500" dirty="0"/>
              </a:p>
            </p:txBody>
          </p:sp>
          <p:sp>
            <p:nvSpPr>
              <p:cNvPr id="184" name="Freeform: Shape 183">
                <a:extLst>
                  <a:ext uri="{FF2B5EF4-FFF2-40B4-BE49-F238E27FC236}">
                    <a16:creationId xmlns:a16="http://schemas.microsoft.com/office/drawing/2014/main" id="{0098F026-ABB3-409A-B979-B52F92815940}"/>
                  </a:ext>
                </a:extLst>
              </p:cNvPr>
              <p:cNvSpPr/>
              <p:nvPr/>
            </p:nvSpPr>
            <p:spPr>
              <a:xfrm>
                <a:off x="9571233" y="2550900"/>
                <a:ext cx="160922" cy="51495"/>
              </a:xfrm>
              <a:custGeom>
                <a:avLst/>
                <a:gdLst>
                  <a:gd name="connsiteX0" fmla="*/ 1617 w 160922"/>
                  <a:gd name="connsiteY0" fmla="*/ 1617 h 51495"/>
                  <a:gd name="connsiteX1" fmla="*/ 160930 w 160922"/>
                  <a:gd name="connsiteY1" fmla="*/ 1617 h 51495"/>
                  <a:gd name="connsiteX2" fmla="*/ 160930 w 160922"/>
                  <a:gd name="connsiteY2" fmla="*/ 51825 h 51495"/>
                  <a:gd name="connsiteX3" fmla="*/ 1617 w 160922"/>
                  <a:gd name="connsiteY3" fmla="*/ 51825 h 51495"/>
                </a:gdLst>
                <a:ahLst/>
                <a:cxnLst>
                  <a:cxn ang="0">
                    <a:pos x="connsiteX0" y="connsiteY0"/>
                  </a:cxn>
                  <a:cxn ang="0">
                    <a:pos x="connsiteX1" y="connsiteY1"/>
                  </a:cxn>
                  <a:cxn ang="0">
                    <a:pos x="connsiteX2" y="connsiteY2"/>
                  </a:cxn>
                  <a:cxn ang="0">
                    <a:pos x="connsiteX3" y="connsiteY3"/>
                  </a:cxn>
                </a:cxnLst>
                <a:rect l="l" t="t" r="r" b="b"/>
                <a:pathLst>
                  <a:path w="160922" h="51495">
                    <a:moveTo>
                      <a:pt x="1617" y="1617"/>
                    </a:moveTo>
                    <a:lnTo>
                      <a:pt x="160930" y="1617"/>
                    </a:lnTo>
                    <a:lnTo>
                      <a:pt x="160930" y="51825"/>
                    </a:lnTo>
                    <a:lnTo>
                      <a:pt x="1617" y="51825"/>
                    </a:lnTo>
                    <a:close/>
                  </a:path>
                </a:pathLst>
              </a:custGeom>
              <a:noFill/>
              <a:ln w="12700" cap="flat">
                <a:solidFill>
                  <a:schemeClr val="tx1"/>
                </a:solidFill>
                <a:prstDash val="solid"/>
                <a:round/>
              </a:ln>
            </p:spPr>
            <p:txBody>
              <a:bodyPr rtlCol="0" anchor="ctr"/>
              <a:lstStyle/>
              <a:p>
                <a:endParaRPr lang="en-US" sz="1500" dirty="0"/>
              </a:p>
            </p:txBody>
          </p:sp>
          <p:sp>
            <p:nvSpPr>
              <p:cNvPr id="185" name="Freeform: Shape 184">
                <a:extLst>
                  <a:ext uri="{FF2B5EF4-FFF2-40B4-BE49-F238E27FC236}">
                    <a16:creationId xmlns:a16="http://schemas.microsoft.com/office/drawing/2014/main" id="{3AC7F70B-A543-4390-8EC8-DFFD8E85B7CB}"/>
                  </a:ext>
                </a:extLst>
              </p:cNvPr>
              <p:cNvSpPr/>
              <p:nvPr/>
            </p:nvSpPr>
            <p:spPr>
              <a:xfrm>
                <a:off x="9571233" y="2601108"/>
                <a:ext cx="160922" cy="51495"/>
              </a:xfrm>
              <a:custGeom>
                <a:avLst/>
                <a:gdLst>
                  <a:gd name="connsiteX0" fmla="*/ 154815 w 160922"/>
                  <a:gd name="connsiteY0" fmla="*/ 51825 h 51495"/>
                  <a:gd name="connsiteX1" fmla="*/ 8054 w 160922"/>
                  <a:gd name="connsiteY1" fmla="*/ 51825 h 51495"/>
                  <a:gd name="connsiteX2" fmla="*/ 1617 w 160922"/>
                  <a:gd name="connsiteY2" fmla="*/ 45388 h 51495"/>
                  <a:gd name="connsiteX3" fmla="*/ 1617 w 160922"/>
                  <a:gd name="connsiteY3" fmla="*/ 1617 h 51495"/>
                  <a:gd name="connsiteX4" fmla="*/ 160930 w 160922"/>
                  <a:gd name="connsiteY4" fmla="*/ 1617 h 51495"/>
                  <a:gd name="connsiteX5" fmla="*/ 160930 w 160922"/>
                  <a:gd name="connsiteY5" fmla="*/ 45388 h 51495"/>
                  <a:gd name="connsiteX6" fmla="*/ 154815 w 160922"/>
                  <a:gd name="connsiteY6" fmla="*/ 51825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54815" y="51825"/>
                    </a:moveTo>
                    <a:lnTo>
                      <a:pt x="8054" y="51825"/>
                    </a:lnTo>
                    <a:cubicBezTo>
                      <a:pt x="4514" y="51825"/>
                      <a:pt x="1617" y="48928"/>
                      <a:pt x="1617" y="45388"/>
                    </a:cubicBezTo>
                    <a:lnTo>
                      <a:pt x="1617" y="1617"/>
                    </a:lnTo>
                    <a:lnTo>
                      <a:pt x="160930" y="1617"/>
                    </a:lnTo>
                    <a:lnTo>
                      <a:pt x="160930" y="45388"/>
                    </a:lnTo>
                    <a:cubicBezTo>
                      <a:pt x="161252" y="48928"/>
                      <a:pt x="158356" y="51825"/>
                      <a:pt x="154815" y="51825"/>
                    </a:cubicBezTo>
                    <a:close/>
                  </a:path>
                </a:pathLst>
              </a:custGeom>
              <a:noFill/>
              <a:ln w="12700" cap="flat">
                <a:solidFill>
                  <a:schemeClr val="tx1"/>
                </a:solidFill>
                <a:prstDash val="solid"/>
                <a:round/>
              </a:ln>
            </p:spPr>
            <p:txBody>
              <a:bodyPr rtlCol="0" anchor="ctr"/>
              <a:lstStyle/>
              <a:p>
                <a:endParaRPr lang="en-US" sz="1500" dirty="0"/>
              </a:p>
            </p:txBody>
          </p:sp>
          <p:sp>
            <p:nvSpPr>
              <p:cNvPr id="186" name="Freeform: Shape 185">
                <a:extLst>
                  <a:ext uri="{FF2B5EF4-FFF2-40B4-BE49-F238E27FC236}">
                    <a16:creationId xmlns:a16="http://schemas.microsoft.com/office/drawing/2014/main" id="{488D0F24-D338-4B0D-BD4A-A2EE48FC8289}"/>
                  </a:ext>
                </a:extLst>
              </p:cNvPr>
              <p:cNvSpPr/>
              <p:nvPr/>
            </p:nvSpPr>
            <p:spPr>
              <a:xfrm>
                <a:off x="9538726" y="2440508"/>
                <a:ext cx="231728" cy="424835"/>
              </a:xfrm>
              <a:custGeom>
                <a:avLst/>
                <a:gdLst>
                  <a:gd name="connsiteX0" fmla="*/ 223690 w 231728"/>
                  <a:gd name="connsiteY0" fmla="*/ 425808 h 424834"/>
                  <a:gd name="connsiteX1" fmla="*/ 8054 w 231728"/>
                  <a:gd name="connsiteY1" fmla="*/ 425808 h 424834"/>
                  <a:gd name="connsiteX2" fmla="*/ 1617 w 231728"/>
                  <a:gd name="connsiteY2" fmla="*/ 419371 h 424834"/>
                  <a:gd name="connsiteX3" fmla="*/ 1617 w 231728"/>
                  <a:gd name="connsiteY3" fmla="*/ 8054 h 424834"/>
                  <a:gd name="connsiteX4" fmla="*/ 8054 w 231728"/>
                  <a:gd name="connsiteY4" fmla="*/ 1617 h 424834"/>
                  <a:gd name="connsiteX5" fmla="*/ 223690 w 231728"/>
                  <a:gd name="connsiteY5" fmla="*/ 1617 h 424834"/>
                  <a:gd name="connsiteX6" fmla="*/ 230127 w 231728"/>
                  <a:gd name="connsiteY6" fmla="*/ 8054 h 424834"/>
                  <a:gd name="connsiteX7" fmla="*/ 230127 w 231728"/>
                  <a:gd name="connsiteY7" fmla="*/ 419371 h 424834"/>
                  <a:gd name="connsiteX8" fmla="*/ 223690 w 231728"/>
                  <a:gd name="connsiteY8" fmla="*/ 425808 h 42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424834">
                    <a:moveTo>
                      <a:pt x="223690" y="425808"/>
                    </a:moveTo>
                    <a:lnTo>
                      <a:pt x="8054" y="425808"/>
                    </a:lnTo>
                    <a:cubicBezTo>
                      <a:pt x="4514" y="425808"/>
                      <a:pt x="1617" y="422912"/>
                      <a:pt x="1617" y="419371"/>
                    </a:cubicBezTo>
                    <a:lnTo>
                      <a:pt x="1617" y="8054"/>
                    </a:lnTo>
                    <a:cubicBezTo>
                      <a:pt x="1617" y="4514"/>
                      <a:pt x="4514" y="1617"/>
                      <a:pt x="8054" y="1617"/>
                    </a:cubicBezTo>
                    <a:lnTo>
                      <a:pt x="223690" y="1617"/>
                    </a:lnTo>
                    <a:cubicBezTo>
                      <a:pt x="227230" y="1617"/>
                      <a:pt x="230127" y="4514"/>
                      <a:pt x="230127" y="8054"/>
                    </a:cubicBezTo>
                    <a:lnTo>
                      <a:pt x="230127" y="419371"/>
                    </a:lnTo>
                    <a:cubicBezTo>
                      <a:pt x="230127" y="422912"/>
                      <a:pt x="227230" y="425808"/>
                      <a:pt x="223690" y="425808"/>
                    </a:cubicBezTo>
                    <a:close/>
                  </a:path>
                </a:pathLst>
              </a:custGeom>
              <a:noFill/>
              <a:ln w="12700" cap="flat">
                <a:solidFill>
                  <a:schemeClr val="tx1"/>
                </a:solidFill>
                <a:prstDash val="solid"/>
                <a:round/>
              </a:ln>
            </p:spPr>
            <p:txBody>
              <a:bodyPr rtlCol="0" anchor="ctr"/>
              <a:lstStyle/>
              <a:p>
                <a:endParaRPr lang="en-US" sz="1500" dirty="0"/>
              </a:p>
            </p:txBody>
          </p:sp>
          <p:sp>
            <p:nvSpPr>
              <p:cNvPr id="187" name="Freeform: Shape 186">
                <a:extLst>
                  <a:ext uri="{FF2B5EF4-FFF2-40B4-BE49-F238E27FC236}">
                    <a16:creationId xmlns:a16="http://schemas.microsoft.com/office/drawing/2014/main" id="{EA236137-208A-4631-ABBF-5B0055F3A5E9}"/>
                  </a:ext>
                </a:extLst>
              </p:cNvPr>
              <p:cNvSpPr/>
              <p:nvPr/>
            </p:nvSpPr>
            <p:spPr>
              <a:xfrm>
                <a:off x="9658131"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88" name="Freeform: Shape 187">
                <a:extLst>
                  <a:ext uri="{FF2B5EF4-FFF2-40B4-BE49-F238E27FC236}">
                    <a16:creationId xmlns:a16="http://schemas.microsoft.com/office/drawing/2014/main" id="{CE4D6EF4-B2F8-4636-B39F-DEC32F4333F8}"/>
                  </a:ext>
                </a:extLst>
              </p:cNvPr>
              <p:cNvSpPr/>
              <p:nvPr/>
            </p:nvSpPr>
            <p:spPr>
              <a:xfrm>
                <a:off x="9708017"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89" name="Freeform: Shape 188">
                <a:extLst>
                  <a:ext uri="{FF2B5EF4-FFF2-40B4-BE49-F238E27FC236}">
                    <a16:creationId xmlns:a16="http://schemas.microsoft.com/office/drawing/2014/main" id="{DEB1A331-FFD8-4A3A-9349-FF176A422973}"/>
                  </a:ext>
                </a:extLst>
              </p:cNvPr>
              <p:cNvSpPr/>
              <p:nvPr/>
            </p:nvSpPr>
            <p:spPr>
              <a:xfrm>
                <a:off x="9658131"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90" name="Freeform: Shape 189">
                <a:extLst>
                  <a:ext uri="{FF2B5EF4-FFF2-40B4-BE49-F238E27FC236}">
                    <a16:creationId xmlns:a16="http://schemas.microsoft.com/office/drawing/2014/main" id="{404392E3-BF1D-4478-B8B3-46787106C983}"/>
                  </a:ext>
                </a:extLst>
              </p:cNvPr>
              <p:cNvSpPr/>
              <p:nvPr/>
            </p:nvSpPr>
            <p:spPr>
              <a:xfrm>
                <a:off x="9708017"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191" name="Freeform: Shape 190">
                <a:extLst>
                  <a:ext uri="{FF2B5EF4-FFF2-40B4-BE49-F238E27FC236}">
                    <a16:creationId xmlns:a16="http://schemas.microsoft.com/office/drawing/2014/main" id="{89061F19-B066-40A4-BCAA-01C555C0F587}"/>
                  </a:ext>
                </a:extLst>
              </p:cNvPr>
              <p:cNvSpPr/>
              <p:nvPr/>
            </p:nvSpPr>
            <p:spPr>
              <a:xfrm>
                <a:off x="956576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sp>
            <p:nvSpPr>
              <p:cNvPr id="192" name="Freeform: Shape 191">
                <a:extLst>
                  <a:ext uri="{FF2B5EF4-FFF2-40B4-BE49-F238E27FC236}">
                    <a16:creationId xmlns:a16="http://schemas.microsoft.com/office/drawing/2014/main" id="{9F0C7073-6AB8-44A9-8BD7-2569651335D5}"/>
                  </a:ext>
                </a:extLst>
              </p:cNvPr>
              <p:cNvSpPr/>
              <p:nvPr/>
            </p:nvSpPr>
            <p:spPr>
              <a:xfrm>
                <a:off x="969128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grpSp>
        <p:sp>
          <p:nvSpPr>
            <p:cNvPr id="216" name="Rounded Rectangle 65">
              <a:extLst>
                <a:ext uri="{FF2B5EF4-FFF2-40B4-BE49-F238E27FC236}">
                  <a16:creationId xmlns:a16="http://schemas.microsoft.com/office/drawing/2014/main" id="{E16CF9C1-4096-42C6-AD1B-4D97DF01E994}"/>
                </a:ext>
              </a:extLst>
            </p:cNvPr>
            <p:cNvSpPr/>
            <p:nvPr/>
          </p:nvSpPr>
          <p:spPr>
            <a:xfrm>
              <a:off x="1462477" y="3453972"/>
              <a:ext cx="4464844" cy="498826"/>
            </a:xfrm>
            <a:prstGeom prst="roundRect">
              <a:avLst>
                <a:gd name="adj" fmla="val 50000"/>
              </a:avLst>
            </a:prstGeom>
            <a:noFill/>
            <a:ln w="1270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967">
                <a:defRPr/>
              </a:pPr>
              <a:endParaRPr lang="en-US" sz="2000" dirty="0">
                <a:solidFill>
                  <a:srgbClr val="FFFFFF"/>
                </a:solidFill>
                <a:latin typeface="Arial"/>
              </a:endParaRPr>
            </a:p>
          </p:txBody>
        </p:sp>
        <p:sp>
          <p:nvSpPr>
            <p:cNvPr id="217" name="Rectangle 216">
              <a:extLst>
                <a:ext uri="{FF2B5EF4-FFF2-40B4-BE49-F238E27FC236}">
                  <a16:creationId xmlns:a16="http://schemas.microsoft.com/office/drawing/2014/main" id="{47344F2C-2424-4F4C-838C-5FE25D209034}"/>
                </a:ext>
              </a:extLst>
            </p:cNvPr>
            <p:cNvSpPr/>
            <p:nvPr/>
          </p:nvSpPr>
          <p:spPr>
            <a:xfrm>
              <a:off x="565059" y="3575696"/>
              <a:ext cx="846988" cy="226985"/>
            </a:xfrm>
            <a:prstGeom prst="rect">
              <a:avLst/>
            </a:prstGeom>
          </p:spPr>
          <p:txBody>
            <a:bodyPr wrap="square" anchor="ctr">
              <a:spAutoFit/>
            </a:bodyPr>
            <a:lstStyle/>
            <a:p>
              <a:pPr algn="r" defTabSz="507967">
                <a:defRPr/>
              </a:pPr>
              <a:r>
                <a:rPr lang="en-US" sz="8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ml.p3dn.24xl</a:t>
              </a:r>
              <a:endParaRPr lang="en-US" sz="875" dirty="0">
                <a:solidFill>
                  <a:srgbClr val="212E3D"/>
                </a:solidFill>
                <a:latin typeface="Arial"/>
              </a:endParaRPr>
            </a:p>
          </p:txBody>
        </p:sp>
        <p:grpSp>
          <p:nvGrpSpPr>
            <p:cNvPr id="218" name="Graphic 299">
              <a:extLst>
                <a:ext uri="{FF2B5EF4-FFF2-40B4-BE49-F238E27FC236}">
                  <a16:creationId xmlns:a16="http://schemas.microsoft.com/office/drawing/2014/main" id="{371F9A9E-E58A-46A1-82B0-64180AFE7A3F}"/>
                </a:ext>
              </a:extLst>
            </p:cNvPr>
            <p:cNvGrpSpPr/>
            <p:nvPr/>
          </p:nvGrpSpPr>
          <p:grpSpPr>
            <a:xfrm>
              <a:off x="1577042" y="3566790"/>
              <a:ext cx="290204" cy="273189"/>
              <a:chOff x="4216984" y="2055308"/>
              <a:chExt cx="292425" cy="275280"/>
            </a:xfrm>
            <a:noFill/>
          </p:grpSpPr>
          <p:sp>
            <p:nvSpPr>
              <p:cNvPr id="236" name="Freeform: Shape 235">
                <a:extLst>
                  <a:ext uri="{FF2B5EF4-FFF2-40B4-BE49-F238E27FC236}">
                    <a16:creationId xmlns:a16="http://schemas.microsoft.com/office/drawing/2014/main" id="{198EF25D-F542-40F8-A769-6D43A1591C76}"/>
                  </a:ext>
                </a:extLst>
              </p:cNvPr>
              <p:cNvSpPr/>
              <p:nvPr/>
            </p:nvSpPr>
            <p:spPr>
              <a:xfrm>
                <a:off x="4465061" y="2171094"/>
                <a:ext cx="44348" cy="44348"/>
              </a:xfrm>
              <a:custGeom>
                <a:avLst/>
                <a:gdLst>
                  <a:gd name="connsiteX0" fmla="*/ 44348 w 44348"/>
                  <a:gd name="connsiteY0" fmla="*/ 22174 h 44348"/>
                  <a:gd name="connsiteX1" fmla="*/ 22174 w 44348"/>
                  <a:gd name="connsiteY1" fmla="*/ 44348 h 44348"/>
                  <a:gd name="connsiteX2" fmla="*/ 0 w 44348"/>
                  <a:gd name="connsiteY2" fmla="*/ 22174 h 44348"/>
                  <a:gd name="connsiteX3" fmla="*/ 22174 w 44348"/>
                  <a:gd name="connsiteY3" fmla="*/ 0 h 44348"/>
                  <a:gd name="connsiteX4" fmla="*/ 44348 w 44348"/>
                  <a:gd name="connsiteY4" fmla="*/ 22174 h 4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 h="44348">
                    <a:moveTo>
                      <a:pt x="44348" y="22174"/>
                    </a:moveTo>
                    <a:cubicBezTo>
                      <a:pt x="44348" y="34421"/>
                      <a:pt x="34421" y="44348"/>
                      <a:pt x="22174" y="44348"/>
                    </a:cubicBezTo>
                    <a:cubicBezTo>
                      <a:pt x="9928" y="44348"/>
                      <a:pt x="0" y="34421"/>
                      <a:pt x="0" y="22174"/>
                    </a:cubicBezTo>
                    <a:cubicBezTo>
                      <a:pt x="0" y="9928"/>
                      <a:pt x="9928" y="0"/>
                      <a:pt x="22174" y="0"/>
                    </a:cubicBezTo>
                    <a:cubicBezTo>
                      <a:pt x="34421" y="0"/>
                      <a:pt x="44348" y="9928"/>
                      <a:pt x="44348" y="22174"/>
                    </a:cubicBezTo>
                    <a:close/>
                  </a:path>
                </a:pathLst>
              </a:custGeom>
              <a:noFill/>
              <a:ln w="12700" cap="flat">
                <a:solidFill>
                  <a:schemeClr val="tx1"/>
                </a:solidFill>
                <a:prstDash val="solid"/>
                <a:miter/>
              </a:ln>
            </p:spPr>
            <p:txBody>
              <a:bodyPr rtlCol="0" anchor="ctr"/>
              <a:lstStyle/>
              <a:p>
                <a:endParaRPr lang="en-US" sz="1500" dirty="0"/>
              </a:p>
            </p:txBody>
          </p:sp>
          <p:sp>
            <p:nvSpPr>
              <p:cNvPr id="237" name="Freeform: Shape 236">
                <a:extLst>
                  <a:ext uri="{FF2B5EF4-FFF2-40B4-BE49-F238E27FC236}">
                    <a16:creationId xmlns:a16="http://schemas.microsoft.com/office/drawing/2014/main" id="{012E406F-7AA4-474B-9399-05921E263E21}"/>
                  </a:ext>
                </a:extLst>
              </p:cNvPr>
              <p:cNvSpPr/>
              <p:nvPr/>
            </p:nvSpPr>
            <p:spPr>
              <a:xfrm rot="-5400000">
                <a:off x="4399247" y="2056337"/>
                <a:ext cx="42451" cy="42451"/>
              </a:xfrm>
              <a:custGeom>
                <a:avLst/>
                <a:gdLst>
                  <a:gd name="connsiteX0" fmla="*/ 0 w 42451"/>
                  <a:gd name="connsiteY0" fmla="*/ 0 h 42451"/>
                  <a:gd name="connsiteX1" fmla="*/ 42451 w 42451"/>
                  <a:gd name="connsiteY1" fmla="*/ 0 h 42451"/>
                  <a:gd name="connsiteX2" fmla="*/ 42451 w 42451"/>
                  <a:gd name="connsiteY2" fmla="*/ 42451 h 42451"/>
                  <a:gd name="connsiteX3" fmla="*/ 0 w 42451"/>
                  <a:gd name="connsiteY3" fmla="*/ 42451 h 42451"/>
                </a:gdLst>
                <a:ahLst/>
                <a:cxnLst>
                  <a:cxn ang="0">
                    <a:pos x="connsiteX0" y="connsiteY0"/>
                  </a:cxn>
                  <a:cxn ang="0">
                    <a:pos x="connsiteX1" y="connsiteY1"/>
                  </a:cxn>
                  <a:cxn ang="0">
                    <a:pos x="connsiteX2" y="connsiteY2"/>
                  </a:cxn>
                  <a:cxn ang="0">
                    <a:pos x="connsiteX3" y="connsiteY3"/>
                  </a:cxn>
                </a:cxnLst>
                <a:rect l="l" t="t" r="r" b="b"/>
                <a:pathLst>
                  <a:path w="42451" h="42451">
                    <a:moveTo>
                      <a:pt x="0" y="0"/>
                    </a:moveTo>
                    <a:lnTo>
                      <a:pt x="42451" y="0"/>
                    </a:lnTo>
                    <a:lnTo>
                      <a:pt x="42451" y="42451"/>
                    </a:lnTo>
                    <a:lnTo>
                      <a:pt x="0" y="42451"/>
                    </a:lnTo>
                    <a:close/>
                  </a:path>
                </a:pathLst>
              </a:custGeom>
              <a:noFill/>
              <a:ln w="12700" cap="flat">
                <a:solidFill>
                  <a:schemeClr val="tx1"/>
                </a:solidFill>
                <a:prstDash val="solid"/>
                <a:miter/>
              </a:ln>
            </p:spPr>
            <p:txBody>
              <a:bodyPr rtlCol="0" anchor="ctr"/>
              <a:lstStyle/>
              <a:p>
                <a:endParaRPr lang="en-US" sz="1500" dirty="0"/>
              </a:p>
            </p:txBody>
          </p:sp>
          <p:sp>
            <p:nvSpPr>
              <p:cNvPr id="238" name="Freeform: Shape 237">
                <a:extLst>
                  <a:ext uri="{FF2B5EF4-FFF2-40B4-BE49-F238E27FC236}">
                    <a16:creationId xmlns:a16="http://schemas.microsoft.com/office/drawing/2014/main" id="{DD32F409-3BB5-4614-9E03-0A23DF5CFA2B}"/>
                  </a:ext>
                </a:extLst>
              </p:cNvPr>
              <p:cNvSpPr/>
              <p:nvPr/>
            </p:nvSpPr>
            <p:spPr>
              <a:xfrm>
                <a:off x="4397921" y="2278559"/>
                <a:ext cx="45079" cy="52029"/>
              </a:xfrm>
              <a:custGeom>
                <a:avLst/>
                <a:gdLst>
                  <a:gd name="connsiteX0" fmla="*/ 0 w 45079"/>
                  <a:gd name="connsiteY0" fmla="*/ 39022 h 52029"/>
                  <a:gd name="connsiteX1" fmla="*/ 0 w 45079"/>
                  <a:gd name="connsiteY1" fmla="*/ 13007 h 52029"/>
                  <a:gd name="connsiteX2" fmla="*/ 22540 w 45079"/>
                  <a:gd name="connsiteY2" fmla="*/ 0 h 52029"/>
                  <a:gd name="connsiteX3" fmla="*/ 45080 w 45079"/>
                  <a:gd name="connsiteY3" fmla="*/ 13007 h 52029"/>
                  <a:gd name="connsiteX4" fmla="*/ 45080 w 45079"/>
                  <a:gd name="connsiteY4" fmla="*/ 39022 h 52029"/>
                  <a:gd name="connsiteX5" fmla="*/ 22540 w 45079"/>
                  <a:gd name="connsiteY5" fmla="*/ 52029 h 52029"/>
                  <a:gd name="connsiteX6" fmla="*/ 0 w 45079"/>
                  <a:gd name="connsiteY6" fmla="*/ 39022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9" h="52029">
                    <a:moveTo>
                      <a:pt x="0" y="39022"/>
                    </a:moveTo>
                    <a:lnTo>
                      <a:pt x="0" y="13007"/>
                    </a:lnTo>
                    <a:lnTo>
                      <a:pt x="22540" y="0"/>
                    </a:lnTo>
                    <a:lnTo>
                      <a:pt x="45080" y="13007"/>
                    </a:lnTo>
                    <a:lnTo>
                      <a:pt x="45080" y="39022"/>
                    </a:lnTo>
                    <a:lnTo>
                      <a:pt x="22540" y="52029"/>
                    </a:lnTo>
                    <a:lnTo>
                      <a:pt x="0" y="39022"/>
                    </a:lnTo>
                    <a:close/>
                  </a:path>
                </a:pathLst>
              </a:custGeom>
              <a:noFill/>
              <a:ln w="12700" cap="flat">
                <a:solidFill>
                  <a:schemeClr val="tx1"/>
                </a:solidFill>
                <a:prstDash val="solid"/>
                <a:miter/>
              </a:ln>
            </p:spPr>
            <p:txBody>
              <a:bodyPr rtlCol="0" anchor="ctr"/>
              <a:lstStyle/>
              <a:p>
                <a:endParaRPr lang="en-US" sz="1500" dirty="0"/>
              </a:p>
            </p:txBody>
          </p:sp>
          <p:sp>
            <p:nvSpPr>
              <p:cNvPr id="239" name="Freeform: Shape 238">
                <a:extLst>
                  <a:ext uri="{FF2B5EF4-FFF2-40B4-BE49-F238E27FC236}">
                    <a16:creationId xmlns:a16="http://schemas.microsoft.com/office/drawing/2014/main" id="{26228E8A-B16A-42E7-B8A1-3A392004FC48}"/>
                  </a:ext>
                </a:extLst>
              </p:cNvPr>
              <p:cNvSpPr/>
              <p:nvPr/>
            </p:nvSpPr>
            <p:spPr>
              <a:xfrm>
                <a:off x="4216984" y="2162156"/>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2700" cap="flat">
                <a:solidFill>
                  <a:schemeClr val="tx1"/>
                </a:solidFill>
                <a:prstDash val="solid"/>
                <a:round/>
              </a:ln>
            </p:spPr>
            <p:txBody>
              <a:bodyPr rtlCol="0" anchor="ctr"/>
              <a:lstStyle/>
              <a:p>
                <a:endParaRPr lang="en-US" sz="1500" dirty="0"/>
              </a:p>
            </p:txBody>
          </p:sp>
          <p:sp>
            <p:nvSpPr>
              <p:cNvPr id="240" name="Freeform: Shape 239">
                <a:extLst>
                  <a:ext uri="{FF2B5EF4-FFF2-40B4-BE49-F238E27FC236}">
                    <a16:creationId xmlns:a16="http://schemas.microsoft.com/office/drawing/2014/main" id="{18424D76-CA49-4550-A9FD-E80A6AC03F43}"/>
                  </a:ext>
                </a:extLst>
              </p:cNvPr>
              <p:cNvSpPr/>
              <p:nvPr/>
            </p:nvSpPr>
            <p:spPr>
              <a:xfrm>
                <a:off x="4284695" y="2106081"/>
                <a:ext cx="33832" cy="86090"/>
              </a:xfrm>
              <a:custGeom>
                <a:avLst/>
                <a:gdLst>
                  <a:gd name="connsiteX0" fmla="*/ 0 w 33832"/>
                  <a:gd name="connsiteY0" fmla="*/ 86091 h 86090"/>
                  <a:gd name="connsiteX1" fmla="*/ 0 w 33832"/>
                  <a:gd name="connsiteY1" fmla="*/ 50772 h 86090"/>
                  <a:gd name="connsiteX2" fmla="*/ 33833 w 33832"/>
                  <a:gd name="connsiteY2" fmla="*/ 33856 h 86090"/>
                  <a:gd name="connsiteX3" fmla="*/ 33833 w 33832"/>
                  <a:gd name="connsiteY3" fmla="*/ 0 h 86090"/>
                </a:gdLst>
                <a:ahLst/>
                <a:cxnLst>
                  <a:cxn ang="0">
                    <a:pos x="connsiteX0" y="connsiteY0"/>
                  </a:cxn>
                  <a:cxn ang="0">
                    <a:pos x="connsiteX1" y="connsiteY1"/>
                  </a:cxn>
                  <a:cxn ang="0">
                    <a:pos x="connsiteX2" y="connsiteY2"/>
                  </a:cxn>
                  <a:cxn ang="0">
                    <a:pos x="connsiteX3" y="connsiteY3"/>
                  </a:cxn>
                </a:cxnLst>
                <a:rect l="l" t="t" r="r" b="b"/>
                <a:pathLst>
                  <a:path w="33832" h="86090">
                    <a:moveTo>
                      <a:pt x="0" y="86091"/>
                    </a:moveTo>
                    <a:lnTo>
                      <a:pt x="0" y="50772"/>
                    </a:lnTo>
                    <a:lnTo>
                      <a:pt x="33833" y="33856"/>
                    </a:lnTo>
                    <a:lnTo>
                      <a:pt x="33833" y="0"/>
                    </a:lnTo>
                  </a:path>
                </a:pathLst>
              </a:custGeom>
              <a:noFill/>
              <a:ln w="12700" cap="flat">
                <a:solidFill>
                  <a:schemeClr val="tx1"/>
                </a:solidFill>
                <a:prstDash val="solid"/>
                <a:round/>
              </a:ln>
            </p:spPr>
            <p:txBody>
              <a:bodyPr rtlCol="0" anchor="ctr"/>
              <a:lstStyle/>
              <a:p>
                <a:endParaRPr lang="en-US" sz="1500" dirty="0"/>
              </a:p>
            </p:txBody>
          </p:sp>
          <p:sp>
            <p:nvSpPr>
              <p:cNvPr id="241" name="Freeform: Shape 240">
                <a:extLst>
                  <a:ext uri="{FF2B5EF4-FFF2-40B4-BE49-F238E27FC236}">
                    <a16:creationId xmlns:a16="http://schemas.microsoft.com/office/drawing/2014/main" id="{E74777B8-31EC-4F08-BEA7-CD2A1965ECEE}"/>
                  </a:ext>
                </a:extLst>
              </p:cNvPr>
              <p:cNvSpPr/>
              <p:nvPr/>
            </p:nvSpPr>
            <p:spPr>
              <a:xfrm>
                <a:off x="4250840" y="2139936"/>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2700" cap="flat">
                <a:solidFill>
                  <a:schemeClr val="tx1"/>
                </a:solidFill>
                <a:prstDash val="solid"/>
                <a:round/>
              </a:ln>
            </p:spPr>
            <p:txBody>
              <a:bodyPr rtlCol="0" anchor="ctr"/>
              <a:lstStyle/>
              <a:p>
                <a:endParaRPr lang="en-US" sz="1500" dirty="0"/>
              </a:p>
            </p:txBody>
          </p:sp>
          <p:sp>
            <p:nvSpPr>
              <p:cNvPr id="242" name="Freeform: Shape 241">
                <a:extLst>
                  <a:ext uri="{FF2B5EF4-FFF2-40B4-BE49-F238E27FC236}">
                    <a16:creationId xmlns:a16="http://schemas.microsoft.com/office/drawing/2014/main" id="{2F345E30-3F2E-44AC-B759-0FD0F5DB3028}"/>
                  </a:ext>
                </a:extLst>
              </p:cNvPr>
              <p:cNvSpPr/>
              <p:nvPr/>
            </p:nvSpPr>
            <p:spPr>
              <a:xfrm>
                <a:off x="4284672" y="2075791"/>
                <a:ext cx="2286" cy="41559"/>
              </a:xfrm>
              <a:custGeom>
                <a:avLst/>
                <a:gdLst>
                  <a:gd name="connsiteX0" fmla="*/ 0 w 2286"/>
                  <a:gd name="connsiteY0" fmla="*/ 41559 h 41559"/>
                  <a:gd name="connsiteX1" fmla="*/ 0 w 2286"/>
                  <a:gd name="connsiteY1" fmla="*/ 0 h 41559"/>
                </a:gdLst>
                <a:ahLst/>
                <a:cxnLst>
                  <a:cxn ang="0">
                    <a:pos x="connsiteX0" y="connsiteY0"/>
                  </a:cxn>
                  <a:cxn ang="0">
                    <a:pos x="connsiteX1" y="connsiteY1"/>
                  </a:cxn>
                </a:cxnLst>
                <a:rect l="l" t="t" r="r" b="b"/>
                <a:pathLst>
                  <a:path w="2286" h="41559">
                    <a:moveTo>
                      <a:pt x="0" y="41559"/>
                    </a:moveTo>
                    <a:lnTo>
                      <a:pt x="0" y="0"/>
                    </a:lnTo>
                  </a:path>
                </a:pathLst>
              </a:custGeom>
              <a:ln w="12700" cap="flat">
                <a:solidFill>
                  <a:schemeClr val="tx1"/>
                </a:solidFill>
                <a:prstDash val="solid"/>
                <a:round/>
              </a:ln>
            </p:spPr>
            <p:txBody>
              <a:bodyPr rtlCol="0" anchor="ctr"/>
              <a:lstStyle/>
              <a:p>
                <a:endParaRPr lang="en-US" sz="1500" dirty="0"/>
              </a:p>
            </p:txBody>
          </p:sp>
          <p:sp>
            <p:nvSpPr>
              <p:cNvPr id="243" name="Freeform: Shape 242">
                <a:extLst>
                  <a:ext uri="{FF2B5EF4-FFF2-40B4-BE49-F238E27FC236}">
                    <a16:creationId xmlns:a16="http://schemas.microsoft.com/office/drawing/2014/main" id="{CC6AD029-E1B0-440D-9070-7920F2E69962}"/>
                  </a:ext>
                </a:extLst>
              </p:cNvPr>
              <p:cNvSpPr/>
              <p:nvPr/>
            </p:nvSpPr>
            <p:spPr>
              <a:xfrm>
                <a:off x="4216984" y="2173335"/>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2700" cap="flat">
                <a:solidFill>
                  <a:schemeClr val="tx1"/>
                </a:solidFill>
                <a:prstDash val="solid"/>
                <a:round/>
              </a:ln>
            </p:spPr>
            <p:txBody>
              <a:bodyPr rtlCol="0" anchor="ctr"/>
              <a:lstStyle/>
              <a:p>
                <a:endParaRPr lang="en-US" sz="1500" dirty="0"/>
              </a:p>
            </p:txBody>
          </p:sp>
          <p:sp>
            <p:nvSpPr>
              <p:cNvPr id="244" name="Freeform: Shape 243">
                <a:extLst>
                  <a:ext uri="{FF2B5EF4-FFF2-40B4-BE49-F238E27FC236}">
                    <a16:creationId xmlns:a16="http://schemas.microsoft.com/office/drawing/2014/main" id="{0E5DB268-A2AC-423A-87CD-305959BD2CDB}"/>
                  </a:ext>
                </a:extLst>
              </p:cNvPr>
              <p:cNvSpPr/>
              <p:nvPr/>
            </p:nvSpPr>
            <p:spPr>
              <a:xfrm>
                <a:off x="4250840" y="2224564"/>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245" name="Freeform: Shape 244">
                <a:extLst>
                  <a:ext uri="{FF2B5EF4-FFF2-40B4-BE49-F238E27FC236}">
                    <a16:creationId xmlns:a16="http://schemas.microsoft.com/office/drawing/2014/main" id="{F03D642F-00B2-4017-A580-D595B059A2D0}"/>
                  </a:ext>
                </a:extLst>
              </p:cNvPr>
              <p:cNvSpPr/>
              <p:nvPr/>
            </p:nvSpPr>
            <p:spPr>
              <a:xfrm>
                <a:off x="4281769" y="2288549"/>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2700" cap="flat">
                <a:solidFill>
                  <a:schemeClr val="tx1"/>
                </a:solidFill>
                <a:prstDash val="solid"/>
                <a:round/>
              </a:ln>
            </p:spPr>
            <p:txBody>
              <a:bodyPr rtlCol="0" anchor="ctr"/>
              <a:lstStyle/>
              <a:p>
                <a:endParaRPr lang="en-US" sz="1500" dirty="0"/>
              </a:p>
            </p:txBody>
          </p:sp>
          <p:sp>
            <p:nvSpPr>
              <p:cNvPr id="246" name="Freeform: Shape 245">
                <a:extLst>
                  <a:ext uri="{FF2B5EF4-FFF2-40B4-BE49-F238E27FC236}">
                    <a16:creationId xmlns:a16="http://schemas.microsoft.com/office/drawing/2014/main" id="{DA4977C4-59B6-46CC-A299-44A50DB1C817}"/>
                  </a:ext>
                </a:extLst>
              </p:cNvPr>
              <p:cNvSpPr/>
              <p:nvPr/>
            </p:nvSpPr>
            <p:spPr>
              <a:xfrm>
                <a:off x="4279049" y="2224564"/>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2700" cap="flat">
                <a:solidFill>
                  <a:schemeClr val="tx1"/>
                </a:solidFill>
                <a:prstDash val="solid"/>
                <a:round/>
              </a:ln>
            </p:spPr>
            <p:txBody>
              <a:bodyPr rtlCol="0" anchor="ctr"/>
              <a:lstStyle/>
              <a:p>
                <a:endParaRPr lang="en-US" sz="1500" dirty="0"/>
              </a:p>
            </p:txBody>
          </p:sp>
          <p:sp>
            <p:nvSpPr>
              <p:cNvPr id="247" name="Freeform: Shape 246">
                <a:extLst>
                  <a:ext uri="{FF2B5EF4-FFF2-40B4-BE49-F238E27FC236}">
                    <a16:creationId xmlns:a16="http://schemas.microsoft.com/office/drawing/2014/main" id="{6C082124-F23F-434B-ABE8-4E6E04EADE73}"/>
                  </a:ext>
                </a:extLst>
              </p:cNvPr>
              <p:cNvSpPr/>
              <p:nvPr/>
            </p:nvSpPr>
            <p:spPr>
              <a:xfrm>
                <a:off x="4250840" y="2190708"/>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248" name="Freeform: Shape 247">
                <a:extLst>
                  <a:ext uri="{FF2B5EF4-FFF2-40B4-BE49-F238E27FC236}">
                    <a16:creationId xmlns:a16="http://schemas.microsoft.com/office/drawing/2014/main" id="{9690E8A1-6EA2-4729-A8EE-5F9D1F3D44AB}"/>
                  </a:ext>
                </a:extLst>
              </p:cNvPr>
              <p:cNvSpPr/>
              <p:nvPr/>
            </p:nvSpPr>
            <p:spPr>
              <a:xfrm>
                <a:off x="4216984" y="2055308"/>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297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61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297"/>
                    </a:lnTo>
                    <a:lnTo>
                      <a:pt x="101544" y="270800"/>
                    </a:lnTo>
                    <a:lnTo>
                      <a:pt x="135400" y="252672"/>
                    </a:lnTo>
                    <a:lnTo>
                      <a:pt x="135400" y="135400"/>
                    </a:lnTo>
                    <a:lnTo>
                      <a:pt x="101544" y="118461"/>
                    </a:lnTo>
                  </a:path>
                </a:pathLst>
              </a:custGeom>
              <a:noFill/>
              <a:ln w="12700" cap="flat">
                <a:solidFill>
                  <a:schemeClr val="tx1"/>
                </a:solidFill>
                <a:prstDash val="solid"/>
                <a:round/>
              </a:ln>
            </p:spPr>
            <p:txBody>
              <a:bodyPr rtlCol="0" anchor="ctr"/>
              <a:lstStyle/>
              <a:p>
                <a:endParaRPr lang="en-US" sz="1500" dirty="0"/>
              </a:p>
            </p:txBody>
          </p:sp>
          <p:sp>
            <p:nvSpPr>
              <p:cNvPr id="249" name="Freeform: Shape 248">
                <a:extLst>
                  <a:ext uri="{FF2B5EF4-FFF2-40B4-BE49-F238E27FC236}">
                    <a16:creationId xmlns:a16="http://schemas.microsoft.com/office/drawing/2014/main" id="{E734D6C0-2D10-419D-BE49-A5E4DD88BFA9}"/>
                  </a:ext>
                </a:extLst>
              </p:cNvPr>
              <p:cNvSpPr/>
              <p:nvPr/>
            </p:nvSpPr>
            <p:spPr>
              <a:xfrm>
                <a:off x="4284695" y="2190708"/>
                <a:ext cx="33832" cy="50772"/>
              </a:xfrm>
              <a:custGeom>
                <a:avLst/>
                <a:gdLst>
                  <a:gd name="connsiteX0" fmla="*/ 33833 w 33832"/>
                  <a:gd name="connsiteY0" fmla="*/ 50772 h 50772"/>
                  <a:gd name="connsiteX1" fmla="*/ 33833 w 33832"/>
                  <a:gd name="connsiteY1" fmla="*/ 22563 h 50772"/>
                  <a:gd name="connsiteX2" fmla="*/ 0 w 33832"/>
                  <a:gd name="connsiteY2" fmla="*/ 0 h 50772"/>
                </a:gdLst>
                <a:ahLst/>
                <a:cxnLst>
                  <a:cxn ang="0">
                    <a:pos x="connsiteX0" y="connsiteY0"/>
                  </a:cxn>
                  <a:cxn ang="0">
                    <a:pos x="connsiteX1" y="connsiteY1"/>
                  </a:cxn>
                  <a:cxn ang="0">
                    <a:pos x="connsiteX2" y="connsiteY2"/>
                  </a:cxn>
                </a:cxnLst>
                <a:rect l="l" t="t" r="r" b="b"/>
                <a:pathLst>
                  <a:path w="33832" h="50772">
                    <a:moveTo>
                      <a:pt x="33833" y="50772"/>
                    </a:moveTo>
                    <a:lnTo>
                      <a:pt x="33833" y="22563"/>
                    </a:lnTo>
                    <a:lnTo>
                      <a:pt x="0" y="0"/>
                    </a:lnTo>
                  </a:path>
                </a:pathLst>
              </a:custGeom>
              <a:noFill/>
              <a:ln w="12700" cap="flat">
                <a:solidFill>
                  <a:schemeClr val="tx1"/>
                </a:solidFill>
                <a:prstDash val="solid"/>
                <a:round/>
              </a:ln>
            </p:spPr>
            <p:txBody>
              <a:bodyPr rtlCol="0" anchor="ctr"/>
              <a:lstStyle/>
              <a:p>
                <a:endParaRPr lang="en-US" sz="1500" dirty="0"/>
              </a:p>
            </p:txBody>
          </p:sp>
          <p:sp>
            <p:nvSpPr>
              <p:cNvPr id="250" name="Freeform: Shape 249">
                <a:extLst>
                  <a:ext uri="{FF2B5EF4-FFF2-40B4-BE49-F238E27FC236}">
                    <a16:creationId xmlns:a16="http://schemas.microsoft.com/office/drawing/2014/main" id="{995DE510-4967-4DBF-AB5C-5E8932AB9E8C}"/>
                  </a:ext>
                </a:extLst>
              </p:cNvPr>
              <p:cNvSpPr/>
              <p:nvPr/>
            </p:nvSpPr>
            <p:spPr>
              <a:xfrm>
                <a:off x="4352384" y="2076545"/>
                <a:ext cx="2286" cy="122621"/>
              </a:xfrm>
              <a:custGeom>
                <a:avLst/>
                <a:gdLst>
                  <a:gd name="connsiteX0" fmla="*/ 0 w 2286"/>
                  <a:gd name="connsiteY0" fmla="*/ 122621 h 122621"/>
                  <a:gd name="connsiteX1" fmla="*/ 0 w 2286"/>
                  <a:gd name="connsiteY1" fmla="*/ 0 h 122621"/>
                </a:gdLst>
                <a:ahLst/>
                <a:cxnLst>
                  <a:cxn ang="0">
                    <a:pos x="connsiteX0" y="connsiteY0"/>
                  </a:cxn>
                  <a:cxn ang="0">
                    <a:pos x="connsiteX1" y="connsiteY1"/>
                  </a:cxn>
                </a:cxnLst>
                <a:rect l="l" t="t" r="r" b="b"/>
                <a:pathLst>
                  <a:path w="2286" h="122621">
                    <a:moveTo>
                      <a:pt x="0" y="122621"/>
                    </a:moveTo>
                    <a:lnTo>
                      <a:pt x="0" y="0"/>
                    </a:lnTo>
                  </a:path>
                </a:pathLst>
              </a:custGeom>
              <a:ln w="12700" cap="flat">
                <a:solidFill>
                  <a:schemeClr val="tx1"/>
                </a:solidFill>
                <a:prstDash val="solid"/>
                <a:round/>
              </a:ln>
            </p:spPr>
            <p:txBody>
              <a:bodyPr rtlCol="0" anchor="ctr"/>
              <a:lstStyle/>
              <a:p>
                <a:endParaRPr lang="en-US" sz="1500" dirty="0"/>
              </a:p>
            </p:txBody>
          </p:sp>
          <p:sp>
            <p:nvSpPr>
              <p:cNvPr id="251" name="Freeform: Shape 250">
                <a:extLst>
                  <a:ext uri="{FF2B5EF4-FFF2-40B4-BE49-F238E27FC236}">
                    <a16:creationId xmlns:a16="http://schemas.microsoft.com/office/drawing/2014/main" id="{AB355A2A-D87C-4BE2-8C8D-1D0A7A9E1756}"/>
                  </a:ext>
                </a:extLst>
              </p:cNvPr>
              <p:cNvSpPr/>
              <p:nvPr/>
            </p:nvSpPr>
            <p:spPr>
              <a:xfrm>
                <a:off x="4352772" y="2310998"/>
                <a:ext cx="33855" cy="16939"/>
              </a:xfrm>
              <a:custGeom>
                <a:avLst/>
                <a:gdLst>
                  <a:gd name="connsiteX0" fmla="*/ 33856 w 33855"/>
                  <a:gd name="connsiteY0" fmla="*/ 16939 h 16939"/>
                  <a:gd name="connsiteX1" fmla="*/ 0 w 33855"/>
                  <a:gd name="connsiteY1" fmla="*/ 0 h 16939"/>
                </a:gdLst>
                <a:ahLst/>
                <a:cxnLst>
                  <a:cxn ang="0">
                    <a:pos x="connsiteX0" y="connsiteY0"/>
                  </a:cxn>
                  <a:cxn ang="0">
                    <a:pos x="connsiteX1" y="connsiteY1"/>
                  </a:cxn>
                </a:cxnLst>
                <a:rect l="l" t="t" r="r" b="b"/>
                <a:pathLst>
                  <a:path w="33855" h="16939">
                    <a:moveTo>
                      <a:pt x="33856" y="16939"/>
                    </a:moveTo>
                    <a:lnTo>
                      <a:pt x="0" y="0"/>
                    </a:lnTo>
                  </a:path>
                </a:pathLst>
              </a:custGeom>
              <a:ln w="12700" cap="flat">
                <a:solidFill>
                  <a:schemeClr val="tx1"/>
                </a:solidFill>
                <a:prstDash val="solid"/>
                <a:round/>
              </a:ln>
            </p:spPr>
            <p:txBody>
              <a:bodyPr rtlCol="0" anchor="ctr"/>
              <a:lstStyle/>
              <a:p>
                <a:endParaRPr lang="en-US" sz="1500" dirty="0"/>
              </a:p>
            </p:txBody>
          </p:sp>
          <p:sp>
            <p:nvSpPr>
              <p:cNvPr id="252" name="Freeform: Shape 251">
                <a:extLst>
                  <a:ext uri="{FF2B5EF4-FFF2-40B4-BE49-F238E27FC236}">
                    <a16:creationId xmlns:a16="http://schemas.microsoft.com/office/drawing/2014/main" id="{7CCD04B0-97C3-4ABF-A7AF-5C67A7A94831}"/>
                  </a:ext>
                </a:extLst>
              </p:cNvPr>
              <p:cNvSpPr/>
              <p:nvPr/>
            </p:nvSpPr>
            <p:spPr>
              <a:xfrm>
                <a:off x="4454316" y="2226393"/>
                <a:ext cx="33855" cy="62042"/>
              </a:xfrm>
              <a:custGeom>
                <a:avLst/>
                <a:gdLst>
                  <a:gd name="connsiteX0" fmla="*/ 33856 w 33855"/>
                  <a:gd name="connsiteY0" fmla="*/ 0 h 62042"/>
                  <a:gd name="connsiteX1" fmla="*/ 0 w 33855"/>
                  <a:gd name="connsiteY1" fmla="*/ 22563 h 62042"/>
                  <a:gd name="connsiteX2" fmla="*/ 0 w 33855"/>
                  <a:gd name="connsiteY2" fmla="*/ 62042 h 62042"/>
                </a:gdLst>
                <a:ahLst/>
                <a:cxnLst>
                  <a:cxn ang="0">
                    <a:pos x="connsiteX0" y="connsiteY0"/>
                  </a:cxn>
                  <a:cxn ang="0">
                    <a:pos x="connsiteX1" y="connsiteY1"/>
                  </a:cxn>
                  <a:cxn ang="0">
                    <a:pos x="connsiteX2" y="connsiteY2"/>
                  </a:cxn>
                </a:cxnLst>
                <a:rect l="l" t="t" r="r" b="b"/>
                <a:pathLst>
                  <a:path w="33855" h="62042">
                    <a:moveTo>
                      <a:pt x="33856" y="0"/>
                    </a:moveTo>
                    <a:lnTo>
                      <a:pt x="0" y="22563"/>
                    </a:lnTo>
                    <a:lnTo>
                      <a:pt x="0" y="62042"/>
                    </a:lnTo>
                  </a:path>
                </a:pathLst>
              </a:custGeom>
              <a:noFill/>
              <a:ln w="12700" cap="flat">
                <a:solidFill>
                  <a:schemeClr val="tx1"/>
                </a:solidFill>
                <a:prstDash val="solid"/>
                <a:round/>
              </a:ln>
            </p:spPr>
            <p:txBody>
              <a:bodyPr rtlCol="0" anchor="ctr"/>
              <a:lstStyle/>
              <a:p>
                <a:endParaRPr lang="en-US" sz="1500" dirty="0"/>
              </a:p>
            </p:txBody>
          </p:sp>
          <p:sp>
            <p:nvSpPr>
              <p:cNvPr id="253" name="Freeform: Shape 252">
                <a:extLst>
                  <a:ext uri="{FF2B5EF4-FFF2-40B4-BE49-F238E27FC236}">
                    <a16:creationId xmlns:a16="http://schemas.microsoft.com/office/drawing/2014/main" id="{823DBD6C-9E08-4F95-9301-CD2FC1DD351F}"/>
                  </a:ext>
                </a:extLst>
              </p:cNvPr>
              <p:cNvSpPr/>
              <p:nvPr/>
            </p:nvSpPr>
            <p:spPr>
              <a:xfrm>
                <a:off x="4454316" y="2097577"/>
                <a:ext cx="33855" cy="63093"/>
              </a:xfrm>
              <a:custGeom>
                <a:avLst/>
                <a:gdLst>
                  <a:gd name="connsiteX0" fmla="*/ 0 w 33855"/>
                  <a:gd name="connsiteY0" fmla="*/ 0 h 63093"/>
                  <a:gd name="connsiteX1" fmla="*/ 0 w 33855"/>
                  <a:gd name="connsiteY1" fmla="*/ 43891 h 63093"/>
                  <a:gd name="connsiteX2" fmla="*/ 33856 w 33855"/>
                  <a:gd name="connsiteY2" fmla="*/ 63094 h 63093"/>
                </a:gdLst>
                <a:ahLst/>
                <a:cxnLst>
                  <a:cxn ang="0">
                    <a:pos x="connsiteX0" y="connsiteY0"/>
                  </a:cxn>
                  <a:cxn ang="0">
                    <a:pos x="connsiteX1" y="connsiteY1"/>
                  </a:cxn>
                  <a:cxn ang="0">
                    <a:pos x="connsiteX2" y="connsiteY2"/>
                  </a:cxn>
                </a:cxnLst>
                <a:rect l="l" t="t" r="r" b="b"/>
                <a:pathLst>
                  <a:path w="33855" h="63093">
                    <a:moveTo>
                      <a:pt x="0" y="0"/>
                    </a:moveTo>
                    <a:lnTo>
                      <a:pt x="0" y="43891"/>
                    </a:lnTo>
                    <a:lnTo>
                      <a:pt x="33856" y="63094"/>
                    </a:lnTo>
                  </a:path>
                </a:pathLst>
              </a:custGeom>
              <a:noFill/>
              <a:ln w="12700" cap="flat">
                <a:solidFill>
                  <a:schemeClr val="tx1"/>
                </a:solidFill>
                <a:prstDash val="solid"/>
                <a:round/>
              </a:ln>
            </p:spPr>
            <p:txBody>
              <a:bodyPr rtlCol="0" anchor="ctr"/>
              <a:lstStyle/>
              <a:p>
                <a:endParaRPr lang="en-US" sz="1500" dirty="0"/>
              </a:p>
            </p:txBody>
          </p:sp>
          <p:sp>
            <p:nvSpPr>
              <p:cNvPr id="254" name="Freeform: Shape 253">
                <a:extLst>
                  <a:ext uri="{FF2B5EF4-FFF2-40B4-BE49-F238E27FC236}">
                    <a16:creationId xmlns:a16="http://schemas.microsoft.com/office/drawing/2014/main" id="{38F79C0E-FD1E-4F4E-8FDE-546C9A29E57E}"/>
                  </a:ext>
                </a:extLst>
              </p:cNvPr>
              <p:cNvSpPr/>
              <p:nvPr/>
            </p:nvSpPr>
            <p:spPr>
              <a:xfrm>
                <a:off x="4352772" y="2057114"/>
                <a:ext cx="33855" cy="22585"/>
              </a:xfrm>
              <a:custGeom>
                <a:avLst/>
                <a:gdLst>
                  <a:gd name="connsiteX0" fmla="*/ 0 w 33855"/>
                  <a:gd name="connsiteY0" fmla="*/ 22586 h 22585"/>
                  <a:gd name="connsiteX1" fmla="*/ 33856 w 33855"/>
                  <a:gd name="connsiteY1" fmla="*/ 0 h 22585"/>
                </a:gdLst>
                <a:ahLst/>
                <a:cxnLst>
                  <a:cxn ang="0">
                    <a:pos x="connsiteX0" y="connsiteY0"/>
                  </a:cxn>
                  <a:cxn ang="0">
                    <a:pos x="connsiteX1" y="connsiteY1"/>
                  </a:cxn>
                </a:cxnLst>
                <a:rect l="l" t="t" r="r" b="b"/>
                <a:pathLst>
                  <a:path w="33855" h="22585">
                    <a:moveTo>
                      <a:pt x="0" y="22586"/>
                    </a:moveTo>
                    <a:lnTo>
                      <a:pt x="33856" y="0"/>
                    </a:lnTo>
                  </a:path>
                </a:pathLst>
              </a:custGeom>
              <a:ln w="12700" cap="flat">
                <a:solidFill>
                  <a:schemeClr val="tx1"/>
                </a:solidFill>
                <a:prstDash val="solid"/>
                <a:round/>
              </a:ln>
            </p:spPr>
            <p:txBody>
              <a:bodyPr rtlCol="0" anchor="ctr"/>
              <a:lstStyle/>
              <a:p>
                <a:endParaRPr lang="en-US" sz="1500" dirty="0"/>
              </a:p>
            </p:txBody>
          </p:sp>
          <p:sp>
            <p:nvSpPr>
              <p:cNvPr id="255" name="Freeform: Shape 254">
                <a:extLst>
                  <a:ext uri="{FF2B5EF4-FFF2-40B4-BE49-F238E27FC236}">
                    <a16:creationId xmlns:a16="http://schemas.microsoft.com/office/drawing/2014/main" id="{B1C3DD4D-A3F7-498F-AB24-280DDA850416}"/>
                  </a:ext>
                </a:extLst>
              </p:cNvPr>
              <p:cNvSpPr/>
              <p:nvPr/>
            </p:nvSpPr>
            <p:spPr>
              <a:xfrm>
                <a:off x="4362808" y="2167711"/>
                <a:ext cx="38610" cy="45994"/>
              </a:xfrm>
              <a:custGeom>
                <a:avLst/>
                <a:gdLst>
                  <a:gd name="connsiteX0" fmla="*/ 0 w 38610"/>
                  <a:gd name="connsiteY0" fmla="*/ 45994 h 45994"/>
                  <a:gd name="connsiteX1" fmla="*/ 38611 w 38610"/>
                  <a:gd name="connsiteY1" fmla="*/ 45994 h 45994"/>
                  <a:gd name="connsiteX2" fmla="*/ 12070 w 38610"/>
                  <a:gd name="connsiteY2" fmla="*/ 0 h 45994"/>
                  <a:gd name="connsiteX3" fmla="*/ 960 w 38610"/>
                  <a:gd name="connsiteY3" fmla="*/ 19248 h 45994"/>
                </a:gdLst>
                <a:ahLst/>
                <a:cxnLst>
                  <a:cxn ang="0">
                    <a:pos x="connsiteX0" y="connsiteY0"/>
                  </a:cxn>
                  <a:cxn ang="0">
                    <a:pos x="connsiteX1" y="connsiteY1"/>
                  </a:cxn>
                  <a:cxn ang="0">
                    <a:pos x="connsiteX2" y="connsiteY2"/>
                  </a:cxn>
                  <a:cxn ang="0">
                    <a:pos x="connsiteX3" y="connsiteY3"/>
                  </a:cxn>
                </a:cxnLst>
                <a:rect l="l" t="t" r="r" b="b"/>
                <a:pathLst>
                  <a:path w="38610" h="45994">
                    <a:moveTo>
                      <a:pt x="0" y="45994"/>
                    </a:moveTo>
                    <a:lnTo>
                      <a:pt x="38611" y="45994"/>
                    </a:lnTo>
                    <a:lnTo>
                      <a:pt x="12070" y="0"/>
                    </a:lnTo>
                    <a:lnTo>
                      <a:pt x="960" y="19248"/>
                    </a:lnTo>
                  </a:path>
                </a:pathLst>
              </a:custGeom>
              <a:noFill/>
              <a:ln w="12700" cap="flat">
                <a:solidFill>
                  <a:schemeClr val="tx1"/>
                </a:solidFill>
                <a:prstDash val="solid"/>
                <a:miter/>
              </a:ln>
            </p:spPr>
            <p:txBody>
              <a:bodyPr rtlCol="0" anchor="ctr"/>
              <a:lstStyle/>
              <a:p>
                <a:endParaRPr lang="en-US" sz="1500" dirty="0"/>
              </a:p>
            </p:txBody>
          </p:sp>
          <p:sp>
            <p:nvSpPr>
              <p:cNvPr id="256" name="Freeform: Shape 255">
                <a:extLst>
                  <a:ext uri="{FF2B5EF4-FFF2-40B4-BE49-F238E27FC236}">
                    <a16:creationId xmlns:a16="http://schemas.microsoft.com/office/drawing/2014/main" id="{C5470772-4720-4FE0-9EEE-5F27F4AA7839}"/>
                  </a:ext>
                </a:extLst>
              </p:cNvPr>
              <p:cNvSpPr/>
              <p:nvPr/>
            </p:nvSpPr>
            <p:spPr>
              <a:xfrm>
                <a:off x="4396961" y="2108389"/>
                <a:ext cx="23317" cy="75117"/>
              </a:xfrm>
              <a:custGeom>
                <a:avLst/>
                <a:gdLst>
                  <a:gd name="connsiteX0" fmla="*/ 23317 w 23317"/>
                  <a:gd name="connsiteY0" fmla="*/ 0 h 75117"/>
                  <a:gd name="connsiteX1" fmla="*/ 23317 w 23317"/>
                  <a:gd name="connsiteY1" fmla="*/ 57264 h 75117"/>
                  <a:gd name="connsiteX2" fmla="*/ 0 w 23317"/>
                  <a:gd name="connsiteY2" fmla="*/ 75118 h 75117"/>
                </a:gdLst>
                <a:ahLst/>
                <a:cxnLst>
                  <a:cxn ang="0">
                    <a:pos x="connsiteX0" y="connsiteY0"/>
                  </a:cxn>
                  <a:cxn ang="0">
                    <a:pos x="connsiteX1" y="connsiteY1"/>
                  </a:cxn>
                  <a:cxn ang="0">
                    <a:pos x="connsiteX2" y="connsiteY2"/>
                  </a:cxn>
                </a:cxnLst>
                <a:rect l="l" t="t" r="r" b="b"/>
                <a:pathLst>
                  <a:path w="23317" h="75117">
                    <a:moveTo>
                      <a:pt x="23317" y="0"/>
                    </a:moveTo>
                    <a:lnTo>
                      <a:pt x="23317" y="57264"/>
                    </a:lnTo>
                    <a:lnTo>
                      <a:pt x="0" y="75118"/>
                    </a:lnTo>
                  </a:path>
                </a:pathLst>
              </a:custGeom>
              <a:noFill/>
              <a:ln w="12700" cap="flat">
                <a:solidFill>
                  <a:schemeClr val="tx1"/>
                </a:solidFill>
                <a:prstDash val="solid"/>
                <a:round/>
              </a:ln>
            </p:spPr>
            <p:txBody>
              <a:bodyPr rtlCol="0" anchor="ctr"/>
              <a:lstStyle/>
              <a:p>
                <a:endParaRPr lang="en-US" sz="1500" dirty="0"/>
              </a:p>
            </p:txBody>
          </p:sp>
          <p:sp>
            <p:nvSpPr>
              <p:cNvPr id="257" name="Freeform: Shape 256">
                <a:extLst>
                  <a:ext uri="{FF2B5EF4-FFF2-40B4-BE49-F238E27FC236}">
                    <a16:creationId xmlns:a16="http://schemas.microsoft.com/office/drawing/2014/main" id="{9AA8C4FB-561B-4062-BD1F-BBB19812EAB6}"/>
                  </a:ext>
                </a:extLst>
              </p:cNvPr>
              <p:cNvSpPr/>
              <p:nvPr/>
            </p:nvSpPr>
            <p:spPr>
              <a:xfrm>
                <a:off x="4387817" y="2225021"/>
                <a:ext cx="32461" cy="43936"/>
              </a:xfrm>
              <a:custGeom>
                <a:avLst/>
                <a:gdLst>
                  <a:gd name="connsiteX0" fmla="*/ 32461 w 32461"/>
                  <a:gd name="connsiteY0" fmla="*/ 43937 h 43936"/>
                  <a:gd name="connsiteX1" fmla="*/ 32461 w 32461"/>
                  <a:gd name="connsiteY1" fmla="*/ 24712 h 43936"/>
                  <a:gd name="connsiteX2" fmla="*/ 0 w 32461"/>
                  <a:gd name="connsiteY2" fmla="*/ 0 h 43936"/>
                </a:gdLst>
                <a:ahLst/>
                <a:cxnLst>
                  <a:cxn ang="0">
                    <a:pos x="connsiteX0" y="connsiteY0"/>
                  </a:cxn>
                  <a:cxn ang="0">
                    <a:pos x="connsiteX1" y="connsiteY1"/>
                  </a:cxn>
                  <a:cxn ang="0">
                    <a:pos x="connsiteX2" y="connsiteY2"/>
                  </a:cxn>
                </a:cxnLst>
                <a:rect l="l" t="t" r="r" b="b"/>
                <a:pathLst>
                  <a:path w="32461" h="43936">
                    <a:moveTo>
                      <a:pt x="32461" y="43937"/>
                    </a:moveTo>
                    <a:lnTo>
                      <a:pt x="32461" y="24712"/>
                    </a:lnTo>
                    <a:lnTo>
                      <a:pt x="0" y="0"/>
                    </a:lnTo>
                  </a:path>
                </a:pathLst>
              </a:custGeom>
              <a:noFill/>
              <a:ln w="12700" cap="flat">
                <a:solidFill>
                  <a:schemeClr val="tx1"/>
                </a:solidFill>
                <a:prstDash val="solid"/>
                <a:round/>
              </a:ln>
            </p:spPr>
            <p:txBody>
              <a:bodyPr rtlCol="0" anchor="ctr"/>
              <a:lstStyle/>
              <a:p>
                <a:endParaRPr lang="en-US" sz="1500" dirty="0"/>
              </a:p>
            </p:txBody>
          </p:sp>
        </p:grpSp>
        <p:grpSp>
          <p:nvGrpSpPr>
            <p:cNvPr id="219" name="Group 218">
              <a:extLst>
                <a:ext uri="{FF2B5EF4-FFF2-40B4-BE49-F238E27FC236}">
                  <a16:creationId xmlns:a16="http://schemas.microsoft.com/office/drawing/2014/main" id="{3083D30C-15FF-46EC-81DB-E27EEB79CD99}"/>
                </a:ext>
              </a:extLst>
            </p:cNvPr>
            <p:cNvGrpSpPr/>
            <p:nvPr/>
          </p:nvGrpSpPr>
          <p:grpSpPr>
            <a:xfrm>
              <a:off x="5506005" y="3536071"/>
              <a:ext cx="173582" cy="334627"/>
              <a:chOff x="9538726" y="2440508"/>
              <a:chExt cx="231728" cy="446720"/>
            </a:xfrm>
          </p:grpSpPr>
          <p:sp>
            <p:nvSpPr>
              <p:cNvPr id="220" name="Freeform: Shape 219">
                <a:extLst>
                  <a:ext uri="{FF2B5EF4-FFF2-40B4-BE49-F238E27FC236}">
                    <a16:creationId xmlns:a16="http://schemas.microsoft.com/office/drawing/2014/main" id="{40404344-DCA1-49D9-B5AE-0C66899AE4E8}"/>
                  </a:ext>
                </a:extLst>
              </p:cNvPr>
              <p:cNvSpPr/>
              <p:nvPr/>
            </p:nvSpPr>
            <p:spPr>
              <a:xfrm>
                <a:off x="9595371" y="2576004"/>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221" name="Freeform: Shape 220">
                <a:extLst>
                  <a:ext uri="{FF2B5EF4-FFF2-40B4-BE49-F238E27FC236}">
                    <a16:creationId xmlns:a16="http://schemas.microsoft.com/office/drawing/2014/main" id="{BFE06B66-5410-402A-885A-7C45F0455DAA}"/>
                  </a:ext>
                </a:extLst>
              </p:cNvPr>
              <p:cNvSpPr/>
              <p:nvPr/>
            </p:nvSpPr>
            <p:spPr>
              <a:xfrm>
                <a:off x="9595371" y="2626212"/>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222" name="Freeform: Shape 221">
                <a:extLst>
                  <a:ext uri="{FF2B5EF4-FFF2-40B4-BE49-F238E27FC236}">
                    <a16:creationId xmlns:a16="http://schemas.microsoft.com/office/drawing/2014/main" id="{38878005-4B9B-4530-B900-E2B957BCD6F3}"/>
                  </a:ext>
                </a:extLst>
              </p:cNvPr>
              <p:cNvSpPr/>
              <p:nvPr/>
            </p:nvSpPr>
            <p:spPr>
              <a:xfrm>
                <a:off x="9595371" y="2525796"/>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223" name="Freeform: Shape 222">
                <a:extLst>
                  <a:ext uri="{FF2B5EF4-FFF2-40B4-BE49-F238E27FC236}">
                    <a16:creationId xmlns:a16="http://schemas.microsoft.com/office/drawing/2014/main" id="{D88DD7C5-3927-49B8-80C6-359173C4444F}"/>
                  </a:ext>
                </a:extLst>
              </p:cNvPr>
              <p:cNvSpPr/>
              <p:nvPr/>
            </p:nvSpPr>
            <p:spPr>
              <a:xfrm>
                <a:off x="9698848" y="2520490"/>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224" name="Freeform: Shape 223">
                <a:extLst>
                  <a:ext uri="{FF2B5EF4-FFF2-40B4-BE49-F238E27FC236}">
                    <a16:creationId xmlns:a16="http://schemas.microsoft.com/office/drawing/2014/main" id="{5567837B-45F4-478C-8D36-B6C6121D1996}"/>
                  </a:ext>
                </a:extLst>
              </p:cNvPr>
              <p:cNvSpPr/>
              <p:nvPr/>
            </p:nvSpPr>
            <p:spPr>
              <a:xfrm>
                <a:off x="9698848" y="2570698"/>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225" name="Freeform: Shape 224">
                <a:extLst>
                  <a:ext uri="{FF2B5EF4-FFF2-40B4-BE49-F238E27FC236}">
                    <a16:creationId xmlns:a16="http://schemas.microsoft.com/office/drawing/2014/main" id="{7B3098BA-02E7-4191-807E-9CE87D461A83}"/>
                  </a:ext>
                </a:extLst>
              </p:cNvPr>
              <p:cNvSpPr/>
              <p:nvPr/>
            </p:nvSpPr>
            <p:spPr>
              <a:xfrm>
                <a:off x="9698848" y="2620905"/>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226" name="Freeform: Shape 225">
                <a:extLst>
                  <a:ext uri="{FF2B5EF4-FFF2-40B4-BE49-F238E27FC236}">
                    <a16:creationId xmlns:a16="http://schemas.microsoft.com/office/drawing/2014/main" id="{6E4F0E48-1129-4E2D-92D6-FA51C45525BE}"/>
                  </a:ext>
                </a:extLst>
              </p:cNvPr>
              <p:cNvSpPr/>
              <p:nvPr/>
            </p:nvSpPr>
            <p:spPr>
              <a:xfrm>
                <a:off x="9571233" y="2500692"/>
                <a:ext cx="160922" cy="51495"/>
              </a:xfrm>
              <a:custGeom>
                <a:avLst/>
                <a:gdLst>
                  <a:gd name="connsiteX0" fmla="*/ 161252 w 160922"/>
                  <a:gd name="connsiteY0" fmla="*/ 51503 h 51495"/>
                  <a:gd name="connsiteX1" fmla="*/ 1617 w 160922"/>
                  <a:gd name="connsiteY1" fmla="*/ 51503 h 51495"/>
                  <a:gd name="connsiteX2" fmla="*/ 1617 w 160922"/>
                  <a:gd name="connsiteY2" fmla="*/ 8054 h 51495"/>
                  <a:gd name="connsiteX3" fmla="*/ 8054 w 160922"/>
                  <a:gd name="connsiteY3" fmla="*/ 1617 h 51495"/>
                  <a:gd name="connsiteX4" fmla="*/ 154493 w 160922"/>
                  <a:gd name="connsiteY4" fmla="*/ 1617 h 51495"/>
                  <a:gd name="connsiteX5" fmla="*/ 160930 w 160922"/>
                  <a:gd name="connsiteY5" fmla="*/ 8054 h 51495"/>
                  <a:gd name="connsiteX6" fmla="*/ 160930 w 160922"/>
                  <a:gd name="connsiteY6" fmla="*/ 51503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61252" y="51503"/>
                    </a:moveTo>
                    <a:lnTo>
                      <a:pt x="1617" y="51503"/>
                    </a:lnTo>
                    <a:lnTo>
                      <a:pt x="1617" y="8054"/>
                    </a:lnTo>
                    <a:cubicBezTo>
                      <a:pt x="1617" y="4514"/>
                      <a:pt x="4514" y="1617"/>
                      <a:pt x="8054" y="1617"/>
                    </a:cubicBezTo>
                    <a:lnTo>
                      <a:pt x="154493" y="1617"/>
                    </a:lnTo>
                    <a:cubicBezTo>
                      <a:pt x="158034" y="1617"/>
                      <a:pt x="160930" y="4514"/>
                      <a:pt x="160930" y="8054"/>
                    </a:cubicBezTo>
                    <a:lnTo>
                      <a:pt x="160930" y="51503"/>
                    </a:lnTo>
                    <a:close/>
                  </a:path>
                </a:pathLst>
              </a:custGeom>
              <a:noFill/>
              <a:ln w="12700" cap="flat">
                <a:solidFill>
                  <a:schemeClr val="tx1"/>
                </a:solidFill>
                <a:prstDash val="solid"/>
                <a:round/>
              </a:ln>
            </p:spPr>
            <p:txBody>
              <a:bodyPr rtlCol="0" anchor="ctr"/>
              <a:lstStyle/>
              <a:p>
                <a:endParaRPr lang="en-US" sz="1500" dirty="0"/>
              </a:p>
            </p:txBody>
          </p:sp>
          <p:sp>
            <p:nvSpPr>
              <p:cNvPr id="227" name="Freeform: Shape 226">
                <a:extLst>
                  <a:ext uri="{FF2B5EF4-FFF2-40B4-BE49-F238E27FC236}">
                    <a16:creationId xmlns:a16="http://schemas.microsoft.com/office/drawing/2014/main" id="{C11B1945-6E83-47B4-BF95-3B3142A12A2C}"/>
                  </a:ext>
                </a:extLst>
              </p:cNvPr>
              <p:cNvSpPr/>
              <p:nvPr/>
            </p:nvSpPr>
            <p:spPr>
              <a:xfrm>
                <a:off x="9571233" y="2550900"/>
                <a:ext cx="160922" cy="51495"/>
              </a:xfrm>
              <a:custGeom>
                <a:avLst/>
                <a:gdLst>
                  <a:gd name="connsiteX0" fmla="*/ 1617 w 160922"/>
                  <a:gd name="connsiteY0" fmla="*/ 1617 h 51495"/>
                  <a:gd name="connsiteX1" fmla="*/ 160930 w 160922"/>
                  <a:gd name="connsiteY1" fmla="*/ 1617 h 51495"/>
                  <a:gd name="connsiteX2" fmla="*/ 160930 w 160922"/>
                  <a:gd name="connsiteY2" fmla="*/ 51825 h 51495"/>
                  <a:gd name="connsiteX3" fmla="*/ 1617 w 160922"/>
                  <a:gd name="connsiteY3" fmla="*/ 51825 h 51495"/>
                </a:gdLst>
                <a:ahLst/>
                <a:cxnLst>
                  <a:cxn ang="0">
                    <a:pos x="connsiteX0" y="connsiteY0"/>
                  </a:cxn>
                  <a:cxn ang="0">
                    <a:pos x="connsiteX1" y="connsiteY1"/>
                  </a:cxn>
                  <a:cxn ang="0">
                    <a:pos x="connsiteX2" y="connsiteY2"/>
                  </a:cxn>
                  <a:cxn ang="0">
                    <a:pos x="connsiteX3" y="connsiteY3"/>
                  </a:cxn>
                </a:cxnLst>
                <a:rect l="l" t="t" r="r" b="b"/>
                <a:pathLst>
                  <a:path w="160922" h="51495">
                    <a:moveTo>
                      <a:pt x="1617" y="1617"/>
                    </a:moveTo>
                    <a:lnTo>
                      <a:pt x="160930" y="1617"/>
                    </a:lnTo>
                    <a:lnTo>
                      <a:pt x="160930" y="51825"/>
                    </a:lnTo>
                    <a:lnTo>
                      <a:pt x="1617" y="51825"/>
                    </a:lnTo>
                    <a:close/>
                  </a:path>
                </a:pathLst>
              </a:custGeom>
              <a:noFill/>
              <a:ln w="12700" cap="flat">
                <a:solidFill>
                  <a:schemeClr val="tx1"/>
                </a:solidFill>
                <a:prstDash val="solid"/>
                <a:round/>
              </a:ln>
            </p:spPr>
            <p:txBody>
              <a:bodyPr rtlCol="0" anchor="ctr"/>
              <a:lstStyle/>
              <a:p>
                <a:endParaRPr lang="en-US" sz="1500" dirty="0"/>
              </a:p>
            </p:txBody>
          </p:sp>
          <p:sp>
            <p:nvSpPr>
              <p:cNvPr id="228" name="Freeform: Shape 227">
                <a:extLst>
                  <a:ext uri="{FF2B5EF4-FFF2-40B4-BE49-F238E27FC236}">
                    <a16:creationId xmlns:a16="http://schemas.microsoft.com/office/drawing/2014/main" id="{1883D896-52A3-41DD-8927-F43287270EAA}"/>
                  </a:ext>
                </a:extLst>
              </p:cNvPr>
              <p:cNvSpPr/>
              <p:nvPr/>
            </p:nvSpPr>
            <p:spPr>
              <a:xfrm>
                <a:off x="9571233" y="2601108"/>
                <a:ext cx="160922" cy="51495"/>
              </a:xfrm>
              <a:custGeom>
                <a:avLst/>
                <a:gdLst>
                  <a:gd name="connsiteX0" fmla="*/ 154815 w 160922"/>
                  <a:gd name="connsiteY0" fmla="*/ 51825 h 51495"/>
                  <a:gd name="connsiteX1" fmla="*/ 8054 w 160922"/>
                  <a:gd name="connsiteY1" fmla="*/ 51825 h 51495"/>
                  <a:gd name="connsiteX2" fmla="*/ 1617 w 160922"/>
                  <a:gd name="connsiteY2" fmla="*/ 45388 h 51495"/>
                  <a:gd name="connsiteX3" fmla="*/ 1617 w 160922"/>
                  <a:gd name="connsiteY3" fmla="*/ 1617 h 51495"/>
                  <a:gd name="connsiteX4" fmla="*/ 160930 w 160922"/>
                  <a:gd name="connsiteY4" fmla="*/ 1617 h 51495"/>
                  <a:gd name="connsiteX5" fmla="*/ 160930 w 160922"/>
                  <a:gd name="connsiteY5" fmla="*/ 45388 h 51495"/>
                  <a:gd name="connsiteX6" fmla="*/ 154815 w 160922"/>
                  <a:gd name="connsiteY6" fmla="*/ 51825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54815" y="51825"/>
                    </a:moveTo>
                    <a:lnTo>
                      <a:pt x="8054" y="51825"/>
                    </a:lnTo>
                    <a:cubicBezTo>
                      <a:pt x="4514" y="51825"/>
                      <a:pt x="1617" y="48928"/>
                      <a:pt x="1617" y="45388"/>
                    </a:cubicBezTo>
                    <a:lnTo>
                      <a:pt x="1617" y="1617"/>
                    </a:lnTo>
                    <a:lnTo>
                      <a:pt x="160930" y="1617"/>
                    </a:lnTo>
                    <a:lnTo>
                      <a:pt x="160930" y="45388"/>
                    </a:lnTo>
                    <a:cubicBezTo>
                      <a:pt x="161252" y="48928"/>
                      <a:pt x="158356" y="51825"/>
                      <a:pt x="154815" y="51825"/>
                    </a:cubicBezTo>
                    <a:close/>
                  </a:path>
                </a:pathLst>
              </a:custGeom>
              <a:noFill/>
              <a:ln w="12700" cap="flat">
                <a:solidFill>
                  <a:schemeClr val="tx1"/>
                </a:solidFill>
                <a:prstDash val="solid"/>
                <a:round/>
              </a:ln>
            </p:spPr>
            <p:txBody>
              <a:bodyPr rtlCol="0" anchor="ctr"/>
              <a:lstStyle/>
              <a:p>
                <a:endParaRPr lang="en-US" sz="1500" dirty="0"/>
              </a:p>
            </p:txBody>
          </p:sp>
          <p:sp>
            <p:nvSpPr>
              <p:cNvPr id="229" name="Freeform: Shape 228">
                <a:extLst>
                  <a:ext uri="{FF2B5EF4-FFF2-40B4-BE49-F238E27FC236}">
                    <a16:creationId xmlns:a16="http://schemas.microsoft.com/office/drawing/2014/main" id="{AE765D88-7868-4B91-BC70-FC810130F888}"/>
                  </a:ext>
                </a:extLst>
              </p:cNvPr>
              <p:cNvSpPr/>
              <p:nvPr/>
            </p:nvSpPr>
            <p:spPr>
              <a:xfrm>
                <a:off x="9538726" y="2440508"/>
                <a:ext cx="231728" cy="424835"/>
              </a:xfrm>
              <a:custGeom>
                <a:avLst/>
                <a:gdLst>
                  <a:gd name="connsiteX0" fmla="*/ 223690 w 231728"/>
                  <a:gd name="connsiteY0" fmla="*/ 425808 h 424834"/>
                  <a:gd name="connsiteX1" fmla="*/ 8054 w 231728"/>
                  <a:gd name="connsiteY1" fmla="*/ 425808 h 424834"/>
                  <a:gd name="connsiteX2" fmla="*/ 1617 w 231728"/>
                  <a:gd name="connsiteY2" fmla="*/ 419371 h 424834"/>
                  <a:gd name="connsiteX3" fmla="*/ 1617 w 231728"/>
                  <a:gd name="connsiteY3" fmla="*/ 8054 h 424834"/>
                  <a:gd name="connsiteX4" fmla="*/ 8054 w 231728"/>
                  <a:gd name="connsiteY4" fmla="*/ 1617 h 424834"/>
                  <a:gd name="connsiteX5" fmla="*/ 223690 w 231728"/>
                  <a:gd name="connsiteY5" fmla="*/ 1617 h 424834"/>
                  <a:gd name="connsiteX6" fmla="*/ 230127 w 231728"/>
                  <a:gd name="connsiteY6" fmla="*/ 8054 h 424834"/>
                  <a:gd name="connsiteX7" fmla="*/ 230127 w 231728"/>
                  <a:gd name="connsiteY7" fmla="*/ 419371 h 424834"/>
                  <a:gd name="connsiteX8" fmla="*/ 223690 w 231728"/>
                  <a:gd name="connsiteY8" fmla="*/ 425808 h 42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424834">
                    <a:moveTo>
                      <a:pt x="223690" y="425808"/>
                    </a:moveTo>
                    <a:lnTo>
                      <a:pt x="8054" y="425808"/>
                    </a:lnTo>
                    <a:cubicBezTo>
                      <a:pt x="4514" y="425808"/>
                      <a:pt x="1617" y="422912"/>
                      <a:pt x="1617" y="419371"/>
                    </a:cubicBezTo>
                    <a:lnTo>
                      <a:pt x="1617" y="8054"/>
                    </a:lnTo>
                    <a:cubicBezTo>
                      <a:pt x="1617" y="4514"/>
                      <a:pt x="4514" y="1617"/>
                      <a:pt x="8054" y="1617"/>
                    </a:cubicBezTo>
                    <a:lnTo>
                      <a:pt x="223690" y="1617"/>
                    </a:lnTo>
                    <a:cubicBezTo>
                      <a:pt x="227230" y="1617"/>
                      <a:pt x="230127" y="4514"/>
                      <a:pt x="230127" y="8054"/>
                    </a:cubicBezTo>
                    <a:lnTo>
                      <a:pt x="230127" y="419371"/>
                    </a:lnTo>
                    <a:cubicBezTo>
                      <a:pt x="230127" y="422912"/>
                      <a:pt x="227230" y="425808"/>
                      <a:pt x="223690" y="425808"/>
                    </a:cubicBezTo>
                    <a:close/>
                  </a:path>
                </a:pathLst>
              </a:custGeom>
              <a:noFill/>
              <a:ln w="12700" cap="flat">
                <a:solidFill>
                  <a:schemeClr val="tx1"/>
                </a:solidFill>
                <a:prstDash val="solid"/>
                <a:round/>
              </a:ln>
            </p:spPr>
            <p:txBody>
              <a:bodyPr rtlCol="0" anchor="ctr"/>
              <a:lstStyle/>
              <a:p>
                <a:endParaRPr lang="en-US" sz="1500" dirty="0"/>
              </a:p>
            </p:txBody>
          </p:sp>
          <p:sp>
            <p:nvSpPr>
              <p:cNvPr id="230" name="Freeform: Shape 229">
                <a:extLst>
                  <a:ext uri="{FF2B5EF4-FFF2-40B4-BE49-F238E27FC236}">
                    <a16:creationId xmlns:a16="http://schemas.microsoft.com/office/drawing/2014/main" id="{5417F8FC-FEA1-48B8-B329-88092BC144EA}"/>
                  </a:ext>
                </a:extLst>
              </p:cNvPr>
              <p:cNvSpPr/>
              <p:nvPr/>
            </p:nvSpPr>
            <p:spPr>
              <a:xfrm>
                <a:off x="9658131"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231" name="Freeform: Shape 230">
                <a:extLst>
                  <a:ext uri="{FF2B5EF4-FFF2-40B4-BE49-F238E27FC236}">
                    <a16:creationId xmlns:a16="http://schemas.microsoft.com/office/drawing/2014/main" id="{601707C2-7301-4B68-816B-7F7CD15A9EF2}"/>
                  </a:ext>
                </a:extLst>
              </p:cNvPr>
              <p:cNvSpPr/>
              <p:nvPr/>
            </p:nvSpPr>
            <p:spPr>
              <a:xfrm>
                <a:off x="9708017"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232" name="Freeform: Shape 231">
                <a:extLst>
                  <a:ext uri="{FF2B5EF4-FFF2-40B4-BE49-F238E27FC236}">
                    <a16:creationId xmlns:a16="http://schemas.microsoft.com/office/drawing/2014/main" id="{B90975F3-722C-4876-98F5-7E07908EA643}"/>
                  </a:ext>
                </a:extLst>
              </p:cNvPr>
              <p:cNvSpPr/>
              <p:nvPr/>
            </p:nvSpPr>
            <p:spPr>
              <a:xfrm>
                <a:off x="9658131"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233" name="Freeform: Shape 232">
                <a:extLst>
                  <a:ext uri="{FF2B5EF4-FFF2-40B4-BE49-F238E27FC236}">
                    <a16:creationId xmlns:a16="http://schemas.microsoft.com/office/drawing/2014/main" id="{EAEED104-8F70-430D-8A2D-315867EE2485}"/>
                  </a:ext>
                </a:extLst>
              </p:cNvPr>
              <p:cNvSpPr/>
              <p:nvPr/>
            </p:nvSpPr>
            <p:spPr>
              <a:xfrm>
                <a:off x="9708017"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234" name="Freeform: Shape 233">
                <a:extLst>
                  <a:ext uri="{FF2B5EF4-FFF2-40B4-BE49-F238E27FC236}">
                    <a16:creationId xmlns:a16="http://schemas.microsoft.com/office/drawing/2014/main" id="{27E1AEC2-9D2C-4D48-BC17-874D7AB1FD9E}"/>
                  </a:ext>
                </a:extLst>
              </p:cNvPr>
              <p:cNvSpPr/>
              <p:nvPr/>
            </p:nvSpPr>
            <p:spPr>
              <a:xfrm>
                <a:off x="956576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sp>
            <p:nvSpPr>
              <p:cNvPr id="235" name="Freeform: Shape 234">
                <a:extLst>
                  <a:ext uri="{FF2B5EF4-FFF2-40B4-BE49-F238E27FC236}">
                    <a16:creationId xmlns:a16="http://schemas.microsoft.com/office/drawing/2014/main" id="{A15C40F8-7F40-4E24-A19B-8A121126E1B8}"/>
                  </a:ext>
                </a:extLst>
              </p:cNvPr>
              <p:cNvSpPr/>
              <p:nvPr/>
            </p:nvSpPr>
            <p:spPr>
              <a:xfrm>
                <a:off x="969128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grpSp>
        <p:sp>
          <p:nvSpPr>
            <p:cNvPr id="259" name="Rounded Rectangle 65">
              <a:extLst>
                <a:ext uri="{FF2B5EF4-FFF2-40B4-BE49-F238E27FC236}">
                  <a16:creationId xmlns:a16="http://schemas.microsoft.com/office/drawing/2014/main" id="{1018FC99-0E4E-4BC9-A8BC-352E61AE0C8E}"/>
                </a:ext>
              </a:extLst>
            </p:cNvPr>
            <p:cNvSpPr/>
            <p:nvPr/>
          </p:nvSpPr>
          <p:spPr>
            <a:xfrm>
              <a:off x="1462477" y="4005656"/>
              <a:ext cx="4464844" cy="498826"/>
            </a:xfrm>
            <a:prstGeom prst="roundRect">
              <a:avLst>
                <a:gd name="adj" fmla="val 50000"/>
              </a:avLst>
            </a:prstGeom>
            <a:noFill/>
            <a:ln w="1270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967">
                <a:defRPr/>
              </a:pPr>
              <a:endParaRPr lang="en-US" sz="2000" dirty="0">
                <a:solidFill>
                  <a:srgbClr val="FFFFFF"/>
                </a:solidFill>
                <a:latin typeface="Arial"/>
              </a:endParaRPr>
            </a:p>
          </p:txBody>
        </p:sp>
        <p:sp>
          <p:nvSpPr>
            <p:cNvPr id="260" name="Rectangle 259">
              <a:extLst>
                <a:ext uri="{FF2B5EF4-FFF2-40B4-BE49-F238E27FC236}">
                  <a16:creationId xmlns:a16="http://schemas.microsoft.com/office/drawing/2014/main" id="{91FAF3D4-0733-46F7-9C88-9DB78DD9FD75}"/>
                </a:ext>
              </a:extLst>
            </p:cNvPr>
            <p:cNvSpPr/>
            <p:nvPr/>
          </p:nvSpPr>
          <p:spPr>
            <a:xfrm>
              <a:off x="565059" y="4127380"/>
              <a:ext cx="846988" cy="226985"/>
            </a:xfrm>
            <a:prstGeom prst="rect">
              <a:avLst/>
            </a:prstGeom>
          </p:spPr>
          <p:txBody>
            <a:bodyPr wrap="square" anchor="ctr">
              <a:spAutoFit/>
            </a:bodyPr>
            <a:lstStyle/>
            <a:p>
              <a:pPr algn="r" defTabSz="507967">
                <a:defRPr/>
              </a:pPr>
              <a:r>
                <a:rPr lang="en-US" sz="8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ml.p3dn.24xl</a:t>
              </a:r>
              <a:endParaRPr lang="en-US" sz="875" dirty="0">
                <a:solidFill>
                  <a:srgbClr val="212E3D"/>
                </a:solidFill>
                <a:latin typeface="Arial"/>
              </a:endParaRPr>
            </a:p>
          </p:txBody>
        </p:sp>
        <p:grpSp>
          <p:nvGrpSpPr>
            <p:cNvPr id="261" name="Graphic 299">
              <a:extLst>
                <a:ext uri="{FF2B5EF4-FFF2-40B4-BE49-F238E27FC236}">
                  <a16:creationId xmlns:a16="http://schemas.microsoft.com/office/drawing/2014/main" id="{D3D9CB03-7DE3-43BD-9051-C58C7B8F5939}"/>
                </a:ext>
              </a:extLst>
            </p:cNvPr>
            <p:cNvGrpSpPr/>
            <p:nvPr/>
          </p:nvGrpSpPr>
          <p:grpSpPr>
            <a:xfrm>
              <a:off x="1577042" y="4118474"/>
              <a:ext cx="290204" cy="273189"/>
              <a:chOff x="4216984" y="2055308"/>
              <a:chExt cx="292425" cy="275280"/>
            </a:xfrm>
            <a:noFill/>
          </p:grpSpPr>
          <p:sp>
            <p:nvSpPr>
              <p:cNvPr id="279" name="Freeform: Shape 278">
                <a:extLst>
                  <a:ext uri="{FF2B5EF4-FFF2-40B4-BE49-F238E27FC236}">
                    <a16:creationId xmlns:a16="http://schemas.microsoft.com/office/drawing/2014/main" id="{1DC0C86C-D49E-4B30-B15C-944B505BB001}"/>
                  </a:ext>
                </a:extLst>
              </p:cNvPr>
              <p:cNvSpPr/>
              <p:nvPr/>
            </p:nvSpPr>
            <p:spPr>
              <a:xfrm>
                <a:off x="4465061" y="2171094"/>
                <a:ext cx="44348" cy="44348"/>
              </a:xfrm>
              <a:custGeom>
                <a:avLst/>
                <a:gdLst>
                  <a:gd name="connsiteX0" fmla="*/ 44348 w 44348"/>
                  <a:gd name="connsiteY0" fmla="*/ 22174 h 44348"/>
                  <a:gd name="connsiteX1" fmla="*/ 22174 w 44348"/>
                  <a:gd name="connsiteY1" fmla="*/ 44348 h 44348"/>
                  <a:gd name="connsiteX2" fmla="*/ 0 w 44348"/>
                  <a:gd name="connsiteY2" fmla="*/ 22174 h 44348"/>
                  <a:gd name="connsiteX3" fmla="*/ 22174 w 44348"/>
                  <a:gd name="connsiteY3" fmla="*/ 0 h 44348"/>
                  <a:gd name="connsiteX4" fmla="*/ 44348 w 44348"/>
                  <a:gd name="connsiteY4" fmla="*/ 22174 h 4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 h="44348">
                    <a:moveTo>
                      <a:pt x="44348" y="22174"/>
                    </a:moveTo>
                    <a:cubicBezTo>
                      <a:pt x="44348" y="34421"/>
                      <a:pt x="34421" y="44348"/>
                      <a:pt x="22174" y="44348"/>
                    </a:cubicBezTo>
                    <a:cubicBezTo>
                      <a:pt x="9928" y="44348"/>
                      <a:pt x="0" y="34421"/>
                      <a:pt x="0" y="22174"/>
                    </a:cubicBezTo>
                    <a:cubicBezTo>
                      <a:pt x="0" y="9928"/>
                      <a:pt x="9928" y="0"/>
                      <a:pt x="22174" y="0"/>
                    </a:cubicBezTo>
                    <a:cubicBezTo>
                      <a:pt x="34421" y="0"/>
                      <a:pt x="44348" y="9928"/>
                      <a:pt x="44348" y="22174"/>
                    </a:cubicBezTo>
                    <a:close/>
                  </a:path>
                </a:pathLst>
              </a:custGeom>
              <a:noFill/>
              <a:ln w="12700" cap="flat">
                <a:solidFill>
                  <a:schemeClr val="tx1"/>
                </a:solidFill>
                <a:prstDash val="solid"/>
                <a:miter/>
              </a:ln>
            </p:spPr>
            <p:txBody>
              <a:bodyPr rtlCol="0" anchor="ctr"/>
              <a:lstStyle/>
              <a:p>
                <a:endParaRPr lang="en-US" sz="1500" dirty="0"/>
              </a:p>
            </p:txBody>
          </p:sp>
          <p:sp>
            <p:nvSpPr>
              <p:cNvPr id="280" name="Freeform: Shape 279">
                <a:extLst>
                  <a:ext uri="{FF2B5EF4-FFF2-40B4-BE49-F238E27FC236}">
                    <a16:creationId xmlns:a16="http://schemas.microsoft.com/office/drawing/2014/main" id="{C8DA56F8-5088-4042-8F89-E37920543D22}"/>
                  </a:ext>
                </a:extLst>
              </p:cNvPr>
              <p:cNvSpPr/>
              <p:nvPr/>
            </p:nvSpPr>
            <p:spPr>
              <a:xfrm rot="-5400000">
                <a:off x="4399247" y="2056337"/>
                <a:ext cx="42451" cy="42451"/>
              </a:xfrm>
              <a:custGeom>
                <a:avLst/>
                <a:gdLst>
                  <a:gd name="connsiteX0" fmla="*/ 0 w 42451"/>
                  <a:gd name="connsiteY0" fmla="*/ 0 h 42451"/>
                  <a:gd name="connsiteX1" fmla="*/ 42451 w 42451"/>
                  <a:gd name="connsiteY1" fmla="*/ 0 h 42451"/>
                  <a:gd name="connsiteX2" fmla="*/ 42451 w 42451"/>
                  <a:gd name="connsiteY2" fmla="*/ 42451 h 42451"/>
                  <a:gd name="connsiteX3" fmla="*/ 0 w 42451"/>
                  <a:gd name="connsiteY3" fmla="*/ 42451 h 42451"/>
                </a:gdLst>
                <a:ahLst/>
                <a:cxnLst>
                  <a:cxn ang="0">
                    <a:pos x="connsiteX0" y="connsiteY0"/>
                  </a:cxn>
                  <a:cxn ang="0">
                    <a:pos x="connsiteX1" y="connsiteY1"/>
                  </a:cxn>
                  <a:cxn ang="0">
                    <a:pos x="connsiteX2" y="connsiteY2"/>
                  </a:cxn>
                  <a:cxn ang="0">
                    <a:pos x="connsiteX3" y="connsiteY3"/>
                  </a:cxn>
                </a:cxnLst>
                <a:rect l="l" t="t" r="r" b="b"/>
                <a:pathLst>
                  <a:path w="42451" h="42451">
                    <a:moveTo>
                      <a:pt x="0" y="0"/>
                    </a:moveTo>
                    <a:lnTo>
                      <a:pt x="42451" y="0"/>
                    </a:lnTo>
                    <a:lnTo>
                      <a:pt x="42451" y="42451"/>
                    </a:lnTo>
                    <a:lnTo>
                      <a:pt x="0" y="42451"/>
                    </a:lnTo>
                    <a:close/>
                  </a:path>
                </a:pathLst>
              </a:custGeom>
              <a:noFill/>
              <a:ln w="12700" cap="flat">
                <a:solidFill>
                  <a:schemeClr val="tx1"/>
                </a:solidFill>
                <a:prstDash val="solid"/>
                <a:miter/>
              </a:ln>
            </p:spPr>
            <p:txBody>
              <a:bodyPr rtlCol="0" anchor="ctr"/>
              <a:lstStyle/>
              <a:p>
                <a:endParaRPr lang="en-US" sz="1500" dirty="0"/>
              </a:p>
            </p:txBody>
          </p:sp>
          <p:sp>
            <p:nvSpPr>
              <p:cNvPr id="281" name="Freeform: Shape 280">
                <a:extLst>
                  <a:ext uri="{FF2B5EF4-FFF2-40B4-BE49-F238E27FC236}">
                    <a16:creationId xmlns:a16="http://schemas.microsoft.com/office/drawing/2014/main" id="{AE14AE4E-BD97-4BD0-A0BB-27CC6CC63F49}"/>
                  </a:ext>
                </a:extLst>
              </p:cNvPr>
              <p:cNvSpPr/>
              <p:nvPr/>
            </p:nvSpPr>
            <p:spPr>
              <a:xfrm>
                <a:off x="4397921" y="2278559"/>
                <a:ext cx="45079" cy="52029"/>
              </a:xfrm>
              <a:custGeom>
                <a:avLst/>
                <a:gdLst>
                  <a:gd name="connsiteX0" fmla="*/ 0 w 45079"/>
                  <a:gd name="connsiteY0" fmla="*/ 39022 h 52029"/>
                  <a:gd name="connsiteX1" fmla="*/ 0 w 45079"/>
                  <a:gd name="connsiteY1" fmla="*/ 13007 h 52029"/>
                  <a:gd name="connsiteX2" fmla="*/ 22540 w 45079"/>
                  <a:gd name="connsiteY2" fmla="*/ 0 h 52029"/>
                  <a:gd name="connsiteX3" fmla="*/ 45080 w 45079"/>
                  <a:gd name="connsiteY3" fmla="*/ 13007 h 52029"/>
                  <a:gd name="connsiteX4" fmla="*/ 45080 w 45079"/>
                  <a:gd name="connsiteY4" fmla="*/ 39022 h 52029"/>
                  <a:gd name="connsiteX5" fmla="*/ 22540 w 45079"/>
                  <a:gd name="connsiteY5" fmla="*/ 52029 h 52029"/>
                  <a:gd name="connsiteX6" fmla="*/ 0 w 45079"/>
                  <a:gd name="connsiteY6" fmla="*/ 39022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9" h="52029">
                    <a:moveTo>
                      <a:pt x="0" y="39022"/>
                    </a:moveTo>
                    <a:lnTo>
                      <a:pt x="0" y="13007"/>
                    </a:lnTo>
                    <a:lnTo>
                      <a:pt x="22540" y="0"/>
                    </a:lnTo>
                    <a:lnTo>
                      <a:pt x="45080" y="13007"/>
                    </a:lnTo>
                    <a:lnTo>
                      <a:pt x="45080" y="39022"/>
                    </a:lnTo>
                    <a:lnTo>
                      <a:pt x="22540" y="52029"/>
                    </a:lnTo>
                    <a:lnTo>
                      <a:pt x="0" y="39022"/>
                    </a:lnTo>
                    <a:close/>
                  </a:path>
                </a:pathLst>
              </a:custGeom>
              <a:noFill/>
              <a:ln w="12700" cap="flat">
                <a:solidFill>
                  <a:schemeClr val="tx1"/>
                </a:solidFill>
                <a:prstDash val="solid"/>
                <a:miter/>
              </a:ln>
            </p:spPr>
            <p:txBody>
              <a:bodyPr rtlCol="0" anchor="ctr"/>
              <a:lstStyle/>
              <a:p>
                <a:endParaRPr lang="en-US" sz="1500" dirty="0"/>
              </a:p>
            </p:txBody>
          </p:sp>
          <p:sp>
            <p:nvSpPr>
              <p:cNvPr id="282" name="Freeform: Shape 281">
                <a:extLst>
                  <a:ext uri="{FF2B5EF4-FFF2-40B4-BE49-F238E27FC236}">
                    <a16:creationId xmlns:a16="http://schemas.microsoft.com/office/drawing/2014/main" id="{743D0DFD-49BC-4EA4-82E5-0247AABA4800}"/>
                  </a:ext>
                </a:extLst>
              </p:cNvPr>
              <p:cNvSpPr/>
              <p:nvPr/>
            </p:nvSpPr>
            <p:spPr>
              <a:xfrm>
                <a:off x="4216984" y="2162156"/>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2700" cap="flat">
                <a:solidFill>
                  <a:schemeClr val="tx1"/>
                </a:solidFill>
                <a:prstDash val="solid"/>
                <a:round/>
              </a:ln>
            </p:spPr>
            <p:txBody>
              <a:bodyPr rtlCol="0" anchor="ctr"/>
              <a:lstStyle/>
              <a:p>
                <a:endParaRPr lang="en-US" sz="1500" dirty="0"/>
              </a:p>
            </p:txBody>
          </p:sp>
          <p:sp>
            <p:nvSpPr>
              <p:cNvPr id="283" name="Freeform: Shape 282">
                <a:extLst>
                  <a:ext uri="{FF2B5EF4-FFF2-40B4-BE49-F238E27FC236}">
                    <a16:creationId xmlns:a16="http://schemas.microsoft.com/office/drawing/2014/main" id="{3068ACF0-0A7A-4707-81CA-76AB7F06C09A}"/>
                  </a:ext>
                </a:extLst>
              </p:cNvPr>
              <p:cNvSpPr/>
              <p:nvPr/>
            </p:nvSpPr>
            <p:spPr>
              <a:xfrm>
                <a:off x="4284695" y="2106081"/>
                <a:ext cx="33832" cy="86090"/>
              </a:xfrm>
              <a:custGeom>
                <a:avLst/>
                <a:gdLst>
                  <a:gd name="connsiteX0" fmla="*/ 0 w 33832"/>
                  <a:gd name="connsiteY0" fmla="*/ 86091 h 86090"/>
                  <a:gd name="connsiteX1" fmla="*/ 0 w 33832"/>
                  <a:gd name="connsiteY1" fmla="*/ 50772 h 86090"/>
                  <a:gd name="connsiteX2" fmla="*/ 33833 w 33832"/>
                  <a:gd name="connsiteY2" fmla="*/ 33856 h 86090"/>
                  <a:gd name="connsiteX3" fmla="*/ 33833 w 33832"/>
                  <a:gd name="connsiteY3" fmla="*/ 0 h 86090"/>
                </a:gdLst>
                <a:ahLst/>
                <a:cxnLst>
                  <a:cxn ang="0">
                    <a:pos x="connsiteX0" y="connsiteY0"/>
                  </a:cxn>
                  <a:cxn ang="0">
                    <a:pos x="connsiteX1" y="connsiteY1"/>
                  </a:cxn>
                  <a:cxn ang="0">
                    <a:pos x="connsiteX2" y="connsiteY2"/>
                  </a:cxn>
                  <a:cxn ang="0">
                    <a:pos x="connsiteX3" y="connsiteY3"/>
                  </a:cxn>
                </a:cxnLst>
                <a:rect l="l" t="t" r="r" b="b"/>
                <a:pathLst>
                  <a:path w="33832" h="86090">
                    <a:moveTo>
                      <a:pt x="0" y="86091"/>
                    </a:moveTo>
                    <a:lnTo>
                      <a:pt x="0" y="50772"/>
                    </a:lnTo>
                    <a:lnTo>
                      <a:pt x="33833" y="33856"/>
                    </a:lnTo>
                    <a:lnTo>
                      <a:pt x="33833" y="0"/>
                    </a:lnTo>
                  </a:path>
                </a:pathLst>
              </a:custGeom>
              <a:noFill/>
              <a:ln w="12700" cap="flat">
                <a:solidFill>
                  <a:schemeClr val="tx1"/>
                </a:solidFill>
                <a:prstDash val="solid"/>
                <a:round/>
              </a:ln>
            </p:spPr>
            <p:txBody>
              <a:bodyPr rtlCol="0" anchor="ctr"/>
              <a:lstStyle/>
              <a:p>
                <a:endParaRPr lang="en-US" sz="1500" dirty="0"/>
              </a:p>
            </p:txBody>
          </p:sp>
          <p:sp>
            <p:nvSpPr>
              <p:cNvPr id="284" name="Freeform: Shape 283">
                <a:extLst>
                  <a:ext uri="{FF2B5EF4-FFF2-40B4-BE49-F238E27FC236}">
                    <a16:creationId xmlns:a16="http://schemas.microsoft.com/office/drawing/2014/main" id="{633B71DC-CD6C-4674-AC1C-B227BEBD5741}"/>
                  </a:ext>
                </a:extLst>
              </p:cNvPr>
              <p:cNvSpPr/>
              <p:nvPr/>
            </p:nvSpPr>
            <p:spPr>
              <a:xfrm>
                <a:off x="4250840" y="2139936"/>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2700" cap="flat">
                <a:solidFill>
                  <a:schemeClr val="tx1"/>
                </a:solidFill>
                <a:prstDash val="solid"/>
                <a:round/>
              </a:ln>
            </p:spPr>
            <p:txBody>
              <a:bodyPr rtlCol="0" anchor="ctr"/>
              <a:lstStyle/>
              <a:p>
                <a:endParaRPr lang="en-US" sz="1500" dirty="0"/>
              </a:p>
            </p:txBody>
          </p:sp>
          <p:sp>
            <p:nvSpPr>
              <p:cNvPr id="285" name="Freeform: Shape 284">
                <a:extLst>
                  <a:ext uri="{FF2B5EF4-FFF2-40B4-BE49-F238E27FC236}">
                    <a16:creationId xmlns:a16="http://schemas.microsoft.com/office/drawing/2014/main" id="{5D69907C-899A-46E8-8912-811642AED0AE}"/>
                  </a:ext>
                </a:extLst>
              </p:cNvPr>
              <p:cNvSpPr/>
              <p:nvPr/>
            </p:nvSpPr>
            <p:spPr>
              <a:xfrm>
                <a:off x="4284672" y="2075791"/>
                <a:ext cx="2286" cy="41559"/>
              </a:xfrm>
              <a:custGeom>
                <a:avLst/>
                <a:gdLst>
                  <a:gd name="connsiteX0" fmla="*/ 0 w 2286"/>
                  <a:gd name="connsiteY0" fmla="*/ 41559 h 41559"/>
                  <a:gd name="connsiteX1" fmla="*/ 0 w 2286"/>
                  <a:gd name="connsiteY1" fmla="*/ 0 h 41559"/>
                </a:gdLst>
                <a:ahLst/>
                <a:cxnLst>
                  <a:cxn ang="0">
                    <a:pos x="connsiteX0" y="connsiteY0"/>
                  </a:cxn>
                  <a:cxn ang="0">
                    <a:pos x="connsiteX1" y="connsiteY1"/>
                  </a:cxn>
                </a:cxnLst>
                <a:rect l="l" t="t" r="r" b="b"/>
                <a:pathLst>
                  <a:path w="2286" h="41559">
                    <a:moveTo>
                      <a:pt x="0" y="41559"/>
                    </a:moveTo>
                    <a:lnTo>
                      <a:pt x="0" y="0"/>
                    </a:lnTo>
                  </a:path>
                </a:pathLst>
              </a:custGeom>
              <a:ln w="12700" cap="flat">
                <a:solidFill>
                  <a:schemeClr val="tx1"/>
                </a:solidFill>
                <a:prstDash val="solid"/>
                <a:round/>
              </a:ln>
            </p:spPr>
            <p:txBody>
              <a:bodyPr rtlCol="0" anchor="ctr"/>
              <a:lstStyle/>
              <a:p>
                <a:endParaRPr lang="en-US" sz="1500" dirty="0"/>
              </a:p>
            </p:txBody>
          </p:sp>
          <p:sp>
            <p:nvSpPr>
              <p:cNvPr id="286" name="Freeform: Shape 285">
                <a:extLst>
                  <a:ext uri="{FF2B5EF4-FFF2-40B4-BE49-F238E27FC236}">
                    <a16:creationId xmlns:a16="http://schemas.microsoft.com/office/drawing/2014/main" id="{C5F7D3DC-485C-4456-AA1D-9809E89A80D9}"/>
                  </a:ext>
                </a:extLst>
              </p:cNvPr>
              <p:cNvSpPr/>
              <p:nvPr/>
            </p:nvSpPr>
            <p:spPr>
              <a:xfrm>
                <a:off x="4216984" y="2173335"/>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2700" cap="flat">
                <a:solidFill>
                  <a:schemeClr val="tx1"/>
                </a:solidFill>
                <a:prstDash val="solid"/>
                <a:round/>
              </a:ln>
            </p:spPr>
            <p:txBody>
              <a:bodyPr rtlCol="0" anchor="ctr"/>
              <a:lstStyle/>
              <a:p>
                <a:endParaRPr lang="en-US" sz="1500" dirty="0"/>
              </a:p>
            </p:txBody>
          </p:sp>
          <p:sp>
            <p:nvSpPr>
              <p:cNvPr id="287" name="Freeform: Shape 286">
                <a:extLst>
                  <a:ext uri="{FF2B5EF4-FFF2-40B4-BE49-F238E27FC236}">
                    <a16:creationId xmlns:a16="http://schemas.microsoft.com/office/drawing/2014/main" id="{B70A41D0-A392-47E3-82AF-8135F7ECBC3E}"/>
                  </a:ext>
                </a:extLst>
              </p:cNvPr>
              <p:cNvSpPr/>
              <p:nvPr/>
            </p:nvSpPr>
            <p:spPr>
              <a:xfrm>
                <a:off x="4250840" y="2224564"/>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288" name="Freeform: Shape 287">
                <a:extLst>
                  <a:ext uri="{FF2B5EF4-FFF2-40B4-BE49-F238E27FC236}">
                    <a16:creationId xmlns:a16="http://schemas.microsoft.com/office/drawing/2014/main" id="{30CED4C6-83F7-4A13-966C-581821D6FF6B}"/>
                  </a:ext>
                </a:extLst>
              </p:cNvPr>
              <p:cNvSpPr/>
              <p:nvPr/>
            </p:nvSpPr>
            <p:spPr>
              <a:xfrm>
                <a:off x="4281769" y="2288549"/>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2700" cap="flat">
                <a:solidFill>
                  <a:schemeClr val="tx1"/>
                </a:solidFill>
                <a:prstDash val="solid"/>
                <a:round/>
              </a:ln>
            </p:spPr>
            <p:txBody>
              <a:bodyPr rtlCol="0" anchor="ctr"/>
              <a:lstStyle/>
              <a:p>
                <a:endParaRPr lang="en-US" sz="1500" dirty="0"/>
              </a:p>
            </p:txBody>
          </p:sp>
          <p:sp>
            <p:nvSpPr>
              <p:cNvPr id="289" name="Freeform: Shape 288">
                <a:extLst>
                  <a:ext uri="{FF2B5EF4-FFF2-40B4-BE49-F238E27FC236}">
                    <a16:creationId xmlns:a16="http://schemas.microsoft.com/office/drawing/2014/main" id="{715739CA-A1A5-45AE-8F37-5F302B157DDC}"/>
                  </a:ext>
                </a:extLst>
              </p:cNvPr>
              <p:cNvSpPr/>
              <p:nvPr/>
            </p:nvSpPr>
            <p:spPr>
              <a:xfrm>
                <a:off x="4279049" y="2224564"/>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2700" cap="flat">
                <a:solidFill>
                  <a:schemeClr val="tx1"/>
                </a:solidFill>
                <a:prstDash val="solid"/>
                <a:round/>
              </a:ln>
            </p:spPr>
            <p:txBody>
              <a:bodyPr rtlCol="0" anchor="ctr"/>
              <a:lstStyle/>
              <a:p>
                <a:endParaRPr lang="en-US" sz="1500" dirty="0"/>
              </a:p>
            </p:txBody>
          </p:sp>
          <p:sp>
            <p:nvSpPr>
              <p:cNvPr id="290" name="Freeform: Shape 289">
                <a:extLst>
                  <a:ext uri="{FF2B5EF4-FFF2-40B4-BE49-F238E27FC236}">
                    <a16:creationId xmlns:a16="http://schemas.microsoft.com/office/drawing/2014/main" id="{A7A97E43-BCBE-4C0C-B94C-C1C30F871A45}"/>
                  </a:ext>
                </a:extLst>
              </p:cNvPr>
              <p:cNvSpPr/>
              <p:nvPr/>
            </p:nvSpPr>
            <p:spPr>
              <a:xfrm>
                <a:off x="4250840" y="2190708"/>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291" name="Freeform: Shape 290">
                <a:extLst>
                  <a:ext uri="{FF2B5EF4-FFF2-40B4-BE49-F238E27FC236}">
                    <a16:creationId xmlns:a16="http://schemas.microsoft.com/office/drawing/2014/main" id="{8594BE8B-E1D4-44CA-89ED-000AEF3E631B}"/>
                  </a:ext>
                </a:extLst>
              </p:cNvPr>
              <p:cNvSpPr/>
              <p:nvPr/>
            </p:nvSpPr>
            <p:spPr>
              <a:xfrm>
                <a:off x="4216984" y="2055308"/>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297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61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297"/>
                    </a:lnTo>
                    <a:lnTo>
                      <a:pt x="101544" y="270800"/>
                    </a:lnTo>
                    <a:lnTo>
                      <a:pt x="135400" y="252672"/>
                    </a:lnTo>
                    <a:lnTo>
                      <a:pt x="135400" y="135400"/>
                    </a:lnTo>
                    <a:lnTo>
                      <a:pt x="101544" y="118461"/>
                    </a:lnTo>
                  </a:path>
                </a:pathLst>
              </a:custGeom>
              <a:noFill/>
              <a:ln w="12700" cap="flat">
                <a:solidFill>
                  <a:schemeClr val="tx1"/>
                </a:solidFill>
                <a:prstDash val="solid"/>
                <a:round/>
              </a:ln>
            </p:spPr>
            <p:txBody>
              <a:bodyPr rtlCol="0" anchor="ctr"/>
              <a:lstStyle/>
              <a:p>
                <a:endParaRPr lang="en-US" sz="1500" dirty="0"/>
              </a:p>
            </p:txBody>
          </p:sp>
          <p:sp>
            <p:nvSpPr>
              <p:cNvPr id="292" name="Freeform: Shape 291">
                <a:extLst>
                  <a:ext uri="{FF2B5EF4-FFF2-40B4-BE49-F238E27FC236}">
                    <a16:creationId xmlns:a16="http://schemas.microsoft.com/office/drawing/2014/main" id="{69F474D8-14A2-49F9-B29E-8705891F9597}"/>
                  </a:ext>
                </a:extLst>
              </p:cNvPr>
              <p:cNvSpPr/>
              <p:nvPr/>
            </p:nvSpPr>
            <p:spPr>
              <a:xfrm>
                <a:off x="4284695" y="2190708"/>
                <a:ext cx="33832" cy="50772"/>
              </a:xfrm>
              <a:custGeom>
                <a:avLst/>
                <a:gdLst>
                  <a:gd name="connsiteX0" fmla="*/ 33833 w 33832"/>
                  <a:gd name="connsiteY0" fmla="*/ 50772 h 50772"/>
                  <a:gd name="connsiteX1" fmla="*/ 33833 w 33832"/>
                  <a:gd name="connsiteY1" fmla="*/ 22563 h 50772"/>
                  <a:gd name="connsiteX2" fmla="*/ 0 w 33832"/>
                  <a:gd name="connsiteY2" fmla="*/ 0 h 50772"/>
                </a:gdLst>
                <a:ahLst/>
                <a:cxnLst>
                  <a:cxn ang="0">
                    <a:pos x="connsiteX0" y="connsiteY0"/>
                  </a:cxn>
                  <a:cxn ang="0">
                    <a:pos x="connsiteX1" y="connsiteY1"/>
                  </a:cxn>
                  <a:cxn ang="0">
                    <a:pos x="connsiteX2" y="connsiteY2"/>
                  </a:cxn>
                </a:cxnLst>
                <a:rect l="l" t="t" r="r" b="b"/>
                <a:pathLst>
                  <a:path w="33832" h="50772">
                    <a:moveTo>
                      <a:pt x="33833" y="50772"/>
                    </a:moveTo>
                    <a:lnTo>
                      <a:pt x="33833" y="22563"/>
                    </a:lnTo>
                    <a:lnTo>
                      <a:pt x="0" y="0"/>
                    </a:lnTo>
                  </a:path>
                </a:pathLst>
              </a:custGeom>
              <a:noFill/>
              <a:ln w="12700" cap="flat">
                <a:solidFill>
                  <a:schemeClr val="tx1"/>
                </a:solidFill>
                <a:prstDash val="solid"/>
                <a:round/>
              </a:ln>
            </p:spPr>
            <p:txBody>
              <a:bodyPr rtlCol="0" anchor="ctr"/>
              <a:lstStyle/>
              <a:p>
                <a:endParaRPr lang="en-US" sz="1500" dirty="0"/>
              </a:p>
            </p:txBody>
          </p:sp>
          <p:sp>
            <p:nvSpPr>
              <p:cNvPr id="293" name="Freeform: Shape 292">
                <a:extLst>
                  <a:ext uri="{FF2B5EF4-FFF2-40B4-BE49-F238E27FC236}">
                    <a16:creationId xmlns:a16="http://schemas.microsoft.com/office/drawing/2014/main" id="{DF137A07-4EC7-44E1-8E31-843A8E39B9F8}"/>
                  </a:ext>
                </a:extLst>
              </p:cNvPr>
              <p:cNvSpPr/>
              <p:nvPr/>
            </p:nvSpPr>
            <p:spPr>
              <a:xfrm>
                <a:off x="4352384" y="2076545"/>
                <a:ext cx="2286" cy="122621"/>
              </a:xfrm>
              <a:custGeom>
                <a:avLst/>
                <a:gdLst>
                  <a:gd name="connsiteX0" fmla="*/ 0 w 2286"/>
                  <a:gd name="connsiteY0" fmla="*/ 122621 h 122621"/>
                  <a:gd name="connsiteX1" fmla="*/ 0 w 2286"/>
                  <a:gd name="connsiteY1" fmla="*/ 0 h 122621"/>
                </a:gdLst>
                <a:ahLst/>
                <a:cxnLst>
                  <a:cxn ang="0">
                    <a:pos x="connsiteX0" y="connsiteY0"/>
                  </a:cxn>
                  <a:cxn ang="0">
                    <a:pos x="connsiteX1" y="connsiteY1"/>
                  </a:cxn>
                </a:cxnLst>
                <a:rect l="l" t="t" r="r" b="b"/>
                <a:pathLst>
                  <a:path w="2286" h="122621">
                    <a:moveTo>
                      <a:pt x="0" y="122621"/>
                    </a:moveTo>
                    <a:lnTo>
                      <a:pt x="0" y="0"/>
                    </a:lnTo>
                  </a:path>
                </a:pathLst>
              </a:custGeom>
              <a:ln w="12700" cap="flat">
                <a:solidFill>
                  <a:schemeClr val="tx1"/>
                </a:solidFill>
                <a:prstDash val="solid"/>
                <a:round/>
              </a:ln>
            </p:spPr>
            <p:txBody>
              <a:bodyPr rtlCol="0" anchor="ctr"/>
              <a:lstStyle/>
              <a:p>
                <a:endParaRPr lang="en-US" sz="1500" dirty="0"/>
              </a:p>
            </p:txBody>
          </p:sp>
          <p:sp>
            <p:nvSpPr>
              <p:cNvPr id="294" name="Freeform: Shape 293">
                <a:extLst>
                  <a:ext uri="{FF2B5EF4-FFF2-40B4-BE49-F238E27FC236}">
                    <a16:creationId xmlns:a16="http://schemas.microsoft.com/office/drawing/2014/main" id="{9692569A-00E3-4551-A36E-66030EB0D17B}"/>
                  </a:ext>
                </a:extLst>
              </p:cNvPr>
              <p:cNvSpPr/>
              <p:nvPr/>
            </p:nvSpPr>
            <p:spPr>
              <a:xfrm>
                <a:off x="4352772" y="2310998"/>
                <a:ext cx="33855" cy="16939"/>
              </a:xfrm>
              <a:custGeom>
                <a:avLst/>
                <a:gdLst>
                  <a:gd name="connsiteX0" fmla="*/ 33856 w 33855"/>
                  <a:gd name="connsiteY0" fmla="*/ 16939 h 16939"/>
                  <a:gd name="connsiteX1" fmla="*/ 0 w 33855"/>
                  <a:gd name="connsiteY1" fmla="*/ 0 h 16939"/>
                </a:gdLst>
                <a:ahLst/>
                <a:cxnLst>
                  <a:cxn ang="0">
                    <a:pos x="connsiteX0" y="connsiteY0"/>
                  </a:cxn>
                  <a:cxn ang="0">
                    <a:pos x="connsiteX1" y="connsiteY1"/>
                  </a:cxn>
                </a:cxnLst>
                <a:rect l="l" t="t" r="r" b="b"/>
                <a:pathLst>
                  <a:path w="33855" h="16939">
                    <a:moveTo>
                      <a:pt x="33856" y="16939"/>
                    </a:moveTo>
                    <a:lnTo>
                      <a:pt x="0" y="0"/>
                    </a:lnTo>
                  </a:path>
                </a:pathLst>
              </a:custGeom>
              <a:ln w="12700" cap="flat">
                <a:solidFill>
                  <a:schemeClr val="tx1"/>
                </a:solidFill>
                <a:prstDash val="solid"/>
                <a:round/>
              </a:ln>
            </p:spPr>
            <p:txBody>
              <a:bodyPr rtlCol="0" anchor="ctr"/>
              <a:lstStyle/>
              <a:p>
                <a:endParaRPr lang="en-US" sz="1500" dirty="0"/>
              </a:p>
            </p:txBody>
          </p:sp>
          <p:sp>
            <p:nvSpPr>
              <p:cNvPr id="295" name="Freeform: Shape 294">
                <a:extLst>
                  <a:ext uri="{FF2B5EF4-FFF2-40B4-BE49-F238E27FC236}">
                    <a16:creationId xmlns:a16="http://schemas.microsoft.com/office/drawing/2014/main" id="{B202A5DF-10BB-4CF8-B8CF-61542CFA009D}"/>
                  </a:ext>
                </a:extLst>
              </p:cNvPr>
              <p:cNvSpPr/>
              <p:nvPr/>
            </p:nvSpPr>
            <p:spPr>
              <a:xfrm>
                <a:off x="4454316" y="2226393"/>
                <a:ext cx="33855" cy="62042"/>
              </a:xfrm>
              <a:custGeom>
                <a:avLst/>
                <a:gdLst>
                  <a:gd name="connsiteX0" fmla="*/ 33856 w 33855"/>
                  <a:gd name="connsiteY0" fmla="*/ 0 h 62042"/>
                  <a:gd name="connsiteX1" fmla="*/ 0 w 33855"/>
                  <a:gd name="connsiteY1" fmla="*/ 22563 h 62042"/>
                  <a:gd name="connsiteX2" fmla="*/ 0 w 33855"/>
                  <a:gd name="connsiteY2" fmla="*/ 62042 h 62042"/>
                </a:gdLst>
                <a:ahLst/>
                <a:cxnLst>
                  <a:cxn ang="0">
                    <a:pos x="connsiteX0" y="connsiteY0"/>
                  </a:cxn>
                  <a:cxn ang="0">
                    <a:pos x="connsiteX1" y="connsiteY1"/>
                  </a:cxn>
                  <a:cxn ang="0">
                    <a:pos x="connsiteX2" y="connsiteY2"/>
                  </a:cxn>
                </a:cxnLst>
                <a:rect l="l" t="t" r="r" b="b"/>
                <a:pathLst>
                  <a:path w="33855" h="62042">
                    <a:moveTo>
                      <a:pt x="33856" y="0"/>
                    </a:moveTo>
                    <a:lnTo>
                      <a:pt x="0" y="22563"/>
                    </a:lnTo>
                    <a:lnTo>
                      <a:pt x="0" y="62042"/>
                    </a:lnTo>
                  </a:path>
                </a:pathLst>
              </a:custGeom>
              <a:noFill/>
              <a:ln w="12700" cap="flat">
                <a:solidFill>
                  <a:schemeClr val="tx1"/>
                </a:solidFill>
                <a:prstDash val="solid"/>
                <a:round/>
              </a:ln>
            </p:spPr>
            <p:txBody>
              <a:bodyPr rtlCol="0" anchor="ctr"/>
              <a:lstStyle/>
              <a:p>
                <a:endParaRPr lang="en-US" sz="1500" dirty="0"/>
              </a:p>
            </p:txBody>
          </p:sp>
          <p:sp>
            <p:nvSpPr>
              <p:cNvPr id="296" name="Freeform: Shape 295">
                <a:extLst>
                  <a:ext uri="{FF2B5EF4-FFF2-40B4-BE49-F238E27FC236}">
                    <a16:creationId xmlns:a16="http://schemas.microsoft.com/office/drawing/2014/main" id="{B9FF9587-C74B-4628-B530-BED19A4116E1}"/>
                  </a:ext>
                </a:extLst>
              </p:cNvPr>
              <p:cNvSpPr/>
              <p:nvPr/>
            </p:nvSpPr>
            <p:spPr>
              <a:xfrm>
                <a:off x="4454316" y="2097577"/>
                <a:ext cx="33855" cy="63093"/>
              </a:xfrm>
              <a:custGeom>
                <a:avLst/>
                <a:gdLst>
                  <a:gd name="connsiteX0" fmla="*/ 0 w 33855"/>
                  <a:gd name="connsiteY0" fmla="*/ 0 h 63093"/>
                  <a:gd name="connsiteX1" fmla="*/ 0 w 33855"/>
                  <a:gd name="connsiteY1" fmla="*/ 43891 h 63093"/>
                  <a:gd name="connsiteX2" fmla="*/ 33856 w 33855"/>
                  <a:gd name="connsiteY2" fmla="*/ 63094 h 63093"/>
                </a:gdLst>
                <a:ahLst/>
                <a:cxnLst>
                  <a:cxn ang="0">
                    <a:pos x="connsiteX0" y="connsiteY0"/>
                  </a:cxn>
                  <a:cxn ang="0">
                    <a:pos x="connsiteX1" y="connsiteY1"/>
                  </a:cxn>
                  <a:cxn ang="0">
                    <a:pos x="connsiteX2" y="connsiteY2"/>
                  </a:cxn>
                </a:cxnLst>
                <a:rect l="l" t="t" r="r" b="b"/>
                <a:pathLst>
                  <a:path w="33855" h="63093">
                    <a:moveTo>
                      <a:pt x="0" y="0"/>
                    </a:moveTo>
                    <a:lnTo>
                      <a:pt x="0" y="43891"/>
                    </a:lnTo>
                    <a:lnTo>
                      <a:pt x="33856" y="63094"/>
                    </a:lnTo>
                  </a:path>
                </a:pathLst>
              </a:custGeom>
              <a:noFill/>
              <a:ln w="12700" cap="flat">
                <a:solidFill>
                  <a:schemeClr val="tx1"/>
                </a:solidFill>
                <a:prstDash val="solid"/>
                <a:round/>
              </a:ln>
            </p:spPr>
            <p:txBody>
              <a:bodyPr rtlCol="0" anchor="ctr"/>
              <a:lstStyle/>
              <a:p>
                <a:endParaRPr lang="en-US" sz="1500" dirty="0"/>
              </a:p>
            </p:txBody>
          </p:sp>
          <p:sp>
            <p:nvSpPr>
              <p:cNvPr id="297" name="Freeform: Shape 296">
                <a:extLst>
                  <a:ext uri="{FF2B5EF4-FFF2-40B4-BE49-F238E27FC236}">
                    <a16:creationId xmlns:a16="http://schemas.microsoft.com/office/drawing/2014/main" id="{A4732E34-CE6A-4C8C-935D-4EA2CFB21279}"/>
                  </a:ext>
                </a:extLst>
              </p:cNvPr>
              <p:cNvSpPr/>
              <p:nvPr/>
            </p:nvSpPr>
            <p:spPr>
              <a:xfrm>
                <a:off x="4352772" y="2057114"/>
                <a:ext cx="33855" cy="22585"/>
              </a:xfrm>
              <a:custGeom>
                <a:avLst/>
                <a:gdLst>
                  <a:gd name="connsiteX0" fmla="*/ 0 w 33855"/>
                  <a:gd name="connsiteY0" fmla="*/ 22586 h 22585"/>
                  <a:gd name="connsiteX1" fmla="*/ 33856 w 33855"/>
                  <a:gd name="connsiteY1" fmla="*/ 0 h 22585"/>
                </a:gdLst>
                <a:ahLst/>
                <a:cxnLst>
                  <a:cxn ang="0">
                    <a:pos x="connsiteX0" y="connsiteY0"/>
                  </a:cxn>
                  <a:cxn ang="0">
                    <a:pos x="connsiteX1" y="connsiteY1"/>
                  </a:cxn>
                </a:cxnLst>
                <a:rect l="l" t="t" r="r" b="b"/>
                <a:pathLst>
                  <a:path w="33855" h="22585">
                    <a:moveTo>
                      <a:pt x="0" y="22586"/>
                    </a:moveTo>
                    <a:lnTo>
                      <a:pt x="33856" y="0"/>
                    </a:lnTo>
                  </a:path>
                </a:pathLst>
              </a:custGeom>
              <a:ln w="12700" cap="flat">
                <a:solidFill>
                  <a:schemeClr val="tx1"/>
                </a:solidFill>
                <a:prstDash val="solid"/>
                <a:round/>
              </a:ln>
            </p:spPr>
            <p:txBody>
              <a:bodyPr rtlCol="0" anchor="ctr"/>
              <a:lstStyle/>
              <a:p>
                <a:endParaRPr lang="en-US" sz="1500" dirty="0"/>
              </a:p>
            </p:txBody>
          </p:sp>
          <p:sp>
            <p:nvSpPr>
              <p:cNvPr id="298" name="Freeform: Shape 297">
                <a:extLst>
                  <a:ext uri="{FF2B5EF4-FFF2-40B4-BE49-F238E27FC236}">
                    <a16:creationId xmlns:a16="http://schemas.microsoft.com/office/drawing/2014/main" id="{4F315B8A-2E20-4157-9C81-6ACD6739DB43}"/>
                  </a:ext>
                </a:extLst>
              </p:cNvPr>
              <p:cNvSpPr/>
              <p:nvPr/>
            </p:nvSpPr>
            <p:spPr>
              <a:xfrm>
                <a:off x="4362808" y="2167711"/>
                <a:ext cx="38610" cy="45994"/>
              </a:xfrm>
              <a:custGeom>
                <a:avLst/>
                <a:gdLst>
                  <a:gd name="connsiteX0" fmla="*/ 0 w 38610"/>
                  <a:gd name="connsiteY0" fmla="*/ 45994 h 45994"/>
                  <a:gd name="connsiteX1" fmla="*/ 38611 w 38610"/>
                  <a:gd name="connsiteY1" fmla="*/ 45994 h 45994"/>
                  <a:gd name="connsiteX2" fmla="*/ 12070 w 38610"/>
                  <a:gd name="connsiteY2" fmla="*/ 0 h 45994"/>
                  <a:gd name="connsiteX3" fmla="*/ 960 w 38610"/>
                  <a:gd name="connsiteY3" fmla="*/ 19248 h 45994"/>
                </a:gdLst>
                <a:ahLst/>
                <a:cxnLst>
                  <a:cxn ang="0">
                    <a:pos x="connsiteX0" y="connsiteY0"/>
                  </a:cxn>
                  <a:cxn ang="0">
                    <a:pos x="connsiteX1" y="connsiteY1"/>
                  </a:cxn>
                  <a:cxn ang="0">
                    <a:pos x="connsiteX2" y="connsiteY2"/>
                  </a:cxn>
                  <a:cxn ang="0">
                    <a:pos x="connsiteX3" y="connsiteY3"/>
                  </a:cxn>
                </a:cxnLst>
                <a:rect l="l" t="t" r="r" b="b"/>
                <a:pathLst>
                  <a:path w="38610" h="45994">
                    <a:moveTo>
                      <a:pt x="0" y="45994"/>
                    </a:moveTo>
                    <a:lnTo>
                      <a:pt x="38611" y="45994"/>
                    </a:lnTo>
                    <a:lnTo>
                      <a:pt x="12070" y="0"/>
                    </a:lnTo>
                    <a:lnTo>
                      <a:pt x="960" y="19248"/>
                    </a:lnTo>
                  </a:path>
                </a:pathLst>
              </a:custGeom>
              <a:noFill/>
              <a:ln w="12700" cap="flat">
                <a:solidFill>
                  <a:schemeClr val="tx1"/>
                </a:solidFill>
                <a:prstDash val="solid"/>
                <a:miter/>
              </a:ln>
            </p:spPr>
            <p:txBody>
              <a:bodyPr rtlCol="0" anchor="ctr"/>
              <a:lstStyle/>
              <a:p>
                <a:endParaRPr lang="en-US" sz="1500" dirty="0"/>
              </a:p>
            </p:txBody>
          </p:sp>
          <p:sp>
            <p:nvSpPr>
              <p:cNvPr id="299" name="Freeform: Shape 298">
                <a:extLst>
                  <a:ext uri="{FF2B5EF4-FFF2-40B4-BE49-F238E27FC236}">
                    <a16:creationId xmlns:a16="http://schemas.microsoft.com/office/drawing/2014/main" id="{2B2C03A9-CDE4-4C16-8071-0F856546446E}"/>
                  </a:ext>
                </a:extLst>
              </p:cNvPr>
              <p:cNvSpPr/>
              <p:nvPr/>
            </p:nvSpPr>
            <p:spPr>
              <a:xfrm>
                <a:off x="4396961" y="2108389"/>
                <a:ext cx="23317" cy="75117"/>
              </a:xfrm>
              <a:custGeom>
                <a:avLst/>
                <a:gdLst>
                  <a:gd name="connsiteX0" fmla="*/ 23317 w 23317"/>
                  <a:gd name="connsiteY0" fmla="*/ 0 h 75117"/>
                  <a:gd name="connsiteX1" fmla="*/ 23317 w 23317"/>
                  <a:gd name="connsiteY1" fmla="*/ 57264 h 75117"/>
                  <a:gd name="connsiteX2" fmla="*/ 0 w 23317"/>
                  <a:gd name="connsiteY2" fmla="*/ 75118 h 75117"/>
                </a:gdLst>
                <a:ahLst/>
                <a:cxnLst>
                  <a:cxn ang="0">
                    <a:pos x="connsiteX0" y="connsiteY0"/>
                  </a:cxn>
                  <a:cxn ang="0">
                    <a:pos x="connsiteX1" y="connsiteY1"/>
                  </a:cxn>
                  <a:cxn ang="0">
                    <a:pos x="connsiteX2" y="connsiteY2"/>
                  </a:cxn>
                </a:cxnLst>
                <a:rect l="l" t="t" r="r" b="b"/>
                <a:pathLst>
                  <a:path w="23317" h="75117">
                    <a:moveTo>
                      <a:pt x="23317" y="0"/>
                    </a:moveTo>
                    <a:lnTo>
                      <a:pt x="23317" y="57264"/>
                    </a:lnTo>
                    <a:lnTo>
                      <a:pt x="0" y="75118"/>
                    </a:lnTo>
                  </a:path>
                </a:pathLst>
              </a:custGeom>
              <a:noFill/>
              <a:ln w="12700" cap="flat">
                <a:solidFill>
                  <a:schemeClr val="tx1"/>
                </a:solidFill>
                <a:prstDash val="solid"/>
                <a:round/>
              </a:ln>
            </p:spPr>
            <p:txBody>
              <a:bodyPr rtlCol="0" anchor="ctr"/>
              <a:lstStyle/>
              <a:p>
                <a:endParaRPr lang="en-US" sz="1500" dirty="0"/>
              </a:p>
            </p:txBody>
          </p:sp>
          <p:sp>
            <p:nvSpPr>
              <p:cNvPr id="300" name="Freeform: Shape 299">
                <a:extLst>
                  <a:ext uri="{FF2B5EF4-FFF2-40B4-BE49-F238E27FC236}">
                    <a16:creationId xmlns:a16="http://schemas.microsoft.com/office/drawing/2014/main" id="{52E557EE-0C58-4772-9D8E-A11B022D3ED5}"/>
                  </a:ext>
                </a:extLst>
              </p:cNvPr>
              <p:cNvSpPr/>
              <p:nvPr/>
            </p:nvSpPr>
            <p:spPr>
              <a:xfrm>
                <a:off x="4387817" y="2225021"/>
                <a:ext cx="32461" cy="43936"/>
              </a:xfrm>
              <a:custGeom>
                <a:avLst/>
                <a:gdLst>
                  <a:gd name="connsiteX0" fmla="*/ 32461 w 32461"/>
                  <a:gd name="connsiteY0" fmla="*/ 43937 h 43936"/>
                  <a:gd name="connsiteX1" fmla="*/ 32461 w 32461"/>
                  <a:gd name="connsiteY1" fmla="*/ 24712 h 43936"/>
                  <a:gd name="connsiteX2" fmla="*/ 0 w 32461"/>
                  <a:gd name="connsiteY2" fmla="*/ 0 h 43936"/>
                </a:gdLst>
                <a:ahLst/>
                <a:cxnLst>
                  <a:cxn ang="0">
                    <a:pos x="connsiteX0" y="connsiteY0"/>
                  </a:cxn>
                  <a:cxn ang="0">
                    <a:pos x="connsiteX1" y="connsiteY1"/>
                  </a:cxn>
                  <a:cxn ang="0">
                    <a:pos x="connsiteX2" y="connsiteY2"/>
                  </a:cxn>
                </a:cxnLst>
                <a:rect l="l" t="t" r="r" b="b"/>
                <a:pathLst>
                  <a:path w="32461" h="43936">
                    <a:moveTo>
                      <a:pt x="32461" y="43937"/>
                    </a:moveTo>
                    <a:lnTo>
                      <a:pt x="32461" y="24712"/>
                    </a:lnTo>
                    <a:lnTo>
                      <a:pt x="0" y="0"/>
                    </a:lnTo>
                  </a:path>
                </a:pathLst>
              </a:custGeom>
              <a:noFill/>
              <a:ln w="12700" cap="flat">
                <a:solidFill>
                  <a:schemeClr val="tx1"/>
                </a:solidFill>
                <a:prstDash val="solid"/>
                <a:round/>
              </a:ln>
            </p:spPr>
            <p:txBody>
              <a:bodyPr rtlCol="0" anchor="ctr"/>
              <a:lstStyle/>
              <a:p>
                <a:endParaRPr lang="en-US" sz="1500" dirty="0"/>
              </a:p>
            </p:txBody>
          </p:sp>
        </p:grpSp>
        <p:grpSp>
          <p:nvGrpSpPr>
            <p:cNvPr id="262" name="Group 261">
              <a:extLst>
                <a:ext uri="{FF2B5EF4-FFF2-40B4-BE49-F238E27FC236}">
                  <a16:creationId xmlns:a16="http://schemas.microsoft.com/office/drawing/2014/main" id="{53367CFC-FE9B-4842-BC48-A841D0307F8B}"/>
                </a:ext>
              </a:extLst>
            </p:cNvPr>
            <p:cNvGrpSpPr/>
            <p:nvPr/>
          </p:nvGrpSpPr>
          <p:grpSpPr>
            <a:xfrm>
              <a:off x="5506005" y="4087755"/>
              <a:ext cx="173582" cy="334627"/>
              <a:chOff x="9538726" y="2440508"/>
              <a:chExt cx="231728" cy="446720"/>
            </a:xfrm>
          </p:grpSpPr>
          <p:sp>
            <p:nvSpPr>
              <p:cNvPr id="263" name="Freeform: Shape 262">
                <a:extLst>
                  <a:ext uri="{FF2B5EF4-FFF2-40B4-BE49-F238E27FC236}">
                    <a16:creationId xmlns:a16="http://schemas.microsoft.com/office/drawing/2014/main" id="{F76D20C9-A372-4738-914C-65242F05127C}"/>
                  </a:ext>
                </a:extLst>
              </p:cNvPr>
              <p:cNvSpPr/>
              <p:nvPr/>
            </p:nvSpPr>
            <p:spPr>
              <a:xfrm>
                <a:off x="9595371" y="2576004"/>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264" name="Freeform: Shape 263">
                <a:extLst>
                  <a:ext uri="{FF2B5EF4-FFF2-40B4-BE49-F238E27FC236}">
                    <a16:creationId xmlns:a16="http://schemas.microsoft.com/office/drawing/2014/main" id="{C96EE85E-502E-4FCC-85B5-868CDCC137E7}"/>
                  </a:ext>
                </a:extLst>
              </p:cNvPr>
              <p:cNvSpPr/>
              <p:nvPr/>
            </p:nvSpPr>
            <p:spPr>
              <a:xfrm>
                <a:off x="9595371" y="2626212"/>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265" name="Freeform: Shape 264">
                <a:extLst>
                  <a:ext uri="{FF2B5EF4-FFF2-40B4-BE49-F238E27FC236}">
                    <a16:creationId xmlns:a16="http://schemas.microsoft.com/office/drawing/2014/main" id="{6A7629E5-9FDA-4BF6-AF50-2B97C1A983A3}"/>
                  </a:ext>
                </a:extLst>
              </p:cNvPr>
              <p:cNvSpPr/>
              <p:nvPr/>
            </p:nvSpPr>
            <p:spPr>
              <a:xfrm>
                <a:off x="9595371" y="2525796"/>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266" name="Freeform: Shape 265">
                <a:extLst>
                  <a:ext uri="{FF2B5EF4-FFF2-40B4-BE49-F238E27FC236}">
                    <a16:creationId xmlns:a16="http://schemas.microsoft.com/office/drawing/2014/main" id="{8FD24A55-C5B7-422B-839C-E395B94DDEF8}"/>
                  </a:ext>
                </a:extLst>
              </p:cNvPr>
              <p:cNvSpPr/>
              <p:nvPr/>
            </p:nvSpPr>
            <p:spPr>
              <a:xfrm>
                <a:off x="9698848" y="2520490"/>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267" name="Freeform: Shape 266">
                <a:extLst>
                  <a:ext uri="{FF2B5EF4-FFF2-40B4-BE49-F238E27FC236}">
                    <a16:creationId xmlns:a16="http://schemas.microsoft.com/office/drawing/2014/main" id="{A4CBF9DE-59ED-4885-8A40-349450369029}"/>
                  </a:ext>
                </a:extLst>
              </p:cNvPr>
              <p:cNvSpPr/>
              <p:nvPr/>
            </p:nvSpPr>
            <p:spPr>
              <a:xfrm>
                <a:off x="9698848" y="2570698"/>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268" name="Freeform: Shape 267">
                <a:extLst>
                  <a:ext uri="{FF2B5EF4-FFF2-40B4-BE49-F238E27FC236}">
                    <a16:creationId xmlns:a16="http://schemas.microsoft.com/office/drawing/2014/main" id="{82F25883-DC19-44AC-B4C8-C16508FE2FE9}"/>
                  </a:ext>
                </a:extLst>
              </p:cNvPr>
              <p:cNvSpPr/>
              <p:nvPr/>
            </p:nvSpPr>
            <p:spPr>
              <a:xfrm>
                <a:off x="9698848" y="2620905"/>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269" name="Freeform: Shape 268">
                <a:extLst>
                  <a:ext uri="{FF2B5EF4-FFF2-40B4-BE49-F238E27FC236}">
                    <a16:creationId xmlns:a16="http://schemas.microsoft.com/office/drawing/2014/main" id="{E2E1B74D-0DFB-44A2-AC24-1724FD3BE823}"/>
                  </a:ext>
                </a:extLst>
              </p:cNvPr>
              <p:cNvSpPr/>
              <p:nvPr/>
            </p:nvSpPr>
            <p:spPr>
              <a:xfrm>
                <a:off x="9571233" y="2500692"/>
                <a:ext cx="160922" cy="51495"/>
              </a:xfrm>
              <a:custGeom>
                <a:avLst/>
                <a:gdLst>
                  <a:gd name="connsiteX0" fmla="*/ 161252 w 160922"/>
                  <a:gd name="connsiteY0" fmla="*/ 51503 h 51495"/>
                  <a:gd name="connsiteX1" fmla="*/ 1617 w 160922"/>
                  <a:gd name="connsiteY1" fmla="*/ 51503 h 51495"/>
                  <a:gd name="connsiteX2" fmla="*/ 1617 w 160922"/>
                  <a:gd name="connsiteY2" fmla="*/ 8054 h 51495"/>
                  <a:gd name="connsiteX3" fmla="*/ 8054 w 160922"/>
                  <a:gd name="connsiteY3" fmla="*/ 1617 h 51495"/>
                  <a:gd name="connsiteX4" fmla="*/ 154493 w 160922"/>
                  <a:gd name="connsiteY4" fmla="*/ 1617 h 51495"/>
                  <a:gd name="connsiteX5" fmla="*/ 160930 w 160922"/>
                  <a:gd name="connsiteY5" fmla="*/ 8054 h 51495"/>
                  <a:gd name="connsiteX6" fmla="*/ 160930 w 160922"/>
                  <a:gd name="connsiteY6" fmla="*/ 51503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61252" y="51503"/>
                    </a:moveTo>
                    <a:lnTo>
                      <a:pt x="1617" y="51503"/>
                    </a:lnTo>
                    <a:lnTo>
                      <a:pt x="1617" y="8054"/>
                    </a:lnTo>
                    <a:cubicBezTo>
                      <a:pt x="1617" y="4514"/>
                      <a:pt x="4514" y="1617"/>
                      <a:pt x="8054" y="1617"/>
                    </a:cubicBezTo>
                    <a:lnTo>
                      <a:pt x="154493" y="1617"/>
                    </a:lnTo>
                    <a:cubicBezTo>
                      <a:pt x="158034" y="1617"/>
                      <a:pt x="160930" y="4514"/>
                      <a:pt x="160930" y="8054"/>
                    </a:cubicBezTo>
                    <a:lnTo>
                      <a:pt x="160930" y="51503"/>
                    </a:lnTo>
                    <a:close/>
                  </a:path>
                </a:pathLst>
              </a:custGeom>
              <a:noFill/>
              <a:ln w="12700" cap="flat">
                <a:solidFill>
                  <a:schemeClr val="tx1"/>
                </a:solidFill>
                <a:prstDash val="solid"/>
                <a:round/>
              </a:ln>
            </p:spPr>
            <p:txBody>
              <a:bodyPr rtlCol="0" anchor="ctr"/>
              <a:lstStyle/>
              <a:p>
                <a:endParaRPr lang="en-US" sz="1500" dirty="0"/>
              </a:p>
            </p:txBody>
          </p:sp>
          <p:sp>
            <p:nvSpPr>
              <p:cNvPr id="270" name="Freeform: Shape 269">
                <a:extLst>
                  <a:ext uri="{FF2B5EF4-FFF2-40B4-BE49-F238E27FC236}">
                    <a16:creationId xmlns:a16="http://schemas.microsoft.com/office/drawing/2014/main" id="{3477A572-A499-40E0-836E-FA4F58E1062E}"/>
                  </a:ext>
                </a:extLst>
              </p:cNvPr>
              <p:cNvSpPr/>
              <p:nvPr/>
            </p:nvSpPr>
            <p:spPr>
              <a:xfrm>
                <a:off x="9571233" y="2550900"/>
                <a:ext cx="160922" cy="51495"/>
              </a:xfrm>
              <a:custGeom>
                <a:avLst/>
                <a:gdLst>
                  <a:gd name="connsiteX0" fmla="*/ 1617 w 160922"/>
                  <a:gd name="connsiteY0" fmla="*/ 1617 h 51495"/>
                  <a:gd name="connsiteX1" fmla="*/ 160930 w 160922"/>
                  <a:gd name="connsiteY1" fmla="*/ 1617 h 51495"/>
                  <a:gd name="connsiteX2" fmla="*/ 160930 w 160922"/>
                  <a:gd name="connsiteY2" fmla="*/ 51825 h 51495"/>
                  <a:gd name="connsiteX3" fmla="*/ 1617 w 160922"/>
                  <a:gd name="connsiteY3" fmla="*/ 51825 h 51495"/>
                </a:gdLst>
                <a:ahLst/>
                <a:cxnLst>
                  <a:cxn ang="0">
                    <a:pos x="connsiteX0" y="connsiteY0"/>
                  </a:cxn>
                  <a:cxn ang="0">
                    <a:pos x="connsiteX1" y="connsiteY1"/>
                  </a:cxn>
                  <a:cxn ang="0">
                    <a:pos x="connsiteX2" y="connsiteY2"/>
                  </a:cxn>
                  <a:cxn ang="0">
                    <a:pos x="connsiteX3" y="connsiteY3"/>
                  </a:cxn>
                </a:cxnLst>
                <a:rect l="l" t="t" r="r" b="b"/>
                <a:pathLst>
                  <a:path w="160922" h="51495">
                    <a:moveTo>
                      <a:pt x="1617" y="1617"/>
                    </a:moveTo>
                    <a:lnTo>
                      <a:pt x="160930" y="1617"/>
                    </a:lnTo>
                    <a:lnTo>
                      <a:pt x="160930" y="51825"/>
                    </a:lnTo>
                    <a:lnTo>
                      <a:pt x="1617" y="51825"/>
                    </a:lnTo>
                    <a:close/>
                  </a:path>
                </a:pathLst>
              </a:custGeom>
              <a:noFill/>
              <a:ln w="12700" cap="flat">
                <a:solidFill>
                  <a:schemeClr val="tx1"/>
                </a:solidFill>
                <a:prstDash val="solid"/>
                <a:round/>
              </a:ln>
            </p:spPr>
            <p:txBody>
              <a:bodyPr rtlCol="0" anchor="ctr"/>
              <a:lstStyle/>
              <a:p>
                <a:endParaRPr lang="en-US" sz="1500" dirty="0"/>
              </a:p>
            </p:txBody>
          </p:sp>
          <p:sp>
            <p:nvSpPr>
              <p:cNvPr id="271" name="Freeform: Shape 270">
                <a:extLst>
                  <a:ext uri="{FF2B5EF4-FFF2-40B4-BE49-F238E27FC236}">
                    <a16:creationId xmlns:a16="http://schemas.microsoft.com/office/drawing/2014/main" id="{6C600389-BDC6-4768-9C23-3F4499D095D6}"/>
                  </a:ext>
                </a:extLst>
              </p:cNvPr>
              <p:cNvSpPr/>
              <p:nvPr/>
            </p:nvSpPr>
            <p:spPr>
              <a:xfrm>
                <a:off x="9571233" y="2601108"/>
                <a:ext cx="160922" cy="51495"/>
              </a:xfrm>
              <a:custGeom>
                <a:avLst/>
                <a:gdLst>
                  <a:gd name="connsiteX0" fmla="*/ 154815 w 160922"/>
                  <a:gd name="connsiteY0" fmla="*/ 51825 h 51495"/>
                  <a:gd name="connsiteX1" fmla="*/ 8054 w 160922"/>
                  <a:gd name="connsiteY1" fmla="*/ 51825 h 51495"/>
                  <a:gd name="connsiteX2" fmla="*/ 1617 w 160922"/>
                  <a:gd name="connsiteY2" fmla="*/ 45388 h 51495"/>
                  <a:gd name="connsiteX3" fmla="*/ 1617 w 160922"/>
                  <a:gd name="connsiteY3" fmla="*/ 1617 h 51495"/>
                  <a:gd name="connsiteX4" fmla="*/ 160930 w 160922"/>
                  <a:gd name="connsiteY4" fmla="*/ 1617 h 51495"/>
                  <a:gd name="connsiteX5" fmla="*/ 160930 w 160922"/>
                  <a:gd name="connsiteY5" fmla="*/ 45388 h 51495"/>
                  <a:gd name="connsiteX6" fmla="*/ 154815 w 160922"/>
                  <a:gd name="connsiteY6" fmla="*/ 51825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54815" y="51825"/>
                    </a:moveTo>
                    <a:lnTo>
                      <a:pt x="8054" y="51825"/>
                    </a:lnTo>
                    <a:cubicBezTo>
                      <a:pt x="4514" y="51825"/>
                      <a:pt x="1617" y="48928"/>
                      <a:pt x="1617" y="45388"/>
                    </a:cubicBezTo>
                    <a:lnTo>
                      <a:pt x="1617" y="1617"/>
                    </a:lnTo>
                    <a:lnTo>
                      <a:pt x="160930" y="1617"/>
                    </a:lnTo>
                    <a:lnTo>
                      <a:pt x="160930" y="45388"/>
                    </a:lnTo>
                    <a:cubicBezTo>
                      <a:pt x="161252" y="48928"/>
                      <a:pt x="158356" y="51825"/>
                      <a:pt x="154815" y="51825"/>
                    </a:cubicBezTo>
                    <a:close/>
                  </a:path>
                </a:pathLst>
              </a:custGeom>
              <a:noFill/>
              <a:ln w="12700" cap="flat">
                <a:solidFill>
                  <a:schemeClr val="tx1"/>
                </a:solidFill>
                <a:prstDash val="solid"/>
                <a:round/>
              </a:ln>
            </p:spPr>
            <p:txBody>
              <a:bodyPr rtlCol="0" anchor="ctr"/>
              <a:lstStyle/>
              <a:p>
                <a:endParaRPr lang="en-US" sz="1500" dirty="0"/>
              </a:p>
            </p:txBody>
          </p:sp>
          <p:sp>
            <p:nvSpPr>
              <p:cNvPr id="272" name="Freeform: Shape 271">
                <a:extLst>
                  <a:ext uri="{FF2B5EF4-FFF2-40B4-BE49-F238E27FC236}">
                    <a16:creationId xmlns:a16="http://schemas.microsoft.com/office/drawing/2014/main" id="{81D37840-1DCD-4C86-B020-9C5627A840A3}"/>
                  </a:ext>
                </a:extLst>
              </p:cNvPr>
              <p:cNvSpPr/>
              <p:nvPr/>
            </p:nvSpPr>
            <p:spPr>
              <a:xfrm>
                <a:off x="9538726" y="2440508"/>
                <a:ext cx="231728" cy="424835"/>
              </a:xfrm>
              <a:custGeom>
                <a:avLst/>
                <a:gdLst>
                  <a:gd name="connsiteX0" fmla="*/ 223690 w 231728"/>
                  <a:gd name="connsiteY0" fmla="*/ 425808 h 424834"/>
                  <a:gd name="connsiteX1" fmla="*/ 8054 w 231728"/>
                  <a:gd name="connsiteY1" fmla="*/ 425808 h 424834"/>
                  <a:gd name="connsiteX2" fmla="*/ 1617 w 231728"/>
                  <a:gd name="connsiteY2" fmla="*/ 419371 h 424834"/>
                  <a:gd name="connsiteX3" fmla="*/ 1617 w 231728"/>
                  <a:gd name="connsiteY3" fmla="*/ 8054 h 424834"/>
                  <a:gd name="connsiteX4" fmla="*/ 8054 w 231728"/>
                  <a:gd name="connsiteY4" fmla="*/ 1617 h 424834"/>
                  <a:gd name="connsiteX5" fmla="*/ 223690 w 231728"/>
                  <a:gd name="connsiteY5" fmla="*/ 1617 h 424834"/>
                  <a:gd name="connsiteX6" fmla="*/ 230127 w 231728"/>
                  <a:gd name="connsiteY6" fmla="*/ 8054 h 424834"/>
                  <a:gd name="connsiteX7" fmla="*/ 230127 w 231728"/>
                  <a:gd name="connsiteY7" fmla="*/ 419371 h 424834"/>
                  <a:gd name="connsiteX8" fmla="*/ 223690 w 231728"/>
                  <a:gd name="connsiteY8" fmla="*/ 425808 h 42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424834">
                    <a:moveTo>
                      <a:pt x="223690" y="425808"/>
                    </a:moveTo>
                    <a:lnTo>
                      <a:pt x="8054" y="425808"/>
                    </a:lnTo>
                    <a:cubicBezTo>
                      <a:pt x="4514" y="425808"/>
                      <a:pt x="1617" y="422912"/>
                      <a:pt x="1617" y="419371"/>
                    </a:cubicBezTo>
                    <a:lnTo>
                      <a:pt x="1617" y="8054"/>
                    </a:lnTo>
                    <a:cubicBezTo>
                      <a:pt x="1617" y="4514"/>
                      <a:pt x="4514" y="1617"/>
                      <a:pt x="8054" y="1617"/>
                    </a:cubicBezTo>
                    <a:lnTo>
                      <a:pt x="223690" y="1617"/>
                    </a:lnTo>
                    <a:cubicBezTo>
                      <a:pt x="227230" y="1617"/>
                      <a:pt x="230127" y="4514"/>
                      <a:pt x="230127" y="8054"/>
                    </a:cubicBezTo>
                    <a:lnTo>
                      <a:pt x="230127" y="419371"/>
                    </a:lnTo>
                    <a:cubicBezTo>
                      <a:pt x="230127" y="422912"/>
                      <a:pt x="227230" y="425808"/>
                      <a:pt x="223690" y="425808"/>
                    </a:cubicBezTo>
                    <a:close/>
                  </a:path>
                </a:pathLst>
              </a:custGeom>
              <a:noFill/>
              <a:ln w="12700" cap="flat">
                <a:solidFill>
                  <a:schemeClr val="tx1"/>
                </a:solidFill>
                <a:prstDash val="solid"/>
                <a:round/>
              </a:ln>
            </p:spPr>
            <p:txBody>
              <a:bodyPr rtlCol="0" anchor="ctr"/>
              <a:lstStyle/>
              <a:p>
                <a:endParaRPr lang="en-US" sz="1500" dirty="0"/>
              </a:p>
            </p:txBody>
          </p:sp>
          <p:sp>
            <p:nvSpPr>
              <p:cNvPr id="273" name="Freeform: Shape 272">
                <a:extLst>
                  <a:ext uri="{FF2B5EF4-FFF2-40B4-BE49-F238E27FC236}">
                    <a16:creationId xmlns:a16="http://schemas.microsoft.com/office/drawing/2014/main" id="{E28163A6-4A2D-4BDA-B085-F9B065829A40}"/>
                  </a:ext>
                </a:extLst>
              </p:cNvPr>
              <p:cNvSpPr/>
              <p:nvPr/>
            </p:nvSpPr>
            <p:spPr>
              <a:xfrm>
                <a:off x="9658131"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274" name="Freeform: Shape 273">
                <a:extLst>
                  <a:ext uri="{FF2B5EF4-FFF2-40B4-BE49-F238E27FC236}">
                    <a16:creationId xmlns:a16="http://schemas.microsoft.com/office/drawing/2014/main" id="{0112BD32-4214-4F22-BC01-D23415BDA236}"/>
                  </a:ext>
                </a:extLst>
              </p:cNvPr>
              <p:cNvSpPr/>
              <p:nvPr/>
            </p:nvSpPr>
            <p:spPr>
              <a:xfrm>
                <a:off x="9708017"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275" name="Freeform: Shape 274">
                <a:extLst>
                  <a:ext uri="{FF2B5EF4-FFF2-40B4-BE49-F238E27FC236}">
                    <a16:creationId xmlns:a16="http://schemas.microsoft.com/office/drawing/2014/main" id="{94BC50F2-C04B-4063-81F2-8711E6D229A4}"/>
                  </a:ext>
                </a:extLst>
              </p:cNvPr>
              <p:cNvSpPr/>
              <p:nvPr/>
            </p:nvSpPr>
            <p:spPr>
              <a:xfrm>
                <a:off x="9658131"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276" name="Freeform: Shape 275">
                <a:extLst>
                  <a:ext uri="{FF2B5EF4-FFF2-40B4-BE49-F238E27FC236}">
                    <a16:creationId xmlns:a16="http://schemas.microsoft.com/office/drawing/2014/main" id="{133603B1-E553-4D10-988A-4A7FE09609DA}"/>
                  </a:ext>
                </a:extLst>
              </p:cNvPr>
              <p:cNvSpPr/>
              <p:nvPr/>
            </p:nvSpPr>
            <p:spPr>
              <a:xfrm>
                <a:off x="9708017"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277" name="Freeform: Shape 276">
                <a:extLst>
                  <a:ext uri="{FF2B5EF4-FFF2-40B4-BE49-F238E27FC236}">
                    <a16:creationId xmlns:a16="http://schemas.microsoft.com/office/drawing/2014/main" id="{FF1A3541-EF9D-489F-9B91-247BA8B1A064}"/>
                  </a:ext>
                </a:extLst>
              </p:cNvPr>
              <p:cNvSpPr/>
              <p:nvPr/>
            </p:nvSpPr>
            <p:spPr>
              <a:xfrm>
                <a:off x="956576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sp>
            <p:nvSpPr>
              <p:cNvPr id="278" name="Freeform: Shape 277">
                <a:extLst>
                  <a:ext uri="{FF2B5EF4-FFF2-40B4-BE49-F238E27FC236}">
                    <a16:creationId xmlns:a16="http://schemas.microsoft.com/office/drawing/2014/main" id="{F6C556CC-DBDD-4792-86D2-98C7F50C4DBB}"/>
                  </a:ext>
                </a:extLst>
              </p:cNvPr>
              <p:cNvSpPr/>
              <p:nvPr/>
            </p:nvSpPr>
            <p:spPr>
              <a:xfrm>
                <a:off x="969128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grpSp>
        <p:sp>
          <p:nvSpPr>
            <p:cNvPr id="302" name="Rounded Rectangle 65">
              <a:extLst>
                <a:ext uri="{FF2B5EF4-FFF2-40B4-BE49-F238E27FC236}">
                  <a16:creationId xmlns:a16="http://schemas.microsoft.com/office/drawing/2014/main" id="{40925817-8788-4C26-876E-F45C9FE9FEA5}"/>
                </a:ext>
              </a:extLst>
            </p:cNvPr>
            <p:cNvSpPr/>
            <p:nvPr/>
          </p:nvSpPr>
          <p:spPr>
            <a:xfrm>
              <a:off x="1462477" y="4557340"/>
              <a:ext cx="4464844" cy="498826"/>
            </a:xfrm>
            <a:prstGeom prst="roundRect">
              <a:avLst>
                <a:gd name="adj" fmla="val 50000"/>
              </a:avLst>
            </a:prstGeom>
            <a:noFill/>
            <a:ln w="1270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967">
                <a:defRPr/>
              </a:pPr>
              <a:endParaRPr lang="en-US" sz="2000" dirty="0">
                <a:solidFill>
                  <a:srgbClr val="FFFFFF"/>
                </a:solidFill>
                <a:latin typeface="Arial"/>
              </a:endParaRPr>
            </a:p>
          </p:txBody>
        </p:sp>
        <p:sp>
          <p:nvSpPr>
            <p:cNvPr id="303" name="Rectangle 302">
              <a:extLst>
                <a:ext uri="{FF2B5EF4-FFF2-40B4-BE49-F238E27FC236}">
                  <a16:creationId xmlns:a16="http://schemas.microsoft.com/office/drawing/2014/main" id="{450C20D3-262A-4AB6-AB79-66DE7DFAF768}"/>
                </a:ext>
              </a:extLst>
            </p:cNvPr>
            <p:cNvSpPr/>
            <p:nvPr/>
          </p:nvSpPr>
          <p:spPr>
            <a:xfrm>
              <a:off x="565059" y="4679064"/>
              <a:ext cx="846988" cy="226985"/>
            </a:xfrm>
            <a:prstGeom prst="rect">
              <a:avLst/>
            </a:prstGeom>
          </p:spPr>
          <p:txBody>
            <a:bodyPr wrap="square" anchor="ctr">
              <a:spAutoFit/>
            </a:bodyPr>
            <a:lstStyle/>
            <a:p>
              <a:pPr algn="r" defTabSz="507967">
                <a:defRPr/>
              </a:pPr>
              <a:r>
                <a:rPr lang="en-US" sz="8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ml.p3dn.24xl</a:t>
              </a:r>
              <a:endParaRPr lang="en-US" sz="875" dirty="0">
                <a:solidFill>
                  <a:srgbClr val="212E3D"/>
                </a:solidFill>
                <a:latin typeface="Arial"/>
              </a:endParaRPr>
            </a:p>
          </p:txBody>
        </p:sp>
        <p:grpSp>
          <p:nvGrpSpPr>
            <p:cNvPr id="304" name="Graphic 299">
              <a:extLst>
                <a:ext uri="{FF2B5EF4-FFF2-40B4-BE49-F238E27FC236}">
                  <a16:creationId xmlns:a16="http://schemas.microsoft.com/office/drawing/2014/main" id="{76A764D3-E2E6-4EA1-BD51-E036992E5768}"/>
                </a:ext>
              </a:extLst>
            </p:cNvPr>
            <p:cNvGrpSpPr/>
            <p:nvPr/>
          </p:nvGrpSpPr>
          <p:grpSpPr>
            <a:xfrm>
              <a:off x="1577042" y="4670158"/>
              <a:ext cx="290204" cy="273189"/>
              <a:chOff x="4216984" y="2055308"/>
              <a:chExt cx="292425" cy="275280"/>
            </a:xfrm>
            <a:noFill/>
          </p:grpSpPr>
          <p:sp>
            <p:nvSpPr>
              <p:cNvPr id="322" name="Freeform: Shape 321">
                <a:extLst>
                  <a:ext uri="{FF2B5EF4-FFF2-40B4-BE49-F238E27FC236}">
                    <a16:creationId xmlns:a16="http://schemas.microsoft.com/office/drawing/2014/main" id="{B45AD82B-2846-4C9A-8F69-E466D64FFF7E}"/>
                  </a:ext>
                </a:extLst>
              </p:cNvPr>
              <p:cNvSpPr/>
              <p:nvPr/>
            </p:nvSpPr>
            <p:spPr>
              <a:xfrm>
                <a:off x="4465061" y="2171094"/>
                <a:ext cx="44348" cy="44348"/>
              </a:xfrm>
              <a:custGeom>
                <a:avLst/>
                <a:gdLst>
                  <a:gd name="connsiteX0" fmla="*/ 44348 w 44348"/>
                  <a:gd name="connsiteY0" fmla="*/ 22174 h 44348"/>
                  <a:gd name="connsiteX1" fmla="*/ 22174 w 44348"/>
                  <a:gd name="connsiteY1" fmla="*/ 44348 h 44348"/>
                  <a:gd name="connsiteX2" fmla="*/ 0 w 44348"/>
                  <a:gd name="connsiteY2" fmla="*/ 22174 h 44348"/>
                  <a:gd name="connsiteX3" fmla="*/ 22174 w 44348"/>
                  <a:gd name="connsiteY3" fmla="*/ 0 h 44348"/>
                  <a:gd name="connsiteX4" fmla="*/ 44348 w 44348"/>
                  <a:gd name="connsiteY4" fmla="*/ 22174 h 4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 h="44348">
                    <a:moveTo>
                      <a:pt x="44348" y="22174"/>
                    </a:moveTo>
                    <a:cubicBezTo>
                      <a:pt x="44348" y="34421"/>
                      <a:pt x="34421" y="44348"/>
                      <a:pt x="22174" y="44348"/>
                    </a:cubicBezTo>
                    <a:cubicBezTo>
                      <a:pt x="9928" y="44348"/>
                      <a:pt x="0" y="34421"/>
                      <a:pt x="0" y="22174"/>
                    </a:cubicBezTo>
                    <a:cubicBezTo>
                      <a:pt x="0" y="9928"/>
                      <a:pt x="9928" y="0"/>
                      <a:pt x="22174" y="0"/>
                    </a:cubicBezTo>
                    <a:cubicBezTo>
                      <a:pt x="34421" y="0"/>
                      <a:pt x="44348" y="9928"/>
                      <a:pt x="44348" y="22174"/>
                    </a:cubicBezTo>
                    <a:close/>
                  </a:path>
                </a:pathLst>
              </a:custGeom>
              <a:noFill/>
              <a:ln w="12700" cap="flat">
                <a:solidFill>
                  <a:schemeClr val="tx1"/>
                </a:solidFill>
                <a:prstDash val="solid"/>
                <a:miter/>
              </a:ln>
            </p:spPr>
            <p:txBody>
              <a:bodyPr rtlCol="0" anchor="ctr"/>
              <a:lstStyle/>
              <a:p>
                <a:endParaRPr lang="en-US" sz="1500" dirty="0"/>
              </a:p>
            </p:txBody>
          </p:sp>
          <p:sp>
            <p:nvSpPr>
              <p:cNvPr id="323" name="Freeform: Shape 322">
                <a:extLst>
                  <a:ext uri="{FF2B5EF4-FFF2-40B4-BE49-F238E27FC236}">
                    <a16:creationId xmlns:a16="http://schemas.microsoft.com/office/drawing/2014/main" id="{ACEF1B4B-218D-46FB-839A-C28A239CF121}"/>
                  </a:ext>
                </a:extLst>
              </p:cNvPr>
              <p:cNvSpPr/>
              <p:nvPr/>
            </p:nvSpPr>
            <p:spPr>
              <a:xfrm rot="-5400000">
                <a:off x="4399247" y="2056337"/>
                <a:ext cx="42451" cy="42451"/>
              </a:xfrm>
              <a:custGeom>
                <a:avLst/>
                <a:gdLst>
                  <a:gd name="connsiteX0" fmla="*/ 0 w 42451"/>
                  <a:gd name="connsiteY0" fmla="*/ 0 h 42451"/>
                  <a:gd name="connsiteX1" fmla="*/ 42451 w 42451"/>
                  <a:gd name="connsiteY1" fmla="*/ 0 h 42451"/>
                  <a:gd name="connsiteX2" fmla="*/ 42451 w 42451"/>
                  <a:gd name="connsiteY2" fmla="*/ 42451 h 42451"/>
                  <a:gd name="connsiteX3" fmla="*/ 0 w 42451"/>
                  <a:gd name="connsiteY3" fmla="*/ 42451 h 42451"/>
                </a:gdLst>
                <a:ahLst/>
                <a:cxnLst>
                  <a:cxn ang="0">
                    <a:pos x="connsiteX0" y="connsiteY0"/>
                  </a:cxn>
                  <a:cxn ang="0">
                    <a:pos x="connsiteX1" y="connsiteY1"/>
                  </a:cxn>
                  <a:cxn ang="0">
                    <a:pos x="connsiteX2" y="connsiteY2"/>
                  </a:cxn>
                  <a:cxn ang="0">
                    <a:pos x="connsiteX3" y="connsiteY3"/>
                  </a:cxn>
                </a:cxnLst>
                <a:rect l="l" t="t" r="r" b="b"/>
                <a:pathLst>
                  <a:path w="42451" h="42451">
                    <a:moveTo>
                      <a:pt x="0" y="0"/>
                    </a:moveTo>
                    <a:lnTo>
                      <a:pt x="42451" y="0"/>
                    </a:lnTo>
                    <a:lnTo>
                      <a:pt x="42451" y="42451"/>
                    </a:lnTo>
                    <a:lnTo>
                      <a:pt x="0" y="42451"/>
                    </a:lnTo>
                    <a:close/>
                  </a:path>
                </a:pathLst>
              </a:custGeom>
              <a:noFill/>
              <a:ln w="12700" cap="flat">
                <a:solidFill>
                  <a:schemeClr val="tx1"/>
                </a:solidFill>
                <a:prstDash val="solid"/>
                <a:miter/>
              </a:ln>
            </p:spPr>
            <p:txBody>
              <a:bodyPr rtlCol="0" anchor="ctr"/>
              <a:lstStyle/>
              <a:p>
                <a:endParaRPr lang="en-US" sz="1500" dirty="0"/>
              </a:p>
            </p:txBody>
          </p:sp>
          <p:sp>
            <p:nvSpPr>
              <p:cNvPr id="324" name="Freeform: Shape 323">
                <a:extLst>
                  <a:ext uri="{FF2B5EF4-FFF2-40B4-BE49-F238E27FC236}">
                    <a16:creationId xmlns:a16="http://schemas.microsoft.com/office/drawing/2014/main" id="{FB6E0256-7D3C-4656-9CA0-B078EDD3C906}"/>
                  </a:ext>
                </a:extLst>
              </p:cNvPr>
              <p:cNvSpPr/>
              <p:nvPr/>
            </p:nvSpPr>
            <p:spPr>
              <a:xfrm>
                <a:off x="4397921" y="2278559"/>
                <a:ext cx="45079" cy="52029"/>
              </a:xfrm>
              <a:custGeom>
                <a:avLst/>
                <a:gdLst>
                  <a:gd name="connsiteX0" fmla="*/ 0 w 45079"/>
                  <a:gd name="connsiteY0" fmla="*/ 39022 h 52029"/>
                  <a:gd name="connsiteX1" fmla="*/ 0 w 45079"/>
                  <a:gd name="connsiteY1" fmla="*/ 13007 h 52029"/>
                  <a:gd name="connsiteX2" fmla="*/ 22540 w 45079"/>
                  <a:gd name="connsiteY2" fmla="*/ 0 h 52029"/>
                  <a:gd name="connsiteX3" fmla="*/ 45080 w 45079"/>
                  <a:gd name="connsiteY3" fmla="*/ 13007 h 52029"/>
                  <a:gd name="connsiteX4" fmla="*/ 45080 w 45079"/>
                  <a:gd name="connsiteY4" fmla="*/ 39022 h 52029"/>
                  <a:gd name="connsiteX5" fmla="*/ 22540 w 45079"/>
                  <a:gd name="connsiteY5" fmla="*/ 52029 h 52029"/>
                  <a:gd name="connsiteX6" fmla="*/ 0 w 45079"/>
                  <a:gd name="connsiteY6" fmla="*/ 39022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9" h="52029">
                    <a:moveTo>
                      <a:pt x="0" y="39022"/>
                    </a:moveTo>
                    <a:lnTo>
                      <a:pt x="0" y="13007"/>
                    </a:lnTo>
                    <a:lnTo>
                      <a:pt x="22540" y="0"/>
                    </a:lnTo>
                    <a:lnTo>
                      <a:pt x="45080" y="13007"/>
                    </a:lnTo>
                    <a:lnTo>
                      <a:pt x="45080" y="39022"/>
                    </a:lnTo>
                    <a:lnTo>
                      <a:pt x="22540" y="52029"/>
                    </a:lnTo>
                    <a:lnTo>
                      <a:pt x="0" y="39022"/>
                    </a:lnTo>
                    <a:close/>
                  </a:path>
                </a:pathLst>
              </a:custGeom>
              <a:noFill/>
              <a:ln w="12700" cap="flat">
                <a:solidFill>
                  <a:schemeClr val="tx1"/>
                </a:solidFill>
                <a:prstDash val="solid"/>
                <a:miter/>
              </a:ln>
            </p:spPr>
            <p:txBody>
              <a:bodyPr rtlCol="0" anchor="ctr"/>
              <a:lstStyle/>
              <a:p>
                <a:endParaRPr lang="en-US" sz="1500" dirty="0"/>
              </a:p>
            </p:txBody>
          </p:sp>
          <p:sp>
            <p:nvSpPr>
              <p:cNvPr id="325" name="Freeform: Shape 324">
                <a:extLst>
                  <a:ext uri="{FF2B5EF4-FFF2-40B4-BE49-F238E27FC236}">
                    <a16:creationId xmlns:a16="http://schemas.microsoft.com/office/drawing/2014/main" id="{2CCE33B5-D88B-4FB5-AE90-93C5456654F4}"/>
                  </a:ext>
                </a:extLst>
              </p:cNvPr>
              <p:cNvSpPr/>
              <p:nvPr/>
            </p:nvSpPr>
            <p:spPr>
              <a:xfrm>
                <a:off x="4216984" y="2162156"/>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2700" cap="flat">
                <a:solidFill>
                  <a:schemeClr val="tx1"/>
                </a:solidFill>
                <a:prstDash val="solid"/>
                <a:round/>
              </a:ln>
            </p:spPr>
            <p:txBody>
              <a:bodyPr rtlCol="0" anchor="ctr"/>
              <a:lstStyle/>
              <a:p>
                <a:endParaRPr lang="en-US" sz="1500" dirty="0"/>
              </a:p>
            </p:txBody>
          </p:sp>
          <p:sp>
            <p:nvSpPr>
              <p:cNvPr id="326" name="Freeform: Shape 325">
                <a:extLst>
                  <a:ext uri="{FF2B5EF4-FFF2-40B4-BE49-F238E27FC236}">
                    <a16:creationId xmlns:a16="http://schemas.microsoft.com/office/drawing/2014/main" id="{19CF9715-1D4F-4EDC-BAA4-5F1280B6FDDB}"/>
                  </a:ext>
                </a:extLst>
              </p:cNvPr>
              <p:cNvSpPr/>
              <p:nvPr/>
            </p:nvSpPr>
            <p:spPr>
              <a:xfrm>
                <a:off x="4284695" y="2106081"/>
                <a:ext cx="33832" cy="86090"/>
              </a:xfrm>
              <a:custGeom>
                <a:avLst/>
                <a:gdLst>
                  <a:gd name="connsiteX0" fmla="*/ 0 w 33832"/>
                  <a:gd name="connsiteY0" fmla="*/ 86091 h 86090"/>
                  <a:gd name="connsiteX1" fmla="*/ 0 w 33832"/>
                  <a:gd name="connsiteY1" fmla="*/ 50772 h 86090"/>
                  <a:gd name="connsiteX2" fmla="*/ 33833 w 33832"/>
                  <a:gd name="connsiteY2" fmla="*/ 33856 h 86090"/>
                  <a:gd name="connsiteX3" fmla="*/ 33833 w 33832"/>
                  <a:gd name="connsiteY3" fmla="*/ 0 h 86090"/>
                </a:gdLst>
                <a:ahLst/>
                <a:cxnLst>
                  <a:cxn ang="0">
                    <a:pos x="connsiteX0" y="connsiteY0"/>
                  </a:cxn>
                  <a:cxn ang="0">
                    <a:pos x="connsiteX1" y="connsiteY1"/>
                  </a:cxn>
                  <a:cxn ang="0">
                    <a:pos x="connsiteX2" y="connsiteY2"/>
                  </a:cxn>
                  <a:cxn ang="0">
                    <a:pos x="connsiteX3" y="connsiteY3"/>
                  </a:cxn>
                </a:cxnLst>
                <a:rect l="l" t="t" r="r" b="b"/>
                <a:pathLst>
                  <a:path w="33832" h="86090">
                    <a:moveTo>
                      <a:pt x="0" y="86091"/>
                    </a:moveTo>
                    <a:lnTo>
                      <a:pt x="0" y="50772"/>
                    </a:lnTo>
                    <a:lnTo>
                      <a:pt x="33833" y="33856"/>
                    </a:lnTo>
                    <a:lnTo>
                      <a:pt x="33833" y="0"/>
                    </a:lnTo>
                  </a:path>
                </a:pathLst>
              </a:custGeom>
              <a:noFill/>
              <a:ln w="12700" cap="flat">
                <a:solidFill>
                  <a:schemeClr val="tx1"/>
                </a:solidFill>
                <a:prstDash val="solid"/>
                <a:round/>
              </a:ln>
            </p:spPr>
            <p:txBody>
              <a:bodyPr rtlCol="0" anchor="ctr"/>
              <a:lstStyle/>
              <a:p>
                <a:endParaRPr lang="en-US" sz="1500" dirty="0"/>
              </a:p>
            </p:txBody>
          </p:sp>
          <p:sp>
            <p:nvSpPr>
              <p:cNvPr id="327" name="Freeform: Shape 326">
                <a:extLst>
                  <a:ext uri="{FF2B5EF4-FFF2-40B4-BE49-F238E27FC236}">
                    <a16:creationId xmlns:a16="http://schemas.microsoft.com/office/drawing/2014/main" id="{0445FA9A-938F-47E1-A0A1-5941E4369BE4}"/>
                  </a:ext>
                </a:extLst>
              </p:cNvPr>
              <p:cNvSpPr/>
              <p:nvPr/>
            </p:nvSpPr>
            <p:spPr>
              <a:xfrm>
                <a:off x="4250840" y="2139936"/>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2700" cap="flat">
                <a:solidFill>
                  <a:schemeClr val="tx1"/>
                </a:solidFill>
                <a:prstDash val="solid"/>
                <a:round/>
              </a:ln>
            </p:spPr>
            <p:txBody>
              <a:bodyPr rtlCol="0" anchor="ctr"/>
              <a:lstStyle/>
              <a:p>
                <a:endParaRPr lang="en-US" sz="1500" dirty="0"/>
              </a:p>
            </p:txBody>
          </p:sp>
          <p:sp>
            <p:nvSpPr>
              <p:cNvPr id="328" name="Freeform: Shape 327">
                <a:extLst>
                  <a:ext uri="{FF2B5EF4-FFF2-40B4-BE49-F238E27FC236}">
                    <a16:creationId xmlns:a16="http://schemas.microsoft.com/office/drawing/2014/main" id="{38BD3543-46B7-4114-BF4D-FD35A33CD8B6}"/>
                  </a:ext>
                </a:extLst>
              </p:cNvPr>
              <p:cNvSpPr/>
              <p:nvPr/>
            </p:nvSpPr>
            <p:spPr>
              <a:xfrm>
                <a:off x="4284672" y="2075791"/>
                <a:ext cx="2286" cy="41559"/>
              </a:xfrm>
              <a:custGeom>
                <a:avLst/>
                <a:gdLst>
                  <a:gd name="connsiteX0" fmla="*/ 0 w 2286"/>
                  <a:gd name="connsiteY0" fmla="*/ 41559 h 41559"/>
                  <a:gd name="connsiteX1" fmla="*/ 0 w 2286"/>
                  <a:gd name="connsiteY1" fmla="*/ 0 h 41559"/>
                </a:gdLst>
                <a:ahLst/>
                <a:cxnLst>
                  <a:cxn ang="0">
                    <a:pos x="connsiteX0" y="connsiteY0"/>
                  </a:cxn>
                  <a:cxn ang="0">
                    <a:pos x="connsiteX1" y="connsiteY1"/>
                  </a:cxn>
                </a:cxnLst>
                <a:rect l="l" t="t" r="r" b="b"/>
                <a:pathLst>
                  <a:path w="2286" h="41559">
                    <a:moveTo>
                      <a:pt x="0" y="41559"/>
                    </a:moveTo>
                    <a:lnTo>
                      <a:pt x="0" y="0"/>
                    </a:lnTo>
                  </a:path>
                </a:pathLst>
              </a:custGeom>
              <a:ln w="12700" cap="flat">
                <a:solidFill>
                  <a:schemeClr val="tx1"/>
                </a:solidFill>
                <a:prstDash val="solid"/>
                <a:round/>
              </a:ln>
            </p:spPr>
            <p:txBody>
              <a:bodyPr rtlCol="0" anchor="ctr"/>
              <a:lstStyle/>
              <a:p>
                <a:endParaRPr lang="en-US" sz="1500" dirty="0"/>
              </a:p>
            </p:txBody>
          </p:sp>
          <p:sp>
            <p:nvSpPr>
              <p:cNvPr id="329" name="Freeform: Shape 328">
                <a:extLst>
                  <a:ext uri="{FF2B5EF4-FFF2-40B4-BE49-F238E27FC236}">
                    <a16:creationId xmlns:a16="http://schemas.microsoft.com/office/drawing/2014/main" id="{DA8B8B3B-F7DD-4008-8061-864FDA7D2ED8}"/>
                  </a:ext>
                </a:extLst>
              </p:cNvPr>
              <p:cNvSpPr/>
              <p:nvPr/>
            </p:nvSpPr>
            <p:spPr>
              <a:xfrm>
                <a:off x="4216984" y="2173335"/>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2700" cap="flat">
                <a:solidFill>
                  <a:schemeClr val="tx1"/>
                </a:solidFill>
                <a:prstDash val="solid"/>
                <a:round/>
              </a:ln>
            </p:spPr>
            <p:txBody>
              <a:bodyPr rtlCol="0" anchor="ctr"/>
              <a:lstStyle/>
              <a:p>
                <a:endParaRPr lang="en-US" sz="1500" dirty="0"/>
              </a:p>
            </p:txBody>
          </p:sp>
          <p:sp>
            <p:nvSpPr>
              <p:cNvPr id="330" name="Freeform: Shape 329">
                <a:extLst>
                  <a:ext uri="{FF2B5EF4-FFF2-40B4-BE49-F238E27FC236}">
                    <a16:creationId xmlns:a16="http://schemas.microsoft.com/office/drawing/2014/main" id="{8C0C7FB3-9DFC-48F4-9FF8-5F26E3F403B2}"/>
                  </a:ext>
                </a:extLst>
              </p:cNvPr>
              <p:cNvSpPr/>
              <p:nvPr/>
            </p:nvSpPr>
            <p:spPr>
              <a:xfrm>
                <a:off x="4250840" y="2224564"/>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331" name="Freeform: Shape 330">
                <a:extLst>
                  <a:ext uri="{FF2B5EF4-FFF2-40B4-BE49-F238E27FC236}">
                    <a16:creationId xmlns:a16="http://schemas.microsoft.com/office/drawing/2014/main" id="{2544E1E5-4C2A-4C5F-84A1-C45A2C63AA80}"/>
                  </a:ext>
                </a:extLst>
              </p:cNvPr>
              <p:cNvSpPr/>
              <p:nvPr/>
            </p:nvSpPr>
            <p:spPr>
              <a:xfrm>
                <a:off x="4281769" y="2288549"/>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2700" cap="flat">
                <a:solidFill>
                  <a:schemeClr val="tx1"/>
                </a:solidFill>
                <a:prstDash val="solid"/>
                <a:round/>
              </a:ln>
            </p:spPr>
            <p:txBody>
              <a:bodyPr rtlCol="0" anchor="ctr"/>
              <a:lstStyle/>
              <a:p>
                <a:endParaRPr lang="en-US" sz="1500" dirty="0"/>
              </a:p>
            </p:txBody>
          </p:sp>
          <p:sp>
            <p:nvSpPr>
              <p:cNvPr id="332" name="Freeform: Shape 331">
                <a:extLst>
                  <a:ext uri="{FF2B5EF4-FFF2-40B4-BE49-F238E27FC236}">
                    <a16:creationId xmlns:a16="http://schemas.microsoft.com/office/drawing/2014/main" id="{9E075039-7346-4854-8A16-2B2EF2DD25BF}"/>
                  </a:ext>
                </a:extLst>
              </p:cNvPr>
              <p:cNvSpPr/>
              <p:nvPr/>
            </p:nvSpPr>
            <p:spPr>
              <a:xfrm>
                <a:off x="4279049" y="2224564"/>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2700" cap="flat">
                <a:solidFill>
                  <a:schemeClr val="tx1"/>
                </a:solidFill>
                <a:prstDash val="solid"/>
                <a:round/>
              </a:ln>
            </p:spPr>
            <p:txBody>
              <a:bodyPr rtlCol="0" anchor="ctr"/>
              <a:lstStyle/>
              <a:p>
                <a:endParaRPr lang="en-US" sz="1500" dirty="0"/>
              </a:p>
            </p:txBody>
          </p:sp>
          <p:sp>
            <p:nvSpPr>
              <p:cNvPr id="333" name="Freeform: Shape 332">
                <a:extLst>
                  <a:ext uri="{FF2B5EF4-FFF2-40B4-BE49-F238E27FC236}">
                    <a16:creationId xmlns:a16="http://schemas.microsoft.com/office/drawing/2014/main" id="{2B304B69-4352-49A0-8203-F8F713FAE767}"/>
                  </a:ext>
                </a:extLst>
              </p:cNvPr>
              <p:cNvSpPr/>
              <p:nvPr/>
            </p:nvSpPr>
            <p:spPr>
              <a:xfrm>
                <a:off x="4250840" y="2190708"/>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334" name="Freeform: Shape 333">
                <a:extLst>
                  <a:ext uri="{FF2B5EF4-FFF2-40B4-BE49-F238E27FC236}">
                    <a16:creationId xmlns:a16="http://schemas.microsoft.com/office/drawing/2014/main" id="{AAFD31EA-196D-4429-AA50-5A638CF184E1}"/>
                  </a:ext>
                </a:extLst>
              </p:cNvPr>
              <p:cNvSpPr/>
              <p:nvPr/>
            </p:nvSpPr>
            <p:spPr>
              <a:xfrm>
                <a:off x="4216984" y="2055308"/>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297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61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297"/>
                    </a:lnTo>
                    <a:lnTo>
                      <a:pt x="101544" y="270800"/>
                    </a:lnTo>
                    <a:lnTo>
                      <a:pt x="135400" y="252672"/>
                    </a:lnTo>
                    <a:lnTo>
                      <a:pt x="135400" y="135400"/>
                    </a:lnTo>
                    <a:lnTo>
                      <a:pt x="101544" y="118461"/>
                    </a:lnTo>
                  </a:path>
                </a:pathLst>
              </a:custGeom>
              <a:noFill/>
              <a:ln w="12700" cap="flat">
                <a:solidFill>
                  <a:schemeClr val="tx1"/>
                </a:solidFill>
                <a:prstDash val="solid"/>
                <a:round/>
              </a:ln>
            </p:spPr>
            <p:txBody>
              <a:bodyPr rtlCol="0" anchor="ctr"/>
              <a:lstStyle/>
              <a:p>
                <a:endParaRPr lang="en-US" sz="1500" dirty="0"/>
              </a:p>
            </p:txBody>
          </p:sp>
          <p:sp>
            <p:nvSpPr>
              <p:cNvPr id="335" name="Freeform: Shape 334">
                <a:extLst>
                  <a:ext uri="{FF2B5EF4-FFF2-40B4-BE49-F238E27FC236}">
                    <a16:creationId xmlns:a16="http://schemas.microsoft.com/office/drawing/2014/main" id="{E3B429F7-657B-40C3-8A7B-A6C8A3AA61AF}"/>
                  </a:ext>
                </a:extLst>
              </p:cNvPr>
              <p:cNvSpPr/>
              <p:nvPr/>
            </p:nvSpPr>
            <p:spPr>
              <a:xfrm>
                <a:off x="4284695" y="2190708"/>
                <a:ext cx="33832" cy="50772"/>
              </a:xfrm>
              <a:custGeom>
                <a:avLst/>
                <a:gdLst>
                  <a:gd name="connsiteX0" fmla="*/ 33833 w 33832"/>
                  <a:gd name="connsiteY0" fmla="*/ 50772 h 50772"/>
                  <a:gd name="connsiteX1" fmla="*/ 33833 w 33832"/>
                  <a:gd name="connsiteY1" fmla="*/ 22563 h 50772"/>
                  <a:gd name="connsiteX2" fmla="*/ 0 w 33832"/>
                  <a:gd name="connsiteY2" fmla="*/ 0 h 50772"/>
                </a:gdLst>
                <a:ahLst/>
                <a:cxnLst>
                  <a:cxn ang="0">
                    <a:pos x="connsiteX0" y="connsiteY0"/>
                  </a:cxn>
                  <a:cxn ang="0">
                    <a:pos x="connsiteX1" y="connsiteY1"/>
                  </a:cxn>
                  <a:cxn ang="0">
                    <a:pos x="connsiteX2" y="connsiteY2"/>
                  </a:cxn>
                </a:cxnLst>
                <a:rect l="l" t="t" r="r" b="b"/>
                <a:pathLst>
                  <a:path w="33832" h="50772">
                    <a:moveTo>
                      <a:pt x="33833" y="50772"/>
                    </a:moveTo>
                    <a:lnTo>
                      <a:pt x="33833" y="22563"/>
                    </a:lnTo>
                    <a:lnTo>
                      <a:pt x="0" y="0"/>
                    </a:lnTo>
                  </a:path>
                </a:pathLst>
              </a:custGeom>
              <a:noFill/>
              <a:ln w="12700" cap="flat">
                <a:solidFill>
                  <a:schemeClr val="tx1"/>
                </a:solidFill>
                <a:prstDash val="solid"/>
                <a:round/>
              </a:ln>
            </p:spPr>
            <p:txBody>
              <a:bodyPr rtlCol="0" anchor="ctr"/>
              <a:lstStyle/>
              <a:p>
                <a:endParaRPr lang="en-US" sz="1500" dirty="0"/>
              </a:p>
            </p:txBody>
          </p:sp>
          <p:sp>
            <p:nvSpPr>
              <p:cNvPr id="336" name="Freeform: Shape 335">
                <a:extLst>
                  <a:ext uri="{FF2B5EF4-FFF2-40B4-BE49-F238E27FC236}">
                    <a16:creationId xmlns:a16="http://schemas.microsoft.com/office/drawing/2014/main" id="{5C28FECE-6D8E-4AA1-9778-0A589272AA6D}"/>
                  </a:ext>
                </a:extLst>
              </p:cNvPr>
              <p:cNvSpPr/>
              <p:nvPr/>
            </p:nvSpPr>
            <p:spPr>
              <a:xfrm>
                <a:off x="4352384" y="2076545"/>
                <a:ext cx="2286" cy="122621"/>
              </a:xfrm>
              <a:custGeom>
                <a:avLst/>
                <a:gdLst>
                  <a:gd name="connsiteX0" fmla="*/ 0 w 2286"/>
                  <a:gd name="connsiteY0" fmla="*/ 122621 h 122621"/>
                  <a:gd name="connsiteX1" fmla="*/ 0 w 2286"/>
                  <a:gd name="connsiteY1" fmla="*/ 0 h 122621"/>
                </a:gdLst>
                <a:ahLst/>
                <a:cxnLst>
                  <a:cxn ang="0">
                    <a:pos x="connsiteX0" y="connsiteY0"/>
                  </a:cxn>
                  <a:cxn ang="0">
                    <a:pos x="connsiteX1" y="connsiteY1"/>
                  </a:cxn>
                </a:cxnLst>
                <a:rect l="l" t="t" r="r" b="b"/>
                <a:pathLst>
                  <a:path w="2286" h="122621">
                    <a:moveTo>
                      <a:pt x="0" y="122621"/>
                    </a:moveTo>
                    <a:lnTo>
                      <a:pt x="0" y="0"/>
                    </a:lnTo>
                  </a:path>
                </a:pathLst>
              </a:custGeom>
              <a:ln w="12700" cap="flat">
                <a:solidFill>
                  <a:schemeClr val="tx1"/>
                </a:solidFill>
                <a:prstDash val="solid"/>
                <a:round/>
              </a:ln>
            </p:spPr>
            <p:txBody>
              <a:bodyPr rtlCol="0" anchor="ctr"/>
              <a:lstStyle/>
              <a:p>
                <a:endParaRPr lang="en-US" sz="1500" dirty="0"/>
              </a:p>
            </p:txBody>
          </p:sp>
          <p:sp>
            <p:nvSpPr>
              <p:cNvPr id="337" name="Freeform: Shape 336">
                <a:extLst>
                  <a:ext uri="{FF2B5EF4-FFF2-40B4-BE49-F238E27FC236}">
                    <a16:creationId xmlns:a16="http://schemas.microsoft.com/office/drawing/2014/main" id="{6D239859-BABA-46B0-B3EC-CF7C837C9A07}"/>
                  </a:ext>
                </a:extLst>
              </p:cNvPr>
              <p:cNvSpPr/>
              <p:nvPr/>
            </p:nvSpPr>
            <p:spPr>
              <a:xfrm>
                <a:off x="4352772" y="2310998"/>
                <a:ext cx="33855" cy="16939"/>
              </a:xfrm>
              <a:custGeom>
                <a:avLst/>
                <a:gdLst>
                  <a:gd name="connsiteX0" fmla="*/ 33856 w 33855"/>
                  <a:gd name="connsiteY0" fmla="*/ 16939 h 16939"/>
                  <a:gd name="connsiteX1" fmla="*/ 0 w 33855"/>
                  <a:gd name="connsiteY1" fmla="*/ 0 h 16939"/>
                </a:gdLst>
                <a:ahLst/>
                <a:cxnLst>
                  <a:cxn ang="0">
                    <a:pos x="connsiteX0" y="connsiteY0"/>
                  </a:cxn>
                  <a:cxn ang="0">
                    <a:pos x="connsiteX1" y="connsiteY1"/>
                  </a:cxn>
                </a:cxnLst>
                <a:rect l="l" t="t" r="r" b="b"/>
                <a:pathLst>
                  <a:path w="33855" h="16939">
                    <a:moveTo>
                      <a:pt x="33856" y="16939"/>
                    </a:moveTo>
                    <a:lnTo>
                      <a:pt x="0" y="0"/>
                    </a:lnTo>
                  </a:path>
                </a:pathLst>
              </a:custGeom>
              <a:ln w="12700" cap="flat">
                <a:solidFill>
                  <a:schemeClr val="tx1"/>
                </a:solidFill>
                <a:prstDash val="solid"/>
                <a:round/>
              </a:ln>
            </p:spPr>
            <p:txBody>
              <a:bodyPr rtlCol="0" anchor="ctr"/>
              <a:lstStyle/>
              <a:p>
                <a:endParaRPr lang="en-US" sz="1500" dirty="0"/>
              </a:p>
            </p:txBody>
          </p:sp>
          <p:sp>
            <p:nvSpPr>
              <p:cNvPr id="338" name="Freeform: Shape 337">
                <a:extLst>
                  <a:ext uri="{FF2B5EF4-FFF2-40B4-BE49-F238E27FC236}">
                    <a16:creationId xmlns:a16="http://schemas.microsoft.com/office/drawing/2014/main" id="{50E30493-8BED-4CA6-964B-871E916E1008}"/>
                  </a:ext>
                </a:extLst>
              </p:cNvPr>
              <p:cNvSpPr/>
              <p:nvPr/>
            </p:nvSpPr>
            <p:spPr>
              <a:xfrm>
                <a:off x="4454316" y="2226393"/>
                <a:ext cx="33855" cy="62042"/>
              </a:xfrm>
              <a:custGeom>
                <a:avLst/>
                <a:gdLst>
                  <a:gd name="connsiteX0" fmla="*/ 33856 w 33855"/>
                  <a:gd name="connsiteY0" fmla="*/ 0 h 62042"/>
                  <a:gd name="connsiteX1" fmla="*/ 0 w 33855"/>
                  <a:gd name="connsiteY1" fmla="*/ 22563 h 62042"/>
                  <a:gd name="connsiteX2" fmla="*/ 0 w 33855"/>
                  <a:gd name="connsiteY2" fmla="*/ 62042 h 62042"/>
                </a:gdLst>
                <a:ahLst/>
                <a:cxnLst>
                  <a:cxn ang="0">
                    <a:pos x="connsiteX0" y="connsiteY0"/>
                  </a:cxn>
                  <a:cxn ang="0">
                    <a:pos x="connsiteX1" y="connsiteY1"/>
                  </a:cxn>
                  <a:cxn ang="0">
                    <a:pos x="connsiteX2" y="connsiteY2"/>
                  </a:cxn>
                </a:cxnLst>
                <a:rect l="l" t="t" r="r" b="b"/>
                <a:pathLst>
                  <a:path w="33855" h="62042">
                    <a:moveTo>
                      <a:pt x="33856" y="0"/>
                    </a:moveTo>
                    <a:lnTo>
                      <a:pt x="0" y="22563"/>
                    </a:lnTo>
                    <a:lnTo>
                      <a:pt x="0" y="62042"/>
                    </a:lnTo>
                  </a:path>
                </a:pathLst>
              </a:custGeom>
              <a:noFill/>
              <a:ln w="12700" cap="flat">
                <a:solidFill>
                  <a:schemeClr val="tx1"/>
                </a:solidFill>
                <a:prstDash val="solid"/>
                <a:round/>
              </a:ln>
            </p:spPr>
            <p:txBody>
              <a:bodyPr rtlCol="0" anchor="ctr"/>
              <a:lstStyle/>
              <a:p>
                <a:endParaRPr lang="en-US" sz="1500" dirty="0"/>
              </a:p>
            </p:txBody>
          </p:sp>
          <p:sp>
            <p:nvSpPr>
              <p:cNvPr id="339" name="Freeform: Shape 338">
                <a:extLst>
                  <a:ext uri="{FF2B5EF4-FFF2-40B4-BE49-F238E27FC236}">
                    <a16:creationId xmlns:a16="http://schemas.microsoft.com/office/drawing/2014/main" id="{F3C16E86-81FB-40BE-ABDE-2BC5200C9A74}"/>
                  </a:ext>
                </a:extLst>
              </p:cNvPr>
              <p:cNvSpPr/>
              <p:nvPr/>
            </p:nvSpPr>
            <p:spPr>
              <a:xfrm>
                <a:off x="4454316" y="2097577"/>
                <a:ext cx="33855" cy="63093"/>
              </a:xfrm>
              <a:custGeom>
                <a:avLst/>
                <a:gdLst>
                  <a:gd name="connsiteX0" fmla="*/ 0 w 33855"/>
                  <a:gd name="connsiteY0" fmla="*/ 0 h 63093"/>
                  <a:gd name="connsiteX1" fmla="*/ 0 w 33855"/>
                  <a:gd name="connsiteY1" fmla="*/ 43891 h 63093"/>
                  <a:gd name="connsiteX2" fmla="*/ 33856 w 33855"/>
                  <a:gd name="connsiteY2" fmla="*/ 63094 h 63093"/>
                </a:gdLst>
                <a:ahLst/>
                <a:cxnLst>
                  <a:cxn ang="0">
                    <a:pos x="connsiteX0" y="connsiteY0"/>
                  </a:cxn>
                  <a:cxn ang="0">
                    <a:pos x="connsiteX1" y="connsiteY1"/>
                  </a:cxn>
                  <a:cxn ang="0">
                    <a:pos x="connsiteX2" y="connsiteY2"/>
                  </a:cxn>
                </a:cxnLst>
                <a:rect l="l" t="t" r="r" b="b"/>
                <a:pathLst>
                  <a:path w="33855" h="63093">
                    <a:moveTo>
                      <a:pt x="0" y="0"/>
                    </a:moveTo>
                    <a:lnTo>
                      <a:pt x="0" y="43891"/>
                    </a:lnTo>
                    <a:lnTo>
                      <a:pt x="33856" y="63094"/>
                    </a:lnTo>
                  </a:path>
                </a:pathLst>
              </a:custGeom>
              <a:noFill/>
              <a:ln w="12700" cap="flat">
                <a:solidFill>
                  <a:schemeClr val="tx1"/>
                </a:solidFill>
                <a:prstDash val="solid"/>
                <a:round/>
              </a:ln>
            </p:spPr>
            <p:txBody>
              <a:bodyPr rtlCol="0" anchor="ctr"/>
              <a:lstStyle/>
              <a:p>
                <a:endParaRPr lang="en-US" sz="1500" dirty="0"/>
              </a:p>
            </p:txBody>
          </p:sp>
          <p:sp>
            <p:nvSpPr>
              <p:cNvPr id="340" name="Freeform: Shape 339">
                <a:extLst>
                  <a:ext uri="{FF2B5EF4-FFF2-40B4-BE49-F238E27FC236}">
                    <a16:creationId xmlns:a16="http://schemas.microsoft.com/office/drawing/2014/main" id="{5FAF9043-2BCF-4D19-A883-D68E304551CC}"/>
                  </a:ext>
                </a:extLst>
              </p:cNvPr>
              <p:cNvSpPr/>
              <p:nvPr/>
            </p:nvSpPr>
            <p:spPr>
              <a:xfrm>
                <a:off x="4352772" y="2057114"/>
                <a:ext cx="33855" cy="22585"/>
              </a:xfrm>
              <a:custGeom>
                <a:avLst/>
                <a:gdLst>
                  <a:gd name="connsiteX0" fmla="*/ 0 w 33855"/>
                  <a:gd name="connsiteY0" fmla="*/ 22586 h 22585"/>
                  <a:gd name="connsiteX1" fmla="*/ 33856 w 33855"/>
                  <a:gd name="connsiteY1" fmla="*/ 0 h 22585"/>
                </a:gdLst>
                <a:ahLst/>
                <a:cxnLst>
                  <a:cxn ang="0">
                    <a:pos x="connsiteX0" y="connsiteY0"/>
                  </a:cxn>
                  <a:cxn ang="0">
                    <a:pos x="connsiteX1" y="connsiteY1"/>
                  </a:cxn>
                </a:cxnLst>
                <a:rect l="l" t="t" r="r" b="b"/>
                <a:pathLst>
                  <a:path w="33855" h="22585">
                    <a:moveTo>
                      <a:pt x="0" y="22586"/>
                    </a:moveTo>
                    <a:lnTo>
                      <a:pt x="33856" y="0"/>
                    </a:lnTo>
                  </a:path>
                </a:pathLst>
              </a:custGeom>
              <a:ln w="12700" cap="flat">
                <a:solidFill>
                  <a:schemeClr val="tx1"/>
                </a:solidFill>
                <a:prstDash val="solid"/>
                <a:round/>
              </a:ln>
            </p:spPr>
            <p:txBody>
              <a:bodyPr rtlCol="0" anchor="ctr"/>
              <a:lstStyle/>
              <a:p>
                <a:endParaRPr lang="en-US" sz="1500" dirty="0"/>
              </a:p>
            </p:txBody>
          </p:sp>
          <p:sp>
            <p:nvSpPr>
              <p:cNvPr id="341" name="Freeform: Shape 340">
                <a:extLst>
                  <a:ext uri="{FF2B5EF4-FFF2-40B4-BE49-F238E27FC236}">
                    <a16:creationId xmlns:a16="http://schemas.microsoft.com/office/drawing/2014/main" id="{48C52447-4A15-4B53-BEC4-B6194F79814F}"/>
                  </a:ext>
                </a:extLst>
              </p:cNvPr>
              <p:cNvSpPr/>
              <p:nvPr/>
            </p:nvSpPr>
            <p:spPr>
              <a:xfrm>
                <a:off x="4362808" y="2167711"/>
                <a:ext cx="38610" cy="45994"/>
              </a:xfrm>
              <a:custGeom>
                <a:avLst/>
                <a:gdLst>
                  <a:gd name="connsiteX0" fmla="*/ 0 w 38610"/>
                  <a:gd name="connsiteY0" fmla="*/ 45994 h 45994"/>
                  <a:gd name="connsiteX1" fmla="*/ 38611 w 38610"/>
                  <a:gd name="connsiteY1" fmla="*/ 45994 h 45994"/>
                  <a:gd name="connsiteX2" fmla="*/ 12070 w 38610"/>
                  <a:gd name="connsiteY2" fmla="*/ 0 h 45994"/>
                  <a:gd name="connsiteX3" fmla="*/ 960 w 38610"/>
                  <a:gd name="connsiteY3" fmla="*/ 19248 h 45994"/>
                </a:gdLst>
                <a:ahLst/>
                <a:cxnLst>
                  <a:cxn ang="0">
                    <a:pos x="connsiteX0" y="connsiteY0"/>
                  </a:cxn>
                  <a:cxn ang="0">
                    <a:pos x="connsiteX1" y="connsiteY1"/>
                  </a:cxn>
                  <a:cxn ang="0">
                    <a:pos x="connsiteX2" y="connsiteY2"/>
                  </a:cxn>
                  <a:cxn ang="0">
                    <a:pos x="connsiteX3" y="connsiteY3"/>
                  </a:cxn>
                </a:cxnLst>
                <a:rect l="l" t="t" r="r" b="b"/>
                <a:pathLst>
                  <a:path w="38610" h="45994">
                    <a:moveTo>
                      <a:pt x="0" y="45994"/>
                    </a:moveTo>
                    <a:lnTo>
                      <a:pt x="38611" y="45994"/>
                    </a:lnTo>
                    <a:lnTo>
                      <a:pt x="12070" y="0"/>
                    </a:lnTo>
                    <a:lnTo>
                      <a:pt x="960" y="19248"/>
                    </a:lnTo>
                  </a:path>
                </a:pathLst>
              </a:custGeom>
              <a:noFill/>
              <a:ln w="12700" cap="flat">
                <a:solidFill>
                  <a:schemeClr val="tx1"/>
                </a:solidFill>
                <a:prstDash val="solid"/>
                <a:miter/>
              </a:ln>
            </p:spPr>
            <p:txBody>
              <a:bodyPr rtlCol="0" anchor="ctr"/>
              <a:lstStyle/>
              <a:p>
                <a:endParaRPr lang="en-US" sz="1500" dirty="0"/>
              </a:p>
            </p:txBody>
          </p:sp>
          <p:sp>
            <p:nvSpPr>
              <p:cNvPr id="342" name="Freeform: Shape 341">
                <a:extLst>
                  <a:ext uri="{FF2B5EF4-FFF2-40B4-BE49-F238E27FC236}">
                    <a16:creationId xmlns:a16="http://schemas.microsoft.com/office/drawing/2014/main" id="{76334B15-E80A-4103-8C7C-5495E37F97EF}"/>
                  </a:ext>
                </a:extLst>
              </p:cNvPr>
              <p:cNvSpPr/>
              <p:nvPr/>
            </p:nvSpPr>
            <p:spPr>
              <a:xfrm>
                <a:off x="4396961" y="2108389"/>
                <a:ext cx="23317" cy="75117"/>
              </a:xfrm>
              <a:custGeom>
                <a:avLst/>
                <a:gdLst>
                  <a:gd name="connsiteX0" fmla="*/ 23317 w 23317"/>
                  <a:gd name="connsiteY0" fmla="*/ 0 h 75117"/>
                  <a:gd name="connsiteX1" fmla="*/ 23317 w 23317"/>
                  <a:gd name="connsiteY1" fmla="*/ 57264 h 75117"/>
                  <a:gd name="connsiteX2" fmla="*/ 0 w 23317"/>
                  <a:gd name="connsiteY2" fmla="*/ 75118 h 75117"/>
                </a:gdLst>
                <a:ahLst/>
                <a:cxnLst>
                  <a:cxn ang="0">
                    <a:pos x="connsiteX0" y="connsiteY0"/>
                  </a:cxn>
                  <a:cxn ang="0">
                    <a:pos x="connsiteX1" y="connsiteY1"/>
                  </a:cxn>
                  <a:cxn ang="0">
                    <a:pos x="connsiteX2" y="connsiteY2"/>
                  </a:cxn>
                </a:cxnLst>
                <a:rect l="l" t="t" r="r" b="b"/>
                <a:pathLst>
                  <a:path w="23317" h="75117">
                    <a:moveTo>
                      <a:pt x="23317" y="0"/>
                    </a:moveTo>
                    <a:lnTo>
                      <a:pt x="23317" y="57264"/>
                    </a:lnTo>
                    <a:lnTo>
                      <a:pt x="0" y="75118"/>
                    </a:lnTo>
                  </a:path>
                </a:pathLst>
              </a:custGeom>
              <a:noFill/>
              <a:ln w="12700" cap="flat">
                <a:solidFill>
                  <a:schemeClr val="tx1"/>
                </a:solidFill>
                <a:prstDash val="solid"/>
                <a:round/>
              </a:ln>
            </p:spPr>
            <p:txBody>
              <a:bodyPr rtlCol="0" anchor="ctr"/>
              <a:lstStyle/>
              <a:p>
                <a:endParaRPr lang="en-US" sz="1500" dirty="0"/>
              </a:p>
            </p:txBody>
          </p:sp>
          <p:sp>
            <p:nvSpPr>
              <p:cNvPr id="343" name="Freeform: Shape 342">
                <a:extLst>
                  <a:ext uri="{FF2B5EF4-FFF2-40B4-BE49-F238E27FC236}">
                    <a16:creationId xmlns:a16="http://schemas.microsoft.com/office/drawing/2014/main" id="{22842A8D-4D62-49FF-89FA-6CAC5C609DBD}"/>
                  </a:ext>
                </a:extLst>
              </p:cNvPr>
              <p:cNvSpPr/>
              <p:nvPr/>
            </p:nvSpPr>
            <p:spPr>
              <a:xfrm>
                <a:off x="4387817" y="2225021"/>
                <a:ext cx="32461" cy="43936"/>
              </a:xfrm>
              <a:custGeom>
                <a:avLst/>
                <a:gdLst>
                  <a:gd name="connsiteX0" fmla="*/ 32461 w 32461"/>
                  <a:gd name="connsiteY0" fmla="*/ 43937 h 43936"/>
                  <a:gd name="connsiteX1" fmla="*/ 32461 w 32461"/>
                  <a:gd name="connsiteY1" fmla="*/ 24712 h 43936"/>
                  <a:gd name="connsiteX2" fmla="*/ 0 w 32461"/>
                  <a:gd name="connsiteY2" fmla="*/ 0 h 43936"/>
                </a:gdLst>
                <a:ahLst/>
                <a:cxnLst>
                  <a:cxn ang="0">
                    <a:pos x="connsiteX0" y="connsiteY0"/>
                  </a:cxn>
                  <a:cxn ang="0">
                    <a:pos x="connsiteX1" y="connsiteY1"/>
                  </a:cxn>
                  <a:cxn ang="0">
                    <a:pos x="connsiteX2" y="connsiteY2"/>
                  </a:cxn>
                </a:cxnLst>
                <a:rect l="l" t="t" r="r" b="b"/>
                <a:pathLst>
                  <a:path w="32461" h="43936">
                    <a:moveTo>
                      <a:pt x="32461" y="43937"/>
                    </a:moveTo>
                    <a:lnTo>
                      <a:pt x="32461" y="24712"/>
                    </a:lnTo>
                    <a:lnTo>
                      <a:pt x="0" y="0"/>
                    </a:lnTo>
                  </a:path>
                </a:pathLst>
              </a:custGeom>
              <a:noFill/>
              <a:ln w="12700" cap="flat">
                <a:solidFill>
                  <a:schemeClr val="tx1"/>
                </a:solidFill>
                <a:prstDash val="solid"/>
                <a:round/>
              </a:ln>
            </p:spPr>
            <p:txBody>
              <a:bodyPr rtlCol="0" anchor="ctr"/>
              <a:lstStyle/>
              <a:p>
                <a:endParaRPr lang="en-US" sz="1500" dirty="0"/>
              </a:p>
            </p:txBody>
          </p:sp>
        </p:grpSp>
        <p:grpSp>
          <p:nvGrpSpPr>
            <p:cNvPr id="305" name="Group 304">
              <a:extLst>
                <a:ext uri="{FF2B5EF4-FFF2-40B4-BE49-F238E27FC236}">
                  <a16:creationId xmlns:a16="http://schemas.microsoft.com/office/drawing/2014/main" id="{BB41BA03-E914-4F7C-A406-4FC946600020}"/>
                </a:ext>
              </a:extLst>
            </p:cNvPr>
            <p:cNvGrpSpPr/>
            <p:nvPr/>
          </p:nvGrpSpPr>
          <p:grpSpPr>
            <a:xfrm>
              <a:off x="5506005" y="4639439"/>
              <a:ext cx="173582" cy="334627"/>
              <a:chOff x="9538726" y="2440508"/>
              <a:chExt cx="231728" cy="446720"/>
            </a:xfrm>
          </p:grpSpPr>
          <p:sp>
            <p:nvSpPr>
              <p:cNvPr id="306" name="Freeform: Shape 305">
                <a:extLst>
                  <a:ext uri="{FF2B5EF4-FFF2-40B4-BE49-F238E27FC236}">
                    <a16:creationId xmlns:a16="http://schemas.microsoft.com/office/drawing/2014/main" id="{58631316-721E-4481-8EA8-31D5CAE57A6C}"/>
                  </a:ext>
                </a:extLst>
              </p:cNvPr>
              <p:cNvSpPr/>
              <p:nvPr/>
            </p:nvSpPr>
            <p:spPr>
              <a:xfrm>
                <a:off x="9595371" y="2576004"/>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307" name="Freeform: Shape 306">
                <a:extLst>
                  <a:ext uri="{FF2B5EF4-FFF2-40B4-BE49-F238E27FC236}">
                    <a16:creationId xmlns:a16="http://schemas.microsoft.com/office/drawing/2014/main" id="{A58F5C8B-8712-49DD-8DD0-ADE7E1DD123B}"/>
                  </a:ext>
                </a:extLst>
              </p:cNvPr>
              <p:cNvSpPr/>
              <p:nvPr/>
            </p:nvSpPr>
            <p:spPr>
              <a:xfrm>
                <a:off x="9595371" y="2626212"/>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308" name="Freeform: Shape 307">
                <a:extLst>
                  <a:ext uri="{FF2B5EF4-FFF2-40B4-BE49-F238E27FC236}">
                    <a16:creationId xmlns:a16="http://schemas.microsoft.com/office/drawing/2014/main" id="{44EAB8F3-FFD4-4205-B643-7525E69D2C28}"/>
                  </a:ext>
                </a:extLst>
              </p:cNvPr>
              <p:cNvSpPr/>
              <p:nvPr/>
            </p:nvSpPr>
            <p:spPr>
              <a:xfrm>
                <a:off x="9595371" y="2525796"/>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309" name="Freeform: Shape 308">
                <a:extLst>
                  <a:ext uri="{FF2B5EF4-FFF2-40B4-BE49-F238E27FC236}">
                    <a16:creationId xmlns:a16="http://schemas.microsoft.com/office/drawing/2014/main" id="{D94179A3-5691-440C-96B8-D38332CB5AF7}"/>
                  </a:ext>
                </a:extLst>
              </p:cNvPr>
              <p:cNvSpPr/>
              <p:nvPr/>
            </p:nvSpPr>
            <p:spPr>
              <a:xfrm>
                <a:off x="9698848" y="2520490"/>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310" name="Freeform: Shape 309">
                <a:extLst>
                  <a:ext uri="{FF2B5EF4-FFF2-40B4-BE49-F238E27FC236}">
                    <a16:creationId xmlns:a16="http://schemas.microsoft.com/office/drawing/2014/main" id="{CCDC2960-D7F0-44E0-9579-2B5E5533C0CD}"/>
                  </a:ext>
                </a:extLst>
              </p:cNvPr>
              <p:cNvSpPr/>
              <p:nvPr/>
            </p:nvSpPr>
            <p:spPr>
              <a:xfrm>
                <a:off x="9698848" y="2570698"/>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311" name="Freeform: Shape 310">
                <a:extLst>
                  <a:ext uri="{FF2B5EF4-FFF2-40B4-BE49-F238E27FC236}">
                    <a16:creationId xmlns:a16="http://schemas.microsoft.com/office/drawing/2014/main" id="{EAFB9C98-C49E-420C-B56F-3808439D670D}"/>
                  </a:ext>
                </a:extLst>
              </p:cNvPr>
              <p:cNvSpPr/>
              <p:nvPr/>
            </p:nvSpPr>
            <p:spPr>
              <a:xfrm>
                <a:off x="9698848" y="2620905"/>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312" name="Freeform: Shape 311">
                <a:extLst>
                  <a:ext uri="{FF2B5EF4-FFF2-40B4-BE49-F238E27FC236}">
                    <a16:creationId xmlns:a16="http://schemas.microsoft.com/office/drawing/2014/main" id="{EACDA221-FBAB-477D-A1E2-BD9BC64E98B7}"/>
                  </a:ext>
                </a:extLst>
              </p:cNvPr>
              <p:cNvSpPr/>
              <p:nvPr/>
            </p:nvSpPr>
            <p:spPr>
              <a:xfrm>
                <a:off x="9571233" y="2500692"/>
                <a:ext cx="160922" cy="51495"/>
              </a:xfrm>
              <a:custGeom>
                <a:avLst/>
                <a:gdLst>
                  <a:gd name="connsiteX0" fmla="*/ 161252 w 160922"/>
                  <a:gd name="connsiteY0" fmla="*/ 51503 h 51495"/>
                  <a:gd name="connsiteX1" fmla="*/ 1617 w 160922"/>
                  <a:gd name="connsiteY1" fmla="*/ 51503 h 51495"/>
                  <a:gd name="connsiteX2" fmla="*/ 1617 w 160922"/>
                  <a:gd name="connsiteY2" fmla="*/ 8054 h 51495"/>
                  <a:gd name="connsiteX3" fmla="*/ 8054 w 160922"/>
                  <a:gd name="connsiteY3" fmla="*/ 1617 h 51495"/>
                  <a:gd name="connsiteX4" fmla="*/ 154493 w 160922"/>
                  <a:gd name="connsiteY4" fmla="*/ 1617 h 51495"/>
                  <a:gd name="connsiteX5" fmla="*/ 160930 w 160922"/>
                  <a:gd name="connsiteY5" fmla="*/ 8054 h 51495"/>
                  <a:gd name="connsiteX6" fmla="*/ 160930 w 160922"/>
                  <a:gd name="connsiteY6" fmla="*/ 51503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61252" y="51503"/>
                    </a:moveTo>
                    <a:lnTo>
                      <a:pt x="1617" y="51503"/>
                    </a:lnTo>
                    <a:lnTo>
                      <a:pt x="1617" y="8054"/>
                    </a:lnTo>
                    <a:cubicBezTo>
                      <a:pt x="1617" y="4514"/>
                      <a:pt x="4514" y="1617"/>
                      <a:pt x="8054" y="1617"/>
                    </a:cubicBezTo>
                    <a:lnTo>
                      <a:pt x="154493" y="1617"/>
                    </a:lnTo>
                    <a:cubicBezTo>
                      <a:pt x="158034" y="1617"/>
                      <a:pt x="160930" y="4514"/>
                      <a:pt x="160930" y="8054"/>
                    </a:cubicBezTo>
                    <a:lnTo>
                      <a:pt x="160930" y="51503"/>
                    </a:lnTo>
                    <a:close/>
                  </a:path>
                </a:pathLst>
              </a:custGeom>
              <a:noFill/>
              <a:ln w="12700" cap="flat">
                <a:solidFill>
                  <a:schemeClr val="tx1"/>
                </a:solidFill>
                <a:prstDash val="solid"/>
                <a:round/>
              </a:ln>
            </p:spPr>
            <p:txBody>
              <a:bodyPr rtlCol="0" anchor="ctr"/>
              <a:lstStyle/>
              <a:p>
                <a:endParaRPr lang="en-US" sz="1500" dirty="0"/>
              </a:p>
            </p:txBody>
          </p:sp>
          <p:sp>
            <p:nvSpPr>
              <p:cNvPr id="313" name="Freeform: Shape 312">
                <a:extLst>
                  <a:ext uri="{FF2B5EF4-FFF2-40B4-BE49-F238E27FC236}">
                    <a16:creationId xmlns:a16="http://schemas.microsoft.com/office/drawing/2014/main" id="{0BD0D21D-02D7-4ED8-BD0A-C2760EF1F370}"/>
                  </a:ext>
                </a:extLst>
              </p:cNvPr>
              <p:cNvSpPr/>
              <p:nvPr/>
            </p:nvSpPr>
            <p:spPr>
              <a:xfrm>
                <a:off x="9571233" y="2550900"/>
                <a:ext cx="160922" cy="51495"/>
              </a:xfrm>
              <a:custGeom>
                <a:avLst/>
                <a:gdLst>
                  <a:gd name="connsiteX0" fmla="*/ 1617 w 160922"/>
                  <a:gd name="connsiteY0" fmla="*/ 1617 h 51495"/>
                  <a:gd name="connsiteX1" fmla="*/ 160930 w 160922"/>
                  <a:gd name="connsiteY1" fmla="*/ 1617 h 51495"/>
                  <a:gd name="connsiteX2" fmla="*/ 160930 w 160922"/>
                  <a:gd name="connsiteY2" fmla="*/ 51825 h 51495"/>
                  <a:gd name="connsiteX3" fmla="*/ 1617 w 160922"/>
                  <a:gd name="connsiteY3" fmla="*/ 51825 h 51495"/>
                </a:gdLst>
                <a:ahLst/>
                <a:cxnLst>
                  <a:cxn ang="0">
                    <a:pos x="connsiteX0" y="connsiteY0"/>
                  </a:cxn>
                  <a:cxn ang="0">
                    <a:pos x="connsiteX1" y="connsiteY1"/>
                  </a:cxn>
                  <a:cxn ang="0">
                    <a:pos x="connsiteX2" y="connsiteY2"/>
                  </a:cxn>
                  <a:cxn ang="0">
                    <a:pos x="connsiteX3" y="connsiteY3"/>
                  </a:cxn>
                </a:cxnLst>
                <a:rect l="l" t="t" r="r" b="b"/>
                <a:pathLst>
                  <a:path w="160922" h="51495">
                    <a:moveTo>
                      <a:pt x="1617" y="1617"/>
                    </a:moveTo>
                    <a:lnTo>
                      <a:pt x="160930" y="1617"/>
                    </a:lnTo>
                    <a:lnTo>
                      <a:pt x="160930" y="51825"/>
                    </a:lnTo>
                    <a:lnTo>
                      <a:pt x="1617" y="51825"/>
                    </a:lnTo>
                    <a:close/>
                  </a:path>
                </a:pathLst>
              </a:custGeom>
              <a:noFill/>
              <a:ln w="12700" cap="flat">
                <a:solidFill>
                  <a:schemeClr val="tx1"/>
                </a:solidFill>
                <a:prstDash val="solid"/>
                <a:round/>
              </a:ln>
            </p:spPr>
            <p:txBody>
              <a:bodyPr rtlCol="0" anchor="ctr"/>
              <a:lstStyle/>
              <a:p>
                <a:endParaRPr lang="en-US" sz="1500" dirty="0"/>
              </a:p>
            </p:txBody>
          </p:sp>
          <p:sp>
            <p:nvSpPr>
              <p:cNvPr id="314" name="Freeform: Shape 313">
                <a:extLst>
                  <a:ext uri="{FF2B5EF4-FFF2-40B4-BE49-F238E27FC236}">
                    <a16:creationId xmlns:a16="http://schemas.microsoft.com/office/drawing/2014/main" id="{275DA1B5-ECE5-4DE9-BC52-7839FC0A1E75}"/>
                  </a:ext>
                </a:extLst>
              </p:cNvPr>
              <p:cNvSpPr/>
              <p:nvPr/>
            </p:nvSpPr>
            <p:spPr>
              <a:xfrm>
                <a:off x="9571233" y="2601108"/>
                <a:ext cx="160922" cy="51495"/>
              </a:xfrm>
              <a:custGeom>
                <a:avLst/>
                <a:gdLst>
                  <a:gd name="connsiteX0" fmla="*/ 154815 w 160922"/>
                  <a:gd name="connsiteY0" fmla="*/ 51825 h 51495"/>
                  <a:gd name="connsiteX1" fmla="*/ 8054 w 160922"/>
                  <a:gd name="connsiteY1" fmla="*/ 51825 h 51495"/>
                  <a:gd name="connsiteX2" fmla="*/ 1617 w 160922"/>
                  <a:gd name="connsiteY2" fmla="*/ 45388 h 51495"/>
                  <a:gd name="connsiteX3" fmla="*/ 1617 w 160922"/>
                  <a:gd name="connsiteY3" fmla="*/ 1617 h 51495"/>
                  <a:gd name="connsiteX4" fmla="*/ 160930 w 160922"/>
                  <a:gd name="connsiteY4" fmla="*/ 1617 h 51495"/>
                  <a:gd name="connsiteX5" fmla="*/ 160930 w 160922"/>
                  <a:gd name="connsiteY5" fmla="*/ 45388 h 51495"/>
                  <a:gd name="connsiteX6" fmla="*/ 154815 w 160922"/>
                  <a:gd name="connsiteY6" fmla="*/ 51825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54815" y="51825"/>
                    </a:moveTo>
                    <a:lnTo>
                      <a:pt x="8054" y="51825"/>
                    </a:lnTo>
                    <a:cubicBezTo>
                      <a:pt x="4514" y="51825"/>
                      <a:pt x="1617" y="48928"/>
                      <a:pt x="1617" y="45388"/>
                    </a:cubicBezTo>
                    <a:lnTo>
                      <a:pt x="1617" y="1617"/>
                    </a:lnTo>
                    <a:lnTo>
                      <a:pt x="160930" y="1617"/>
                    </a:lnTo>
                    <a:lnTo>
                      <a:pt x="160930" y="45388"/>
                    </a:lnTo>
                    <a:cubicBezTo>
                      <a:pt x="161252" y="48928"/>
                      <a:pt x="158356" y="51825"/>
                      <a:pt x="154815" y="51825"/>
                    </a:cubicBezTo>
                    <a:close/>
                  </a:path>
                </a:pathLst>
              </a:custGeom>
              <a:noFill/>
              <a:ln w="12700" cap="flat">
                <a:solidFill>
                  <a:schemeClr val="tx1"/>
                </a:solidFill>
                <a:prstDash val="solid"/>
                <a:round/>
              </a:ln>
            </p:spPr>
            <p:txBody>
              <a:bodyPr rtlCol="0" anchor="ctr"/>
              <a:lstStyle/>
              <a:p>
                <a:endParaRPr lang="en-US" sz="1500" dirty="0"/>
              </a:p>
            </p:txBody>
          </p:sp>
          <p:sp>
            <p:nvSpPr>
              <p:cNvPr id="315" name="Freeform: Shape 314">
                <a:extLst>
                  <a:ext uri="{FF2B5EF4-FFF2-40B4-BE49-F238E27FC236}">
                    <a16:creationId xmlns:a16="http://schemas.microsoft.com/office/drawing/2014/main" id="{923A5C85-33EB-40FE-BFDC-99077D90D6B1}"/>
                  </a:ext>
                </a:extLst>
              </p:cNvPr>
              <p:cNvSpPr/>
              <p:nvPr/>
            </p:nvSpPr>
            <p:spPr>
              <a:xfrm>
                <a:off x="9538726" y="2440508"/>
                <a:ext cx="231728" cy="424835"/>
              </a:xfrm>
              <a:custGeom>
                <a:avLst/>
                <a:gdLst>
                  <a:gd name="connsiteX0" fmla="*/ 223690 w 231728"/>
                  <a:gd name="connsiteY0" fmla="*/ 425808 h 424834"/>
                  <a:gd name="connsiteX1" fmla="*/ 8054 w 231728"/>
                  <a:gd name="connsiteY1" fmla="*/ 425808 h 424834"/>
                  <a:gd name="connsiteX2" fmla="*/ 1617 w 231728"/>
                  <a:gd name="connsiteY2" fmla="*/ 419371 h 424834"/>
                  <a:gd name="connsiteX3" fmla="*/ 1617 w 231728"/>
                  <a:gd name="connsiteY3" fmla="*/ 8054 h 424834"/>
                  <a:gd name="connsiteX4" fmla="*/ 8054 w 231728"/>
                  <a:gd name="connsiteY4" fmla="*/ 1617 h 424834"/>
                  <a:gd name="connsiteX5" fmla="*/ 223690 w 231728"/>
                  <a:gd name="connsiteY5" fmla="*/ 1617 h 424834"/>
                  <a:gd name="connsiteX6" fmla="*/ 230127 w 231728"/>
                  <a:gd name="connsiteY6" fmla="*/ 8054 h 424834"/>
                  <a:gd name="connsiteX7" fmla="*/ 230127 w 231728"/>
                  <a:gd name="connsiteY7" fmla="*/ 419371 h 424834"/>
                  <a:gd name="connsiteX8" fmla="*/ 223690 w 231728"/>
                  <a:gd name="connsiteY8" fmla="*/ 425808 h 42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424834">
                    <a:moveTo>
                      <a:pt x="223690" y="425808"/>
                    </a:moveTo>
                    <a:lnTo>
                      <a:pt x="8054" y="425808"/>
                    </a:lnTo>
                    <a:cubicBezTo>
                      <a:pt x="4514" y="425808"/>
                      <a:pt x="1617" y="422912"/>
                      <a:pt x="1617" y="419371"/>
                    </a:cubicBezTo>
                    <a:lnTo>
                      <a:pt x="1617" y="8054"/>
                    </a:lnTo>
                    <a:cubicBezTo>
                      <a:pt x="1617" y="4514"/>
                      <a:pt x="4514" y="1617"/>
                      <a:pt x="8054" y="1617"/>
                    </a:cubicBezTo>
                    <a:lnTo>
                      <a:pt x="223690" y="1617"/>
                    </a:lnTo>
                    <a:cubicBezTo>
                      <a:pt x="227230" y="1617"/>
                      <a:pt x="230127" y="4514"/>
                      <a:pt x="230127" y="8054"/>
                    </a:cubicBezTo>
                    <a:lnTo>
                      <a:pt x="230127" y="419371"/>
                    </a:lnTo>
                    <a:cubicBezTo>
                      <a:pt x="230127" y="422912"/>
                      <a:pt x="227230" y="425808"/>
                      <a:pt x="223690" y="425808"/>
                    </a:cubicBezTo>
                    <a:close/>
                  </a:path>
                </a:pathLst>
              </a:custGeom>
              <a:noFill/>
              <a:ln w="12700" cap="flat">
                <a:solidFill>
                  <a:schemeClr val="tx1"/>
                </a:solidFill>
                <a:prstDash val="solid"/>
                <a:round/>
              </a:ln>
            </p:spPr>
            <p:txBody>
              <a:bodyPr rtlCol="0" anchor="ctr"/>
              <a:lstStyle/>
              <a:p>
                <a:endParaRPr lang="en-US" sz="1500" dirty="0"/>
              </a:p>
            </p:txBody>
          </p:sp>
          <p:sp>
            <p:nvSpPr>
              <p:cNvPr id="316" name="Freeform: Shape 315">
                <a:extLst>
                  <a:ext uri="{FF2B5EF4-FFF2-40B4-BE49-F238E27FC236}">
                    <a16:creationId xmlns:a16="http://schemas.microsoft.com/office/drawing/2014/main" id="{5C9DF0B0-1CCA-4D9B-AC70-B313478B1A9B}"/>
                  </a:ext>
                </a:extLst>
              </p:cNvPr>
              <p:cNvSpPr/>
              <p:nvPr/>
            </p:nvSpPr>
            <p:spPr>
              <a:xfrm>
                <a:off x="9658131"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317" name="Freeform: Shape 316">
                <a:extLst>
                  <a:ext uri="{FF2B5EF4-FFF2-40B4-BE49-F238E27FC236}">
                    <a16:creationId xmlns:a16="http://schemas.microsoft.com/office/drawing/2014/main" id="{E99EFD48-4491-4FAA-B3C8-2BCCB2BAC104}"/>
                  </a:ext>
                </a:extLst>
              </p:cNvPr>
              <p:cNvSpPr/>
              <p:nvPr/>
            </p:nvSpPr>
            <p:spPr>
              <a:xfrm>
                <a:off x="9708017"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318" name="Freeform: Shape 317">
                <a:extLst>
                  <a:ext uri="{FF2B5EF4-FFF2-40B4-BE49-F238E27FC236}">
                    <a16:creationId xmlns:a16="http://schemas.microsoft.com/office/drawing/2014/main" id="{8B4D960E-5370-4CF8-B71F-4D9CC8EBE3CB}"/>
                  </a:ext>
                </a:extLst>
              </p:cNvPr>
              <p:cNvSpPr/>
              <p:nvPr/>
            </p:nvSpPr>
            <p:spPr>
              <a:xfrm>
                <a:off x="9658131"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319" name="Freeform: Shape 318">
                <a:extLst>
                  <a:ext uri="{FF2B5EF4-FFF2-40B4-BE49-F238E27FC236}">
                    <a16:creationId xmlns:a16="http://schemas.microsoft.com/office/drawing/2014/main" id="{BB75CE36-6FDB-4D48-8076-A07A790DB782}"/>
                  </a:ext>
                </a:extLst>
              </p:cNvPr>
              <p:cNvSpPr/>
              <p:nvPr/>
            </p:nvSpPr>
            <p:spPr>
              <a:xfrm>
                <a:off x="9708017"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320" name="Freeform: Shape 319">
                <a:extLst>
                  <a:ext uri="{FF2B5EF4-FFF2-40B4-BE49-F238E27FC236}">
                    <a16:creationId xmlns:a16="http://schemas.microsoft.com/office/drawing/2014/main" id="{2C3760A7-C672-4519-9487-9C5EC30DF407}"/>
                  </a:ext>
                </a:extLst>
              </p:cNvPr>
              <p:cNvSpPr/>
              <p:nvPr/>
            </p:nvSpPr>
            <p:spPr>
              <a:xfrm>
                <a:off x="956576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sp>
            <p:nvSpPr>
              <p:cNvPr id="321" name="Freeform: Shape 320">
                <a:extLst>
                  <a:ext uri="{FF2B5EF4-FFF2-40B4-BE49-F238E27FC236}">
                    <a16:creationId xmlns:a16="http://schemas.microsoft.com/office/drawing/2014/main" id="{FD711D86-3E12-4DE7-A625-4D6C42533D20}"/>
                  </a:ext>
                </a:extLst>
              </p:cNvPr>
              <p:cNvSpPr/>
              <p:nvPr/>
            </p:nvSpPr>
            <p:spPr>
              <a:xfrm>
                <a:off x="969128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grpSp>
        <p:sp>
          <p:nvSpPr>
            <p:cNvPr id="345" name="Rounded Rectangle 65">
              <a:extLst>
                <a:ext uri="{FF2B5EF4-FFF2-40B4-BE49-F238E27FC236}">
                  <a16:creationId xmlns:a16="http://schemas.microsoft.com/office/drawing/2014/main" id="{A9A06F14-7F78-48EF-B73A-7F6639E43166}"/>
                </a:ext>
              </a:extLst>
            </p:cNvPr>
            <p:cNvSpPr/>
            <p:nvPr/>
          </p:nvSpPr>
          <p:spPr>
            <a:xfrm>
              <a:off x="1462477" y="5109024"/>
              <a:ext cx="4464844" cy="498826"/>
            </a:xfrm>
            <a:prstGeom prst="roundRect">
              <a:avLst>
                <a:gd name="adj" fmla="val 50000"/>
              </a:avLst>
            </a:prstGeom>
            <a:noFill/>
            <a:ln w="1270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967">
                <a:defRPr/>
              </a:pPr>
              <a:endParaRPr lang="en-US" sz="2000" dirty="0">
                <a:solidFill>
                  <a:srgbClr val="FFFFFF"/>
                </a:solidFill>
                <a:latin typeface="Arial"/>
              </a:endParaRPr>
            </a:p>
          </p:txBody>
        </p:sp>
        <p:sp>
          <p:nvSpPr>
            <p:cNvPr id="346" name="Rectangle 345">
              <a:extLst>
                <a:ext uri="{FF2B5EF4-FFF2-40B4-BE49-F238E27FC236}">
                  <a16:creationId xmlns:a16="http://schemas.microsoft.com/office/drawing/2014/main" id="{63C05ACE-69CA-45DC-ABAB-C0E1D218510B}"/>
                </a:ext>
              </a:extLst>
            </p:cNvPr>
            <p:cNvSpPr/>
            <p:nvPr/>
          </p:nvSpPr>
          <p:spPr>
            <a:xfrm>
              <a:off x="565059" y="5230748"/>
              <a:ext cx="846988" cy="226985"/>
            </a:xfrm>
            <a:prstGeom prst="rect">
              <a:avLst/>
            </a:prstGeom>
          </p:spPr>
          <p:txBody>
            <a:bodyPr wrap="square" anchor="ctr">
              <a:spAutoFit/>
            </a:bodyPr>
            <a:lstStyle/>
            <a:p>
              <a:pPr algn="r" defTabSz="507967">
                <a:defRPr/>
              </a:pPr>
              <a:r>
                <a:rPr lang="en-US" sz="8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ml.p3dn.24xl</a:t>
              </a:r>
              <a:endParaRPr lang="en-US" sz="875" dirty="0">
                <a:solidFill>
                  <a:srgbClr val="212E3D"/>
                </a:solidFill>
                <a:latin typeface="Arial"/>
              </a:endParaRPr>
            </a:p>
          </p:txBody>
        </p:sp>
        <p:grpSp>
          <p:nvGrpSpPr>
            <p:cNvPr id="347" name="Graphic 299">
              <a:extLst>
                <a:ext uri="{FF2B5EF4-FFF2-40B4-BE49-F238E27FC236}">
                  <a16:creationId xmlns:a16="http://schemas.microsoft.com/office/drawing/2014/main" id="{9CE162EA-6B55-4AFD-A6EF-E97C981EF871}"/>
                </a:ext>
              </a:extLst>
            </p:cNvPr>
            <p:cNvGrpSpPr/>
            <p:nvPr/>
          </p:nvGrpSpPr>
          <p:grpSpPr>
            <a:xfrm>
              <a:off x="1577042" y="5221842"/>
              <a:ext cx="290204" cy="273189"/>
              <a:chOff x="4216984" y="2055308"/>
              <a:chExt cx="292425" cy="275280"/>
            </a:xfrm>
            <a:noFill/>
          </p:grpSpPr>
          <p:sp>
            <p:nvSpPr>
              <p:cNvPr id="365" name="Freeform: Shape 364">
                <a:extLst>
                  <a:ext uri="{FF2B5EF4-FFF2-40B4-BE49-F238E27FC236}">
                    <a16:creationId xmlns:a16="http://schemas.microsoft.com/office/drawing/2014/main" id="{7E590B9A-3CB4-46D0-99FF-9240AF492AEC}"/>
                  </a:ext>
                </a:extLst>
              </p:cNvPr>
              <p:cNvSpPr/>
              <p:nvPr/>
            </p:nvSpPr>
            <p:spPr>
              <a:xfrm>
                <a:off x="4465061" y="2171094"/>
                <a:ext cx="44348" cy="44348"/>
              </a:xfrm>
              <a:custGeom>
                <a:avLst/>
                <a:gdLst>
                  <a:gd name="connsiteX0" fmla="*/ 44348 w 44348"/>
                  <a:gd name="connsiteY0" fmla="*/ 22174 h 44348"/>
                  <a:gd name="connsiteX1" fmla="*/ 22174 w 44348"/>
                  <a:gd name="connsiteY1" fmla="*/ 44348 h 44348"/>
                  <a:gd name="connsiteX2" fmla="*/ 0 w 44348"/>
                  <a:gd name="connsiteY2" fmla="*/ 22174 h 44348"/>
                  <a:gd name="connsiteX3" fmla="*/ 22174 w 44348"/>
                  <a:gd name="connsiteY3" fmla="*/ 0 h 44348"/>
                  <a:gd name="connsiteX4" fmla="*/ 44348 w 44348"/>
                  <a:gd name="connsiteY4" fmla="*/ 22174 h 4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 h="44348">
                    <a:moveTo>
                      <a:pt x="44348" y="22174"/>
                    </a:moveTo>
                    <a:cubicBezTo>
                      <a:pt x="44348" y="34421"/>
                      <a:pt x="34421" y="44348"/>
                      <a:pt x="22174" y="44348"/>
                    </a:cubicBezTo>
                    <a:cubicBezTo>
                      <a:pt x="9928" y="44348"/>
                      <a:pt x="0" y="34421"/>
                      <a:pt x="0" y="22174"/>
                    </a:cubicBezTo>
                    <a:cubicBezTo>
                      <a:pt x="0" y="9928"/>
                      <a:pt x="9928" y="0"/>
                      <a:pt x="22174" y="0"/>
                    </a:cubicBezTo>
                    <a:cubicBezTo>
                      <a:pt x="34421" y="0"/>
                      <a:pt x="44348" y="9928"/>
                      <a:pt x="44348" y="22174"/>
                    </a:cubicBezTo>
                    <a:close/>
                  </a:path>
                </a:pathLst>
              </a:custGeom>
              <a:noFill/>
              <a:ln w="12700" cap="flat">
                <a:solidFill>
                  <a:schemeClr val="tx1"/>
                </a:solidFill>
                <a:prstDash val="solid"/>
                <a:miter/>
              </a:ln>
            </p:spPr>
            <p:txBody>
              <a:bodyPr rtlCol="0" anchor="ctr"/>
              <a:lstStyle/>
              <a:p>
                <a:endParaRPr lang="en-US" sz="1500" dirty="0"/>
              </a:p>
            </p:txBody>
          </p:sp>
          <p:sp>
            <p:nvSpPr>
              <p:cNvPr id="366" name="Freeform: Shape 365">
                <a:extLst>
                  <a:ext uri="{FF2B5EF4-FFF2-40B4-BE49-F238E27FC236}">
                    <a16:creationId xmlns:a16="http://schemas.microsoft.com/office/drawing/2014/main" id="{5FB70570-D75E-425D-9CB4-698584149BF6}"/>
                  </a:ext>
                </a:extLst>
              </p:cNvPr>
              <p:cNvSpPr/>
              <p:nvPr/>
            </p:nvSpPr>
            <p:spPr>
              <a:xfrm rot="-5400000">
                <a:off x="4399247" y="2056337"/>
                <a:ext cx="42451" cy="42451"/>
              </a:xfrm>
              <a:custGeom>
                <a:avLst/>
                <a:gdLst>
                  <a:gd name="connsiteX0" fmla="*/ 0 w 42451"/>
                  <a:gd name="connsiteY0" fmla="*/ 0 h 42451"/>
                  <a:gd name="connsiteX1" fmla="*/ 42451 w 42451"/>
                  <a:gd name="connsiteY1" fmla="*/ 0 h 42451"/>
                  <a:gd name="connsiteX2" fmla="*/ 42451 w 42451"/>
                  <a:gd name="connsiteY2" fmla="*/ 42451 h 42451"/>
                  <a:gd name="connsiteX3" fmla="*/ 0 w 42451"/>
                  <a:gd name="connsiteY3" fmla="*/ 42451 h 42451"/>
                </a:gdLst>
                <a:ahLst/>
                <a:cxnLst>
                  <a:cxn ang="0">
                    <a:pos x="connsiteX0" y="connsiteY0"/>
                  </a:cxn>
                  <a:cxn ang="0">
                    <a:pos x="connsiteX1" y="connsiteY1"/>
                  </a:cxn>
                  <a:cxn ang="0">
                    <a:pos x="connsiteX2" y="connsiteY2"/>
                  </a:cxn>
                  <a:cxn ang="0">
                    <a:pos x="connsiteX3" y="connsiteY3"/>
                  </a:cxn>
                </a:cxnLst>
                <a:rect l="l" t="t" r="r" b="b"/>
                <a:pathLst>
                  <a:path w="42451" h="42451">
                    <a:moveTo>
                      <a:pt x="0" y="0"/>
                    </a:moveTo>
                    <a:lnTo>
                      <a:pt x="42451" y="0"/>
                    </a:lnTo>
                    <a:lnTo>
                      <a:pt x="42451" y="42451"/>
                    </a:lnTo>
                    <a:lnTo>
                      <a:pt x="0" y="42451"/>
                    </a:lnTo>
                    <a:close/>
                  </a:path>
                </a:pathLst>
              </a:custGeom>
              <a:noFill/>
              <a:ln w="12700" cap="flat">
                <a:solidFill>
                  <a:schemeClr val="tx1"/>
                </a:solidFill>
                <a:prstDash val="solid"/>
                <a:miter/>
              </a:ln>
            </p:spPr>
            <p:txBody>
              <a:bodyPr rtlCol="0" anchor="ctr"/>
              <a:lstStyle/>
              <a:p>
                <a:endParaRPr lang="en-US" sz="1500" dirty="0"/>
              </a:p>
            </p:txBody>
          </p:sp>
          <p:sp>
            <p:nvSpPr>
              <p:cNvPr id="367" name="Freeform: Shape 366">
                <a:extLst>
                  <a:ext uri="{FF2B5EF4-FFF2-40B4-BE49-F238E27FC236}">
                    <a16:creationId xmlns:a16="http://schemas.microsoft.com/office/drawing/2014/main" id="{CE63BF05-BE69-4C35-BF1C-F2C5365AFA40}"/>
                  </a:ext>
                </a:extLst>
              </p:cNvPr>
              <p:cNvSpPr/>
              <p:nvPr/>
            </p:nvSpPr>
            <p:spPr>
              <a:xfrm>
                <a:off x="4397921" y="2278559"/>
                <a:ext cx="45079" cy="52029"/>
              </a:xfrm>
              <a:custGeom>
                <a:avLst/>
                <a:gdLst>
                  <a:gd name="connsiteX0" fmla="*/ 0 w 45079"/>
                  <a:gd name="connsiteY0" fmla="*/ 39022 h 52029"/>
                  <a:gd name="connsiteX1" fmla="*/ 0 w 45079"/>
                  <a:gd name="connsiteY1" fmla="*/ 13007 h 52029"/>
                  <a:gd name="connsiteX2" fmla="*/ 22540 w 45079"/>
                  <a:gd name="connsiteY2" fmla="*/ 0 h 52029"/>
                  <a:gd name="connsiteX3" fmla="*/ 45080 w 45079"/>
                  <a:gd name="connsiteY3" fmla="*/ 13007 h 52029"/>
                  <a:gd name="connsiteX4" fmla="*/ 45080 w 45079"/>
                  <a:gd name="connsiteY4" fmla="*/ 39022 h 52029"/>
                  <a:gd name="connsiteX5" fmla="*/ 22540 w 45079"/>
                  <a:gd name="connsiteY5" fmla="*/ 52029 h 52029"/>
                  <a:gd name="connsiteX6" fmla="*/ 0 w 45079"/>
                  <a:gd name="connsiteY6" fmla="*/ 39022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9" h="52029">
                    <a:moveTo>
                      <a:pt x="0" y="39022"/>
                    </a:moveTo>
                    <a:lnTo>
                      <a:pt x="0" y="13007"/>
                    </a:lnTo>
                    <a:lnTo>
                      <a:pt x="22540" y="0"/>
                    </a:lnTo>
                    <a:lnTo>
                      <a:pt x="45080" y="13007"/>
                    </a:lnTo>
                    <a:lnTo>
                      <a:pt x="45080" y="39022"/>
                    </a:lnTo>
                    <a:lnTo>
                      <a:pt x="22540" y="52029"/>
                    </a:lnTo>
                    <a:lnTo>
                      <a:pt x="0" y="39022"/>
                    </a:lnTo>
                    <a:close/>
                  </a:path>
                </a:pathLst>
              </a:custGeom>
              <a:noFill/>
              <a:ln w="12700" cap="flat">
                <a:solidFill>
                  <a:schemeClr val="tx1"/>
                </a:solidFill>
                <a:prstDash val="solid"/>
                <a:miter/>
              </a:ln>
            </p:spPr>
            <p:txBody>
              <a:bodyPr rtlCol="0" anchor="ctr"/>
              <a:lstStyle/>
              <a:p>
                <a:endParaRPr lang="en-US" sz="1500" dirty="0"/>
              </a:p>
            </p:txBody>
          </p:sp>
          <p:sp>
            <p:nvSpPr>
              <p:cNvPr id="368" name="Freeform: Shape 367">
                <a:extLst>
                  <a:ext uri="{FF2B5EF4-FFF2-40B4-BE49-F238E27FC236}">
                    <a16:creationId xmlns:a16="http://schemas.microsoft.com/office/drawing/2014/main" id="{75235EE6-CC41-41EC-939B-F6CDFB49ED99}"/>
                  </a:ext>
                </a:extLst>
              </p:cNvPr>
              <p:cNvSpPr/>
              <p:nvPr/>
            </p:nvSpPr>
            <p:spPr>
              <a:xfrm>
                <a:off x="4216984" y="2162156"/>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2700" cap="flat">
                <a:solidFill>
                  <a:schemeClr val="tx1"/>
                </a:solidFill>
                <a:prstDash val="solid"/>
                <a:round/>
              </a:ln>
            </p:spPr>
            <p:txBody>
              <a:bodyPr rtlCol="0" anchor="ctr"/>
              <a:lstStyle/>
              <a:p>
                <a:endParaRPr lang="en-US" sz="1500" dirty="0"/>
              </a:p>
            </p:txBody>
          </p:sp>
          <p:sp>
            <p:nvSpPr>
              <p:cNvPr id="369" name="Freeform: Shape 368">
                <a:extLst>
                  <a:ext uri="{FF2B5EF4-FFF2-40B4-BE49-F238E27FC236}">
                    <a16:creationId xmlns:a16="http://schemas.microsoft.com/office/drawing/2014/main" id="{7FD96F7D-36FD-41BD-87BC-CD7B7FD23FAB}"/>
                  </a:ext>
                </a:extLst>
              </p:cNvPr>
              <p:cNvSpPr/>
              <p:nvPr/>
            </p:nvSpPr>
            <p:spPr>
              <a:xfrm>
                <a:off x="4284695" y="2106081"/>
                <a:ext cx="33832" cy="86090"/>
              </a:xfrm>
              <a:custGeom>
                <a:avLst/>
                <a:gdLst>
                  <a:gd name="connsiteX0" fmla="*/ 0 w 33832"/>
                  <a:gd name="connsiteY0" fmla="*/ 86091 h 86090"/>
                  <a:gd name="connsiteX1" fmla="*/ 0 w 33832"/>
                  <a:gd name="connsiteY1" fmla="*/ 50772 h 86090"/>
                  <a:gd name="connsiteX2" fmla="*/ 33833 w 33832"/>
                  <a:gd name="connsiteY2" fmla="*/ 33856 h 86090"/>
                  <a:gd name="connsiteX3" fmla="*/ 33833 w 33832"/>
                  <a:gd name="connsiteY3" fmla="*/ 0 h 86090"/>
                </a:gdLst>
                <a:ahLst/>
                <a:cxnLst>
                  <a:cxn ang="0">
                    <a:pos x="connsiteX0" y="connsiteY0"/>
                  </a:cxn>
                  <a:cxn ang="0">
                    <a:pos x="connsiteX1" y="connsiteY1"/>
                  </a:cxn>
                  <a:cxn ang="0">
                    <a:pos x="connsiteX2" y="connsiteY2"/>
                  </a:cxn>
                  <a:cxn ang="0">
                    <a:pos x="connsiteX3" y="connsiteY3"/>
                  </a:cxn>
                </a:cxnLst>
                <a:rect l="l" t="t" r="r" b="b"/>
                <a:pathLst>
                  <a:path w="33832" h="86090">
                    <a:moveTo>
                      <a:pt x="0" y="86091"/>
                    </a:moveTo>
                    <a:lnTo>
                      <a:pt x="0" y="50772"/>
                    </a:lnTo>
                    <a:lnTo>
                      <a:pt x="33833" y="33856"/>
                    </a:lnTo>
                    <a:lnTo>
                      <a:pt x="33833" y="0"/>
                    </a:lnTo>
                  </a:path>
                </a:pathLst>
              </a:custGeom>
              <a:noFill/>
              <a:ln w="12700" cap="flat">
                <a:solidFill>
                  <a:schemeClr val="tx1"/>
                </a:solidFill>
                <a:prstDash val="solid"/>
                <a:round/>
              </a:ln>
            </p:spPr>
            <p:txBody>
              <a:bodyPr rtlCol="0" anchor="ctr"/>
              <a:lstStyle/>
              <a:p>
                <a:endParaRPr lang="en-US" sz="1500" dirty="0"/>
              </a:p>
            </p:txBody>
          </p:sp>
          <p:sp>
            <p:nvSpPr>
              <p:cNvPr id="370" name="Freeform: Shape 369">
                <a:extLst>
                  <a:ext uri="{FF2B5EF4-FFF2-40B4-BE49-F238E27FC236}">
                    <a16:creationId xmlns:a16="http://schemas.microsoft.com/office/drawing/2014/main" id="{DE3319E2-F39A-4FF1-8FF8-B0903A183E8D}"/>
                  </a:ext>
                </a:extLst>
              </p:cNvPr>
              <p:cNvSpPr/>
              <p:nvPr/>
            </p:nvSpPr>
            <p:spPr>
              <a:xfrm>
                <a:off x="4250840" y="2139936"/>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2700" cap="flat">
                <a:solidFill>
                  <a:schemeClr val="tx1"/>
                </a:solidFill>
                <a:prstDash val="solid"/>
                <a:round/>
              </a:ln>
            </p:spPr>
            <p:txBody>
              <a:bodyPr rtlCol="0" anchor="ctr"/>
              <a:lstStyle/>
              <a:p>
                <a:endParaRPr lang="en-US" sz="1500" dirty="0"/>
              </a:p>
            </p:txBody>
          </p:sp>
          <p:sp>
            <p:nvSpPr>
              <p:cNvPr id="371" name="Freeform: Shape 370">
                <a:extLst>
                  <a:ext uri="{FF2B5EF4-FFF2-40B4-BE49-F238E27FC236}">
                    <a16:creationId xmlns:a16="http://schemas.microsoft.com/office/drawing/2014/main" id="{084AB19D-1F33-47D4-B1F1-B166DBE10AF6}"/>
                  </a:ext>
                </a:extLst>
              </p:cNvPr>
              <p:cNvSpPr/>
              <p:nvPr/>
            </p:nvSpPr>
            <p:spPr>
              <a:xfrm>
                <a:off x="4284672" y="2075791"/>
                <a:ext cx="2286" cy="41559"/>
              </a:xfrm>
              <a:custGeom>
                <a:avLst/>
                <a:gdLst>
                  <a:gd name="connsiteX0" fmla="*/ 0 w 2286"/>
                  <a:gd name="connsiteY0" fmla="*/ 41559 h 41559"/>
                  <a:gd name="connsiteX1" fmla="*/ 0 w 2286"/>
                  <a:gd name="connsiteY1" fmla="*/ 0 h 41559"/>
                </a:gdLst>
                <a:ahLst/>
                <a:cxnLst>
                  <a:cxn ang="0">
                    <a:pos x="connsiteX0" y="connsiteY0"/>
                  </a:cxn>
                  <a:cxn ang="0">
                    <a:pos x="connsiteX1" y="connsiteY1"/>
                  </a:cxn>
                </a:cxnLst>
                <a:rect l="l" t="t" r="r" b="b"/>
                <a:pathLst>
                  <a:path w="2286" h="41559">
                    <a:moveTo>
                      <a:pt x="0" y="41559"/>
                    </a:moveTo>
                    <a:lnTo>
                      <a:pt x="0" y="0"/>
                    </a:lnTo>
                  </a:path>
                </a:pathLst>
              </a:custGeom>
              <a:ln w="12700" cap="flat">
                <a:solidFill>
                  <a:schemeClr val="tx1"/>
                </a:solidFill>
                <a:prstDash val="solid"/>
                <a:round/>
              </a:ln>
            </p:spPr>
            <p:txBody>
              <a:bodyPr rtlCol="0" anchor="ctr"/>
              <a:lstStyle/>
              <a:p>
                <a:endParaRPr lang="en-US" sz="1500" dirty="0"/>
              </a:p>
            </p:txBody>
          </p:sp>
          <p:sp>
            <p:nvSpPr>
              <p:cNvPr id="372" name="Freeform: Shape 371">
                <a:extLst>
                  <a:ext uri="{FF2B5EF4-FFF2-40B4-BE49-F238E27FC236}">
                    <a16:creationId xmlns:a16="http://schemas.microsoft.com/office/drawing/2014/main" id="{C018F4B9-C590-43A3-A3E2-FE68CE1DF219}"/>
                  </a:ext>
                </a:extLst>
              </p:cNvPr>
              <p:cNvSpPr/>
              <p:nvPr/>
            </p:nvSpPr>
            <p:spPr>
              <a:xfrm>
                <a:off x="4216984" y="2173335"/>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2700" cap="flat">
                <a:solidFill>
                  <a:schemeClr val="tx1"/>
                </a:solidFill>
                <a:prstDash val="solid"/>
                <a:round/>
              </a:ln>
            </p:spPr>
            <p:txBody>
              <a:bodyPr rtlCol="0" anchor="ctr"/>
              <a:lstStyle/>
              <a:p>
                <a:endParaRPr lang="en-US" sz="1500" dirty="0"/>
              </a:p>
            </p:txBody>
          </p:sp>
          <p:sp>
            <p:nvSpPr>
              <p:cNvPr id="373" name="Freeform: Shape 372">
                <a:extLst>
                  <a:ext uri="{FF2B5EF4-FFF2-40B4-BE49-F238E27FC236}">
                    <a16:creationId xmlns:a16="http://schemas.microsoft.com/office/drawing/2014/main" id="{4A1BE8E8-011D-4261-B261-46F73831CAE7}"/>
                  </a:ext>
                </a:extLst>
              </p:cNvPr>
              <p:cNvSpPr/>
              <p:nvPr/>
            </p:nvSpPr>
            <p:spPr>
              <a:xfrm>
                <a:off x="4250840" y="2224564"/>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374" name="Freeform: Shape 373">
                <a:extLst>
                  <a:ext uri="{FF2B5EF4-FFF2-40B4-BE49-F238E27FC236}">
                    <a16:creationId xmlns:a16="http://schemas.microsoft.com/office/drawing/2014/main" id="{F3094D2B-5188-4599-856F-0C9F7958B40B}"/>
                  </a:ext>
                </a:extLst>
              </p:cNvPr>
              <p:cNvSpPr/>
              <p:nvPr/>
            </p:nvSpPr>
            <p:spPr>
              <a:xfrm>
                <a:off x="4281769" y="2288549"/>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2700" cap="flat">
                <a:solidFill>
                  <a:schemeClr val="tx1"/>
                </a:solidFill>
                <a:prstDash val="solid"/>
                <a:round/>
              </a:ln>
            </p:spPr>
            <p:txBody>
              <a:bodyPr rtlCol="0" anchor="ctr"/>
              <a:lstStyle/>
              <a:p>
                <a:endParaRPr lang="en-US" sz="1500" dirty="0"/>
              </a:p>
            </p:txBody>
          </p:sp>
          <p:sp>
            <p:nvSpPr>
              <p:cNvPr id="375" name="Freeform: Shape 374">
                <a:extLst>
                  <a:ext uri="{FF2B5EF4-FFF2-40B4-BE49-F238E27FC236}">
                    <a16:creationId xmlns:a16="http://schemas.microsoft.com/office/drawing/2014/main" id="{08F9DD29-3D48-4D43-B79B-75ADDC62988A}"/>
                  </a:ext>
                </a:extLst>
              </p:cNvPr>
              <p:cNvSpPr/>
              <p:nvPr/>
            </p:nvSpPr>
            <p:spPr>
              <a:xfrm>
                <a:off x="4279049" y="2224564"/>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2700" cap="flat">
                <a:solidFill>
                  <a:schemeClr val="tx1"/>
                </a:solidFill>
                <a:prstDash val="solid"/>
                <a:round/>
              </a:ln>
            </p:spPr>
            <p:txBody>
              <a:bodyPr rtlCol="0" anchor="ctr"/>
              <a:lstStyle/>
              <a:p>
                <a:endParaRPr lang="en-US" sz="1500" dirty="0"/>
              </a:p>
            </p:txBody>
          </p:sp>
          <p:sp>
            <p:nvSpPr>
              <p:cNvPr id="376" name="Freeform: Shape 375">
                <a:extLst>
                  <a:ext uri="{FF2B5EF4-FFF2-40B4-BE49-F238E27FC236}">
                    <a16:creationId xmlns:a16="http://schemas.microsoft.com/office/drawing/2014/main" id="{E60DE349-81A4-42E1-8EA4-93A2961D7309}"/>
                  </a:ext>
                </a:extLst>
              </p:cNvPr>
              <p:cNvSpPr/>
              <p:nvPr/>
            </p:nvSpPr>
            <p:spPr>
              <a:xfrm>
                <a:off x="4250840" y="2190708"/>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377" name="Freeform: Shape 376">
                <a:extLst>
                  <a:ext uri="{FF2B5EF4-FFF2-40B4-BE49-F238E27FC236}">
                    <a16:creationId xmlns:a16="http://schemas.microsoft.com/office/drawing/2014/main" id="{E3A3E525-3285-4F4C-87E9-CCF9E817AEC6}"/>
                  </a:ext>
                </a:extLst>
              </p:cNvPr>
              <p:cNvSpPr/>
              <p:nvPr/>
            </p:nvSpPr>
            <p:spPr>
              <a:xfrm>
                <a:off x="4216984" y="2055308"/>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297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61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297"/>
                    </a:lnTo>
                    <a:lnTo>
                      <a:pt x="101544" y="270800"/>
                    </a:lnTo>
                    <a:lnTo>
                      <a:pt x="135400" y="252672"/>
                    </a:lnTo>
                    <a:lnTo>
                      <a:pt x="135400" y="135400"/>
                    </a:lnTo>
                    <a:lnTo>
                      <a:pt x="101544" y="118461"/>
                    </a:lnTo>
                  </a:path>
                </a:pathLst>
              </a:custGeom>
              <a:noFill/>
              <a:ln w="12700" cap="flat">
                <a:solidFill>
                  <a:schemeClr val="tx1"/>
                </a:solidFill>
                <a:prstDash val="solid"/>
                <a:round/>
              </a:ln>
            </p:spPr>
            <p:txBody>
              <a:bodyPr rtlCol="0" anchor="ctr"/>
              <a:lstStyle/>
              <a:p>
                <a:endParaRPr lang="en-US" sz="1500" dirty="0"/>
              </a:p>
            </p:txBody>
          </p:sp>
          <p:sp>
            <p:nvSpPr>
              <p:cNvPr id="378" name="Freeform: Shape 377">
                <a:extLst>
                  <a:ext uri="{FF2B5EF4-FFF2-40B4-BE49-F238E27FC236}">
                    <a16:creationId xmlns:a16="http://schemas.microsoft.com/office/drawing/2014/main" id="{EDD03B63-936E-4EB3-BEF1-F85BB305FFD8}"/>
                  </a:ext>
                </a:extLst>
              </p:cNvPr>
              <p:cNvSpPr/>
              <p:nvPr/>
            </p:nvSpPr>
            <p:spPr>
              <a:xfrm>
                <a:off x="4284695" y="2190708"/>
                <a:ext cx="33832" cy="50772"/>
              </a:xfrm>
              <a:custGeom>
                <a:avLst/>
                <a:gdLst>
                  <a:gd name="connsiteX0" fmla="*/ 33833 w 33832"/>
                  <a:gd name="connsiteY0" fmla="*/ 50772 h 50772"/>
                  <a:gd name="connsiteX1" fmla="*/ 33833 w 33832"/>
                  <a:gd name="connsiteY1" fmla="*/ 22563 h 50772"/>
                  <a:gd name="connsiteX2" fmla="*/ 0 w 33832"/>
                  <a:gd name="connsiteY2" fmla="*/ 0 h 50772"/>
                </a:gdLst>
                <a:ahLst/>
                <a:cxnLst>
                  <a:cxn ang="0">
                    <a:pos x="connsiteX0" y="connsiteY0"/>
                  </a:cxn>
                  <a:cxn ang="0">
                    <a:pos x="connsiteX1" y="connsiteY1"/>
                  </a:cxn>
                  <a:cxn ang="0">
                    <a:pos x="connsiteX2" y="connsiteY2"/>
                  </a:cxn>
                </a:cxnLst>
                <a:rect l="l" t="t" r="r" b="b"/>
                <a:pathLst>
                  <a:path w="33832" h="50772">
                    <a:moveTo>
                      <a:pt x="33833" y="50772"/>
                    </a:moveTo>
                    <a:lnTo>
                      <a:pt x="33833" y="22563"/>
                    </a:lnTo>
                    <a:lnTo>
                      <a:pt x="0" y="0"/>
                    </a:lnTo>
                  </a:path>
                </a:pathLst>
              </a:custGeom>
              <a:noFill/>
              <a:ln w="12700" cap="flat">
                <a:solidFill>
                  <a:schemeClr val="tx1"/>
                </a:solidFill>
                <a:prstDash val="solid"/>
                <a:round/>
              </a:ln>
            </p:spPr>
            <p:txBody>
              <a:bodyPr rtlCol="0" anchor="ctr"/>
              <a:lstStyle/>
              <a:p>
                <a:endParaRPr lang="en-US" sz="1500" dirty="0"/>
              </a:p>
            </p:txBody>
          </p:sp>
          <p:sp>
            <p:nvSpPr>
              <p:cNvPr id="379" name="Freeform: Shape 378">
                <a:extLst>
                  <a:ext uri="{FF2B5EF4-FFF2-40B4-BE49-F238E27FC236}">
                    <a16:creationId xmlns:a16="http://schemas.microsoft.com/office/drawing/2014/main" id="{9417980A-ADD7-46C4-9573-49A5166B3D6F}"/>
                  </a:ext>
                </a:extLst>
              </p:cNvPr>
              <p:cNvSpPr/>
              <p:nvPr/>
            </p:nvSpPr>
            <p:spPr>
              <a:xfrm>
                <a:off x="4352384" y="2076545"/>
                <a:ext cx="2286" cy="122621"/>
              </a:xfrm>
              <a:custGeom>
                <a:avLst/>
                <a:gdLst>
                  <a:gd name="connsiteX0" fmla="*/ 0 w 2286"/>
                  <a:gd name="connsiteY0" fmla="*/ 122621 h 122621"/>
                  <a:gd name="connsiteX1" fmla="*/ 0 w 2286"/>
                  <a:gd name="connsiteY1" fmla="*/ 0 h 122621"/>
                </a:gdLst>
                <a:ahLst/>
                <a:cxnLst>
                  <a:cxn ang="0">
                    <a:pos x="connsiteX0" y="connsiteY0"/>
                  </a:cxn>
                  <a:cxn ang="0">
                    <a:pos x="connsiteX1" y="connsiteY1"/>
                  </a:cxn>
                </a:cxnLst>
                <a:rect l="l" t="t" r="r" b="b"/>
                <a:pathLst>
                  <a:path w="2286" h="122621">
                    <a:moveTo>
                      <a:pt x="0" y="122621"/>
                    </a:moveTo>
                    <a:lnTo>
                      <a:pt x="0" y="0"/>
                    </a:lnTo>
                  </a:path>
                </a:pathLst>
              </a:custGeom>
              <a:ln w="12700" cap="flat">
                <a:solidFill>
                  <a:schemeClr val="tx1"/>
                </a:solidFill>
                <a:prstDash val="solid"/>
                <a:round/>
              </a:ln>
            </p:spPr>
            <p:txBody>
              <a:bodyPr rtlCol="0" anchor="ctr"/>
              <a:lstStyle/>
              <a:p>
                <a:endParaRPr lang="en-US" sz="1500" dirty="0"/>
              </a:p>
            </p:txBody>
          </p:sp>
          <p:sp>
            <p:nvSpPr>
              <p:cNvPr id="380" name="Freeform: Shape 379">
                <a:extLst>
                  <a:ext uri="{FF2B5EF4-FFF2-40B4-BE49-F238E27FC236}">
                    <a16:creationId xmlns:a16="http://schemas.microsoft.com/office/drawing/2014/main" id="{753B30DE-A10C-4655-B5E5-D77165D64193}"/>
                  </a:ext>
                </a:extLst>
              </p:cNvPr>
              <p:cNvSpPr/>
              <p:nvPr/>
            </p:nvSpPr>
            <p:spPr>
              <a:xfrm>
                <a:off x="4352772" y="2310998"/>
                <a:ext cx="33855" cy="16939"/>
              </a:xfrm>
              <a:custGeom>
                <a:avLst/>
                <a:gdLst>
                  <a:gd name="connsiteX0" fmla="*/ 33856 w 33855"/>
                  <a:gd name="connsiteY0" fmla="*/ 16939 h 16939"/>
                  <a:gd name="connsiteX1" fmla="*/ 0 w 33855"/>
                  <a:gd name="connsiteY1" fmla="*/ 0 h 16939"/>
                </a:gdLst>
                <a:ahLst/>
                <a:cxnLst>
                  <a:cxn ang="0">
                    <a:pos x="connsiteX0" y="connsiteY0"/>
                  </a:cxn>
                  <a:cxn ang="0">
                    <a:pos x="connsiteX1" y="connsiteY1"/>
                  </a:cxn>
                </a:cxnLst>
                <a:rect l="l" t="t" r="r" b="b"/>
                <a:pathLst>
                  <a:path w="33855" h="16939">
                    <a:moveTo>
                      <a:pt x="33856" y="16939"/>
                    </a:moveTo>
                    <a:lnTo>
                      <a:pt x="0" y="0"/>
                    </a:lnTo>
                  </a:path>
                </a:pathLst>
              </a:custGeom>
              <a:ln w="12700" cap="flat">
                <a:solidFill>
                  <a:schemeClr val="tx1"/>
                </a:solidFill>
                <a:prstDash val="solid"/>
                <a:round/>
              </a:ln>
            </p:spPr>
            <p:txBody>
              <a:bodyPr rtlCol="0" anchor="ctr"/>
              <a:lstStyle/>
              <a:p>
                <a:endParaRPr lang="en-US" sz="1500" dirty="0"/>
              </a:p>
            </p:txBody>
          </p:sp>
          <p:sp>
            <p:nvSpPr>
              <p:cNvPr id="381" name="Freeform: Shape 380">
                <a:extLst>
                  <a:ext uri="{FF2B5EF4-FFF2-40B4-BE49-F238E27FC236}">
                    <a16:creationId xmlns:a16="http://schemas.microsoft.com/office/drawing/2014/main" id="{3A644F4D-5EA9-406C-AE16-78213935C4A6}"/>
                  </a:ext>
                </a:extLst>
              </p:cNvPr>
              <p:cNvSpPr/>
              <p:nvPr/>
            </p:nvSpPr>
            <p:spPr>
              <a:xfrm>
                <a:off x="4454316" y="2226393"/>
                <a:ext cx="33855" cy="62042"/>
              </a:xfrm>
              <a:custGeom>
                <a:avLst/>
                <a:gdLst>
                  <a:gd name="connsiteX0" fmla="*/ 33856 w 33855"/>
                  <a:gd name="connsiteY0" fmla="*/ 0 h 62042"/>
                  <a:gd name="connsiteX1" fmla="*/ 0 w 33855"/>
                  <a:gd name="connsiteY1" fmla="*/ 22563 h 62042"/>
                  <a:gd name="connsiteX2" fmla="*/ 0 w 33855"/>
                  <a:gd name="connsiteY2" fmla="*/ 62042 h 62042"/>
                </a:gdLst>
                <a:ahLst/>
                <a:cxnLst>
                  <a:cxn ang="0">
                    <a:pos x="connsiteX0" y="connsiteY0"/>
                  </a:cxn>
                  <a:cxn ang="0">
                    <a:pos x="connsiteX1" y="connsiteY1"/>
                  </a:cxn>
                  <a:cxn ang="0">
                    <a:pos x="connsiteX2" y="connsiteY2"/>
                  </a:cxn>
                </a:cxnLst>
                <a:rect l="l" t="t" r="r" b="b"/>
                <a:pathLst>
                  <a:path w="33855" h="62042">
                    <a:moveTo>
                      <a:pt x="33856" y="0"/>
                    </a:moveTo>
                    <a:lnTo>
                      <a:pt x="0" y="22563"/>
                    </a:lnTo>
                    <a:lnTo>
                      <a:pt x="0" y="62042"/>
                    </a:lnTo>
                  </a:path>
                </a:pathLst>
              </a:custGeom>
              <a:noFill/>
              <a:ln w="12700" cap="flat">
                <a:solidFill>
                  <a:schemeClr val="tx1"/>
                </a:solidFill>
                <a:prstDash val="solid"/>
                <a:round/>
              </a:ln>
            </p:spPr>
            <p:txBody>
              <a:bodyPr rtlCol="0" anchor="ctr"/>
              <a:lstStyle/>
              <a:p>
                <a:endParaRPr lang="en-US" sz="1500" dirty="0"/>
              </a:p>
            </p:txBody>
          </p:sp>
          <p:sp>
            <p:nvSpPr>
              <p:cNvPr id="382" name="Freeform: Shape 381">
                <a:extLst>
                  <a:ext uri="{FF2B5EF4-FFF2-40B4-BE49-F238E27FC236}">
                    <a16:creationId xmlns:a16="http://schemas.microsoft.com/office/drawing/2014/main" id="{48A61B7A-AE87-4E18-B778-6825CED3585E}"/>
                  </a:ext>
                </a:extLst>
              </p:cNvPr>
              <p:cNvSpPr/>
              <p:nvPr/>
            </p:nvSpPr>
            <p:spPr>
              <a:xfrm>
                <a:off x="4454316" y="2097577"/>
                <a:ext cx="33855" cy="63093"/>
              </a:xfrm>
              <a:custGeom>
                <a:avLst/>
                <a:gdLst>
                  <a:gd name="connsiteX0" fmla="*/ 0 w 33855"/>
                  <a:gd name="connsiteY0" fmla="*/ 0 h 63093"/>
                  <a:gd name="connsiteX1" fmla="*/ 0 w 33855"/>
                  <a:gd name="connsiteY1" fmla="*/ 43891 h 63093"/>
                  <a:gd name="connsiteX2" fmla="*/ 33856 w 33855"/>
                  <a:gd name="connsiteY2" fmla="*/ 63094 h 63093"/>
                </a:gdLst>
                <a:ahLst/>
                <a:cxnLst>
                  <a:cxn ang="0">
                    <a:pos x="connsiteX0" y="connsiteY0"/>
                  </a:cxn>
                  <a:cxn ang="0">
                    <a:pos x="connsiteX1" y="connsiteY1"/>
                  </a:cxn>
                  <a:cxn ang="0">
                    <a:pos x="connsiteX2" y="connsiteY2"/>
                  </a:cxn>
                </a:cxnLst>
                <a:rect l="l" t="t" r="r" b="b"/>
                <a:pathLst>
                  <a:path w="33855" h="63093">
                    <a:moveTo>
                      <a:pt x="0" y="0"/>
                    </a:moveTo>
                    <a:lnTo>
                      <a:pt x="0" y="43891"/>
                    </a:lnTo>
                    <a:lnTo>
                      <a:pt x="33856" y="63094"/>
                    </a:lnTo>
                  </a:path>
                </a:pathLst>
              </a:custGeom>
              <a:noFill/>
              <a:ln w="12700" cap="flat">
                <a:solidFill>
                  <a:schemeClr val="tx1"/>
                </a:solidFill>
                <a:prstDash val="solid"/>
                <a:round/>
              </a:ln>
            </p:spPr>
            <p:txBody>
              <a:bodyPr rtlCol="0" anchor="ctr"/>
              <a:lstStyle/>
              <a:p>
                <a:endParaRPr lang="en-US" sz="1500" dirty="0"/>
              </a:p>
            </p:txBody>
          </p:sp>
          <p:sp>
            <p:nvSpPr>
              <p:cNvPr id="383" name="Freeform: Shape 382">
                <a:extLst>
                  <a:ext uri="{FF2B5EF4-FFF2-40B4-BE49-F238E27FC236}">
                    <a16:creationId xmlns:a16="http://schemas.microsoft.com/office/drawing/2014/main" id="{A5FCA7BE-7191-4590-A4E2-2B451F35412C}"/>
                  </a:ext>
                </a:extLst>
              </p:cNvPr>
              <p:cNvSpPr/>
              <p:nvPr/>
            </p:nvSpPr>
            <p:spPr>
              <a:xfrm>
                <a:off x="4352772" y="2057114"/>
                <a:ext cx="33855" cy="22585"/>
              </a:xfrm>
              <a:custGeom>
                <a:avLst/>
                <a:gdLst>
                  <a:gd name="connsiteX0" fmla="*/ 0 w 33855"/>
                  <a:gd name="connsiteY0" fmla="*/ 22586 h 22585"/>
                  <a:gd name="connsiteX1" fmla="*/ 33856 w 33855"/>
                  <a:gd name="connsiteY1" fmla="*/ 0 h 22585"/>
                </a:gdLst>
                <a:ahLst/>
                <a:cxnLst>
                  <a:cxn ang="0">
                    <a:pos x="connsiteX0" y="connsiteY0"/>
                  </a:cxn>
                  <a:cxn ang="0">
                    <a:pos x="connsiteX1" y="connsiteY1"/>
                  </a:cxn>
                </a:cxnLst>
                <a:rect l="l" t="t" r="r" b="b"/>
                <a:pathLst>
                  <a:path w="33855" h="22585">
                    <a:moveTo>
                      <a:pt x="0" y="22586"/>
                    </a:moveTo>
                    <a:lnTo>
                      <a:pt x="33856" y="0"/>
                    </a:lnTo>
                  </a:path>
                </a:pathLst>
              </a:custGeom>
              <a:ln w="12700" cap="flat">
                <a:solidFill>
                  <a:schemeClr val="tx1"/>
                </a:solidFill>
                <a:prstDash val="solid"/>
                <a:round/>
              </a:ln>
            </p:spPr>
            <p:txBody>
              <a:bodyPr rtlCol="0" anchor="ctr"/>
              <a:lstStyle/>
              <a:p>
                <a:endParaRPr lang="en-US" sz="1500" dirty="0"/>
              </a:p>
            </p:txBody>
          </p:sp>
          <p:sp>
            <p:nvSpPr>
              <p:cNvPr id="384" name="Freeform: Shape 383">
                <a:extLst>
                  <a:ext uri="{FF2B5EF4-FFF2-40B4-BE49-F238E27FC236}">
                    <a16:creationId xmlns:a16="http://schemas.microsoft.com/office/drawing/2014/main" id="{E23ADDDF-BF59-43B3-8BF7-051AB52AC0D1}"/>
                  </a:ext>
                </a:extLst>
              </p:cNvPr>
              <p:cNvSpPr/>
              <p:nvPr/>
            </p:nvSpPr>
            <p:spPr>
              <a:xfrm>
                <a:off x="4362808" y="2167711"/>
                <a:ext cx="38610" cy="45994"/>
              </a:xfrm>
              <a:custGeom>
                <a:avLst/>
                <a:gdLst>
                  <a:gd name="connsiteX0" fmla="*/ 0 w 38610"/>
                  <a:gd name="connsiteY0" fmla="*/ 45994 h 45994"/>
                  <a:gd name="connsiteX1" fmla="*/ 38611 w 38610"/>
                  <a:gd name="connsiteY1" fmla="*/ 45994 h 45994"/>
                  <a:gd name="connsiteX2" fmla="*/ 12070 w 38610"/>
                  <a:gd name="connsiteY2" fmla="*/ 0 h 45994"/>
                  <a:gd name="connsiteX3" fmla="*/ 960 w 38610"/>
                  <a:gd name="connsiteY3" fmla="*/ 19248 h 45994"/>
                </a:gdLst>
                <a:ahLst/>
                <a:cxnLst>
                  <a:cxn ang="0">
                    <a:pos x="connsiteX0" y="connsiteY0"/>
                  </a:cxn>
                  <a:cxn ang="0">
                    <a:pos x="connsiteX1" y="connsiteY1"/>
                  </a:cxn>
                  <a:cxn ang="0">
                    <a:pos x="connsiteX2" y="connsiteY2"/>
                  </a:cxn>
                  <a:cxn ang="0">
                    <a:pos x="connsiteX3" y="connsiteY3"/>
                  </a:cxn>
                </a:cxnLst>
                <a:rect l="l" t="t" r="r" b="b"/>
                <a:pathLst>
                  <a:path w="38610" h="45994">
                    <a:moveTo>
                      <a:pt x="0" y="45994"/>
                    </a:moveTo>
                    <a:lnTo>
                      <a:pt x="38611" y="45994"/>
                    </a:lnTo>
                    <a:lnTo>
                      <a:pt x="12070" y="0"/>
                    </a:lnTo>
                    <a:lnTo>
                      <a:pt x="960" y="19248"/>
                    </a:lnTo>
                  </a:path>
                </a:pathLst>
              </a:custGeom>
              <a:noFill/>
              <a:ln w="12700" cap="flat">
                <a:solidFill>
                  <a:schemeClr val="tx1"/>
                </a:solidFill>
                <a:prstDash val="solid"/>
                <a:miter/>
              </a:ln>
            </p:spPr>
            <p:txBody>
              <a:bodyPr rtlCol="0" anchor="ctr"/>
              <a:lstStyle/>
              <a:p>
                <a:endParaRPr lang="en-US" sz="1500" dirty="0"/>
              </a:p>
            </p:txBody>
          </p:sp>
          <p:sp>
            <p:nvSpPr>
              <p:cNvPr id="385" name="Freeform: Shape 384">
                <a:extLst>
                  <a:ext uri="{FF2B5EF4-FFF2-40B4-BE49-F238E27FC236}">
                    <a16:creationId xmlns:a16="http://schemas.microsoft.com/office/drawing/2014/main" id="{4DFC7CF2-B070-4BB7-BFAE-729065B13EA6}"/>
                  </a:ext>
                </a:extLst>
              </p:cNvPr>
              <p:cNvSpPr/>
              <p:nvPr/>
            </p:nvSpPr>
            <p:spPr>
              <a:xfrm>
                <a:off x="4396961" y="2108389"/>
                <a:ext cx="23317" cy="75117"/>
              </a:xfrm>
              <a:custGeom>
                <a:avLst/>
                <a:gdLst>
                  <a:gd name="connsiteX0" fmla="*/ 23317 w 23317"/>
                  <a:gd name="connsiteY0" fmla="*/ 0 h 75117"/>
                  <a:gd name="connsiteX1" fmla="*/ 23317 w 23317"/>
                  <a:gd name="connsiteY1" fmla="*/ 57264 h 75117"/>
                  <a:gd name="connsiteX2" fmla="*/ 0 w 23317"/>
                  <a:gd name="connsiteY2" fmla="*/ 75118 h 75117"/>
                </a:gdLst>
                <a:ahLst/>
                <a:cxnLst>
                  <a:cxn ang="0">
                    <a:pos x="connsiteX0" y="connsiteY0"/>
                  </a:cxn>
                  <a:cxn ang="0">
                    <a:pos x="connsiteX1" y="connsiteY1"/>
                  </a:cxn>
                  <a:cxn ang="0">
                    <a:pos x="connsiteX2" y="connsiteY2"/>
                  </a:cxn>
                </a:cxnLst>
                <a:rect l="l" t="t" r="r" b="b"/>
                <a:pathLst>
                  <a:path w="23317" h="75117">
                    <a:moveTo>
                      <a:pt x="23317" y="0"/>
                    </a:moveTo>
                    <a:lnTo>
                      <a:pt x="23317" y="57264"/>
                    </a:lnTo>
                    <a:lnTo>
                      <a:pt x="0" y="75118"/>
                    </a:lnTo>
                  </a:path>
                </a:pathLst>
              </a:custGeom>
              <a:noFill/>
              <a:ln w="12700" cap="flat">
                <a:solidFill>
                  <a:schemeClr val="tx1"/>
                </a:solidFill>
                <a:prstDash val="solid"/>
                <a:round/>
              </a:ln>
            </p:spPr>
            <p:txBody>
              <a:bodyPr rtlCol="0" anchor="ctr"/>
              <a:lstStyle/>
              <a:p>
                <a:endParaRPr lang="en-US" sz="1500" dirty="0"/>
              </a:p>
            </p:txBody>
          </p:sp>
          <p:sp>
            <p:nvSpPr>
              <p:cNvPr id="386" name="Freeform: Shape 385">
                <a:extLst>
                  <a:ext uri="{FF2B5EF4-FFF2-40B4-BE49-F238E27FC236}">
                    <a16:creationId xmlns:a16="http://schemas.microsoft.com/office/drawing/2014/main" id="{F02424B3-84B6-492E-B92C-CC81D7445857}"/>
                  </a:ext>
                </a:extLst>
              </p:cNvPr>
              <p:cNvSpPr/>
              <p:nvPr/>
            </p:nvSpPr>
            <p:spPr>
              <a:xfrm>
                <a:off x="4387817" y="2225021"/>
                <a:ext cx="32461" cy="43936"/>
              </a:xfrm>
              <a:custGeom>
                <a:avLst/>
                <a:gdLst>
                  <a:gd name="connsiteX0" fmla="*/ 32461 w 32461"/>
                  <a:gd name="connsiteY0" fmla="*/ 43937 h 43936"/>
                  <a:gd name="connsiteX1" fmla="*/ 32461 w 32461"/>
                  <a:gd name="connsiteY1" fmla="*/ 24712 h 43936"/>
                  <a:gd name="connsiteX2" fmla="*/ 0 w 32461"/>
                  <a:gd name="connsiteY2" fmla="*/ 0 h 43936"/>
                </a:gdLst>
                <a:ahLst/>
                <a:cxnLst>
                  <a:cxn ang="0">
                    <a:pos x="connsiteX0" y="connsiteY0"/>
                  </a:cxn>
                  <a:cxn ang="0">
                    <a:pos x="connsiteX1" y="connsiteY1"/>
                  </a:cxn>
                  <a:cxn ang="0">
                    <a:pos x="connsiteX2" y="connsiteY2"/>
                  </a:cxn>
                </a:cxnLst>
                <a:rect l="l" t="t" r="r" b="b"/>
                <a:pathLst>
                  <a:path w="32461" h="43936">
                    <a:moveTo>
                      <a:pt x="32461" y="43937"/>
                    </a:moveTo>
                    <a:lnTo>
                      <a:pt x="32461" y="24712"/>
                    </a:lnTo>
                    <a:lnTo>
                      <a:pt x="0" y="0"/>
                    </a:lnTo>
                  </a:path>
                </a:pathLst>
              </a:custGeom>
              <a:noFill/>
              <a:ln w="12700" cap="flat">
                <a:solidFill>
                  <a:schemeClr val="tx1"/>
                </a:solidFill>
                <a:prstDash val="solid"/>
                <a:round/>
              </a:ln>
            </p:spPr>
            <p:txBody>
              <a:bodyPr rtlCol="0" anchor="ctr"/>
              <a:lstStyle/>
              <a:p>
                <a:endParaRPr lang="en-US" sz="1500" dirty="0"/>
              </a:p>
            </p:txBody>
          </p:sp>
        </p:grpSp>
        <p:grpSp>
          <p:nvGrpSpPr>
            <p:cNvPr id="348" name="Group 347">
              <a:extLst>
                <a:ext uri="{FF2B5EF4-FFF2-40B4-BE49-F238E27FC236}">
                  <a16:creationId xmlns:a16="http://schemas.microsoft.com/office/drawing/2014/main" id="{14FB5757-3811-4081-90CC-DC841EEF14BF}"/>
                </a:ext>
              </a:extLst>
            </p:cNvPr>
            <p:cNvGrpSpPr/>
            <p:nvPr/>
          </p:nvGrpSpPr>
          <p:grpSpPr>
            <a:xfrm>
              <a:off x="5506005" y="5191123"/>
              <a:ext cx="173582" cy="334627"/>
              <a:chOff x="9538726" y="2440508"/>
              <a:chExt cx="231728" cy="446720"/>
            </a:xfrm>
          </p:grpSpPr>
          <p:sp>
            <p:nvSpPr>
              <p:cNvPr id="349" name="Freeform: Shape 348">
                <a:extLst>
                  <a:ext uri="{FF2B5EF4-FFF2-40B4-BE49-F238E27FC236}">
                    <a16:creationId xmlns:a16="http://schemas.microsoft.com/office/drawing/2014/main" id="{3B778609-10A8-4910-978C-9E07011D5F13}"/>
                  </a:ext>
                </a:extLst>
              </p:cNvPr>
              <p:cNvSpPr/>
              <p:nvPr/>
            </p:nvSpPr>
            <p:spPr>
              <a:xfrm>
                <a:off x="9595371" y="2576004"/>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350" name="Freeform: Shape 349">
                <a:extLst>
                  <a:ext uri="{FF2B5EF4-FFF2-40B4-BE49-F238E27FC236}">
                    <a16:creationId xmlns:a16="http://schemas.microsoft.com/office/drawing/2014/main" id="{CC0D5BAD-B50E-47E1-855B-AA4DC36D86FC}"/>
                  </a:ext>
                </a:extLst>
              </p:cNvPr>
              <p:cNvSpPr/>
              <p:nvPr/>
            </p:nvSpPr>
            <p:spPr>
              <a:xfrm>
                <a:off x="9595371" y="2626212"/>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351" name="Freeform: Shape 350">
                <a:extLst>
                  <a:ext uri="{FF2B5EF4-FFF2-40B4-BE49-F238E27FC236}">
                    <a16:creationId xmlns:a16="http://schemas.microsoft.com/office/drawing/2014/main" id="{9E96643C-8008-4775-B8F6-DE845DEBA9A9}"/>
                  </a:ext>
                </a:extLst>
              </p:cNvPr>
              <p:cNvSpPr/>
              <p:nvPr/>
            </p:nvSpPr>
            <p:spPr>
              <a:xfrm>
                <a:off x="9595371" y="2525796"/>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352" name="Freeform: Shape 351">
                <a:extLst>
                  <a:ext uri="{FF2B5EF4-FFF2-40B4-BE49-F238E27FC236}">
                    <a16:creationId xmlns:a16="http://schemas.microsoft.com/office/drawing/2014/main" id="{6A0C0D19-0A1F-43EE-9EB8-93B68F481625}"/>
                  </a:ext>
                </a:extLst>
              </p:cNvPr>
              <p:cNvSpPr/>
              <p:nvPr/>
            </p:nvSpPr>
            <p:spPr>
              <a:xfrm>
                <a:off x="9698848" y="2520490"/>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353" name="Freeform: Shape 352">
                <a:extLst>
                  <a:ext uri="{FF2B5EF4-FFF2-40B4-BE49-F238E27FC236}">
                    <a16:creationId xmlns:a16="http://schemas.microsoft.com/office/drawing/2014/main" id="{7A3A8C64-29B3-4BCC-83A0-02A009D97950}"/>
                  </a:ext>
                </a:extLst>
              </p:cNvPr>
              <p:cNvSpPr/>
              <p:nvPr/>
            </p:nvSpPr>
            <p:spPr>
              <a:xfrm>
                <a:off x="9698848" y="2570698"/>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354" name="Freeform: Shape 353">
                <a:extLst>
                  <a:ext uri="{FF2B5EF4-FFF2-40B4-BE49-F238E27FC236}">
                    <a16:creationId xmlns:a16="http://schemas.microsoft.com/office/drawing/2014/main" id="{2624EE2B-FD00-4360-806B-232BD79036B9}"/>
                  </a:ext>
                </a:extLst>
              </p:cNvPr>
              <p:cNvSpPr/>
              <p:nvPr/>
            </p:nvSpPr>
            <p:spPr>
              <a:xfrm>
                <a:off x="9698848" y="2620905"/>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355" name="Freeform: Shape 354">
                <a:extLst>
                  <a:ext uri="{FF2B5EF4-FFF2-40B4-BE49-F238E27FC236}">
                    <a16:creationId xmlns:a16="http://schemas.microsoft.com/office/drawing/2014/main" id="{2CB79DEC-0658-456C-A855-44B20389D390}"/>
                  </a:ext>
                </a:extLst>
              </p:cNvPr>
              <p:cNvSpPr/>
              <p:nvPr/>
            </p:nvSpPr>
            <p:spPr>
              <a:xfrm>
                <a:off x="9571233" y="2500692"/>
                <a:ext cx="160922" cy="51495"/>
              </a:xfrm>
              <a:custGeom>
                <a:avLst/>
                <a:gdLst>
                  <a:gd name="connsiteX0" fmla="*/ 161252 w 160922"/>
                  <a:gd name="connsiteY0" fmla="*/ 51503 h 51495"/>
                  <a:gd name="connsiteX1" fmla="*/ 1617 w 160922"/>
                  <a:gd name="connsiteY1" fmla="*/ 51503 h 51495"/>
                  <a:gd name="connsiteX2" fmla="*/ 1617 w 160922"/>
                  <a:gd name="connsiteY2" fmla="*/ 8054 h 51495"/>
                  <a:gd name="connsiteX3" fmla="*/ 8054 w 160922"/>
                  <a:gd name="connsiteY3" fmla="*/ 1617 h 51495"/>
                  <a:gd name="connsiteX4" fmla="*/ 154493 w 160922"/>
                  <a:gd name="connsiteY4" fmla="*/ 1617 h 51495"/>
                  <a:gd name="connsiteX5" fmla="*/ 160930 w 160922"/>
                  <a:gd name="connsiteY5" fmla="*/ 8054 h 51495"/>
                  <a:gd name="connsiteX6" fmla="*/ 160930 w 160922"/>
                  <a:gd name="connsiteY6" fmla="*/ 51503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61252" y="51503"/>
                    </a:moveTo>
                    <a:lnTo>
                      <a:pt x="1617" y="51503"/>
                    </a:lnTo>
                    <a:lnTo>
                      <a:pt x="1617" y="8054"/>
                    </a:lnTo>
                    <a:cubicBezTo>
                      <a:pt x="1617" y="4514"/>
                      <a:pt x="4514" y="1617"/>
                      <a:pt x="8054" y="1617"/>
                    </a:cubicBezTo>
                    <a:lnTo>
                      <a:pt x="154493" y="1617"/>
                    </a:lnTo>
                    <a:cubicBezTo>
                      <a:pt x="158034" y="1617"/>
                      <a:pt x="160930" y="4514"/>
                      <a:pt x="160930" y="8054"/>
                    </a:cubicBezTo>
                    <a:lnTo>
                      <a:pt x="160930" y="51503"/>
                    </a:lnTo>
                    <a:close/>
                  </a:path>
                </a:pathLst>
              </a:custGeom>
              <a:noFill/>
              <a:ln w="12700" cap="flat">
                <a:solidFill>
                  <a:schemeClr val="tx1"/>
                </a:solidFill>
                <a:prstDash val="solid"/>
                <a:round/>
              </a:ln>
            </p:spPr>
            <p:txBody>
              <a:bodyPr rtlCol="0" anchor="ctr"/>
              <a:lstStyle/>
              <a:p>
                <a:endParaRPr lang="en-US" sz="1500" dirty="0"/>
              </a:p>
            </p:txBody>
          </p:sp>
          <p:sp>
            <p:nvSpPr>
              <p:cNvPr id="356" name="Freeform: Shape 355">
                <a:extLst>
                  <a:ext uri="{FF2B5EF4-FFF2-40B4-BE49-F238E27FC236}">
                    <a16:creationId xmlns:a16="http://schemas.microsoft.com/office/drawing/2014/main" id="{811C9D0C-3F08-4A56-AB3B-C8C1058D2009}"/>
                  </a:ext>
                </a:extLst>
              </p:cNvPr>
              <p:cNvSpPr/>
              <p:nvPr/>
            </p:nvSpPr>
            <p:spPr>
              <a:xfrm>
                <a:off x="9571233" y="2550900"/>
                <a:ext cx="160922" cy="51495"/>
              </a:xfrm>
              <a:custGeom>
                <a:avLst/>
                <a:gdLst>
                  <a:gd name="connsiteX0" fmla="*/ 1617 w 160922"/>
                  <a:gd name="connsiteY0" fmla="*/ 1617 h 51495"/>
                  <a:gd name="connsiteX1" fmla="*/ 160930 w 160922"/>
                  <a:gd name="connsiteY1" fmla="*/ 1617 h 51495"/>
                  <a:gd name="connsiteX2" fmla="*/ 160930 w 160922"/>
                  <a:gd name="connsiteY2" fmla="*/ 51825 h 51495"/>
                  <a:gd name="connsiteX3" fmla="*/ 1617 w 160922"/>
                  <a:gd name="connsiteY3" fmla="*/ 51825 h 51495"/>
                </a:gdLst>
                <a:ahLst/>
                <a:cxnLst>
                  <a:cxn ang="0">
                    <a:pos x="connsiteX0" y="connsiteY0"/>
                  </a:cxn>
                  <a:cxn ang="0">
                    <a:pos x="connsiteX1" y="connsiteY1"/>
                  </a:cxn>
                  <a:cxn ang="0">
                    <a:pos x="connsiteX2" y="connsiteY2"/>
                  </a:cxn>
                  <a:cxn ang="0">
                    <a:pos x="connsiteX3" y="connsiteY3"/>
                  </a:cxn>
                </a:cxnLst>
                <a:rect l="l" t="t" r="r" b="b"/>
                <a:pathLst>
                  <a:path w="160922" h="51495">
                    <a:moveTo>
                      <a:pt x="1617" y="1617"/>
                    </a:moveTo>
                    <a:lnTo>
                      <a:pt x="160930" y="1617"/>
                    </a:lnTo>
                    <a:lnTo>
                      <a:pt x="160930" y="51825"/>
                    </a:lnTo>
                    <a:lnTo>
                      <a:pt x="1617" y="51825"/>
                    </a:lnTo>
                    <a:close/>
                  </a:path>
                </a:pathLst>
              </a:custGeom>
              <a:noFill/>
              <a:ln w="12700" cap="flat">
                <a:solidFill>
                  <a:schemeClr val="tx1"/>
                </a:solidFill>
                <a:prstDash val="solid"/>
                <a:round/>
              </a:ln>
            </p:spPr>
            <p:txBody>
              <a:bodyPr rtlCol="0" anchor="ctr"/>
              <a:lstStyle/>
              <a:p>
                <a:endParaRPr lang="en-US" sz="1500" dirty="0"/>
              </a:p>
            </p:txBody>
          </p:sp>
          <p:sp>
            <p:nvSpPr>
              <p:cNvPr id="357" name="Freeform: Shape 356">
                <a:extLst>
                  <a:ext uri="{FF2B5EF4-FFF2-40B4-BE49-F238E27FC236}">
                    <a16:creationId xmlns:a16="http://schemas.microsoft.com/office/drawing/2014/main" id="{85348281-1E23-4171-9F61-3511A26A2B46}"/>
                  </a:ext>
                </a:extLst>
              </p:cNvPr>
              <p:cNvSpPr/>
              <p:nvPr/>
            </p:nvSpPr>
            <p:spPr>
              <a:xfrm>
                <a:off x="9571233" y="2601108"/>
                <a:ext cx="160922" cy="51495"/>
              </a:xfrm>
              <a:custGeom>
                <a:avLst/>
                <a:gdLst>
                  <a:gd name="connsiteX0" fmla="*/ 154815 w 160922"/>
                  <a:gd name="connsiteY0" fmla="*/ 51825 h 51495"/>
                  <a:gd name="connsiteX1" fmla="*/ 8054 w 160922"/>
                  <a:gd name="connsiteY1" fmla="*/ 51825 h 51495"/>
                  <a:gd name="connsiteX2" fmla="*/ 1617 w 160922"/>
                  <a:gd name="connsiteY2" fmla="*/ 45388 h 51495"/>
                  <a:gd name="connsiteX3" fmla="*/ 1617 w 160922"/>
                  <a:gd name="connsiteY3" fmla="*/ 1617 h 51495"/>
                  <a:gd name="connsiteX4" fmla="*/ 160930 w 160922"/>
                  <a:gd name="connsiteY4" fmla="*/ 1617 h 51495"/>
                  <a:gd name="connsiteX5" fmla="*/ 160930 w 160922"/>
                  <a:gd name="connsiteY5" fmla="*/ 45388 h 51495"/>
                  <a:gd name="connsiteX6" fmla="*/ 154815 w 160922"/>
                  <a:gd name="connsiteY6" fmla="*/ 51825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54815" y="51825"/>
                    </a:moveTo>
                    <a:lnTo>
                      <a:pt x="8054" y="51825"/>
                    </a:lnTo>
                    <a:cubicBezTo>
                      <a:pt x="4514" y="51825"/>
                      <a:pt x="1617" y="48928"/>
                      <a:pt x="1617" y="45388"/>
                    </a:cubicBezTo>
                    <a:lnTo>
                      <a:pt x="1617" y="1617"/>
                    </a:lnTo>
                    <a:lnTo>
                      <a:pt x="160930" y="1617"/>
                    </a:lnTo>
                    <a:lnTo>
                      <a:pt x="160930" y="45388"/>
                    </a:lnTo>
                    <a:cubicBezTo>
                      <a:pt x="161252" y="48928"/>
                      <a:pt x="158356" y="51825"/>
                      <a:pt x="154815" y="51825"/>
                    </a:cubicBezTo>
                    <a:close/>
                  </a:path>
                </a:pathLst>
              </a:custGeom>
              <a:noFill/>
              <a:ln w="12700" cap="flat">
                <a:solidFill>
                  <a:schemeClr val="tx1"/>
                </a:solidFill>
                <a:prstDash val="solid"/>
                <a:round/>
              </a:ln>
            </p:spPr>
            <p:txBody>
              <a:bodyPr rtlCol="0" anchor="ctr"/>
              <a:lstStyle/>
              <a:p>
                <a:endParaRPr lang="en-US" sz="1500" dirty="0"/>
              </a:p>
            </p:txBody>
          </p:sp>
          <p:sp>
            <p:nvSpPr>
              <p:cNvPr id="358" name="Freeform: Shape 357">
                <a:extLst>
                  <a:ext uri="{FF2B5EF4-FFF2-40B4-BE49-F238E27FC236}">
                    <a16:creationId xmlns:a16="http://schemas.microsoft.com/office/drawing/2014/main" id="{17AA77C8-A304-4520-9E0F-FBEB089A540E}"/>
                  </a:ext>
                </a:extLst>
              </p:cNvPr>
              <p:cNvSpPr/>
              <p:nvPr/>
            </p:nvSpPr>
            <p:spPr>
              <a:xfrm>
                <a:off x="9538726" y="2440508"/>
                <a:ext cx="231728" cy="424835"/>
              </a:xfrm>
              <a:custGeom>
                <a:avLst/>
                <a:gdLst>
                  <a:gd name="connsiteX0" fmla="*/ 223690 w 231728"/>
                  <a:gd name="connsiteY0" fmla="*/ 425808 h 424834"/>
                  <a:gd name="connsiteX1" fmla="*/ 8054 w 231728"/>
                  <a:gd name="connsiteY1" fmla="*/ 425808 h 424834"/>
                  <a:gd name="connsiteX2" fmla="*/ 1617 w 231728"/>
                  <a:gd name="connsiteY2" fmla="*/ 419371 h 424834"/>
                  <a:gd name="connsiteX3" fmla="*/ 1617 w 231728"/>
                  <a:gd name="connsiteY3" fmla="*/ 8054 h 424834"/>
                  <a:gd name="connsiteX4" fmla="*/ 8054 w 231728"/>
                  <a:gd name="connsiteY4" fmla="*/ 1617 h 424834"/>
                  <a:gd name="connsiteX5" fmla="*/ 223690 w 231728"/>
                  <a:gd name="connsiteY5" fmla="*/ 1617 h 424834"/>
                  <a:gd name="connsiteX6" fmla="*/ 230127 w 231728"/>
                  <a:gd name="connsiteY6" fmla="*/ 8054 h 424834"/>
                  <a:gd name="connsiteX7" fmla="*/ 230127 w 231728"/>
                  <a:gd name="connsiteY7" fmla="*/ 419371 h 424834"/>
                  <a:gd name="connsiteX8" fmla="*/ 223690 w 231728"/>
                  <a:gd name="connsiteY8" fmla="*/ 425808 h 42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424834">
                    <a:moveTo>
                      <a:pt x="223690" y="425808"/>
                    </a:moveTo>
                    <a:lnTo>
                      <a:pt x="8054" y="425808"/>
                    </a:lnTo>
                    <a:cubicBezTo>
                      <a:pt x="4514" y="425808"/>
                      <a:pt x="1617" y="422912"/>
                      <a:pt x="1617" y="419371"/>
                    </a:cubicBezTo>
                    <a:lnTo>
                      <a:pt x="1617" y="8054"/>
                    </a:lnTo>
                    <a:cubicBezTo>
                      <a:pt x="1617" y="4514"/>
                      <a:pt x="4514" y="1617"/>
                      <a:pt x="8054" y="1617"/>
                    </a:cubicBezTo>
                    <a:lnTo>
                      <a:pt x="223690" y="1617"/>
                    </a:lnTo>
                    <a:cubicBezTo>
                      <a:pt x="227230" y="1617"/>
                      <a:pt x="230127" y="4514"/>
                      <a:pt x="230127" y="8054"/>
                    </a:cubicBezTo>
                    <a:lnTo>
                      <a:pt x="230127" y="419371"/>
                    </a:lnTo>
                    <a:cubicBezTo>
                      <a:pt x="230127" y="422912"/>
                      <a:pt x="227230" y="425808"/>
                      <a:pt x="223690" y="425808"/>
                    </a:cubicBezTo>
                    <a:close/>
                  </a:path>
                </a:pathLst>
              </a:custGeom>
              <a:noFill/>
              <a:ln w="12700" cap="flat">
                <a:solidFill>
                  <a:schemeClr val="tx1"/>
                </a:solidFill>
                <a:prstDash val="solid"/>
                <a:round/>
              </a:ln>
            </p:spPr>
            <p:txBody>
              <a:bodyPr rtlCol="0" anchor="ctr"/>
              <a:lstStyle/>
              <a:p>
                <a:endParaRPr lang="en-US" sz="1500" dirty="0"/>
              </a:p>
            </p:txBody>
          </p:sp>
          <p:sp>
            <p:nvSpPr>
              <p:cNvPr id="359" name="Freeform: Shape 358">
                <a:extLst>
                  <a:ext uri="{FF2B5EF4-FFF2-40B4-BE49-F238E27FC236}">
                    <a16:creationId xmlns:a16="http://schemas.microsoft.com/office/drawing/2014/main" id="{6F3CBFF8-E01C-45B0-875E-A85AD2F12667}"/>
                  </a:ext>
                </a:extLst>
              </p:cNvPr>
              <p:cNvSpPr/>
              <p:nvPr/>
            </p:nvSpPr>
            <p:spPr>
              <a:xfrm>
                <a:off x="9658131"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360" name="Freeform: Shape 359">
                <a:extLst>
                  <a:ext uri="{FF2B5EF4-FFF2-40B4-BE49-F238E27FC236}">
                    <a16:creationId xmlns:a16="http://schemas.microsoft.com/office/drawing/2014/main" id="{8C727B7C-49EF-4925-AB86-E62C6CE6B012}"/>
                  </a:ext>
                </a:extLst>
              </p:cNvPr>
              <p:cNvSpPr/>
              <p:nvPr/>
            </p:nvSpPr>
            <p:spPr>
              <a:xfrm>
                <a:off x="9708017"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361" name="Freeform: Shape 360">
                <a:extLst>
                  <a:ext uri="{FF2B5EF4-FFF2-40B4-BE49-F238E27FC236}">
                    <a16:creationId xmlns:a16="http://schemas.microsoft.com/office/drawing/2014/main" id="{E4822ABE-AA4E-4161-9C51-8D02C874AF5B}"/>
                  </a:ext>
                </a:extLst>
              </p:cNvPr>
              <p:cNvSpPr/>
              <p:nvPr/>
            </p:nvSpPr>
            <p:spPr>
              <a:xfrm>
                <a:off x="9658131"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362" name="Freeform: Shape 361">
                <a:extLst>
                  <a:ext uri="{FF2B5EF4-FFF2-40B4-BE49-F238E27FC236}">
                    <a16:creationId xmlns:a16="http://schemas.microsoft.com/office/drawing/2014/main" id="{9AD37BE1-F41C-4696-99C2-4831CA156757}"/>
                  </a:ext>
                </a:extLst>
              </p:cNvPr>
              <p:cNvSpPr/>
              <p:nvPr/>
            </p:nvSpPr>
            <p:spPr>
              <a:xfrm>
                <a:off x="9708017"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363" name="Freeform: Shape 362">
                <a:extLst>
                  <a:ext uri="{FF2B5EF4-FFF2-40B4-BE49-F238E27FC236}">
                    <a16:creationId xmlns:a16="http://schemas.microsoft.com/office/drawing/2014/main" id="{2BBA267A-969A-4340-9498-1107EC6269CB}"/>
                  </a:ext>
                </a:extLst>
              </p:cNvPr>
              <p:cNvSpPr/>
              <p:nvPr/>
            </p:nvSpPr>
            <p:spPr>
              <a:xfrm>
                <a:off x="956576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sp>
            <p:nvSpPr>
              <p:cNvPr id="364" name="Freeform: Shape 363">
                <a:extLst>
                  <a:ext uri="{FF2B5EF4-FFF2-40B4-BE49-F238E27FC236}">
                    <a16:creationId xmlns:a16="http://schemas.microsoft.com/office/drawing/2014/main" id="{D9BCF241-B6C8-4F28-A254-E4E12E381F2E}"/>
                  </a:ext>
                </a:extLst>
              </p:cNvPr>
              <p:cNvSpPr/>
              <p:nvPr/>
            </p:nvSpPr>
            <p:spPr>
              <a:xfrm>
                <a:off x="969128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grpSp>
        <p:sp>
          <p:nvSpPr>
            <p:cNvPr id="388" name="Rounded Rectangle 65">
              <a:extLst>
                <a:ext uri="{FF2B5EF4-FFF2-40B4-BE49-F238E27FC236}">
                  <a16:creationId xmlns:a16="http://schemas.microsoft.com/office/drawing/2014/main" id="{66B847F0-B446-4E79-9258-829C857C6C6F}"/>
                </a:ext>
              </a:extLst>
            </p:cNvPr>
            <p:cNvSpPr/>
            <p:nvPr/>
          </p:nvSpPr>
          <p:spPr>
            <a:xfrm>
              <a:off x="1462477" y="5660707"/>
              <a:ext cx="4464844" cy="498826"/>
            </a:xfrm>
            <a:prstGeom prst="roundRect">
              <a:avLst>
                <a:gd name="adj" fmla="val 50000"/>
              </a:avLst>
            </a:prstGeom>
            <a:noFill/>
            <a:ln w="1270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967">
                <a:defRPr/>
              </a:pPr>
              <a:endParaRPr lang="en-US" sz="2000" dirty="0">
                <a:solidFill>
                  <a:srgbClr val="FFFFFF"/>
                </a:solidFill>
                <a:latin typeface="Arial"/>
              </a:endParaRPr>
            </a:p>
          </p:txBody>
        </p:sp>
        <p:sp>
          <p:nvSpPr>
            <p:cNvPr id="389" name="Rectangle 388">
              <a:extLst>
                <a:ext uri="{FF2B5EF4-FFF2-40B4-BE49-F238E27FC236}">
                  <a16:creationId xmlns:a16="http://schemas.microsoft.com/office/drawing/2014/main" id="{E0BDF28E-2D50-427D-9961-7248806848CC}"/>
                </a:ext>
              </a:extLst>
            </p:cNvPr>
            <p:cNvSpPr/>
            <p:nvPr/>
          </p:nvSpPr>
          <p:spPr>
            <a:xfrm>
              <a:off x="565059" y="5782431"/>
              <a:ext cx="846988" cy="226985"/>
            </a:xfrm>
            <a:prstGeom prst="rect">
              <a:avLst/>
            </a:prstGeom>
          </p:spPr>
          <p:txBody>
            <a:bodyPr wrap="square" anchor="ctr">
              <a:spAutoFit/>
            </a:bodyPr>
            <a:lstStyle/>
            <a:p>
              <a:pPr algn="r" defTabSz="507967">
                <a:defRPr/>
              </a:pPr>
              <a:r>
                <a:rPr lang="en-US" sz="8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ml.p3dn.24xl</a:t>
              </a:r>
              <a:endParaRPr lang="en-US" sz="875" dirty="0">
                <a:solidFill>
                  <a:srgbClr val="212E3D"/>
                </a:solidFill>
                <a:latin typeface="Arial"/>
              </a:endParaRPr>
            </a:p>
          </p:txBody>
        </p:sp>
        <p:grpSp>
          <p:nvGrpSpPr>
            <p:cNvPr id="390" name="Graphic 299">
              <a:extLst>
                <a:ext uri="{FF2B5EF4-FFF2-40B4-BE49-F238E27FC236}">
                  <a16:creationId xmlns:a16="http://schemas.microsoft.com/office/drawing/2014/main" id="{C9E9A7F1-9E52-4780-9F8C-53F692408952}"/>
                </a:ext>
              </a:extLst>
            </p:cNvPr>
            <p:cNvGrpSpPr/>
            <p:nvPr/>
          </p:nvGrpSpPr>
          <p:grpSpPr>
            <a:xfrm>
              <a:off x="1577042" y="5773525"/>
              <a:ext cx="290204" cy="273189"/>
              <a:chOff x="4216984" y="2055308"/>
              <a:chExt cx="292425" cy="275280"/>
            </a:xfrm>
            <a:noFill/>
          </p:grpSpPr>
          <p:sp>
            <p:nvSpPr>
              <p:cNvPr id="408" name="Freeform: Shape 407">
                <a:extLst>
                  <a:ext uri="{FF2B5EF4-FFF2-40B4-BE49-F238E27FC236}">
                    <a16:creationId xmlns:a16="http://schemas.microsoft.com/office/drawing/2014/main" id="{374C8D27-A20E-4509-BE53-A003AA07514E}"/>
                  </a:ext>
                </a:extLst>
              </p:cNvPr>
              <p:cNvSpPr/>
              <p:nvPr/>
            </p:nvSpPr>
            <p:spPr>
              <a:xfrm>
                <a:off x="4465061" y="2171094"/>
                <a:ext cx="44348" cy="44348"/>
              </a:xfrm>
              <a:custGeom>
                <a:avLst/>
                <a:gdLst>
                  <a:gd name="connsiteX0" fmla="*/ 44348 w 44348"/>
                  <a:gd name="connsiteY0" fmla="*/ 22174 h 44348"/>
                  <a:gd name="connsiteX1" fmla="*/ 22174 w 44348"/>
                  <a:gd name="connsiteY1" fmla="*/ 44348 h 44348"/>
                  <a:gd name="connsiteX2" fmla="*/ 0 w 44348"/>
                  <a:gd name="connsiteY2" fmla="*/ 22174 h 44348"/>
                  <a:gd name="connsiteX3" fmla="*/ 22174 w 44348"/>
                  <a:gd name="connsiteY3" fmla="*/ 0 h 44348"/>
                  <a:gd name="connsiteX4" fmla="*/ 44348 w 44348"/>
                  <a:gd name="connsiteY4" fmla="*/ 22174 h 4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 h="44348">
                    <a:moveTo>
                      <a:pt x="44348" y="22174"/>
                    </a:moveTo>
                    <a:cubicBezTo>
                      <a:pt x="44348" y="34421"/>
                      <a:pt x="34421" y="44348"/>
                      <a:pt x="22174" y="44348"/>
                    </a:cubicBezTo>
                    <a:cubicBezTo>
                      <a:pt x="9928" y="44348"/>
                      <a:pt x="0" y="34421"/>
                      <a:pt x="0" y="22174"/>
                    </a:cubicBezTo>
                    <a:cubicBezTo>
                      <a:pt x="0" y="9928"/>
                      <a:pt x="9928" y="0"/>
                      <a:pt x="22174" y="0"/>
                    </a:cubicBezTo>
                    <a:cubicBezTo>
                      <a:pt x="34421" y="0"/>
                      <a:pt x="44348" y="9928"/>
                      <a:pt x="44348" y="22174"/>
                    </a:cubicBezTo>
                    <a:close/>
                  </a:path>
                </a:pathLst>
              </a:custGeom>
              <a:noFill/>
              <a:ln w="12700" cap="flat">
                <a:solidFill>
                  <a:schemeClr val="tx1"/>
                </a:solidFill>
                <a:prstDash val="solid"/>
                <a:miter/>
              </a:ln>
            </p:spPr>
            <p:txBody>
              <a:bodyPr rtlCol="0" anchor="ctr"/>
              <a:lstStyle/>
              <a:p>
                <a:endParaRPr lang="en-US" sz="1500" dirty="0"/>
              </a:p>
            </p:txBody>
          </p:sp>
          <p:sp>
            <p:nvSpPr>
              <p:cNvPr id="409" name="Freeform: Shape 408">
                <a:extLst>
                  <a:ext uri="{FF2B5EF4-FFF2-40B4-BE49-F238E27FC236}">
                    <a16:creationId xmlns:a16="http://schemas.microsoft.com/office/drawing/2014/main" id="{46C6A226-3EB9-4DA4-9EAC-31D354C367EA}"/>
                  </a:ext>
                </a:extLst>
              </p:cNvPr>
              <p:cNvSpPr/>
              <p:nvPr/>
            </p:nvSpPr>
            <p:spPr>
              <a:xfrm rot="-5400000">
                <a:off x="4399247" y="2056337"/>
                <a:ext cx="42451" cy="42451"/>
              </a:xfrm>
              <a:custGeom>
                <a:avLst/>
                <a:gdLst>
                  <a:gd name="connsiteX0" fmla="*/ 0 w 42451"/>
                  <a:gd name="connsiteY0" fmla="*/ 0 h 42451"/>
                  <a:gd name="connsiteX1" fmla="*/ 42451 w 42451"/>
                  <a:gd name="connsiteY1" fmla="*/ 0 h 42451"/>
                  <a:gd name="connsiteX2" fmla="*/ 42451 w 42451"/>
                  <a:gd name="connsiteY2" fmla="*/ 42451 h 42451"/>
                  <a:gd name="connsiteX3" fmla="*/ 0 w 42451"/>
                  <a:gd name="connsiteY3" fmla="*/ 42451 h 42451"/>
                </a:gdLst>
                <a:ahLst/>
                <a:cxnLst>
                  <a:cxn ang="0">
                    <a:pos x="connsiteX0" y="connsiteY0"/>
                  </a:cxn>
                  <a:cxn ang="0">
                    <a:pos x="connsiteX1" y="connsiteY1"/>
                  </a:cxn>
                  <a:cxn ang="0">
                    <a:pos x="connsiteX2" y="connsiteY2"/>
                  </a:cxn>
                  <a:cxn ang="0">
                    <a:pos x="connsiteX3" y="connsiteY3"/>
                  </a:cxn>
                </a:cxnLst>
                <a:rect l="l" t="t" r="r" b="b"/>
                <a:pathLst>
                  <a:path w="42451" h="42451">
                    <a:moveTo>
                      <a:pt x="0" y="0"/>
                    </a:moveTo>
                    <a:lnTo>
                      <a:pt x="42451" y="0"/>
                    </a:lnTo>
                    <a:lnTo>
                      <a:pt x="42451" y="42451"/>
                    </a:lnTo>
                    <a:lnTo>
                      <a:pt x="0" y="42451"/>
                    </a:lnTo>
                    <a:close/>
                  </a:path>
                </a:pathLst>
              </a:custGeom>
              <a:noFill/>
              <a:ln w="12700" cap="flat">
                <a:solidFill>
                  <a:schemeClr val="tx1"/>
                </a:solidFill>
                <a:prstDash val="solid"/>
                <a:miter/>
              </a:ln>
            </p:spPr>
            <p:txBody>
              <a:bodyPr rtlCol="0" anchor="ctr"/>
              <a:lstStyle/>
              <a:p>
                <a:endParaRPr lang="en-US" sz="1500" dirty="0"/>
              </a:p>
            </p:txBody>
          </p:sp>
          <p:sp>
            <p:nvSpPr>
              <p:cNvPr id="410" name="Freeform: Shape 409">
                <a:extLst>
                  <a:ext uri="{FF2B5EF4-FFF2-40B4-BE49-F238E27FC236}">
                    <a16:creationId xmlns:a16="http://schemas.microsoft.com/office/drawing/2014/main" id="{04848807-E702-4426-8FAF-AF28258E3D6C}"/>
                  </a:ext>
                </a:extLst>
              </p:cNvPr>
              <p:cNvSpPr/>
              <p:nvPr/>
            </p:nvSpPr>
            <p:spPr>
              <a:xfrm>
                <a:off x="4397921" y="2278559"/>
                <a:ext cx="45079" cy="52029"/>
              </a:xfrm>
              <a:custGeom>
                <a:avLst/>
                <a:gdLst>
                  <a:gd name="connsiteX0" fmla="*/ 0 w 45079"/>
                  <a:gd name="connsiteY0" fmla="*/ 39022 h 52029"/>
                  <a:gd name="connsiteX1" fmla="*/ 0 w 45079"/>
                  <a:gd name="connsiteY1" fmla="*/ 13007 h 52029"/>
                  <a:gd name="connsiteX2" fmla="*/ 22540 w 45079"/>
                  <a:gd name="connsiteY2" fmla="*/ 0 h 52029"/>
                  <a:gd name="connsiteX3" fmla="*/ 45080 w 45079"/>
                  <a:gd name="connsiteY3" fmla="*/ 13007 h 52029"/>
                  <a:gd name="connsiteX4" fmla="*/ 45080 w 45079"/>
                  <a:gd name="connsiteY4" fmla="*/ 39022 h 52029"/>
                  <a:gd name="connsiteX5" fmla="*/ 22540 w 45079"/>
                  <a:gd name="connsiteY5" fmla="*/ 52029 h 52029"/>
                  <a:gd name="connsiteX6" fmla="*/ 0 w 45079"/>
                  <a:gd name="connsiteY6" fmla="*/ 39022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79" h="52029">
                    <a:moveTo>
                      <a:pt x="0" y="39022"/>
                    </a:moveTo>
                    <a:lnTo>
                      <a:pt x="0" y="13007"/>
                    </a:lnTo>
                    <a:lnTo>
                      <a:pt x="22540" y="0"/>
                    </a:lnTo>
                    <a:lnTo>
                      <a:pt x="45080" y="13007"/>
                    </a:lnTo>
                    <a:lnTo>
                      <a:pt x="45080" y="39022"/>
                    </a:lnTo>
                    <a:lnTo>
                      <a:pt x="22540" y="52029"/>
                    </a:lnTo>
                    <a:lnTo>
                      <a:pt x="0" y="39022"/>
                    </a:lnTo>
                    <a:close/>
                  </a:path>
                </a:pathLst>
              </a:custGeom>
              <a:noFill/>
              <a:ln w="12700" cap="flat">
                <a:solidFill>
                  <a:schemeClr val="tx1"/>
                </a:solidFill>
                <a:prstDash val="solid"/>
                <a:miter/>
              </a:ln>
            </p:spPr>
            <p:txBody>
              <a:bodyPr rtlCol="0" anchor="ctr"/>
              <a:lstStyle/>
              <a:p>
                <a:endParaRPr lang="en-US" sz="1500" dirty="0"/>
              </a:p>
            </p:txBody>
          </p:sp>
          <p:sp>
            <p:nvSpPr>
              <p:cNvPr id="411" name="Freeform: Shape 410">
                <a:extLst>
                  <a:ext uri="{FF2B5EF4-FFF2-40B4-BE49-F238E27FC236}">
                    <a16:creationId xmlns:a16="http://schemas.microsoft.com/office/drawing/2014/main" id="{CD9BC529-3D14-4361-B9D7-B02B173C9DC5}"/>
                  </a:ext>
                </a:extLst>
              </p:cNvPr>
              <p:cNvSpPr/>
              <p:nvPr/>
            </p:nvSpPr>
            <p:spPr>
              <a:xfrm>
                <a:off x="4216984" y="2162156"/>
                <a:ext cx="2286" cy="60030"/>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2700" cap="flat">
                <a:solidFill>
                  <a:schemeClr val="tx1"/>
                </a:solidFill>
                <a:prstDash val="solid"/>
                <a:round/>
              </a:ln>
            </p:spPr>
            <p:txBody>
              <a:bodyPr rtlCol="0" anchor="ctr"/>
              <a:lstStyle/>
              <a:p>
                <a:endParaRPr lang="en-US" sz="1500" dirty="0"/>
              </a:p>
            </p:txBody>
          </p:sp>
          <p:sp>
            <p:nvSpPr>
              <p:cNvPr id="412" name="Freeform: Shape 411">
                <a:extLst>
                  <a:ext uri="{FF2B5EF4-FFF2-40B4-BE49-F238E27FC236}">
                    <a16:creationId xmlns:a16="http://schemas.microsoft.com/office/drawing/2014/main" id="{B792AA27-3B5A-4C94-8853-84C629BAA02D}"/>
                  </a:ext>
                </a:extLst>
              </p:cNvPr>
              <p:cNvSpPr/>
              <p:nvPr/>
            </p:nvSpPr>
            <p:spPr>
              <a:xfrm>
                <a:off x="4284695" y="2106081"/>
                <a:ext cx="33832" cy="86090"/>
              </a:xfrm>
              <a:custGeom>
                <a:avLst/>
                <a:gdLst>
                  <a:gd name="connsiteX0" fmla="*/ 0 w 33832"/>
                  <a:gd name="connsiteY0" fmla="*/ 86091 h 86090"/>
                  <a:gd name="connsiteX1" fmla="*/ 0 w 33832"/>
                  <a:gd name="connsiteY1" fmla="*/ 50772 h 86090"/>
                  <a:gd name="connsiteX2" fmla="*/ 33833 w 33832"/>
                  <a:gd name="connsiteY2" fmla="*/ 33856 h 86090"/>
                  <a:gd name="connsiteX3" fmla="*/ 33833 w 33832"/>
                  <a:gd name="connsiteY3" fmla="*/ 0 h 86090"/>
                </a:gdLst>
                <a:ahLst/>
                <a:cxnLst>
                  <a:cxn ang="0">
                    <a:pos x="connsiteX0" y="connsiteY0"/>
                  </a:cxn>
                  <a:cxn ang="0">
                    <a:pos x="connsiteX1" y="connsiteY1"/>
                  </a:cxn>
                  <a:cxn ang="0">
                    <a:pos x="connsiteX2" y="connsiteY2"/>
                  </a:cxn>
                  <a:cxn ang="0">
                    <a:pos x="connsiteX3" y="connsiteY3"/>
                  </a:cxn>
                </a:cxnLst>
                <a:rect l="l" t="t" r="r" b="b"/>
                <a:pathLst>
                  <a:path w="33832" h="86090">
                    <a:moveTo>
                      <a:pt x="0" y="86091"/>
                    </a:moveTo>
                    <a:lnTo>
                      <a:pt x="0" y="50772"/>
                    </a:lnTo>
                    <a:lnTo>
                      <a:pt x="33833" y="33856"/>
                    </a:lnTo>
                    <a:lnTo>
                      <a:pt x="33833" y="0"/>
                    </a:lnTo>
                  </a:path>
                </a:pathLst>
              </a:custGeom>
              <a:noFill/>
              <a:ln w="12700" cap="flat">
                <a:solidFill>
                  <a:schemeClr val="tx1"/>
                </a:solidFill>
                <a:prstDash val="solid"/>
                <a:round/>
              </a:ln>
            </p:spPr>
            <p:txBody>
              <a:bodyPr rtlCol="0" anchor="ctr"/>
              <a:lstStyle/>
              <a:p>
                <a:endParaRPr lang="en-US" sz="1500" dirty="0"/>
              </a:p>
            </p:txBody>
          </p:sp>
          <p:sp>
            <p:nvSpPr>
              <p:cNvPr id="413" name="Freeform: Shape 412">
                <a:extLst>
                  <a:ext uri="{FF2B5EF4-FFF2-40B4-BE49-F238E27FC236}">
                    <a16:creationId xmlns:a16="http://schemas.microsoft.com/office/drawing/2014/main" id="{81A93268-08C8-423F-95F9-5B7D7ABA0F8A}"/>
                  </a:ext>
                </a:extLst>
              </p:cNvPr>
              <p:cNvSpPr/>
              <p:nvPr/>
            </p:nvSpPr>
            <p:spPr>
              <a:xfrm>
                <a:off x="4250840" y="2139936"/>
                <a:ext cx="33832" cy="16916"/>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2700" cap="flat">
                <a:solidFill>
                  <a:schemeClr val="tx1"/>
                </a:solidFill>
                <a:prstDash val="solid"/>
                <a:round/>
              </a:ln>
            </p:spPr>
            <p:txBody>
              <a:bodyPr rtlCol="0" anchor="ctr"/>
              <a:lstStyle/>
              <a:p>
                <a:endParaRPr lang="en-US" sz="1500" dirty="0"/>
              </a:p>
            </p:txBody>
          </p:sp>
          <p:sp>
            <p:nvSpPr>
              <p:cNvPr id="414" name="Freeform: Shape 413">
                <a:extLst>
                  <a:ext uri="{FF2B5EF4-FFF2-40B4-BE49-F238E27FC236}">
                    <a16:creationId xmlns:a16="http://schemas.microsoft.com/office/drawing/2014/main" id="{FBFACE98-E539-4532-B18E-1D956235B55F}"/>
                  </a:ext>
                </a:extLst>
              </p:cNvPr>
              <p:cNvSpPr/>
              <p:nvPr/>
            </p:nvSpPr>
            <p:spPr>
              <a:xfrm>
                <a:off x="4284672" y="2075791"/>
                <a:ext cx="2286" cy="41559"/>
              </a:xfrm>
              <a:custGeom>
                <a:avLst/>
                <a:gdLst>
                  <a:gd name="connsiteX0" fmla="*/ 0 w 2286"/>
                  <a:gd name="connsiteY0" fmla="*/ 41559 h 41559"/>
                  <a:gd name="connsiteX1" fmla="*/ 0 w 2286"/>
                  <a:gd name="connsiteY1" fmla="*/ 0 h 41559"/>
                </a:gdLst>
                <a:ahLst/>
                <a:cxnLst>
                  <a:cxn ang="0">
                    <a:pos x="connsiteX0" y="connsiteY0"/>
                  </a:cxn>
                  <a:cxn ang="0">
                    <a:pos x="connsiteX1" y="connsiteY1"/>
                  </a:cxn>
                </a:cxnLst>
                <a:rect l="l" t="t" r="r" b="b"/>
                <a:pathLst>
                  <a:path w="2286" h="41559">
                    <a:moveTo>
                      <a:pt x="0" y="41559"/>
                    </a:moveTo>
                    <a:lnTo>
                      <a:pt x="0" y="0"/>
                    </a:lnTo>
                  </a:path>
                </a:pathLst>
              </a:custGeom>
              <a:ln w="12700" cap="flat">
                <a:solidFill>
                  <a:schemeClr val="tx1"/>
                </a:solidFill>
                <a:prstDash val="solid"/>
                <a:round/>
              </a:ln>
            </p:spPr>
            <p:txBody>
              <a:bodyPr rtlCol="0" anchor="ctr"/>
              <a:lstStyle/>
              <a:p>
                <a:endParaRPr lang="en-US" sz="1500" dirty="0"/>
              </a:p>
            </p:txBody>
          </p:sp>
          <p:sp>
            <p:nvSpPr>
              <p:cNvPr id="415" name="Freeform: Shape 414">
                <a:extLst>
                  <a:ext uri="{FF2B5EF4-FFF2-40B4-BE49-F238E27FC236}">
                    <a16:creationId xmlns:a16="http://schemas.microsoft.com/office/drawing/2014/main" id="{6CF8F3C8-4C0E-4112-B6FF-246201D2FD50}"/>
                  </a:ext>
                </a:extLst>
              </p:cNvPr>
              <p:cNvSpPr/>
              <p:nvPr/>
            </p:nvSpPr>
            <p:spPr>
              <a:xfrm>
                <a:off x="4216984" y="2173335"/>
                <a:ext cx="32598" cy="19202"/>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2700" cap="flat">
                <a:solidFill>
                  <a:schemeClr val="tx1"/>
                </a:solidFill>
                <a:prstDash val="solid"/>
                <a:round/>
              </a:ln>
            </p:spPr>
            <p:txBody>
              <a:bodyPr rtlCol="0" anchor="ctr"/>
              <a:lstStyle/>
              <a:p>
                <a:endParaRPr lang="en-US" sz="1500" dirty="0"/>
              </a:p>
            </p:txBody>
          </p:sp>
          <p:sp>
            <p:nvSpPr>
              <p:cNvPr id="416" name="Freeform: Shape 415">
                <a:extLst>
                  <a:ext uri="{FF2B5EF4-FFF2-40B4-BE49-F238E27FC236}">
                    <a16:creationId xmlns:a16="http://schemas.microsoft.com/office/drawing/2014/main" id="{40CD361D-10E1-479E-93F8-C480A559A42F}"/>
                  </a:ext>
                </a:extLst>
              </p:cNvPr>
              <p:cNvSpPr/>
              <p:nvPr/>
            </p:nvSpPr>
            <p:spPr>
              <a:xfrm>
                <a:off x="4250840" y="2224564"/>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417" name="Freeform: Shape 416">
                <a:extLst>
                  <a:ext uri="{FF2B5EF4-FFF2-40B4-BE49-F238E27FC236}">
                    <a16:creationId xmlns:a16="http://schemas.microsoft.com/office/drawing/2014/main" id="{FE3D2ABC-ADE7-422D-B6E5-FE16D9571624}"/>
                  </a:ext>
                </a:extLst>
              </p:cNvPr>
              <p:cNvSpPr/>
              <p:nvPr/>
            </p:nvSpPr>
            <p:spPr>
              <a:xfrm>
                <a:off x="4281769" y="2288549"/>
                <a:ext cx="32598" cy="19179"/>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2700" cap="flat">
                <a:solidFill>
                  <a:schemeClr val="tx1"/>
                </a:solidFill>
                <a:prstDash val="solid"/>
                <a:round/>
              </a:ln>
            </p:spPr>
            <p:txBody>
              <a:bodyPr rtlCol="0" anchor="ctr"/>
              <a:lstStyle/>
              <a:p>
                <a:endParaRPr lang="en-US" sz="1500" dirty="0"/>
              </a:p>
            </p:txBody>
          </p:sp>
          <p:sp>
            <p:nvSpPr>
              <p:cNvPr id="418" name="Freeform: Shape 417">
                <a:extLst>
                  <a:ext uri="{FF2B5EF4-FFF2-40B4-BE49-F238E27FC236}">
                    <a16:creationId xmlns:a16="http://schemas.microsoft.com/office/drawing/2014/main" id="{22CF37C3-1945-42FD-8C03-4F334B47796D}"/>
                  </a:ext>
                </a:extLst>
              </p:cNvPr>
              <p:cNvSpPr/>
              <p:nvPr/>
            </p:nvSpPr>
            <p:spPr>
              <a:xfrm>
                <a:off x="4279049" y="2224564"/>
                <a:ext cx="73334" cy="39479"/>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2700" cap="flat">
                <a:solidFill>
                  <a:schemeClr val="tx1"/>
                </a:solidFill>
                <a:prstDash val="solid"/>
                <a:round/>
              </a:ln>
            </p:spPr>
            <p:txBody>
              <a:bodyPr rtlCol="0" anchor="ctr"/>
              <a:lstStyle/>
              <a:p>
                <a:endParaRPr lang="en-US" sz="1500" dirty="0"/>
              </a:p>
            </p:txBody>
          </p:sp>
          <p:sp>
            <p:nvSpPr>
              <p:cNvPr id="419" name="Freeform: Shape 418">
                <a:extLst>
                  <a:ext uri="{FF2B5EF4-FFF2-40B4-BE49-F238E27FC236}">
                    <a16:creationId xmlns:a16="http://schemas.microsoft.com/office/drawing/2014/main" id="{045004A7-0F95-40AA-AEB2-6C38DC289F61}"/>
                  </a:ext>
                </a:extLst>
              </p:cNvPr>
              <p:cNvSpPr/>
              <p:nvPr/>
            </p:nvSpPr>
            <p:spPr>
              <a:xfrm>
                <a:off x="4250840" y="2190708"/>
                <a:ext cx="33832" cy="22562"/>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2700" cap="flat">
                <a:solidFill>
                  <a:schemeClr val="tx1"/>
                </a:solidFill>
                <a:prstDash val="solid"/>
                <a:round/>
              </a:ln>
            </p:spPr>
            <p:txBody>
              <a:bodyPr rtlCol="0" anchor="ctr"/>
              <a:lstStyle/>
              <a:p>
                <a:endParaRPr lang="en-US" sz="1500" dirty="0"/>
              </a:p>
            </p:txBody>
          </p:sp>
          <p:sp>
            <p:nvSpPr>
              <p:cNvPr id="420" name="Freeform: Shape 419">
                <a:extLst>
                  <a:ext uri="{FF2B5EF4-FFF2-40B4-BE49-F238E27FC236}">
                    <a16:creationId xmlns:a16="http://schemas.microsoft.com/office/drawing/2014/main" id="{E76F13DE-D394-471C-A853-6D26DE33921C}"/>
                  </a:ext>
                </a:extLst>
              </p:cNvPr>
              <p:cNvSpPr/>
              <p:nvPr/>
            </p:nvSpPr>
            <p:spPr>
              <a:xfrm>
                <a:off x="4216984" y="2055308"/>
                <a:ext cx="135399" cy="270799"/>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297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61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297"/>
                    </a:lnTo>
                    <a:lnTo>
                      <a:pt x="101544" y="270800"/>
                    </a:lnTo>
                    <a:lnTo>
                      <a:pt x="135400" y="252672"/>
                    </a:lnTo>
                    <a:lnTo>
                      <a:pt x="135400" y="135400"/>
                    </a:lnTo>
                    <a:lnTo>
                      <a:pt x="101544" y="118461"/>
                    </a:lnTo>
                  </a:path>
                </a:pathLst>
              </a:custGeom>
              <a:noFill/>
              <a:ln w="12700" cap="flat">
                <a:solidFill>
                  <a:schemeClr val="tx1"/>
                </a:solidFill>
                <a:prstDash val="solid"/>
                <a:round/>
              </a:ln>
            </p:spPr>
            <p:txBody>
              <a:bodyPr rtlCol="0" anchor="ctr"/>
              <a:lstStyle/>
              <a:p>
                <a:endParaRPr lang="en-US" sz="1500" dirty="0"/>
              </a:p>
            </p:txBody>
          </p:sp>
          <p:sp>
            <p:nvSpPr>
              <p:cNvPr id="421" name="Freeform: Shape 420">
                <a:extLst>
                  <a:ext uri="{FF2B5EF4-FFF2-40B4-BE49-F238E27FC236}">
                    <a16:creationId xmlns:a16="http://schemas.microsoft.com/office/drawing/2014/main" id="{AF8460B2-5EF8-40A7-9117-38E7B28CFC90}"/>
                  </a:ext>
                </a:extLst>
              </p:cNvPr>
              <p:cNvSpPr/>
              <p:nvPr/>
            </p:nvSpPr>
            <p:spPr>
              <a:xfrm>
                <a:off x="4284695" y="2190708"/>
                <a:ext cx="33832" cy="50772"/>
              </a:xfrm>
              <a:custGeom>
                <a:avLst/>
                <a:gdLst>
                  <a:gd name="connsiteX0" fmla="*/ 33833 w 33832"/>
                  <a:gd name="connsiteY0" fmla="*/ 50772 h 50772"/>
                  <a:gd name="connsiteX1" fmla="*/ 33833 w 33832"/>
                  <a:gd name="connsiteY1" fmla="*/ 22563 h 50772"/>
                  <a:gd name="connsiteX2" fmla="*/ 0 w 33832"/>
                  <a:gd name="connsiteY2" fmla="*/ 0 h 50772"/>
                </a:gdLst>
                <a:ahLst/>
                <a:cxnLst>
                  <a:cxn ang="0">
                    <a:pos x="connsiteX0" y="connsiteY0"/>
                  </a:cxn>
                  <a:cxn ang="0">
                    <a:pos x="connsiteX1" y="connsiteY1"/>
                  </a:cxn>
                  <a:cxn ang="0">
                    <a:pos x="connsiteX2" y="connsiteY2"/>
                  </a:cxn>
                </a:cxnLst>
                <a:rect l="l" t="t" r="r" b="b"/>
                <a:pathLst>
                  <a:path w="33832" h="50772">
                    <a:moveTo>
                      <a:pt x="33833" y="50772"/>
                    </a:moveTo>
                    <a:lnTo>
                      <a:pt x="33833" y="22563"/>
                    </a:lnTo>
                    <a:lnTo>
                      <a:pt x="0" y="0"/>
                    </a:lnTo>
                  </a:path>
                </a:pathLst>
              </a:custGeom>
              <a:noFill/>
              <a:ln w="12700" cap="flat">
                <a:solidFill>
                  <a:schemeClr val="tx1"/>
                </a:solidFill>
                <a:prstDash val="solid"/>
                <a:round/>
              </a:ln>
            </p:spPr>
            <p:txBody>
              <a:bodyPr rtlCol="0" anchor="ctr"/>
              <a:lstStyle/>
              <a:p>
                <a:endParaRPr lang="en-US" sz="1500" dirty="0"/>
              </a:p>
            </p:txBody>
          </p:sp>
          <p:sp>
            <p:nvSpPr>
              <p:cNvPr id="422" name="Freeform: Shape 421">
                <a:extLst>
                  <a:ext uri="{FF2B5EF4-FFF2-40B4-BE49-F238E27FC236}">
                    <a16:creationId xmlns:a16="http://schemas.microsoft.com/office/drawing/2014/main" id="{9196A0E2-7278-4301-A36D-356F02A186E9}"/>
                  </a:ext>
                </a:extLst>
              </p:cNvPr>
              <p:cNvSpPr/>
              <p:nvPr/>
            </p:nvSpPr>
            <p:spPr>
              <a:xfrm>
                <a:off x="4352384" y="2076545"/>
                <a:ext cx="2286" cy="122621"/>
              </a:xfrm>
              <a:custGeom>
                <a:avLst/>
                <a:gdLst>
                  <a:gd name="connsiteX0" fmla="*/ 0 w 2286"/>
                  <a:gd name="connsiteY0" fmla="*/ 122621 h 122621"/>
                  <a:gd name="connsiteX1" fmla="*/ 0 w 2286"/>
                  <a:gd name="connsiteY1" fmla="*/ 0 h 122621"/>
                </a:gdLst>
                <a:ahLst/>
                <a:cxnLst>
                  <a:cxn ang="0">
                    <a:pos x="connsiteX0" y="connsiteY0"/>
                  </a:cxn>
                  <a:cxn ang="0">
                    <a:pos x="connsiteX1" y="connsiteY1"/>
                  </a:cxn>
                </a:cxnLst>
                <a:rect l="l" t="t" r="r" b="b"/>
                <a:pathLst>
                  <a:path w="2286" h="122621">
                    <a:moveTo>
                      <a:pt x="0" y="122621"/>
                    </a:moveTo>
                    <a:lnTo>
                      <a:pt x="0" y="0"/>
                    </a:lnTo>
                  </a:path>
                </a:pathLst>
              </a:custGeom>
              <a:ln w="12700" cap="flat">
                <a:solidFill>
                  <a:schemeClr val="tx1"/>
                </a:solidFill>
                <a:prstDash val="solid"/>
                <a:round/>
              </a:ln>
            </p:spPr>
            <p:txBody>
              <a:bodyPr rtlCol="0" anchor="ctr"/>
              <a:lstStyle/>
              <a:p>
                <a:endParaRPr lang="en-US" sz="1500" dirty="0"/>
              </a:p>
            </p:txBody>
          </p:sp>
          <p:sp>
            <p:nvSpPr>
              <p:cNvPr id="423" name="Freeform: Shape 422">
                <a:extLst>
                  <a:ext uri="{FF2B5EF4-FFF2-40B4-BE49-F238E27FC236}">
                    <a16:creationId xmlns:a16="http://schemas.microsoft.com/office/drawing/2014/main" id="{D75345C3-B474-432F-8188-E6E2C0852B0D}"/>
                  </a:ext>
                </a:extLst>
              </p:cNvPr>
              <p:cNvSpPr/>
              <p:nvPr/>
            </p:nvSpPr>
            <p:spPr>
              <a:xfrm>
                <a:off x="4352772" y="2310998"/>
                <a:ext cx="33855" cy="16939"/>
              </a:xfrm>
              <a:custGeom>
                <a:avLst/>
                <a:gdLst>
                  <a:gd name="connsiteX0" fmla="*/ 33856 w 33855"/>
                  <a:gd name="connsiteY0" fmla="*/ 16939 h 16939"/>
                  <a:gd name="connsiteX1" fmla="*/ 0 w 33855"/>
                  <a:gd name="connsiteY1" fmla="*/ 0 h 16939"/>
                </a:gdLst>
                <a:ahLst/>
                <a:cxnLst>
                  <a:cxn ang="0">
                    <a:pos x="connsiteX0" y="connsiteY0"/>
                  </a:cxn>
                  <a:cxn ang="0">
                    <a:pos x="connsiteX1" y="connsiteY1"/>
                  </a:cxn>
                </a:cxnLst>
                <a:rect l="l" t="t" r="r" b="b"/>
                <a:pathLst>
                  <a:path w="33855" h="16939">
                    <a:moveTo>
                      <a:pt x="33856" y="16939"/>
                    </a:moveTo>
                    <a:lnTo>
                      <a:pt x="0" y="0"/>
                    </a:lnTo>
                  </a:path>
                </a:pathLst>
              </a:custGeom>
              <a:ln w="12700" cap="flat">
                <a:solidFill>
                  <a:schemeClr val="tx1"/>
                </a:solidFill>
                <a:prstDash val="solid"/>
                <a:round/>
              </a:ln>
            </p:spPr>
            <p:txBody>
              <a:bodyPr rtlCol="0" anchor="ctr"/>
              <a:lstStyle/>
              <a:p>
                <a:endParaRPr lang="en-US" sz="1500" dirty="0"/>
              </a:p>
            </p:txBody>
          </p:sp>
          <p:sp>
            <p:nvSpPr>
              <p:cNvPr id="424" name="Freeform: Shape 423">
                <a:extLst>
                  <a:ext uri="{FF2B5EF4-FFF2-40B4-BE49-F238E27FC236}">
                    <a16:creationId xmlns:a16="http://schemas.microsoft.com/office/drawing/2014/main" id="{37164B4A-C31A-429C-878C-B1C62596E9BE}"/>
                  </a:ext>
                </a:extLst>
              </p:cNvPr>
              <p:cNvSpPr/>
              <p:nvPr/>
            </p:nvSpPr>
            <p:spPr>
              <a:xfrm>
                <a:off x="4454316" y="2226393"/>
                <a:ext cx="33855" cy="62042"/>
              </a:xfrm>
              <a:custGeom>
                <a:avLst/>
                <a:gdLst>
                  <a:gd name="connsiteX0" fmla="*/ 33856 w 33855"/>
                  <a:gd name="connsiteY0" fmla="*/ 0 h 62042"/>
                  <a:gd name="connsiteX1" fmla="*/ 0 w 33855"/>
                  <a:gd name="connsiteY1" fmla="*/ 22563 h 62042"/>
                  <a:gd name="connsiteX2" fmla="*/ 0 w 33855"/>
                  <a:gd name="connsiteY2" fmla="*/ 62042 h 62042"/>
                </a:gdLst>
                <a:ahLst/>
                <a:cxnLst>
                  <a:cxn ang="0">
                    <a:pos x="connsiteX0" y="connsiteY0"/>
                  </a:cxn>
                  <a:cxn ang="0">
                    <a:pos x="connsiteX1" y="connsiteY1"/>
                  </a:cxn>
                  <a:cxn ang="0">
                    <a:pos x="connsiteX2" y="connsiteY2"/>
                  </a:cxn>
                </a:cxnLst>
                <a:rect l="l" t="t" r="r" b="b"/>
                <a:pathLst>
                  <a:path w="33855" h="62042">
                    <a:moveTo>
                      <a:pt x="33856" y="0"/>
                    </a:moveTo>
                    <a:lnTo>
                      <a:pt x="0" y="22563"/>
                    </a:lnTo>
                    <a:lnTo>
                      <a:pt x="0" y="62042"/>
                    </a:lnTo>
                  </a:path>
                </a:pathLst>
              </a:custGeom>
              <a:noFill/>
              <a:ln w="12700" cap="flat">
                <a:solidFill>
                  <a:schemeClr val="tx1"/>
                </a:solidFill>
                <a:prstDash val="solid"/>
                <a:round/>
              </a:ln>
            </p:spPr>
            <p:txBody>
              <a:bodyPr rtlCol="0" anchor="ctr"/>
              <a:lstStyle/>
              <a:p>
                <a:endParaRPr lang="en-US" sz="1500" dirty="0"/>
              </a:p>
            </p:txBody>
          </p:sp>
          <p:sp>
            <p:nvSpPr>
              <p:cNvPr id="425" name="Freeform: Shape 424">
                <a:extLst>
                  <a:ext uri="{FF2B5EF4-FFF2-40B4-BE49-F238E27FC236}">
                    <a16:creationId xmlns:a16="http://schemas.microsoft.com/office/drawing/2014/main" id="{B60C2073-69FD-4A5A-B1B4-A90BD490DD9D}"/>
                  </a:ext>
                </a:extLst>
              </p:cNvPr>
              <p:cNvSpPr/>
              <p:nvPr/>
            </p:nvSpPr>
            <p:spPr>
              <a:xfrm>
                <a:off x="4454316" y="2097577"/>
                <a:ext cx="33855" cy="63093"/>
              </a:xfrm>
              <a:custGeom>
                <a:avLst/>
                <a:gdLst>
                  <a:gd name="connsiteX0" fmla="*/ 0 w 33855"/>
                  <a:gd name="connsiteY0" fmla="*/ 0 h 63093"/>
                  <a:gd name="connsiteX1" fmla="*/ 0 w 33855"/>
                  <a:gd name="connsiteY1" fmla="*/ 43891 h 63093"/>
                  <a:gd name="connsiteX2" fmla="*/ 33856 w 33855"/>
                  <a:gd name="connsiteY2" fmla="*/ 63094 h 63093"/>
                </a:gdLst>
                <a:ahLst/>
                <a:cxnLst>
                  <a:cxn ang="0">
                    <a:pos x="connsiteX0" y="connsiteY0"/>
                  </a:cxn>
                  <a:cxn ang="0">
                    <a:pos x="connsiteX1" y="connsiteY1"/>
                  </a:cxn>
                  <a:cxn ang="0">
                    <a:pos x="connsiteX2" y="connsiteY2"/>
                  </a:cxn>
                </a:cxnLst>
                <a:rect l="l" t="t" r="r" b="b"/>
                <a:pathLst>
                  <a:path w="33855" h="63093">
                    <a:moveTo>
                      <a:pt x="0" y="0"/>
                    </a:moveTo>
                    <a:lnTo>
                      <a:pt x="0" y="43891"/>
                    </a:lnTo>
                    <a:lnTo>
                      <a:pt x="33856" y="63094"/>
                    </a:lnTo>
                  </a:path>
                </a:pathLst>
              </a:custGeom>
              <a:noFill/>
              <a:ln w="12700" cap="flat">
                <a:solidFill>
                  <a:schemeClr val="tx1"/>
                </a:solidFill>
                <a:prstDash val="solid"/>
                <a:round/>
              </a:ln>
            </p:spPr>
            <p:txBody>
              <a:bodyPr rtlCol="0" anchor="ctr"/>
              <a:lstStyle/>
              <a:p>
                <a:endParaRPr lang="en-US" sz="1500" dirty="0"/>
              </a:p>
            </p:txBody>
          </p:sp>
          <p:sp>
            <p:nvSpPr>
              <p:cNvPr id="426" name="Freeform: Shape 425">
                <a:extLst>
                  <a:ext uri="{FF2B5EF4-FFF2-40B4-BE49-F238E27FC236}">
                    <a16:creationId xmlns:a16="http://schemas.microsoft.com/office/drawing/2014/main" id="{1DEFED86-2A61-47E3-AA3E-AF5BDF2B9B6E}"/>
                  </a:ext>
                </a:extLst>
              </p:cNvPr>
              <p:cNvSpPr/>
              <p:nvPr/>
            </p:nvSpPr>
            <p:spPr>
              <a:xfrm>
                <a:off x="4352772" y="2057114"/>
                <a:ext cx="33855" cy="22585"/>
              </a:xfrm>
              <a:custGeom>
                <a:avLst/>
                <a:gdLst>
                  <a:gd name="connsiteX0" fmla="*/ 0 w 33855"/>
                  <a:gd name="connsiteY0" fmla="*/ 22586 h 22585"/>
                  <a:gd name="connsiteX1" fmla="*/ 33856 w 33855"/>
                  <a:gd name="connsiteY1" fmla="*/ 0 h 22585"/>
                </a:gdLst>
                <a:ahLst/>
                <a:cxnLst>
                  <a:cxn ang="0">
                    <a:pos x="connsiteX0" y="connsiteY0"/>
                  </a:cxn>
                  <a:cxn ang="0">
                    <a:pos x="connsiteX1" y="connsiteY1"/>
                  </a:cxn>
                </a:cxnLst>
                <a:rect l="l" t="t" r="r" b="b"/>
                <a:pathLst>
                  <a:path w="33855" h="22585">
                    <a:moveTo>
                      <a:pt x="0" y="22586"/>
                    </a:moveTo>
                    <a:lnTo>
                      <a:pt x="33856" y="0"/>
                    </a:lnTo>
                  </a:path>
                </a:pathLst>
              </a:custGeom>
              <a:ln w="12700" cap="flat">
                <a:solidFill>
                  <a:schemeClr val="tx1"/>
                </a:solidFill>
                <a:prstDash val="solid"/>
                <a:round/>
              </a:ln>
            </p:spPr>
            <p:txBody>
              <a:bodyPr rtlCol="0" anchor="ctr"/>
              <a:lstStyle/>
              <a:p>
                <a:endParaRPr lang="en-US" sz="1500" dirty="0"/>
              </a:p>
            </p:txBody>
          </p:sp>
          <p:sp>
            <p:nvSpPr>
              <p:cNvPr id="427" name="Freeform: Shape 426">
                <a:extLst>
                  <a:ext uri="{FF2B5EF4-FFF2-40B4-BE49-F238E27FC236}">
                    <a16:creationId xmlns:a16="http://schemas.microsoft.com/office/drawing/2014/main" id="{4F8B705C-FEB9-42B7-A96B-C9EBA02DBD1E}"/>
                  </a:ext>
                </a:extLst>
              </p:cNvPr>
              <p:cNvSpPr/>
              <p:nvPr/>
            </p:nvSpPr>
            <p:spPr>
              <a:xfrm>
                <a:off x="4362808" y="2167711"/>
                <a:ext cx="38610" cy="45994"/>
              </a:xfrm>
              <a:custGeom>
                <a:avLst/>
                <a:gdLst>
                  <a:gd name="connsiteX0" fmla="*/ 0 w 38610"/>
                  <a:gd name="connsiteY0" fmla="*/ 45994 h 45994"/>
                  <a:gd name="connsiteX1" fmla="*/ 38611 w 38610"/>
                  <a:gd name="connsiteY1" fmla="*/ 45994 h 45994"/>
                  <a:gd name="connsiteX2" fmla="*/ 12070 w 38610"/>
                  <a:gd name="connsiteY2" fmla="*/ 0 h 45994"/>
                  <a:gd name="connsiteX3" fmla="*/ 960 w 38610"/>
                  <a:gd name="connsiteY3" fmla="*/ 19248 h 45994"/>
                </a:gdLst>
                <a:ahLst/>
                <a:cxnLst>
                  <a:cxn ang="0">
                    <a:pos x="connsiteX0" y="connsiteY0"/>
                  </a:cxn>
                  <a:cxn ang="0">
                    <a:pos x="connsiteX1" y="connsiteY1"/>
                  </a:cxn>
                  <a:cxn ang="0">
                    <a:pos x="connsiteX2" y="connsiteY2"/>
                  </a:cxn>
                  <a:cxn ang="0">
                    <a:pos x="connsiteX3" y="connsiteY3"/>
                  </a:cxn>
                </a:cxnLst>
                <a:rect l="l" t="t" r="r" b="b"/>
                <a:pathLst>
                  <a:path w="38610" h="45994">
                    <a:moveTo>
                      <a:pt x="0" y="45994"/>
                    </a:moveTo>
                    <a:lnTo>
                      <a:pt x="38611" y="45994"/>
                    </a:lnTo>
                    <a:lnTo>
                      <a:pt x="12070" y="0"/>
                    </a:lnTo>
                    <a:lnTo>
                      <a:pt x="960" y="19248"/>
                    </a:lnTo>
                  </a:path>
                </a:pathLst>
              </a:custGeom>
              <a:noFill/>
              <a:ln w="12700" cap="flat">
                <a:solidFill>
                  <a:schemeClr val="tx1"/>
                </a:solidFill>
                <a:prstDash val="solid"/>
                <a:miter/>
              </a:ln>
            </p:spPr>
            <p:txBody>
              <a:bodyPr rtlCol="0" anchor="ctr"/>
              <a:lstStyle/>
              <a:p>
                <a:endParaRPr lang="en-US" sz="1500" dirty="0"/>
              </a:p>
            </p:txBody>
          </p:sp>
          <p:sp>
            <p:nvSpPr>
              <p:cNvPr id="428" name="Freeform: Shape 427">
                <a:extLst>
                  <a:ext uri="{FF2B5EF4-FFF2-40B4-BE49-F238E27FC236}">
                    <a16:creationId xmlns:a16="http://schemas.microsoft.com/office/drawing/2014/main" id="{639F54D1-43B4-4F66-9E33-CAF5F517D21C}"/>
                  </a:ext>
                </a:extLst>
              </p:cNvPr>
              <p:cNvSpPr/>
              <p:nvPr/>
            </p:nvSpPr>
            <p:spPr>
              <a:xfrm>
                <a:off x="4396961" y="2108389"/>
                <a:ext cx="23317" cy="75117"/>
              </a:xfrm>
              <a:custGeom>
                <a:avLst/>
                <a:gdLst>
                  <a:gd name="connsiteX0" fmla="*/ 23317 w 23317"/>
                  <a:gd name="connsiteY0" fmla="*/ 0 h 75117"/>
                  <a:gd name="connsiteX1" fmla="*/ 23317 w 23317"/>
                  <a:gd name="connsiteY1" fmla="*/ 57264 h 75117"/>
                  <a:gd name="connsiteX2" fmla="*/ 0 w 23317"/>
                  <a:gd name="connsiteY2" fmla="*/ 75118 h 75117"/>
                </a:gdLst>
                <a:ahLst/>
                <a:cxnLst>
                  <a:cxn ang="0">
                    <a:pos x="connsiteX0" y="connsiteY0"/>
                  </a:cxn>
                  <a:cxn ang="0">
                    <a:pos x="connsiteX1" y="connsiteY1"/>
                  </a:cxn>
                  <a:cxn ang="0">
                    <a:pos x="connsiteX2" y="connsiteY2"/>
                  </a:cxn>
                </a:cxnLst>
                <a:rect l="l" t="t" r="r" b="b"/>
                <a:pathLst>
                  <a:path w="23317" h="75117">
                    <a:moveTo>
                      <a:pt x="23317" y="0"/>
                    </a:moveTo>
                    <a:lnTo>
                      <a:pt x="23317" y="57264"/>
                    </a:lnTo>
                    <a:lnTo>
                      <a:pt x="0" y="75118"/>
                    </a:lnTo>
                  </a:path>
                </a:pathLst>
              </a:custGeom>
              <a:noFill/>
              <a:ln w="12700" cap="flat">
                <a:solidFill>
                  <a:schemeClr val="tx1"/>
                </a:solidFill>
                <a:prstDash val="solid"/>
                <a:round/>
              </a:ln>
            </p:spPr>
            <p:txBody>
              <a:bodyPr rtlCol="0" anchor="ctr"/>
              <a:lstStyle/>
              <a:p>
                <a:endParaRPr lang="en-US" sz="1500" dirty="0"/>
              </a:p>
            </p:txBody>
          </p:sp>
          <p:sp>
            <p:nvSpPr>
              <p:cNvPr id="429" name="Freeform: Shape 428">
                <a:extLst>
                  <a:ext uri="{FF2B5EF4-FFF2-40B4-BE49-F238E27FC236}">
                    <a16:creationId xmlns:a16="http://schemas.microsoft.com/office/drawing/2014/main" id="{927FA499-EA52-4873-A9BB-88DFE0F257E1}"/>
                  </a:ext>
                </a:extLst>
              </p:cNvPr>
              <p:cNvSpPr/>
              <p:nvPr/>
            </p:nvSpPr>
            <p:spPr>
              <a:xfrm>
                <a:off x="4387817" y="2225021"/>
                <a:ext cx="32461" cy="43936"/>
              </a:xfrm>
              <a:custGeom>
                <a:avLst/>
                <a:gdLst>
                  <a:gd name="connsiteX0" fmla="*/ 32461 w 32461"/>
                  <a:gd name="connsiteY0" fmla="*/ 43937 h 43936"/>
                  <a:gd name="connsiteX1" fmla="*/ 32461 w 32461"/>
                  <a:gd name="connsiteY1" fmla="*/ 24712 h 43936"/>
                  <a:gd name="connsiteX2" fmla="*/ 0 w 32461"/>
                  <a:gd name="connsiteY2" fmla="*/ 0 h 43936"/>
                </a:gdLst>
                <a:ahLst/>
                <a:cxnLst>
                  <a:cxn ang="0">
                    <a:pos x="connsiteX0" y="connsiteY0"/>
                  </a:cxn>
                  <a:cxn ang="0">
                    <a:pos x="connsiteX1" y="connsiteY1"/>
                  </a:cxn>
                  <a:cxn ang="0">
                    <a:pos x="connsiteX2" y="connsiteY2"/>
                  </a:cxn>
                </a:cxnLst>
                <a:rect l="l" t="t" r="r" b="b"/>
                <a:pathLst>
                  <a:path w="32461" h="43936">
                    <a:moveTo>
                      <a:pt x="32461" y="43937"/>
                    </a:moveTo>
                    <a:lnTo>
                      <a:pt x="32461" y="24712"/>
                    </a:lnTo>
                    <a:lnTo>
                      <a:pt x="0" y="0"/>
                    </a:lnTo>
                  </a:path>
                </a:pathLst>
              </a:custGeom>
              <a:noFill/>
              <a:ln w="12700" cap="flat">
                <a:solidFill>
                  <a:schemeClr val="tx1"/>
                </a:solidFill>
                <a:prstDash val="solid"/>
                <a:round/>
              </a:ln>
            </p:spPr>
            <p:txBody>
              <a:bodyPr rtlCol="0" anchor="ctr"/>
              <a:lstStyle/>
              <a:p>
                <a:endParaRPr lang="en-US" sz="1500" dirty="0"/>
              </a:p>
            </p:txBody>
          </p:sp>
        </p:grpSp>
        <p:grpSp>
          <p:nvGrpSpPr>
            <p:cNvPr id="391" name="Group 390">
              <a:extLst>
                <a:ext uri="{FF2B5EF4-FFF2-40B4-BE49-F238E27FC236}">
                  <a16:creationId xmlns:a16="http://schemas.microsoft.com/office/drawing/2014/main" id="{8D68F4AE-9A63-467F-9519-F0530C36B81D}"/>
                </a:ext>
              </a:extLst>
            </p:cNvPr>
            <p:cNvGrpSpPr/>
            <p:nvPr/>
          </p:nvGrpSpPr>
          <p:grpSpPr>
            <a:xfrm>
              <a:off x="5506005" y="5742806"/>
              <a:ext cx="173582" cy="334627"/>
              <a:chOff x="9538726" y="2440508"/>
              <a:chExt cx="231728" cy="446720"/>
            </a:xfrm>
          </p:grpSpPr>
          <p:sp>
            <p:nvSpPr>
              <p:cNvPr id="392" name="Freeform: Shape 391">
                <a:extLst>
                  <a:ext uri="{FF2B5EF4-FFF2-40B4-BE49-F238E27FC236}">
                    <a16:creationId xmlns:a16="http://schemas.microsoft.com/office/drawing/2014/main" id="{E5F91C81-6FB8-43D5-8D62-D3DE4049BC01}"/>
                  </a:ext>
                </a:extLst>
              </p:cNvPr>
              <p:cNvSpPr/>
              <p:nvPr/>
            </p:nvSpPr>
            <p:spPr>
              <a:xfrm>
                <a:off x="9595371" y="2576004"/>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393" name="Freeform: Shape 392">
                <a:extLst>
                  <a:ext uri="{FF2B5EF4-FFF2-40B4-BE49-F238E27FC236}">
                    <a16:creationId xmlns:a16="http://schemas.microsoft.com/office/drawing/2014/main" id="{105ED591-CA91-4BEF-A0BB-9EE1716A404A}"/>
                  </a:ext>
                </a:extLst>
              </p:cNvPr>
              <p:cNvSpPr/>
              <p:nvPr/>
            </p:nvSpPr>
            <p:spPr>
              <a:xfrm>
                <a:off x="9595371" y="2626212"/>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394" name="Freeform: Shape 393">
                <a:extLst>
                  <a:ext uri="{FF2B5EF4-FFF2-40B4-BE49-F238E27FC236}">
                    <a16:creationId xmlns:a16="http://schemas.microsoft.com/office/drawing/2014/main" id="{818C8FA2-DB7E-4D58-8A9A-E56790F3386A}"/>
                  </a:ext>
                </a:extLst>
              </p:cNvPr>
              <p:cNvSpPr/>
              <p:nvPr/>
            </p:nvSpPr>
            <p:spPr>
              <a:xfrm>
                <a:off x="9595371" y="2525796"/>
                <a:ext cx="90116" cy="3218"/>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395" name="Freeform: Shape 394">
                <a:extLst>
                  <a:ext uri="{FF2B5EF4-FFF2-40B4-BE49-F238E27FC236}">
                    <a16:creationId xmlns:a16="http://schemas.microsoft.com/office/drawing/2014/main" id="{36AAC298-27E3-473D-B908-5277338B2483}"/>
                  </a:ext>
                </a:extLst>
              </p:cNvPr>
              <p:cNvSpPr/>
              <p:nvPr/>
            </p:nvSpPr>
            <p:spPr>
              <a:xfrm>
                <a:off x="9698848" y="2520490"/>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396" name="Freeform: Shape 395">
                <a:extLst>
                  <a:ext uri="{FF2B5EF4-FFF2-40B4-BE49-F238E27FC236}">
                    <a16:creationId xmlns:a16="http://schemas.microsoft.com/office/drawing/2014/main" id="{FE82289D-06EE-4D13-9A85-7297D28C5358}"/>
                  </a:ext>
                </a:extLst>
              </p:cNvPr>
              <p:cNvSpPr/>
              <p:nvPr/>
            </p:nvSpPr>
            <p:spPr>
              <a:xfrm>
                <a:off x="9698848" y="2570698"/>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397" name="Freeform: Shape 396">
                <a:extLst>
                  <a:ext uri="{FF2B5EF4-FFF2-40B4-BE49-F238E27FC236}">
                    <a16:creationId xmlns:a16="http://schemas.microsoft.com/office/drawing/2014/main" id="{C7A62907-225C-40DC-A706-9FFBF92C440B}"/>
                  </a:ext>
                </a:extLst>
              </p:cNvPr>
              <p:cNvSpPr/>
              <p:nvPr/>
            </p:nvSpPr>
            <p:spPr>
              <a:xfrm>
                <a:off x="9698848" y="2620905"/>
                <a:ext cx="12874" cy="1287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398" name="Freeform: Shape 397">
                <a:extLst>
                  <a:ext uri="{FF2B5EF4-FFF2-40B4-BE49-F238E27FC236}">
                    <a16:creationId xmlns:a16="http://schemas.microsoft.com/office/drawing/2014/main" id="{F0C0D320-23C9-47BB-B32D-5E37AA47E8E9}"/>
                  </a:ext>
                </a:extLst>
              </p:cNvPr>
              <p:cNvSpPr/>
              <p:nvPr/>
            </p:nvSpPr>
            <p:spPr>
              <a:xfrm>
                <a:off x="9571233" y="2500692"/>
                <a:ext cx="160922" cy="51495"/>
              </a:xfrm>
              <a:custGeom>
                <a:avLst/>
                <a:gdLst>
                  <a:gd name="connsiteX0" fmla="*/ 161252 w 160922"/>
                  <a:gd name="connsiteY0" fmla="*/ 51503 h 51495"/>
                  <a:gd name="connsiteX1" fmla="*/ 1617 w 160922"/>
                  <a:gd name="connsiteY1" fmla="*/ 51503 h 51495"/>
                  <a:gd name="connsiteX2" fmla="*/ 1617 w 160922"/>
                  <a:gd name="connsiteY2" fmla="*/ 8054 h 51495"/>
                  <a:gd name="connsiteX3" fmla="*/ 8054 w 160922"/>
                  <a:gd name="connsiteY3" fmla="*/ 1617 h 51495"/>
                  <a:gd name="connsiteX4" fmla="*/ 154493 w 160922"/>
                  <a:gd name="connsiteY4" fmla="*/ 1617 h 51495"/>
                  <a:gd name="connsiteX5" fmla="*/ 160930 w 160922"/>
                  <a:gd name="connsiteY5" fmla="*/ 8054 h 51495"/>
                  <a:gd name="connsiteX6" fmla="*/ 160930 w 160922"/>
                  <a:gd name="connsiteY6" fmla="*/ 51503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61252" y="51503"/>
                    </a:moveTo>
                    <a:lnTo>
                      <a:pt x="1617" y="51503"/>
                    </a:lnTo>
                    <a:lnTo>
                      <a:pt x="1617" y="8054"/>
                    </a:lnTo>
                    <a:cubicBezTo>
                      <a:pt x="1617" y="4514"/>
                      <a:pt x="4514" y="1617"/>
                      <a:pt x="8054" y="1617"/>
                    </a:cubicBezTo>
                    <a:lnTo>
                      <a:pt x="154493" y="1617"/>
                    </a:lnTo>
                    <a:cubicBezTo>
                      <a:pt x="158034" y="1617"/>
                      <a:pt x="160930" y="4514"/>
                      <a:pt x="160930" y="8054"/>
                    </a:cubicBezTo>
                    <a:lnTo>
                      <a:pt x="160930" y="51503"/>
                    </a:lnTo>
                    <a:close/>
                  </a:path>
                </a:pathLst>
              </a:custGeom>
              <a:noFill/>
              <a:ln w="12700" cap="flat">
                <a:solidFill>
                  <a:schemeClr val="tx1"/>
                </a:solidFill>
                <a:prstDash val="solid"/>
                <a:round/>
              </a:ln>
            </p:spPr>
            <p:txBody>
              <a:bodyPr rtlCol="0" anchor="ctr"/>
              <a:lstStyle/>
              <a:p>
                <a:endParaRPr lang="en-US" sz="1500" dirty="0"/>
              </a:p>
            </p:txBody>
          </p:sp>
          <p:sp>
            <p:nvSpPr>
              <p:cNvPr id="399" name="Freeform: Shape 398">
                <a:extLst>
                  <a:ext uri="{FF2B5EF4-FFF2-40B4-BE49-F238E27FC236}">
                    <a16:creationId xmlns:a16="http://schemas.microsoft.com/office/drawing/2014/main" id="{3AB773C5-CC1E-4351-9DC9-CFAFFC2665DA}"/>
                  </a:ext>
                </a:extLst>
              </p:cNvPr>
              <p:cNvSpPr/>
              <p:nvPr/>
            </p:nvSpPr>
            <p:spPr>
              <a:xfrm>
                <a:off x="9571233" y="2550900"/>
                <a:ext cx="160922" cy="51495"/>
              </a:xfrm>
              <a:custGeom>
                <a:avLst/>
                <a:gdLst>
                  <a:gd name="connsiteX0" fmla="*/ 1617 w 160922"/>
                  <a:gd name="connsiteY0" fmla="*/ 1617 h 51495"/>
                  <a:gd name="connsiteX1" fmla="*/ 160930 w 160922"/>
                  <a:gd name="connsiteY1" fmla="*/ 1617 h 51495"/>
                  <a:gd name="connsiteX2" fmla="*/ 160930 w 160922"/>
                  <a:gd name="connsiteY2" fmla="*/ 51825 h 51495"/>
                  <a:gd name="connsiteX3" fmla="*/ 1617 w 160922"/>
                  <a:gd name="connsiteY3" fmla="*/ 51825 h 51495"/>
                </a:gdLst>
                <a:ahLst/>
                <a:cxnLst>
                  <a:cxn ang="0">
                    <a:pos x="connsiteX0" y="connsiteY0"/>
                  </a:cxn>
                  <a:cxn ang="0">
                    <a:pos x="connsiteX1" y="connsiteY1"/>
                  </a:cxn>
                  <a:cxn ang="0">
                    <a:pos x="connsiteX2" y="connsiteY2"/>
                  </a:cxn>
                  <a:cxn ang="0">
                    <a:pos x="connsiteX3" y="connsiteY3"/>
                  </a:cxn>
                </a:cxnLst>
                <a:rect l="l" t="t" r="r" b="b"/>
                <a:pathLst>
                  <a:path w="160922" h="51495">
                    <a:moveTo>
                      <a:pt x="1617" y="1617"/>
                    </a:moveTo>
                    <a:lnTo>
                      <a:pt x="160930" y="1617"/>
                    </a:lnTo>
                    <a:lnTo>
                      <a:pt x="160930" y="51825"/>
                    </a:lnTo>
                    <a:lnTo>
                      <a:pt x="1617" y="51825"/>
                    </a:lnTo>
                    <a:close/>
                  </a:path>
                </a:pathLst>
              </a:custGeom>
              <a:noFill/>
              <a:ln w="12700" cap="flat">
                <a:solidFill>
                  <a:schemeClr val="tx1"/>
                </a:solidFill>
                <a:prstDash val="solid"/>
                <a:round/>
              </a:ln>
            </p:spPr>
            <p:txBody>
              <a:bodyPr rtlCol="0" anchor="ctr"/>
              <a:lstStyle/>
              <a:p>
                <a:endParaRPr lang="en-US" sz="1500" dirty="0"/>
              </a:p>
            </p:txBody>
          </p:sp>
          <p:sp>
            <p:nvSpPr>
              <p:cNvPr id="400" name="Freeform: Shape 399">
                <a:extLst>
                  <a:ext uri="{FF2B5EF4-FFF2-40B4-BE49-F238E27FC236}">
                    <a16:creationId xmlns:a16="http://schemas.microsoft.com/office/drawing/2014/main" id="{0AC332F5-E6DB-4A37-B46C-9E896F0BA22F}"/>
                  </a:ext>
                </a:extLst>
              </p:cNvPr>
              <p:cNvSpPr/>
              <p:nvPr/>
            </p:nvSpPr>
            <p:spPr>
              <a:xfrm>
                <a:off x="9571233" y="2601108"/>
                <a:ext cx="160922" cy="51495"/>
              </a:xfrm>
              <a:custGeom>
                <a:avLst/>
                <a:gdLst>
                  <a:gd name="connsiteX0" fmla="*/ 154815 w 160922"/>
                  <a:gd name="connsiteY0" fmla="*/ 51825 h 51495"/>
                  <a:gd name="connsiteX1" fmla="*/ 8054 w 160922"/>
                  <a:gd name="connsiteY1" fmla="*/ 51825 h 51495"/>
                  <a:gd name="connsiteX2" fmla="*/ 1617 w 160922"/>
                  <a:gd name="connsiteY2" fmla="*/ 45388 h 51495"/>
                  <a:gd name="connsiteX3" fmla="*/ 1617 w 160922"/>
                  <a:gd name="connsiteY3" fmla="*/ 1617 h 51495"/>
                  <a:gd name="connsiteX4" fmla="*/ 160930 w 160922"/>
                  <a:gd name="connsiteY4" fmla="*/ 1617 h 51495"/>
                  <a:gd name="connsiteX5" fmla="*/ 160930 w 160922"/>
                  <a:gd name="connsiteY5" fmla="*/ 45388 h 51495"/>
                  <a:gd name="connsiteX6" fmla="*/ 154815 w 160922"/>
                  <a:gd name="connsiteY6" fmla="*/ 51825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54815" y="51825"/>
                    </a:moveTo>
                    <a:lnTo>
                      <a:pt x="8054" y="51825"/>
                    </a:lnTo>
                    <a:cubicBezTo>
                      <a:pt x="4514" y="51825"/>
                      <a:pt x="1617" y="48928"/>
                      <a:pt x="1617" y="45388"/>
                    </a:cubicBezTo>
                    <a:lnTo>
                      <a:pt x="1617" y="1617"/>
                    </a:lnTo>
                    <a:lnTo>
                      <a:pt x="160930" y="1617"/>
                    </a:lnTo>
                    <a:lnTo>
                      <a:pt x="160930" y="45388"/>
                    </a:lnTo>
                    <a:cubicBezTo>
                      <a:pt x="161252" y="48928"/>
                      <a:pt x="158356" y="51825"/>
                      <a:pt x="154815" y="51825"/>
                    </a:cubicBezTo>
                    <a:close/>
                  </a:path>
                </a:pathLst>
              </a:custGeom>
              <a:noFill/>
              <a:ln w="12700" cap="flat">
                <a:solidFill>
                  <a:schemeClr val="tx1"/>
                </a:solidFill>
                <a:prstDash val="solid"/>
                <a:round/>
              </a:ln>
            </p:spPr>
            <p:txBody>
              <a:bodyPr rtlCol="0" anchor="ctr"/>
              <a:lstStyle/>
              <a:p>
                <a:endParaRPr lang="en-US" sz="1500" dirty="0"/>
              </a:p>
            </p:txBody>
          </p:sp>
          <p:sp>
            <p:nvSpPr>
              <p:cNvPr id="401" name="Freeform: Shape 400">
                <a:extLst>
                  <a:ext uri="{FF2B5EF4-FFF2-40B4-BE49-F238E27FC236}">
                    <a16:creationId xmlns:a16="http://schemas.microsoft.com/office/drawing/2014/main" id="{2D2C1BFF-6C59-4A6D-A484-184E81F525C6}"/>
                  </a:ext>
                </a:extLst>
              </p:cNvPr>
              <p:cNvSpPr/>
              <p:nvPr/>
            </p:nvSpPr>
            <p:spPr>
              <a:xfrm>
                <a:off x="9538726" y="2440508"/>
                <a:ext cx="231728" cy="424835"/>
              </a:xfrm>
              <a:custGeom>
                <a:avLst/>
                <a:gdLst>
                  <a:gd name="connsiteX0" fmla="*/ 223690 w 231728"/>
                  <a:gd name="connsiteY0" fmla="*/ 425808 h 424834"/>
                  <a:gd name="connsiteX1" fmla="*/ 8054 w 231728"/>
                  <a:gd name="connsiteY1" fmla="*/ 425808 h 424834"/>
                  <a:gd name="connsiteX2" fmla="*/ 1617 w 231728"/>
                  <a:gd name="connsiteY2" fmla="*/ 419371 h 424834"/>
                  <a:gd name="connsiteX3" fmla="*/ 1617 w 231728"/>
                  <a:gd name="connsiteY3" fmla="*/ 8054 h 424834"/>
                  <a:gd name="connsiteX4" fmla="*/ 8054 w 231728"/>
                  <a:gd name="connsiteY4" fmla="*/ 1617 h 424834"/>
                  <a:gd name="connsiteX5" fmla="*/ 223690 w 231728"/>
                  <a:gd name="connsiteY5" fmla="*/ 1617 h 424834"/>
                  <a:gd name="connsiteX6" fmla="*/ 230127 w 231728"/>
                  <a:gd name="connsiteY6" fmla="*/ 8054 h 424834"/>
                  <a:gd name="connsiteX7" fmla="*/ 230127 w 231728"/>
                  <a:gd name="connsiteY7" fmla="*/ 419371 h 424834"/>
                  <a:gd name="connsiteX8" fmla="*/ 223690 w 231728"/>
                  <a:gd name="connsiteY8" fmla="*/ 425808 h 42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424834">
                    <a:moveTo>
                      <a:pt x="223690" y="425808"/>
                    </a:moveTo>
                    <a:lnTo>
                      <a:pt x="8054" y="425808"/>
                    </a:lnTo>
                    <a:cubicBezTo>
                      <a:pt x="4514" y="425808"/>
                      <a:pt x="1617" y="422912"/>
                      <a:pt x="1617" y="419371"/>
                    </a:cubicBezTo>
                    <a:lnTo>
                      <a:pt x="1617" y="8054"/>
                    </a:lnTo>
                    <a:cubicBezTo>
                      <a:pt x="1617" y="4514"/>
                      <a:pt x="4514" y="1617"/>
                      <a:pt x="8054" y="1617"/>
                    </a:cubicBezTo>
                    <a:lnTo>
                      <a:pt x="223690" y="1617"/>
                    </a:lnTo>
                    <a:cubicBezTo>
                      <a:pt x="227230" y="1617"/>
                      <a:pt x="230127" y="4514"/>
                      <a:pt x="230127" y="8054"/>
                    </a:cubicBezTo>
                    <a:lnTo>
                      <a:pt x="230127" y="419371"/>
                    </a:lnTo>
                    <a:cubicBezTo>
                      <a:pt x="230127" y="422912"/>
                      <a:pt x="227230" y="425808"/>
                      <a:pt x="223690" y="425808"/>
                    </a:cubicBezTo>
                    <a:close/>
                  </a:path>
                </a:pathLst>
              </a:custGeom>
              <a:noFill/>
              <a:ln w="12700" cap="flat">
                <a:solidFill>
                  <a:schemeClr val="tx1"/>
                </a:solidFill>
                <a:prstDash val="solid"/>
                <a:round/>
              </a:ln>
            </p:spPr>
            <p:txBody>
              <a:bodyPr rtlCol="0" anchor="ctr"/>
              <a:lstStyle/>
              <a:p>
                <a:endParaRPr lang="en-US" sz="1500" dirty="0"/>
              </a:p>
            </p:txBody>
          </p:sp>
          <p:sp>
            <p:nvSpPr>
              <p:cNvPr id="402" name="Freeform: Shape 401">
                <a:extLst>
                  <a:ext uri="{FF2B5EF4-FFF2-40B4-BE49-F238E27FC236}">
                    <a16:creationId xmlns:a16="http://schemas.microsoft.com/office/drawing/2014/main" id="{C8884A06-5E7A-4804-8B17-40EFAD7E12FE}"/>
                  </a:ext>
                </a:extLst>
              </p:cNvPr>
              <p:cNvSpPr/>
              <p:nvPr/>
            </p:nvSpPr>
            <p:spPr>
              <a:xfrm>
                <a:off x="9658131"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403" name="Freeform: Shape 402">
                <a:extLst>
                  <a:ext uri="{FF2B5EF4-FFF2-40B4-BE49-F238E27FC236}">
                    <a16:creationId xmlns:a16="http://schemas.microsoft.com/office/drawing/2014/main" id="{928C038E-7EC5-4F38-B2B2-F72AB0AA8118}"/>
                  </a:ext>
                </a:extLst>
              </p:cNvPr>
              <p:cNvSpPr/>
              <p:nvPr/>
            </p:nvSpPr>
            <p:spPr>
              <a:xfrm>
                <a:off x="9708017" y="2689293"/>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404" name="Freeform: Shape 403">
                <a:extLst>
                  <a:ext uri="{FF2B5EF4-FFF2-40B4-BE49-F238E27FC236}">
                    <a16:creationId xmlns:a16="http://schemas.microsoft.com/office/drawing/2014/main" id="{F7B602D6-0D59-452E-A9CE-B46AEF7AA80E}"/>
                  </a:ext>
                </a:extLst>
              </p:cNvPr>
              <p:cNvSpPr/>
              <p:nvPr/>
            </p:nvSpPr>
            <p:spPr>
              <a:xfrm>
                <a:off x="9658131"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405" name="Freeform: Shape 404">
                <a:extLst>
                  <a:ext uri="{FF2B5EF4-FFF2-40B4-BE49-F238E27FC236}">
                    <a16:creationId xmlns:a16="http://schemas.microsoft.com/office/drawing/2014/main" id="{858ACD8F-F010-4590-B128-E6837972CD7C}"/>
                  </a:ext>
                </a:extLst>
              </p:cNvPr>
              <p:cNvSpPr/>
              <p:nvPr/>
            </p:nvSpPr>
            <p:spPr>
              <a:xfrm>
                <a:off x="9708017" y="2744007"/>
                <a:ext cx="22529" cy="22529"/>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406" name="Freeform: Shape 405">
                <a:extLst>
                  <a:ext uri="{FF2B5EF4-FFF2-40B4-BE49-F238E27FC236}">
                    <a16:creationId xmlns:a16="http://schemas.microsoft.com/office/drawing/2014/main" id="{C84B61A0-75D9-4A7D-924A-54295F79BC31}"/>
                  </a:ext>
                </a:extLst>
              </p:cNvPr>
              <p:cNvSpPr/>
              <p:nvPr/>
            </p:nvSpPr>
            <p:spPr>
              <a:xfrm>
                <a:off x="956576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sp>
            <p:nvSpPr>
              <p:cNvPr id="407" name="Freeform: Shape 406">
                <a:extLst>
                  <a:ext uri="{FF2B5EF4-FFF2-40B4-BE49-F238E27FC236}">
                    <a16:creationId xmlns:a16="http://schemas.microsoft.com/office/drawing/2014/main" id="{6924F0CF-41DA-488B-AED5-2E4AE0A83F8A}"/>
                  </a:ext>
                </a:extLst>
              </p:cNvPr>
              <p:cNvSpPr/>
              <p:nvPr/>
            </p:nvSpPr>
            <p:spPr>
              <a:xfrm>
                <a:off x="9691281" y="2864699"/>
                <a:ext cx="54714" cy="22529"/>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grpSp>
        <p:sp>
          <p:nvSpPr>
            <p:cNvPr id="431" name="Freeform: Shape 430">
              <a:extLst>
                <a:ext uri="{FF2B5EF4-FFF2-40B4-BE49-F238E27FC236}">
                  <a16:creationId xmlns:a16="http://schemas.microsoft.com/office/drawing/2014/main" id="{AB92F1DF-267C-4CC3-BD4D-BC7AE9339E5F}"/>
                </a:ext>
              </a:extLst>
            </p:cNvPr>
            <p:cNvSpPr/>
            <p:nvPr/>
          </p:nvSpPr>
          <p:spPr>
            <a:xfrm>
              <a:off x="3650539" y="1381427"/>
              <a:ext cx="67504" cy="2411"/>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432" name="Freeform: Shape 431">
              <a:extLst>
                <a:ext uri="{FF2B5EF4-FFF2-40B4-BE49-F238E27FC236}">
                  <a16:creationId xmlns:a16="http://schemas.microsoft.com/office/drawing/2014/main" id="{A8E3F0D3-5CC6-49BD-AFAE-634A416BA1AE}"/>
                </a:ext>
              </a:extLst>
            </p:cNvPr>
            <p:cNvSpPr/>
            <p:nvPr/>
          </p:nvSpPr>
          <p:spPr>
            <a:xfrm>
              <a:off x="3650539" y="1419036"/>
              <a:ext cx="67504" cy="2411"/>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433" name="Freeform: Shape 432">
              <a:extLst>
                <a:ext uri="{FF2B5EF4-FFF2-40B4-BE49-F238E27FC236}">
                  <a16:creationId xmlns:a16="http://schemas.microsoft.com/office/drawing/2014/main" id="{B3C4E2D9-5068-4998-AF93-B75C2C3CF21B}"/>
                </a:ext>
              </a:extLst>
            </p:cNvPr>
            <p:cNvSpPr/>
            <p:nvPr/>
          </p:nvSpPr>
          <p:spPr>
            <a:xfrm>
              <a:off x="3650539" y="1343817"/>
              <a:ext cx="67504" cy="2411"/>
            </a:xfrm>
            <a:custGeom>
              <a:avLst/>
              <a:gdLst>
                <a:gd name="connsiteX0" fmla="*/ 1617 w 90116"/>
                <a:gd name="connsiteY0" fmla="*/ 1617 h 3218"/>
                <a:gd name="connsiteX1" fmla="*/ 89481 w 90116"/>
                <a:gd name="connsiteY1" fmla="*/ 1617 h 3218"/>
              </a:gdLst>
              <a:ahLst/>
              <a:cxnLst>
                <a:cxn ang="0">
                  <a:pos x="connsiteX0" y="connsiteY0"/>
                </a:cxn>
                <a:cxn ang="0">
                  <a:pos x="connsiteX1" y="connsiteY1"/>
                </a:cxn>
              </a:cxnLst>
              <a:rect l="l" t="t" r="r" b="b"/>
              <a:pathLst>
                <a:path w="90116" h="3218">
                  <a:moveTo>
                    <a:pt x="1617" y="1617"/>
                  </a:moveTo>
                  <a:lnTo>
                    <a:pt x="89481" y="1617"/>
                  </a:lnTo>
                </a:path>
              </a:pathLst>
            </a:custGeom>
            <a:ln w="12700" cap="flat">
              <a:solidFill>
                <a:schemeClr val="tx1"/>
              </a:solidFill>
              <a:prstDash val="solid"/>
              <a:round/>
            </a:ln>
          </p:spPr>
          <p:txBody>
            <a:bodyPr rtlCol="0" anchor="ctr"/>
            <a:lstStyle/>
            <a:p>
              <a:endParaRPr lang="en-US" sz="1500" dirty="0"/>
            </a:p>
          </p:txBody>
        </p:sp>
        <p:sp>
          <p:nvSpPr>
            <p:cNvPr id="434" name="Freeform: Shape 433">
              <a:extLst>
                <a:ext uri="{FF2B5EF4-FFF2-40B4-BE49-F238E27FC236}">
                  <a16:creationId xmlns:a16="http://schemas.microsoft.com/office/drawing/2014/main" id="{DA883A33-F3DF-417E-B2D5-D190056C2AD4}"/>
                </a:ext>
              </a:extLst>
            </p:cNvPr>
            <p:cNvSpPr/>
            <p:nvPr/>
          </p:nvSpPr>
          <p:spPr>
            <a:xfrm>
              <a:off x="3728052" y="1339843"/>
              <a:ext cx="9644" cy="964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435" name="Freeform: Shape 434">
              <a:extLst>
                <a:ext uri="{FF2B5EF4-FFF2-40B4-BE49-F238E27FC236}">
                  <a16:creationId xmlns:a16="http://schemas.microsoft.com/office/drawing/2014/main" id="{1A41BF63-3552-4E57-9F93-1EFC1E6E02CE}"/>
                </a:ext>
              </a:extLst>
            </p:cNvPr>
            <p:cNvSpPr/>
            <p:nvPr/>
          </p:nvSpPr>
          <p:spPr>
            <a:xfrm>
              <a:off x="3728052" y="1377452"/>
              <a:ext cx="9644" cy="964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436" name="Freeform: Shape 435">
              <a:extLst>
                <a:ext uri="{FF2B5EF4-FFF2-40B4-BE49-F238E27FC236}">
                  <a16:creationId xmlns:a16="http://schemas.microsoft.com/office/drawing/2014/main" id="{1B982F32-4967-463F-970F-192DF2B90D63}"/>
                </a:ext>
              </a:extLst>
            </p:cNvPr>
            <p:cNvSpPr/>
            <p:nvPr/>
          </p:nvSpPr>
          <p:spPr>
            <a:xfrm>
              <a:off x="3728052" y="1415061"/>
              <a:ext cx="9644" cy="9644"/>
            </a:xfrm>
            <a:custGeom>
              <a:avLst/>
              <a:gdLst>
                <a:gd name="connsiteX0" fmla="*/ 13039 w 12873"/>
                <a:gd name="connsiteY0" fmla="*/ 6924 h 12873"/>
                <a:gd name="connsiteX1" fmla="*/ 6924 w 12873"/>
                <a:gd name="connsiteY1" fmla="*/ 13039 h 12873"/>
                <a:gd name="connsiteX2" fmla="*/ 809 w 12873"/>
                <a:gd name="connsiteY2" fmla="*/ 6924 h 12873"/>
                <a:gd name="connsiteX3" fmla="*/ 6924 w 12873"/>
                <a:gd name="connsiteY3" fmla="*/ 809 h 12873"/>
                <a:gd name="connsiteX4" fmla="*/ 13039 w 12873"/>
                <a:gd name="connsiteY4" fmla="*/ 6924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13039" y="6924"/>
                  </a:moveTo>
                  <a:cubicBezTo>
                    <a:pt x="13039" y="10301"/>
                    <a:pt x="10301" y="13039"/>
                    <a:pt x="6924" y="13039"/>
                  </a:cubicBezTo>
                  <a:cubicBezTo>
                    <a:pt x="3546" y="13039"/>
                    <a:pt x="809" y="10301"/>
                    <a:pt x="809" y="6924"/>
                  </a:cubicBezTo>
                  <a:cubicBezTo>
                    <a:pt x="809" y="3546"/>
                    <a:pt x="3546" y="809"/>
                    <a:pt x="6924" y="809"/>
                  </a:cubicBezTo>
                  <a:cubicBezTo>
                    <a:pt x="10301" y="809"/>
                    <a:pt x="13039" y="3546"/>
                    <a:pt x="13039" y="6924"/>
                  </a:cubicBezTo>
                  <a:close/>
                </a:path>
              </a:pathLst>
            </a:custGeom>
            <a:solidFill>
              <a:srgbClr val="527FFF"/>
            </a:solidFill>
            <a:ln w="12700" cap="flat">
              <a:solidFill>
                <a:schemeClr val="tx1"/>
              </a:solidFill>
              <a:prstDash val="solid"/>
              <a:miter/>
            </a:ln>
          </p:spPr>
          <p:txBody>
            <a:bodyPr rtlCol="0" anchor="ctr"/>
            <a:lstStyle/>
            <a:p>
              <a:endParaRPr lang="en-US" sz="1500" dirty="0"/>
            </a:p>
          </p:txBody>
        </p:sp>
        <p:sp>
          <p:nvSpPr>
            <p:cNvPr id="437" name="Freeform: Shape 436">
              <a:extLst>
                <a:ext uri="{FF2B5EF4-FFF2-40B4-BE49-F238E27FC236}">
                  <a16:creationId xmlns:a16="http://schemas.microsoft.com/office/drawing/2014/main" id="{9F707E4F-F169-44F1-92B1-43969B4FE94B}"/>
                </a:ext>
              </a:extLst>
            </p:cNvPr>
            <p:cNvSpPr/>
            <p:nvPr/>
          </p:nvSpPr>
          <p:spPr>
            <a:xfrm>
              <a:off x="3632458" y="1325012"/>
              <a:ext cx="120543" cy="38574"/>
            </a:xfrm>
            <a:custGeom>
              <a:avLst/>
              <a:gdLst>
                <a:gd name="connsiteX0" fmla="*/ 161252 w 160922"/>
                <a:gd name="connsiteY0" fmla="*/ 51503 h 51495"/>
                <a:gd name="connsiteX1" fmla="*/ 1617 w 160922"/>
                <a:gd name="connsiteY1" fmla="*/ 51503 h 51495"/>
                <a:gd name="connsiteX2" fmla="*/ 1617 w 160922"/>
                <a:gd name="connsiteY2" fmla="*/ 8054 h 51495"/>
                <a:gd name="connsiteX3" fmla="*/ 8054 w 160922"/>
                <a:gd name="connsiteY3" fmla="*/ 1617 h 51495"/>
                <a:gd name="connsiteX4" fmla="*/ 154493 w 160922"/>
                <a:gd name="connsiteY4" fmla="*/ 1617 h 51495"/>
                <a:gd name="connsiteX5" fmla="*/ 160930 w 160922"/>
                <a:gd name="connsiteY5" fmla="*/ 8054 h 51495"/>
                <a:gd name="connsiteX6" fmla="*/ 160930 w 160922"/>
                <a:gd name="connsiteY6" fmla="*/ 51503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61252" y="51503"/>
                  </a:moveTo>
                  <a:lnTo>
                    <a:pt x="1617" y="51503"/>
                  </a:lnTo>
                  <a:lnTo>
                    <a:pt x="1617" y="8054"/>
                  </a:lnTo>
                  <a:cubicBezTo>
                    <a:pt x="1617" y="4514"/>
                    <a:pt x="4514" y="1617"/>
                    <a:pt x="8054" y="1617"/>
                  </a:cubicBezTo>
                  <a:lnTo>
                    <a:pt x="154493" y="1617"/>
                  </a:lnTo>
                  <a:cubicBezTo>
                    <a:pt x="158034" y="1617"/>
                    <a:pt x="160930" y="4514"/>
                    <a:pt x="160930" y="8054"/>
                  </a:cubicBezTo>
                  <a:lnTo>
                    <a:pt x="160930" y="51503"/>
                  </a:lnTo>
                  <a:close/>
                </a:path>
              </a:pathLst>
            </a:custGeom>
            <a:noFill/>
            <a:ln w="12700" cap="flat">
              <a:solidFill>
                <a:schemeClr val="tx1"/>
              </a:solidFill>
              <a:prstDash val="solid"/>
              <a:round/>
            </a:ln>
          </p:spPr>
          <p:txBody>
            <a:bodyPr rtlCol="0" anchor="ctr"/>
            <a:lstStyle/>
            <a:p>
              <a:endParaRPr lang="en-US" sz="1500" dirty="0"/>
            </a:p>
          </p:txBody>
        </p:sp>
        <p:sp>
          <p:nvSpPr>
            <p:cNvPr id="438" name="Freeform: Shape 437">
              <a:extLst>
                <a:ext uri="{FF2B5EF4-FFF2-40B4-BE49-F238E27FC236}">
                  <a16:creationId xmlns:a16="http://schemas.microsoft.com/office/drawing/2014/main" id="{E077188D-5806-4A4D-8C52-17E6A890C0F7}"/>
                </a:ext>
              </a:extLst>
            </p:cNvPr>
            <p:cNvSpPr/>
            <p:nvPr/>
          </p:nvSpPr>
          <p:spPr>
            <a:xfrm>
              <a:off x="3632458" y="1362622"/>
              <a:ext cx="120543" cy="38574"/>
            </a:xfrm>
            <a:custGeom>
              <a:avLst/>
              <a:gdLst>
                <a:gd name="connsiteX0" fmla="*/ 1617 w 160922"/>
                <a:gd name="connsiteY0" fmla="*/ 1617 h 51495"/>
                <a:gd name="connsiteX1" fmla="*/ 160930 w 160922"/>
                <a:gd name="connsiteY1" fmla="*/ 1617 h 51495"/>
                <a:gd name="connsiteX2" fmla="*/ 160930 w 160922"/>
                <a:gd name="connsiteY2" fmla="*/ 51825 h 51495"/>
                <a:gd name="connsiteX3" fmla="*/ 1617 w 160922"/>
                <a:gd name="connsiteY3" fmla="*/ 51825 h 51495"/>
              </a:gdLst>
              <a:ahLst/>
              <a:cxnLst>
                <a:cxn ang="0">
                  <a:pos x="connsiteX0" y="connsiteY0"/>
                </a:cxn>
                <a:cxn ang="0">
                  <a:pos x="connsiteX1" y="connsiteY1"/>
                </a:cxn>
                <a:cxn ang="0">
                  <a:pos x="connsiteX2" y="connsiteY2"/>
                </a:cxn>
                <a:cxn ang="0">
                  <a:pos x="connsiteX3" y="connsiteY3"/>
                </a:cxn>
              </a:cxnLst>
              <a:rect l="l" t="t" r="r" b="b"/>
              <a:pathLst>
                <a:path w="160922" h="51495">
                  <a:moveTo>
                    <a:pt x="1617" y="1617"/>
                  </a:moveTo>
                  <a:lnTo>
                    <a:pt x="160930" y="1617"/>
                  </a:lnTo>
                  <a:lnTo>
                    <a:pt x="160930" y="51825"/>
                  </a:lnTo>
                  <a:lnTo>
                    <a:pt x="1617" y="51825"/>
                  </a:lnTo>
                  <a:close/>
                </a:path>
              </a:pathLst>
            </a:custGeom>
            <a:noFill/>
            <a:ln w="12700" cap="flat">
              <a:solidFill>
                <a:schemeClr val="tx1"/>
              </a:solidFill>
              <a:prstDash val="solid"/>
              <a:round/>
            </a:ln>
          </p:spPr>
          <p:txBody>
            <a:bodyPr rtlCol="0" anchor="ctr"/>
            <a:lstStyle/>
            <a:p>
              <a:endParaRPr lang="en-US" sz="1500" dirty="0"/>
            </a:p>
          </p:txBody>
        </p:sp>
        <p:sp>
          <p:nvSpPr>
            <p:cNvPr id="439" name="Freeform: Shape 438">
              <a:extLst>
                <a:ext uri="{FF2B5EF4-FFF2-40B4-BE49-F238E27FC236}">
                  <a16:creationId xmlns:a16="http://schemas.microsoft.com/office/drawing/2014/main" id="{85216CD0-6FE1-4D36-98B6-4602210A3BE6}"/>
                </a:ext>
              </a:extLst>
            </p:cNvPr>
            <p:cNvSpPr/>
            <p:nvPr/>
          </p:nvSpPr>
          <p:spPr>
            <a:xfrm>
              <a:off x="3632458" y="1400232"/>
              <a:ext cx="120543" cy="38574"/>
            </a:xfrm>
            <a:custGeom>
              <a:avLst/>
              <a:gdLst>
                <a:gd name="connsiteX0" fmla="*/ 154815 w 160922"/>
                <a:gd name="connsiteY0" fmla="*/ 51825 h 51495"/>
                <a:gd name="connsiteX1" fmla="*/ 8054 w 160922"/>
                <a:gd name="connsiteY1" fmla="*/ 51825 h 51495"/>
                <a:gd name="connsiteX2" fmla="*/ 1617 w 160922"/>
                <a:gd name="connsiteY2" fmla="*/ 45388 h 51495"/>
                <a:gd name="connsiteX3" fmla="*/ 1617 w 160922"/>
                <a:gd name="connsiteY3" fmla="*/ 1617 h 51495"/>
                <a:gd name="connsiteX4" fmla="*/ 160930 w 160922"/>
                <a:gd name="connsiteY4" fmla="*/ 1617 h 51495"/>
                <a:gd name="connsiteX5" fmla="*/ 160930 w 160922"/>
                <a:gd name="connsiteY5" fmla="*/ 45388 h 51495"/>
                <a:gd name="connsiteX6" fmla="*/ 154815 w 160922"/>
                <a:gd name="connsiteY6" fmla="*/ 51825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22" h="51495">
                  <a:moveTo>
                    <a:pt x="154815" y="51825"/>
                  </a:moveTo>
                  <a:lnTo>
                    <a:pt x="8054" y="51825"/>
                  </a:lnTo>
                  <a:cubicBezTo>
                    <a:pt x="4514" y="51825"/>
                    <a:pt x="1617" y="48928"/>
                    <a:pt x="1617" y="45388"/>
                  </a:cubicBezTo>
                  <a:lnTo>
                    <a:pt x="1617" y="1617"/>
                  </a:lnTo>
                  <a:lnTo>
                    <a:pt x="160930" y="1617"/>
                  </a:lnTo>
                  <a:lnTo>
                    <a:pt x="160930" y="45388"/>
                  </a:lnTo>
                  <a:cubicBezTo>
                    <a:pt x="161252" y="48928"/>
                    <a:pt x="158356" y="51825"/>
                    <a:pt x="154815" y="51825"/>
                  </a:cubicBezTo>
                  <a:close/>
                </a:path>
              </a:pathLst>
            </a:custGeom>
            <a:noFill/>
            <a:ln w="12700" cap="flat">
              <a:solidFill>
                <a:schemeClr val="tx1"/>
              </a:solidFill>
              <a:prstDash val="solid"/>
              <a:round/>
            </a:ln>
          </p:spPr>
          <p:txBody>
            <a:bodyPr rtlCol="0" anchor="ctr"/>
            <a:lstStyle/>
            <a:p>
              <a:endParaRPr lang="en-US" sz="1500" dirty="0"/>
            </a:p>
          </p:txBody>
        </p:sp>
        <p:sp>
          <p:nvSpPr>
            <p:cNvPr id="440" name="Freeform: Shape 439">
              <a:extLst>
                <a:ext uri="{FF2B5EF4-FFF2-40B4-BE49-F238E27FC236}">
                  <a16:creationId xmlns:a16="http://schemas.microsoft.com/office/drawing/2014/main" id="{F41CD74F-5893-46E1-9C5C-ECC4258B8DF5}"/>
                </a:ext>
              </a:extLst>
            </p:cNvPr>
            <p:cNvSpPr/>
            <p:nvPr/>
          </p:nvSpPr>
          <p:spPr>
            <a:xfrm>
              <a:off x="3608108" y="1279930"/>
              <a:ext cx="173582" cy="318233"/>
            </a:xfrm>
            <a:custGeom>
              <a:avLst/>
              <a:gdLst>
                <a:gd name="connsiteX0" fmla="*/ 223690 w 231728"/>
                <a:gd name="connsiteY0" fmla="*/ 425808 h 424834"/>
                <a:gd name="connsiteX1" fmla="*/ 8054 w 231728"/>
                <a:gd name="connsiteY1" fmla="*/ 425808 h 424834"/>
                <a:gd name="connsiteX2" fmla="*/ 1617 w 231728"/>
                <a:gd name="connsiteY2" fmla="*/ 419371 h 424834"/>
                <a:gd name="connsiteX3" fmla="*/ 1617 w 231728"/>
                <a:gd name="connsiteY3" fmla="*/ 8054 h 424834"/>
                <a:gd name="connsiteX4" fmla="*/ 8054 w 231728"/>
                <a:gd name="connsiteY4" fmla="*/ 1617 h 424834"/>
                <a:gd name="connsiteX5" fmla="*/ 223690 w 231728"/>
                <a:gd name="connsiteY5" fmla="*/ 1617 h 424834"/>
                <a:gd name="connsiteX6" fmla="*/ 230127 w 231728"/>
                <a:gd name="connsiteY6" fmla="*/ 8054 h 424834"/>
                <a:gd name="connsiteX7" fmla="*/ 230127 w 231728"/>
                <a:gd name="connsiteY7" fmla="*/ 419371 h 424834"/>
                <a:gd name="connsiteX8" fmla="*/ 223690 w 231728"/>
                <a:gd name="connsiteY8" fmla="*/ 425808 h 42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424834">
                  <a:moveTo>
                    <a:pt x="223690" y="425808"/>
                  </a:moveTo>
                  <a:lnTo>
                    <a:pt x="8054" y="425808"/>
                  </a:lnTo>
                  <a:cubicBezTo>
                    <a:pt x="4514" y="425808"/>
                    <a:pt x="1617" y="422912"/>
                    <a:pt x="1617" y="419371"/>
                  </a:cubicBezTo>
                  <a:lnTo>
                    <a:pt x="1617" y="8054"/>
                  </a:lnTo>
                  <a:cubicBezTo>
                    <a:pt x="1617" y="4514"/>
                    <a:pt x="4514" y="1617"/>
                    <a:pt x="8054" y="1617"/>
                  </a:cubicBezTo>
                  <a:lnTo>
                    <a:pt x="223690" y="1617"/>
                  </a:lnTo>
                  <a:cubicBezTo>
                    <a:pt x="227230" y="1617"/>
                    <a:pt x="230127" y="4514"/>
                    <a:pt x="230127" y="8054"/>
                  </a:cubicBezTo>
                  <a:lnTo>
                    <a:pt x="230127" y="419371"/>
                  </a:lnTo>
                  <a:cubicBezTo>
                    <a:pt x="230127" y="422912"/>
                    <a:pt x="227230" y="425808"/>
                    <a:pt x="223690" y="425808"/>
                  </a:cubicBezTo>
                  <a:close/>
                </a:path>
              </a:pathLst>
            </a:custGeom>
            <a:noFill/>
            <a:ln w="12700" cap="flat">
              <a:solidFill>
                <a:schemeClr val="tx1"/>
              </a:solidFill>
              <a:prstDash val="solid"/>
              <a:round/>
            </a:ln>
          </p:spPr>
          <p:txBody>
            <a:bodyPr rtlCol="0" anchor="ctr"/>
            <a:lstStyle/>
            <a:p>
              <a:endParaRPr lang="en-US" sz="1500" dirty="0"/>
            </a:p>
          </p:txBody>
        </p:sp>
        <p:sp>
          <p:nvSpPr>
            <p:cNvPr id="441" name="Freeform: Shape 440">
              <a:extLst>
                <a:ext uri="{FF2B5EF4-FFF2-40B4-BE49-F238E27FC236}">
                  <a16:creationId xmlns:a16="http://schemas.microsoft.com/office/drawing/2014/main" id="{3FCFFB9A-16D5-4885-A3F0-B579924D58E3}"/>
                </a:ext>
              </a:extLst>
            </p:cNvPr>
            <p:cNvSpPr/>
            <p:nvPr/>
          </p:nvSpPr>
          <p:spPr>
            <a:xfrm>
              <a:off x="3697551" y="1466289"/>
              <a:ext cx="16876" cy="16876"/>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442" name="Freeform: Shape 441">
              <a:extLst>
                <a:ext uri="{FF2B5EF4-FFF2-40B4-BE49-F238E27FC236}">
                  <a16:creationId xmlns:a16="http://schemas.microsoft.com/office/drawing/2014/main" id="{7A7873C2-421F-48DB-A7B1-33A51FDC541B}"/>
                </a:ext>
              </a:extLst>
            </p:cNvPr>
            <p:cNvSpPr/>
            <p:nvPr/>
          </p:nvSpPr>
          <p:spPr>
            <a:xfrm>
              <a:off x="3734920" y="1466289"/>
              <a:ext cx="16876" cy="16876"/>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443" name="Freeform: Shape 442">
              <a:extLst>
                <a:ext uri="{FF2B5EF4-FFF2-40B4-BE49-F238E27FC236}">
                  <a16:creationId xmlns:a16="http://schemas.microsoft.com/office/drawing/2014/main" id="{6938B4CB-FF9B-4BEC-9D40-E620F002E51C}"/>
                </a:ext>
              </a:extLst>
            </p:cNvPr>
            <p:cNvSpPr/>
            <p:nvPr/>
          </p:nvSpPr>
          <p:spPr>
            <a:xfrm>
              <a:off x="3697551" y="1507274"/>
              <a:ext cx="16876" cy="16876"/>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444" name="Freeform: Shape 443">
              <a:extLst>
                <a:ext uri="{FF2B5EF4-FFF2-40B4-BE49-F238E27FC236}">
                  <a16:creationId xmlns:a16="http://schemas.microsoft.com/office/drawing/2014/main" id="{13A5EDA3-5D08-453C-9C71-90219E8F143E}"/>
                </a:ext>
              </a:extLst>
            </p:cNvPr>
            <p:cNvSpPr/>
            <p:nvPr/>
          </p:nvSpPr>
          <p:spPr>
            <a:xfrm>
              <a:off x="3734920" y="1507274"/>
              <a:ext cx="16876" cy="16876"/>
            </a:xfrm>
            <a:custGeom>
              <a:avLst/>
              <a:gdLst>
                <a:gd name="connsiteX0" fmla="*/ 1617 w 22529"/>
                <a:gd name="connsiteY0" fmla="*/ 1617 h 22529"/>
                <a:gd name="connsiteX1" fmla="*/ 22537 w 22529"/>
                <a:gd name="connsiteY1" fmla="*/ 1617 h 22529"/>
                <a:gd name="connsiteX2" fmla="*/ 22537 w 22529"/>
                <a:gd name="connsiteY2" fmla="*/ 22537 h 22529"/>
                <a:gd name="connsiteX3" fmla="*/ 1617 w 22529"/>
                <a:gd name="connsiteY3" fmla="*/ 22537 h 22529"/>
              </a:gdLst>
              <a:ahLst/>
              <a:cxnLst>
                <a:cxn ang="0">
                  <a:pos x="connsiteX0" y="connsiteY0"/>
                </a:cxn>
                <a:cxn ang="0">
                  <a:pos x="connsiteX1" y="connsiteY1"/>
                </a:cxn>
                <a:cxn ang="0">
                  <a:pos x="connsiteX2" y="connsiteY2"/>
                </a:cxn>
                <a:cxn ang="0">
                  <a:pos x="connsiteX3" y="connsiteY3"/>
                </a:cxn>
              </a:cxnLst>
              <a:rect l="l" t="t" r="r" b="b"/>
              <a:pathLst>
                <a:path w="22529" h="22529">
                  <a:moveTo>
                    <a:pt x="1617" y="1617"/>
                  </a:moveTo>
                  <a:lnTo>
                    <a:pt x="22537" y="1617"/>
                  </a:lnTo>
                  <a:lnTo>
                    <a:pt x="22537" y="22537"/>
                  </a:lnTo>
                  <a:lnTo>
                    <a:pt x="1617" y="22537"/>
                  </a:lnTo>
                  <a:close/>
                </a:path>
              </a:pathLst>
            </a:custGeom>
            <a:noFill/>
            <a:ln w="12700" cap="flat">
              <a:solidFill>
                <a:schemeClr val="tx1"/>
              </a:solidFill>
              <a:prstDash val="solid"/>
              <a:round/>
            </a:ln>
          </p:spPr>
          <p:txBody>
            <a:bodyPr rtlCol="0" anchor="ctr"/>
            <a:lstStyle/>
            <a:p>
              <a:endParaRPr lang="en-US" sz="1500" dirty="0"/>
            </a:p>
          </p:txBody>
        </p:sp>
        <p:sp>
          <p:nvSpPr>
            <p:cNvPr id="445" name="Freeform: Shape 444">
              <a:extLst>
                <a:ext uri="{FF2B5EF4-FFF2-40B4-BE49-F238E27FC236}">
                  <a16:creationId xmlns:a16="http://schemas.microsoft.com/office/drawing/2014/main" id="{AD2E988C-37AF-41B9-811B-A105228599AB}"/>
                </a:ext>
              </a:extLst>
            </p:cNvPr>
            <p:cNvSpPr/>
            <p:nvPr/>
          </p:nvSpPr>
          <p:spPr>
            <a:xfrm>
              <a:off x="3628359" y="1597681"/>
              <a:ext cx="40985" cy="16876"/>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sp>
          <p:nvSpPr>
            <p:cNvPr id="446" name="Freeform: Shape 445">
              <a:extLst>
                <a:ext uri="{FF2B5EF4-FFF2-40B4-BE49-F238E27FC236}">
                  <a16:creationId xmlns:a16="http://schemas.microsoft.com/office/drawing/2014/main" id="{85782B69-358A-47E8-A41E-BFA3EE195E16}"/>
                </a:ext>
              </a:extLst>
            </p:cNvPr>
            <p:cNvSpPr/>
            <p:nvPr/>
          </p:nvSpPr>
          <p:spPr>
            <a:xfrm>
              <a:off x="3722383" y="1597681"/>
              <a:ext cx="40985" cy="16876"/>
            </a:xfrm>
            <a:custGeom>
              <a:avLst/>
              <a:gdLst>
                <a:gd name="connsiteX0" fmla="*/ 1617 w 54713"/>
                <a:gd name="connsiteY0" fmla="*/ 1617 h 22529"/>
                <a:gd name="connsiteX1" fmla="*/ 56009 w 54713"/>
                <a:gd name="connsiteY1" fmla="*/ 1617 h 22529"/>
                <a:gd name="connsiteX2" fmla="*/ 56009 w 54713"/>
                <a:gd name="connsiteY2" fmla="*/ 21893 h 22529"/>
                <a:gd name="connsiteX3" fmla="*/ 1617 w 54713"/>
                <a:gd name="connsiteY3" fmla="*/ 21893 h 22529"/>
              </a:gdLst>
              <a:ahLst/>
              <a:cxnLst>
                <a:cxn ang="0">
                  <a:pos x="connsiteX0" y="connsiteY0"/>
                </a:cxn>
                <a:cxn ang="0">
                  <a:pos x="connsiteX1" y="connsiteY1"/>
                </a:cxn>
                <a:cxn ang="0">
                  <a:pos x="connsiteX2" y="connsiteY2"/>
                </a:cxn>
                <a:cxn ang="0">
                  <a:pos x="connsiteX3" y="connsiteY3"/>
                </a:cxn>
              </a:cxnLst>
              <a:rect l="l" t="t" r="r" b="b"/>
              <a:pathLst>
                <a:path w="54713" h="22529">
                  <a:moveTo>
                    <a:pt x="1617" y="1617"/>
                  </a:moveTo>
                  <a:lnTo>
                    <a:pt x="56009" y="1617"/>
                  </a:lnTo>
                  <a:lnTo>
                    <a:pt x="56009" y="21893"/>
                  </a:lnTo>
                  <a:lnTo>
                    <a:pt x="1617" y="21893"/>
                  </a:lnTo>
                  <a:close/>
                </a:path>
              </a:pathLst>
            </a:custGeom>
            <a:noFill/>
            <a:ln w="12700" cap="flat">
              <a:solidFill>
                <a:schemeClr val="tx1"/>
              </a:solidFill>
              <a:prstDash val="solid"/>
              <a:round/>
            </a:ln>
          </p:spPr>
          <p:txBody>
            <a:bodyPr rtlCol="0" anchor="ctr"/>
            <a:lstStyle/>
            <a:p>
              <a:endParaRPr lang="en-US" sz="1500" dirty="0"/>
            </a:p>
          </p:txBody>
        </p:sp>
      </p:grpSp>
      <p:sp>
        <p:nvSpPr>
          <p:cNvPr id="2" name="TextBox 1">
            <a:extLst>
              <a:ext uri="{FF2B5EF4-FFF2-40B4-BE49-F238E27FC236}">
                <a16:creationId xmlns:a16="http://schemas.microsoft.com/office/drawing/2014/main" id="{FF8ED597-77A8-2447-9C85-150BF73FC72E}"/>
              </a:ext>
            </a:extLst>
          </p:cNvPr>
          <p:cNvSpPr txBox="1"/>
          <p:nvPr/>
        </p:nvSpPr>
        <p:spPr>
          <a:xfrm>
            <a:off x="578979" y="1520752"/>
            <a:ext cx="5043275" cy="3954929"/>
          </a:xfrm>
          <a:prstGeom prst="rect">
            <a:avLst/>
          </a:prstGeom>
          <a:noFill/>
        </p:spPr>
        <p:txBody>
          <a:bodyPr wrap="square" lIns="152400" tIns="121920" rIns="152400" bIns="121920" rtlCol="0" anchor="ctr">
            <a:spAutoFit/>
          </a:bodyPr>
          <a:lstStyle/>
          <a:p>
            <a:pPr marL="380985" indent="-380985">
              <a:lnSpc>
                <a:spcPct val="90000"/>
              </a:lnSpc>
              <a:spcAft>
                <a:spcPts val="1500"/>
              </a:spcAft>
              <a:buClr>
                <a:schemeClr val="accent1"/>
              </a:buClr>
              <a:buFont typeface="Arial" panose="020B0604020202020204" pitchFamily="34" charset="0"/>
              <a:buChar char="•"/>
            </a:pPr>
            <a:r>
              <a:rPr lang="en-US" sz="2000" dirty="0">
                <a:gradFill>
                  <a:gsLst>
                    <a:gs pos="2917">
                      <a:schemeClr val="tx1"/>
                    </a:gs>
                    <a:gs pos="30000">
                      <a:schemeClr val="tx1"/>
                    </a:gs>
                  </a:gsLst>
                  <a:lin ang="5400000" scaled="0"/>
                </a:gradFill>
              </a:rPr>
              <a:t>With SageMaker DDP, the CPUs on your GPUs operate like parameter servers</a:t>
            </a:r>
          </a:p>
          <a:p>
            <a:pPr marL="380985" indent="-380985">
              <a:lnSpc>
                <a:spcPct val="90000"/>
              </a:lnSpc>
              <a:spcAft>
                <a:spcPts val="1500"/>
              </a:spcAft>
              <a:buClr>
                <a:schemeClr val="accent1"/>
              </a:buClr>
              <a:buFont typeface="Arial" panose="020B0604020202020204" pitchFamily="34" charset="0"/>
              <a:buChar char="•"/>
            </a:pPr>
            <a:r>
              <a:rPr lang="en-US" sz="2000" dirty="0">
                <a:gradFill>
                  <a:gsLst>
                    <a:gs pos="2917">
                      <a:schemeClr val="tx1"/>
                    </a:gs>
                    <a:gs pos="30000">
                      <a:schemeClr val="tx1"/>
                    </a:gs>
                  </a:gsLst>
                  <a:lin ang="5400000" scaled="0"/>
                </a:gradFill>
              </a:rPr>
              <a:t>We introduce</a:t>
            </a:r>
            <a:r>
              <a:rPr lang="en-US" sz="2000" dirty="0">
                <a:solidFill>
                  <a:srgbClr val="FFC000"/>
                </a:solidFill>
              </a:rPr>
              <a:t> </a:t>
            </a:r>
            <a:r>
              <a:rPr lang="en-US" sz="2000" dirty="0">
                <a:solidFill>
                  <a:schemeClr val="accent1"/>
                </a:solidFill>
              </a:rPr>
              <a:t>Balanced Fusion Buffers </a:t>
            </a:r>
            <a:r>
              <a:rPr lang="en-US" sz="2000" dirty="0"/>
              <a:t>to optimize your network bandwidth, holding gradients until they hit a threshold size, then copy to CPU memory, shard into N parts for each node in cluster, send ith part to the ith server</a:t>
            </a:r>
            <a:endParaRPr lang="en-US" sz="2000" dirty="0">
              <a:gradFill>
                <a:gsLst>
                  <a:gs pos="2917">
                    <a:schemeClr val="tx1"/>
                  </a:gs>
                  <a:gs pos="30000">
                    <a:schemeClr val="tx1"/>
                  </a:gs>
                </a:gsLst>
                <a:lin ang="5400000" scaled="0"/>
              </a:gradFill>
            </a:endParaRPr>
          </a:p>
          <a:p>
            <a:pPr marL="380985" indent="-380985">
              <a:lnSpc>
                <a:spcPct val="90000"/>
              </a:lnSpc>
              <a:spcAft>
                <a:spcPts val="1500"/>
              </a:spcAft>
              <a:buClr>
                <a:schemeClr val="accent1"/>
              </a:buClr>
              <a:buFont typeface="Arial" panose="020B0604020202020204" pitchFamily="34" charset="0"/>
              <a:buChar char="•"/>
            </a:pPr>
            <a:r>
              <a:rPr lang="en-US" sz="2000" dirty="0">
                <a:gradFill>
                  <a:gsLst>
                    <a:gs pos="2917">
                      <a:schemeClr val="tx1"/>
                    </a:gs>
                    <a:gs pos="30000">
                      <a:schemeClr val="tx1"/>
                    </a:gs>
                  </a:gsLst>
                  <a:lin ang="5400000" scaled="0"/>
                </a:gradFill>
              </a:rPr>
              <a:t>Now we can </a:t>
            </a:r>
            <a:r>
              <a:rPr lang="en-US" sz="2000" dirty="0">
                <a:solidFill>
                  <a:schemeClr val="accent1"/>
                </a:solidFill>
              </a:rPr>
              <a:t>overlap backward pass and AllReduce</a:t>
            </a:r>
          </a:p>
        </p:txBody>
      </p:sp>
      <p:sp>
        <p:nvSpPr>
          <p:cNvPr id="4" name="Title 3">
            <a:extLst>
              <a:ext uri="{FF2B5EF4-FFF2-40B4-BE49-F238E27FC236}">
                <a16:creationId xmlns:a16="http://schemas.microsoft.com/office/drawing/2014/main" id="{FC9A13C5-696A-4461-A2D2-6A9564A21522}"/>
              </a:ext>
            </a:extLst>
          </p:cNvPr>
          <p:cNvSpPr>
            <a:spLocks noGrp="1"/>
          </p:cNvSpPr>
          <p:nvPr>
            <p:ph type="title"/>
          </p:nvPr>
        </p:nvSpPr>
        <p:spPr/>
        <p:txBody>
          <a:bodyPr/>
          <a:lstStyle/>
          <a:p>
            <a:r>
              <a:rPr lang="en-US"/>
              <a:t>SageMaker DataParallel under the hood</a:t>
            </a:r>
          </a:p>
        </p:txBody>
      </p:sp>
      <p:sp>
        <p:nvSpPr>
          <p:cNvPr id="447" name="Slide Number Placeholder 1">
            <a:extLst>
              <a:ext uri="{FF2B5EF4-FFF2-40B4-BE49-F238E27FC236}">
                <a16:creationId xmlns:a16="http://schemas.microsoft.com/office/drawing/2014/main" id="{4BE5E38C-0884-4EB3-8013-DE32926874AA}"/>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56</a:t>
            </a:fld>
            <a:endParaRPr lang="en-US" sz="900" dirty="0">
              <a:solidFill>
                <a:srgbClr val="FFFFFF"/>
              </a:solidFill>
              <a:latin typeface="Amazon Ember"/>
            </a:endParaRPr>
          </a:p>
        </p:txBody>
      </p:sp>
    </p:spTree>
    <p:extLst>
      <p:ext uri="{BB962C8B-B14F-4D97-AF65-F5344CB8AC3E}">
        <p14:creationId xmlns:p14="http://schemas.microsoft.com/office/powerpoint/2010/main" val="27333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2BDB-0469-4329-89DB-BE7849E6A56C}"/>
              </a:ext>
            </a:extLst>
          </p:cNvPr>
          <p:cNvSpPr>
            <a:spLocks noGrp="1"/>
          </p:cNvSpPr>
          <p:nvPr>
            <p:ph type="title"/>
          </p:nvPr>
        </p:nvSpPr>
        <p:spPr/>
        <p:txBody>
          <a:bodyPr/>
          <a:lstStyle/>
          <a:p>
            <a:r>
              <a:rPr lang="en-US" dirty="0"/>
              <a:t>Using data parallelism with </a:t>
            </a:r>
            <a:r>
              <a:rPr lang="en-US" dirty="0" err="1"/>
              <a:t>PyTorch</a:t>
            </a:r>
            <a:endParaRPr lang="en-US" dirty="0"/>
          </a:p>
        </p:txBody>
      </p:sp>
      <p:sp>
        <p:nvSpPr>
          <p:cNvPr id="5" name="Slide Number Placeholder 1">
            <a:extLst>
              <a:ext uri="{FF2B5EF4-FFF2-40B4-BE49-F238E27FC236}">
                <a16:creationId xmlns:a16="http://schemas.microsoft.com/office/drawing/2014/main" id="{6EC38D60-8B8A-4A4B-97A9-CC4243AE50FD}"/>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57</a:t>
            </a:fld>
            <a:endParaRPr lang="en-US" sz="900" dirty="0">
              <a:solidFill>
                <a:srgbClr val="FFFFFF"/>
              </a:solidFill>
              <a:latin typeface="Amazon Ember"/>
            </a:endParaRPr>
          </a:p>
        </p:txBody>
      </p:sp>
      <p:grpSp>
        <p:nvGrpSpPr>
          <p:cNvPr id="9" name="Group 8">
            <a:extLst>
              <a:ext uri="{FF2B5EF4-FFF2-40B4-BE49-F238E27FC236}">
                <a16:creationId xmlns:a16="http://schemas.microsoft.com/office/drawing/2014/main" id="{FCD0320D-C137-42E5-BD47-D604DF6B2DCF}"/>
              </a:ext>
            </a:extLst>
          </p:cNvPr>
          <p:cNvGrpSpPr/>
          <p:nvPr/>
        </p:nvGrpSpPr>
        <p:grpSpPr>
          <a:xfrm>
            <a:off x="653683" y="2071629"/>
            <a:ext cx="10884634" cy="2714741"/>
            <a:chOff x="113566" y="1733028"/>
            <a:chExt cx="10884634" cy="2714741"/>
          </a:xfrm>
        </p:grpSpPr>
        <p:sp>
          <p:nvSpPr>
            <p:cNvPr id="7" name="Content Placeholder 2">
              <a:extLst>
                <a:ext uri="{FF2B5EF4-FFF2-40B4-BE49-F238E27FC236}">
                  <a16:creationId xmlns:a16="http://schemas.microsoft.com/office/drawing/2014/main" id="{6CE2B9FA-12E3-4D26-B7B7-7A8DCDE0139B}"/>
                </a:ext>
              </a:extLst>
            </p:cNvPr>
            <p:cNvSpPr txBox="1">
              <a:spLocks/>
            </p:cNvSpPr>
            <p:nvPr/>
          </p:nvSpPr>
          <p:spPr>
            <a:xfrm>
              <a:off x="914033" y="1733028"/>
              <a:ext cx="9283700" cy="535531"/>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a:solidFill>
                    <a:schemeClr val="tx1"/>
                  </a:solidFill>
                  <a:latin typeface="+mn-lt"/>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a:solidFill>
                    <a:schemeClr val="tx1"/>
                  </a:solidFill>
                  <a:latin typeface="+mn-lt"/>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Import and initialize sagemaker </a:t>
              </a:r>
              <a:r>
                <a:rPr lang="en-US">
                  <a:solidFill>
                    <a:schemeClr val="accent1"/>
                  </a:solidFill>
                </a:rPr>
                <a:t>dataparallel</a:t>
              </a:r>
              <a:r>
                <a:rPr lang="en-US"/>
                <a:t> library</a:t>
              </a:r>
              <a:endParaRPr lang="en-US" dirty="0"/>
            </a:p>
          </p:txBody>
        </p:sp>
        <p:pic>
          <p:nvPicPr>
            <p:cNvPr id="8" name="Picture 7">
              <a:extLst>
                <a:ext uri="{FF2B5EF4-FFF2-40B4-BE49-F238E27FC236}">
                  <a16:creationId xmlns:a16="http://schemas.microsoft.com/office/drawing/2014/main" id="{6789A4F6-8CCE-48E3-815D-67C6AD07C5CE}"/>
                </a:ext>
              </a:extLst>
            </p:cNvPr>
            <p:cNvPicPr>
              <a:picLocks noChangeAspect="1"/>
            </p:cNvPicPr>
            <p:nvPr/>
          </p:nvPicPr>
          <p:blipFill>
            <a:blip r:embed="rId3"/>
            <a:stretch>
              <a:fillRect/>
            </a:stretch>
          </p:blipFill>
          <p:spPr>
            <a:xfrm>
              <a:off x="113566" y="2594189"/>
              <a:ext cx="10884634" cy="1853580"/>
            </a:xfrm>
            <a:prstGeom prst="rect">
              <a:avLst/>
            </a:prstGeom>
          </p:spPr>
        </p:pic>
      </p:grpSp>
    </p:spTree>
    <p:extLst>
      <p:ext uri="{BB962C8B-B14F-4D97-AF65-F5344CB8AC3E}">
        <p14:creationId xmlns:p14="http://schemas.microsoft.com/office/powerpoint/2010/main" val="1511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DE953-F64F-44AE-ADED-0BD14B9AF299}"/>
              </a:ext>
            </a:extLst>
          </p:cNvPr>
          <p:cNvSpPr>
            <a:spLocks noGrp="1"/>
          </p:cNvSpPr>
          <p:nvPr>
            <p:ph type="title"/>
          </p:nvPr>
        </p:nvSpPr>
        <p:spPr/>
        <p:txBody>
          <a:bodyPr/>
          <a:lstStyle/>
          <a:p>
            <a:r>
              <a:rPr lang="en-US" dirty="0"/>
              <a:t>Using data parallelism with </a:t>
            </a:r>
            <a:r>
              <a:rPr lang="en-US" dirty="0" err="1"/>
              <a:t>PyTorch</a:t>
            </a:r>
            <a:endParaRPr lang="en-US" dirty="0"/>
          </a:p>
        </p:txBody>
      </p:sp>
      <p:pic>
        <p:nvPicPr>
          <p:cNvPr id="2" name="Picture 1">
            <a:extLst>
              <a:ext uri="{FF2B5EF4-FFF2-40B4-BE49-F238E27FC236}">
                <a16:creationId xmlns:a16="http://schemas.microsoft.com/office/drawing/2014/main" id="{06C3171C-2E13-064B-8E36-CA3187C8FCC9}"/>
              </a:ext>
            </a:extLst>
          </p:cNvPr>
          <p:cNvPicPr>
            <a:picLocks noChangeAspect="1"/>
          </p:cNvPicPr>
          <p:nvPr/>
        </p:nvPicPr>
        <p:blipFill>
          <a:blip r:embed="rId3"/>
          <a:stretch>
            <a:fillRect/>
          </a:stretch>
        </p:blipFill>
        <p:spPr>
          <a:xfrm>
            <a:off x="741456" y="1333326"/>
            <a:ext cx="4517062" cy="4428144"/>
          </a:xfrm>
          <a:prstGeom prst="rect">
            <a:avLst/>
          </a:prstGeom>
        </p:spPr>
      </p:pic>
      <p:sp>
        <p:nvSpPr>
          <p:cNvPr id="7" name="Content Placeholder 1">
            <a:extLst>
              <a:ext uri="{FF2B5EF4-FFF2-40B4-BE49-F238E27FC236}">
                <a16:creationId xmlns:a16="http://schemas.microsoft.com/office/drawing/2014/main" id="{6E3DE3FB-E403-3F44-9B35-B01C10113587}"/>
              </a:ext>
            </a:extLst>
          </p:cNvPr>
          <p:cNvSpPr txBox="1">
            <a:spLocks/>
          </p:cNvSpPr>
          <p:nvPr/>
        </p:nvSpPr>
        <p:spPr bwMode="auto">
          <a:xfrm>
            <a:off x="5258518" y="1237310"/>
            <a:ext cx="4517062" cy="253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121920" rIns="152400" bIns="121920" numCol="1" rtlCol="0" anchor="t" anchorCtr="0" compatLnSpc="1">
            <a:prstTxWarp prst="textNoShape">
              <a:avLst/>
            </a:prstTxWarp>
            <a:spAutoFit/>
          </a:bodyPr>
          <a:lstStyle>
            <a:lvl1pPr algn="l" defTabSz="1096963" rtl="0" eaLnBrk="1" fontAlgn="base" hangingPunct="1">
              <a:lnSpc>
                <a:spcPct val="90000"/>
              </a:lnSpc>
              <a:spcBef>
                <a:spcPts val="0"/>
              </a:spcBef>
              <a:spcAft>
                <a:spcPts val="1200"/>
              </a:spcAft>
              <a:buSzPct val="90000"/>
              <a:buFont typeface="Arial" panose="020B0604020202020204" pitchFamily="34" charset="0"/>
              <a:defRPr sz="3200" kern="12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algn="l" defTabSz="1096963" rtl="0" eaLnBrk="1" fontAlgn="base" hangingPunct="1">
              <a:lnSpc>
                <a:spcPct val="90000"/>
              </a:lnSpc>
              <a:spcBef>
                <a:spcPts val="0"/>
              </a:spcBef>
              <a:spcAft>
                <a:spcPts val="800"/>
              </a:spcAft>
              <a:buSzPct val="90000"/>
              <a:buFont typeface="Arial" panose="020B0604020202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0"/>
              </a:spcBef>
              <a:spcAft>
                <a:spcPts val="800"/>
              </a:spcAft>
              <a:buSzPct val="90000"/>
              <a:buFont typeface="Arial" panose="020B0604020202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ts val="80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ts val="80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380985">
              <a:lnSpc>
                <a:spcPct val="100000"/>
              </a:lnSpc>
              <a:spcAft>
                <a:spcPts val="1800"/>
              </a:spcAft>
            </a:pPr>
            <a:r>
              <a:rPr lang="en-US" b="1" dirty="0">
                <a:solidFill>
                  <a:schemeClr val="accent1"/>
                </a:solidFill>
              </a:rPr>
              <a:t>No change to core training loop</a:t>
            </a:r>
          </a:p>
          <a:p>
            <a:pPr marL="380985">
              <a:lnSpc>
                <a:spcPct val="100000"/>
              </a:lnSpc>
              <a:spcAft>
                <a:spcPts val="1800"/>
              </a:spcAft>
            </a:pPr>
            <a:r>
              <a:rPr lang="en-US" sz="2333" dirty="0">
                <a:solidFill>
                  <a:srgbClr val="F2F4F4"/>
                </a:solidFill>
              </a:rPr>
              <a:t>No changes to model definition, core training loop, evaluation.</a:t>
            </a:r>
          </a:p>
        </p:txBody>
      </p:sp>
      <p:sp>
        <p:nvSpPr>
          <p:cNvPr id="6" name="Slide Number Placeholder 1">
            <a:extLst>
              <a:ext uri="{FF2B5EF4-FFF2-40B4-BE49-F238E27FC236}">
                <a16:creationId xmlns:a16="http://schemas.microsoft.com/office/drawing/2014/main" id="{D0064487-CC2E-4B84-803C-F3A88D82739C}"/>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58</a:t>
            </a:fld>
            <a:endParaRPr lang="en-US" sz="900" dirty="0">
              <a:solidFill>
                <a:srgbClr val="FFFFFF"/>
              </a:solidFill>
              <a:latin typeface="Amazon Ember"/>
            </a:endParaRPr>
          </a:p>
        </p:txBody>
      </p:sp>
    </p:spTree>
    <p:extLst>
      <p:ext uri="{BB962C8B-B14F-4D97-AF65-F5344CB8AC3E}">
        <p14:creationId xmlns:p14="http://schemas.microsoft.com/office/powerpoint/2010/main" val="20481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48E6BA6-C607-442B-9DD5-563E3439636E}"/>
              </a:ext>
            </a:extLst>
          </p:cNvPr>
          <p:cNvSpPr>
            <a:spLocks noGrp="1"/>
          </p:cNvSpPr>
          <p:nvPr>
            <p:ph type="ctrTitle"/>
          </p:nvPr>
        </p:nvSpPr>
        <p:spPr>
          <a:xfrm>
            <a:off x="609598" y="2580188"/>
            <a:ext cx="6460999" cy="2086725"/>
          </a:xfrm>
        </p:spPr>
        <p:txBody>
          <a:bodyPr/>
          <a:lstStyle/>
          <a:p>
            <a:r>
              <a:rPr lang="en-US" dirty="0"/>
              <a:t>Model parallel – think “massive models”</a:t>
            </a:r>
          </a:p>
        </p:txBody>
      </p:sp>
    </p:spTree>
    <p:extLst>
      <p:ext uri="{BB962C8B-B14F-4D97-AF65-F5344CB8AC3E}">
        <p14:creationId xmlns:p14="http://schemas.microsoft.com/office/powerpoint/2010/main" val="236720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2688F-3FA7-4AA5-B09A-52EAABF17D95}"/>
              </a:ext>
            </a:extLst>
          </p:cNvPr>
          <p:cNvSpPr>
            <a:spLocks noGrp="1"/>
          </p:cNvSpPr>
          <p:nvPr>
            <p:ph type="ctrTitle"/>
          </p:nvPr>
        </p:nvSpPr>
        <p:spPr>
          <a:xfrm>
            <a:off x="609598" y="3042178"/>
            <a:ext cx="6460999" cy="1421928"/>
          </a:xfrm>
        </p:spPr>
        <p:txBody>
          <a:bodyPr/>
          <a:lstStyle/>
          <a:p>
            <a:r>
              <a:rPr lang="en-US" dirty="0"/>
              <a:t>No-code </a:t>
            </a:r>
            <a:br>
              <a:rPr lang="en-US" dirty="0"/>
            </a:br>
            <a:r>
              <a:rPr lang="en-US" dirty="0"/>
              <a:t>ML tools</a:t>
            </a:r>
          </a:p>
        </p:txBody>
      </p:sp>
    </p:spTree>
    <p:extLst>
      <p:ext uri="{BB962C8B-B14F-4D97-AF65-F5344CB8AC3E}">
        <p14:creationId xmlns:p14="http://schemas.microsoft.com/office/powerpoint/2010/main" val="148100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6EFA-23BF-4490-B4A4-752F95F9EBA8}"/>
              </a:ext>
            </a:extLst>
          </p:cNvPr>
          <p:cNvSpPr>
            <a:spLocks noGrp="1"/>
          </p:cNvSpPr>
          <p:nvPr>
            <p:ph type="title"/>
          </p:nvPr>
        </p:nvSpPr>
        <p:spPr/>
        <p:txBody>
          <a:bodyPr/>
          <a:lstStyle/>
          <a:p>
            <a:r>
              <a:rPr lang="en-US" dirty="0"/>
              <a:t>Deep learning models are growing in size</a:t>
            </a:r>
          </a:p>
        </p:txBody>
      </p:sp>
      <p:graphicFrame>
        <p:nvGraphicFramePr>
          <p:cNvPr id="4" name="Table 4">
            <a:extLst>
              <a:ext uri="{FF2B5EF4-FFF2-40B4-BE49-F238E27FC236}">
                <a16:creationId xmlns:a16="http://schemas.microsoft.com/office/drawing/2014/main" id="{185E9850-E631-DD4F-A812-4C946FF9030A}"/>
              </a:ext>
            </a:extLst>
          </p:cNvPr>
          <p:cNvGraphicFramePr>
            <a:graphicFrameLocks noGrp="1"/>
          </p:cNvGraphicFramePr>
          <p:nvPr>
            <p:ph idx="4294967295"/>
            <p:extLst>
              <p:ext uri="{D42A27DB-BD31-4B8C-83A1-F6EECF244321}">
                <p14:modId xmlns:p14="http://schemas.microsoft.com/office/powerpoint/2010/main" val="2753016246"/>
              </p:ext>
            </p:extLst>
          </p:nvPr>
        </p:nvGraphicFramePr>
        <p:xfrm>
          <a:off x="1261949" y="3308166"/>
          <a:ext cx="9668103" cy="1920240"/>
        </p:xfrm>
        <a:graphic>
          <a:graphicData uri="http://schemas.openxmlformats.org/drawingml/2006/table">
            <a:tbl>
              <a:tblPr firstRow="1" bandRow="1">
                <a:tableStyleId>{2D5ABB26-0587-4C30-8999-92F81FD0307C}</a:tableStyleId>
              </a:tblPr>
              <a:tblGrid>
                <a:gridCol w="3222701">
                  <a:extLst>
                    <a:ext uri="{9D8B030D-6E8A-4147-A177-3AD203B41FA5}">
                      <a16:colId xmlns:a16="http://schemas.microsoft.com/office/drawing/2014/main" val="2538284249"/>
                    </a:ext>
                  </a:extLst>
                </a:gridCol>
                <a:gridCol w="3222701">
                  <a:extLst>
                    <a:ext uri="{9D8B030D-6E8A-4147-A177-3AD203B41FA5}">
                      <a16:colId xmlns:a16="http://schemas.microsoft.com/office/drawing/2014/main" val="3907829355"/>
                    </a:ext>
                  </a:extLst>
                </a:gridCol>
                <a:gridCol w="3222701">
                  <a:extLst>
                    <a:ext uri="{9D8B030D-6E8A-4147-A177-3AD203B41FA5}">
                      <a16:colId xmlns:a16="http://schemas.microsoft.com/office/drawing/2014/main" val="434597970"/>
                    </a:ext>
                  </a:extLst>
                </a:gridCol>
              </a:tblGrid>
              <a:tr h="368300">
                <a:tc>
                  <a:txBody>
                    <a:bodyPr/>
                    <a:lstStyle/>
                    <a:p>
                      <a:pPr algn="ctr"/>
                      <a:r>
                        <a:rPr lang="en-US" sz="2000" dirty="0">
                          <a:solidFill>
                            <a:srgbClr val="FFC000"/>
                          </a:solidFill>
                          <a:latin typeface="+mj-lt"/>
                        </a:rPr>
                        <a:t>MODEL</a:t>
                      </a:r>
                    </a:p>
                  </a:txBody>
                  <a:tcPr marL="76200" marR="76200" marT="38100" marB="38100" anchor="ctr"/>
                </a:tc>
                <a:tc>
                  <a:txBody>
                    <a:bodyPr/>
                    <a:lstStyle/>
                    <a:p>
                      <a:pPr algn="ctr"/>
                      <a:r>
                        <a:rPr lang="en-US" sz="2000" dirty="0">
                          <a:solidFill>
                            <a:schemeClr val="accent2"/>
                          </a:solidFill>
                          <a:latin typeface="+mj-lt"/>
                        </a:rPr>
                        <a:t>RELEASED</a:t>
                      </a:r>
                    </a:p>
                  </a:txBody>
                  <a:tcPr marL="76200" marR="76200" marT="38100" marB="38100" anchor="ctr"/>
                </a:tc>
                <a:tc>
                  <a:txBody>
                    <a:bodyPr/>
                    <a:lstStyle/>
                    <a:p>
                      <a:pPr algn="ctr"/>
                      <a:r>
                        <a:rPr lang="en-US" sz="2000" dirty="0">
                          <a:solidFill>
                            <a:schemeClr val="accent3"/>
                          </a:solidFill>
                          <a:latin typeface="+mj-lt"/>
                        </a:rPr>
                        <a:t># PARAMETERS</a:t>
                      </a:r>
                    </a:p>
                  </a:txBody>
                  <a:tcPr marL="76200" marR="76200" marT="38100" marB="76200" anchor="ctr"/>
                </a:tc>
                <a:extLst>
                  <a:ext uri="{0D108BD9-81ED-4DB2-BD59-A6C34878D82A}">
                    <a16:rowId xmlns:a16="http://schemas.microsoft.com/office/drawing/2014/main" val="131461760"/>
                  </a:ext>
                </a:extLst>
              </a:tr>
              <a:tr h="419100">
                <a:tc>
                  <a:txBody>
                    <a:bodyPr/>
                    <a:lstStyle/>
                    <a:p>
                      <a:pPr algn="ctr">
                        <a:spcAft>
                          <a:spcPts val="600"/>
                        </a:spcAft>
                      </a:pPr>
                      <a:r>
                        <a:rPr lang="en-US" sz="1600" dirty="0">
                          <a:solidFill>
                            <a:schemeClr val="tx1"/>
                          </a:solidFill>
                        </a:rPr>
                        <a:t>BERT</a:t>
                      </a:r>
                    </a:p>
                  </a:txBody>
                  <a:tcPr marL="76200" marR="76200" marT="76200" marB="38100" anchor="ctr">
                    <a:lnR w="19050" cap="flat" cmpd="sng" algn="ctr">
                      <a:noFill/>
                      <a:prstDash val="solid"/>
                      <a:round/>
                      <a:headEnd type="none" w="med" len="med"/>
                      <a:tailEnd type="none" w="med" len="med"/>
                    </a:lnR>
                    <a:lnB w="19050" cap="flat" cmpd="sng" algn="ctr">
                      <a:solidFill>
                        <a:schemeClr val="bg2"/>
                      </a:solidFill>
                      <a:prstDash val="solid"/>
                      <a:round/>
                      <a:headEnd type="none" w="med" len="med"/>
                      <a:tailEnd type="none" w="med" len="med"/>
                    </a:lnB>
                  </a:tcPr>
                </a:tc>
                <a:tc>
                  <a:txBody>
                    <a:bodyPr/>
                    <a:lstStyle/>
                    <a:p>
                      <a:pPr algn="ctr">
                        <a:spcAft>
                          <a:spcPts val="600"/>
                        </a:spcAft>
                      </a:pPr>
                      <a:r>
                        <a:rPr lang="en-US" sz="1600" dirty="0">
                          <a:solidFill>
                            <a:schemeClr val="tx1"/>
                          </a:solidFill>
                        </a:rPr>
                        <a:t>Oct 2018</a:t>
                      </a:r>
                    </a:p>
                  </a:txBody>
                  <a:tcPr marL="76200" marR="76200" marT="76200" marB="381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B w="19050" cap="flat" cmpd="sng" algn="ctr">
                      <a:solidFill>
                        <a:schemeClr val="bg2"/>
                      </a:solidFill>
                      <a:prstDash val="solid"/>
                      <a:round/>
                      <a:headEnd type="none" w="med" len="med"/>
                      <a:tailEnd type="none" w="med" len="med"/>
                    </a:lnB>
                  </a:tcPr>
                </a:tc>
                <a:tc>
                  <a:txBody>
                    <a:bodyPr/>
                    <a:lstStyle/>
                    <a:p>
                      <a:pPr algn="ctr">
                        <a:spcAft>
                          <a:spcPts val="600"/>
                        </a:spcAft>
                      </a:pPr>
                      <a:r>
                        <a:rPr lang="en-US" sz="1600" dirty="0">
                          <a:solidFill>
                            <a:schemeClr val="tx1"/>
                          </a:solidFill>
                        </a:rPr>
                        <a:t>340 M</a:t>
                      </a:r>
                    </a:p>
                  </a:txBody>
                  <a:tcPr marL="76200" marR="76200" marT="76200" marB="38100" anchor="ctr">
                    <a:lnL w="19050" cap="flat" cmpd="sng" algn="ctr">
                      <a:noFill/>
                      <a:prstDash val="solid"/>
                      <a:round/>
                      <a:headEnd type="none" w="med" len="med"/>
                      <a:tailEnd type="none" w="med" len="med"/>
                    </a:lnL>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77278163"/>
                  </a:ext>
                </a:extLst>
              </a:tr>
              <a:tr h="381000">
                <a:tc>
                  <a:txBody>
                    <a:bodyPr/>
                    <a:lstStyle/>
                    <a:p>
                      <a:pPr algn="ctr">
                        <a:spcAft>
                          <a:spcPts val="600"/>
                        </a:spcAft>
                      </a:pPr>
                      <a:r>
                        <a:rPr lang="en-US" sz="1600" dirty="0">
                          <a:solidFill>
                            <a:schemeClr val="tx1"/>
                          </a:solidFill>
                        </a:rPr>
                        <a:t>GPT-2</a:t>
                      </a:r>
                    </a:p>
                  </a:txBody>
                  <a:tcPr marL="76200" marR="76200" marT="38100" marB="38100" anchor="ctr">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a:spcAft>
                          <a:spcPts val="600"/>
                        </a:spcAft>
                      </a:pPr>
                      <a:r>
                        <a:rPr lang="en-US" sz="1600" dirty="0">
                          <a:solidFill>
                            <a:schemeClr val="tx1"/>
                          </a:solidFill>
                        </a:rPr>
                        <a:t>Feb 2019</a:t>
                      </a:r>
                    </a:p>
                  </a:txBody>
                  <a:tcPr marL="76200" marR="76200" marT="38100" marB="381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a:spcAft>
                          <a:spcPts val="600"/>
                        </a:spcAft>
                      </a:pPr>
                      <a:r>
                        <a:rPr lang="en-US" sz="1600" dirty="0">
                          <a:solidFill>
                            <a:schemeClr val="tx1"/>
                          </a:solidFill>
                        </a:rPr>
                        <a:t>1.5 B</a:t>
                      </a:r>
                    </a:p>
                  </a:txBody>
                  <a:tcPr marL="76200" marR="76200" marT="38100" marB="38100" anchor="ctr">
                    <a:lnL w="19050" cap="flat" cmpd="sng" algn="ctr">
                      <a:noFill/>
                      <a:prstDash val="solid"/>
                      <a:round/>
                      <a:headEnd type="none" w="med" len="med"/>
                      <a:tailEnd type="none" w="med" len="med"/>
                    </a:lnL>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276711196"/>
                  </a:ext>
                </a:extLst>
              </a:tr>
              <a:tr h="381000">
                <a:tc>
                  <a:txBody>
                    <a:bodyPr/>
                    <a:lstStyle/>
                    <a:p>
                      <a:pPr algn="ctr">
                        <a:spcAft>
                          <a:spcPts val="600"/>
                        </a:spcAft>
                      </a:pPr>
                      <a:r>
                        <a:rPr lang="en-US" sz="1600" dirty="0">
                          <a:solidFill>
                            <a:schemeClr val="tx1"/>
                          </a:solidFill>
                        </a:rPr>
                        <a:t>T5</a:t>
                      </a:r>
                    </a:p>
                  </a:txBody>
                  <a:tcPr marL="76200" marR="76200" marT="38100" marB="38100" anchor="ctr">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a:spcAft>
                          <a:spcPts val="600"/>
                        </a:spcAft>
                      </a:pPr>
                      <a:r>
                        <a:rPr lang="en-US" sz="1600" dirty="0">
                          <a:solidFill>
                            <a:schemeClr val="tx1"/>
                          </a:solidFill>
                        </a:rPr>
                        <a:t>Oct 2019</a:t>
                      </a:r>
                    </a:p>
                  </a:txBody>
                  <a:tcPr marL="76200" marR="76200" marT="38100" marB="381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tc>
                  <a:txBody>
                    <a:bodyPr/>
                    <a:lstStyle/>
                    <a:p>
                      <a:pPr algn="ctr">
                        <a:spcAft>
                          <a:spcPts val="600"/>
                        </a:spcAft>
                      </a:pPr>
                      <a:r>
                        <a:rPr lang="en-US" sz="1600" dirty="0">
                          <a:solidFill>
                            <a:schemeClr val="tx1"/>
                          </a:solidFill>
                        </a:rPr>
                        <a:t>11 B</a:t>
                      </a:r>
                    </a:p>
                  </a:txBody>
                  <a:tcPr marL="76200" marR="76200" marT="38100" marB="38100" anchor="ctr">
                    <a:lnL w="19050" cap="flat" cmpd="sng" algn="ctr">
                      <a:noFill/>
                      <a:prstDash val="solid"/>
                      <a:round/>
                      <a:headEnd type="none" w="med" len="med"/>
                      <a:tailEnd type="none" w="med" len="med"/>
                    </a:lnL>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355713754"/>
                  </a:ext>
                </a:extLst>
              </a:tr>
              <a:tr h="0">
                <a:tc>
                  <a:txBody>
                    <a:bodyPr/>
                    <a:lstStyle/>
                    <a:p>
                      <a:pPr algn="ctr">
                        <a:spcAft>
                          <a:spcPts val="600"/>
                        </a:spcAft>
                      </a:pPr>
                      <a:r>
                        <a:rPr lang="en-US" sz="1600" dirty="0">
                          <a:solidFill>
                            <a:schemeClr val="tx1"/>
                          </a:solidFill>
                        </a:rPr>
                        <a:t>GPT-3</a:t>
                      </a:r>
                    </a:p>
                  </a:txBody>
                  <a:tcPr marL="76200" marR="76200" marT="38100" marB="38100" anchor="ctr">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tcPr>
                </a:tc>
                <a:tc>
                  <a:txBody>
                    <a:bodyPr/>
                    <a:lstStyle/>
                    <a:p>
                      <a:pPr algn="ctr">
                        <a:spcAft>
                          <a:spcPts val="600"/>
                        </a:spcAft>
                      </a:pPr>
                      <a:r>
                        <a:rPr lang="en-US" sz="1600" dirty="0">
                          <a:solidFill>
                            <a:schemeClr val="tx1"/>
                          </a:solidFill>
                        </a:rPr>
                        <a:t>Jul 2020</a:t>
                      </a:r>
                    </a:p>
                  </a:txBody>
                  <a:tcPr marL="76200" marR="76200" marT="38100" marB="381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tcPr>
                </a:tc>
                <a:tc>
                  <a:txBody>
                    <a:bodyPr/>
                    <a:lstStyle/>
                    <a:p>
                      <a:pPr algn="ctr">
                        <a:spcAft>
                          <a:spcPts val="600"/>
                        </a:spcAft>
                      </a:pPr>
                      <a:r>
                        <a:rPr lang="en-US" sz="1600" dirty="0">
                          <a:solidFill>
                            <a:schemeClr val="tx1"/>
                          </a:solidFill>
                        </a:rPr>
                        <a:t>175 B</a:t>
                      </a:r>
                    </a:p>
                  </a:txBody>
                  <a:tcPr marL="76200" marR="76200" marT="38100" marB="38100" anchor="ctr">
                    <a:lnL w="19050" cap="flat" cmpd="sng" algn="ctr">
                      <a:noFill/>
                      <a:prstDash val="solid"/>
                      <a:round/>
                      <a:headEnd type="none" w="med" len="med"/>
                      <a:tailEnd type="none" w="med" len="med"/>
                    </a:lnL>
                    <a:lnT w="1905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775118162"/>
                  </a:ext>
                </a:extLst>
              </a:tr>
            </a:tbl>
          </a:graphicData>
        </a:graphic>
      </p:graphicFrame>
      <p:grpSp>
        <p:nvGrpSpPr>
          <p:cNvPr id="14" name="Graphic 5097">
            <a:extLst>
              <a:ext uri="{FF2B5EF4-FFF2-40B4-BE49-F238E27FC236}">
                <a16:creationId xmlns:a16="http://schemas.microsoft.com/office/drawing/2014/main" id="{4681CE80-9FC8-4AF7-BE4D-C756357316B7}"/>
              </a:ext>
            </a:extLst>
          </p:cNvPr>
          <p:cNvGrpSpPr/>
          <p:nvPr/>
        </p:nvGrpSpPr>
        <p:grpSpPr>
          <a:xfrm>
            <a:off x="2052132" y="1677001"/>
            <a:ext cx="1618724" cy="1618720"/>
            <a:chOff x="5097071" y="6858000"/>
            <a:chExt cx="1905000" cy="1905000"/>
          </a:xfrm>
        </p:grpSpPr>
        <p:sp>
          <p:nvSpPr>
            <p:cNvPr id="15" name="Freeform: Shape 14">
              <a:extLst>
                <a:ext uri="{FF2B5EF4-FFF2-40B4-BE49-F238E27FC236}">
                  <a16:creationId xmlns:a16="http://schemas.microsoft.com/office/drawing/2014/main" id="{CA2AFF27-5CC1-40E5-8A0C-32B9BF2078D6}"/>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6" name="Freeform: Shape 15">
              <a:extLst>
                <a:ext uri="{FF2B5EF4-FFF2-40B4-BE49-F238E27FC236}">
                  <a16:creationId xmlns:a16="http://schemas.microsoft.com/office/drawing/2014/main" id="{DB462F8D-9C30-4B5C-8F6C-11BB65CA57D3}"/>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7" name="Freeform: Shape 16">
              <a:extLst>
                <a:ext uri="{FF2B5EF4-FFF2-40B4-BE49-F238E27FC236}">
                  <a16:creationId xmlns:a16="http://schemas.microsoft.com/office/drawing/2014/main" id="{6B23A1A2-95E7-4571-8BEF-09D70AF7E998}"/>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8" name="Freeform: Shape 17">
              <a:extLst>
                <a:ext uri="{FF2B5EF4-FFF2-40B4-BE49-F238E27FC236}">
                  <a16:creationId xmlns:a16="http://schemas.microsoft.com/office/drawing/2014/main" id="{0C4AC1B3-012C-47F1-A512-C2255781D0E9}"/>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9" name="Freeform: Shape 18">
              <a:extLst>
                <a:ext uri="{FF2B5EF4-FFF2-40B4-BE49-F238E27FC236}">
                  <a16:creationId xmlns:a16="http://schemas.microsoft.com/office/drawing/2014/main" id="{7D0E1C8D-5F04-4F95-80AD-BE1B453540C3}"/>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0" name="Freeform: Shape 19">
              <a:extLst>
                <a:ext uri="{FF2B5EF4-FFF2-40B4-BE49-F238E27FC236}">
                  <a16:creationId xmlns:a16="http://schemas.microsoft.com/office/drawing/2014/main" id="{A12393C8-D16E-4DAA-8A63-221C446569BF}"/>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1" name="Freeform: Shape 20">
              <a:extLst>
                <a:ext uri="{FF2B5EF4-FFF2-40B4-BE49-F238E27FC236}">
                  <a16:creationId xmlns:a16="http://schemas.microsoft.com/office/drawing/2014/main" id="{A5D4BD79-05D2-4FF7-8069-488C45873DA8}"/>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2" name="Freeform: Shape 21">
              <a:extLst>
                <a:ext uri="{FF2B5EF4-FFF2-40B4-BE49-F238E27FC236}">
                  <a16:creationId xmlns:a16="http://schemas.microsoft.com/office/drawing/2014/main" id="{663F7407-869E-44E4-860D-977488F6F1B8}"/>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3" name="Freeform: Shape 22">
              <a:extLst>
                <a:ext uri="{FF2B5EF4-FFF2-40B4-BE49-F238E27FC236}">
                  <a16:creationId xmlns:a16="http://schemas.microsoft.com/office/drawing/2014/main" id="{4AFA20B8-6E2F-49A8-99AF-1CEA5C19C837}"/>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4" name="Freeform: Shape 23">
              <a:extLst>
                <a:ext uri="{FF2B5EF4-FFF2-40B4-BE49-F238E27FC236}">
                  <a16:creationId xmlns:a16="http://schemas.microsoft.com/office/drawing/2014/main" id="{18E805B8-1E75-48EA-9D16-915F1D9B73BC}"/>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5" name="Freeform: Shape 24">
              <a:extLst>
                <a:ext uri="{FF2B5EF4-FFF2-40B4-BE49-F238E27FC236}">
                  <a16:creationId xmlns:a16="http://schemas.microsoft.com/office/drawing/2014/main" id="{7906A8F4-180D-4964-A12D-11A08872E16A}"/>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6" name="Freeform: Shape 25">
              <a:extLst>
                <a:ext uri="{FF2B5EF4-FFF2-40B4-BE49-F238E27FC236}">
                  <a16:creationId xmlns:a16="http://schemas.microsoft.com/office/drawing/2014/main" id="{F50F71CD-1D82-401E-B50B-DC196EEF3B3D}"/>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7" name="Freeform: Shape 26">
              <a:extLst>
                <a:ext uri="{FF2B5EF4-FFF2-40B4-BE49-F238E27FC236}">
                  <a16:creationId xmlns:a16="http://schemas.microsoft.com/office/drawing/2014/main" id="{00E71D6E-3C98-4F33-9F8B-FF3930BEFE25}"/>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8" name="Freeform: Shape 27">
              <a:extLst>
                <a:ext uri="{FF2B5EF4-FFF2-40B4-BE49-F238E27FC236}">
                  <a16:creationId xmlns:a16="http://schemas.microsoft.com/office/drawing/2014/main" id="{18607EDF-AA81-4B13-BF5E-DD2492D7C5DD}"/>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9" name="Freeform: Shape 28">
              <a:extLst>
                <a:ext uri="{FF2B5EF4-FFF2-40B4-BE49-F238E27FC236}">
                  <a16:creationId xmlns:a16="http://schemas.microsoft.com/office/drawing/2014/main" id="{7D525AC6-2BEB-4397-8B77-BF793B29CF5D}"/>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30" name="Freeform: Shape 29">
              <a:extLst>
                <a:ext uri="{FF2B5EF4-FFF2-40B4-BE49-F238E27FC236}">
                  <a16:creationId xmlns:a16="http://schemas.microsoft.com/office/drawing/2014/main" id="{79ECC6BA-C534-4E39-B2D2-2D079E800185}"/>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31" name="Freeform: Shape 30">
              <a:extLst>
                <a:ext uri="{FF2B5EF4-FFF2-40B4-BE49-F238E27FC236}">
                  <a16:creationId xmlns:a16="http://schemas.microsoft.com/office/drawing/2014/main" id="{200EF205-E2F0-4C29-8E9B-854B5EAB73F6}"/>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32" name="Freeform: Shape 31">
              <a:extLst>
                <a:ext uri="{FF2B5EF4-FFF2-40B4-BE49-F238E27FC236}">
                  <a16:creationId xmlns:a16="http://schemas.microsoft.com/office/drawing/2014/main" id="{5F8FF132-51BC-43A1-9650-2EFBBDCB1EDF}"/>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33" name="Freeform: Shape 32">
              <a:extLst>
                <a:ext uri="{FF2B5EF4-FFF2-40B4-BE49-F238E27FC236}">
                  <a16:creationId xmlns:a16="http://schemas.microsoft.com/office/drawing/2014/main" id="{8B3B701E-BDA5-4E2B-B4A8-715F265DCDB7}"/>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34" name="Freeform: Shape 33">
              <a:extLst>
                <a:ext uri="{FF2B5EF4-FFF2-40B4-BE49-F238E27FC236}">
                  <a16:creationId xmlns:a16="http://schemas.microsoft.com/office/drawing/2014/main" id="{BFF8EA2F-305C-4D91-BDC6-F0F1AE0A316B}"/>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28575" cap="flat">
              <a:solidFill>
                <a:srgbClr val="FFFFFF"/>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grpSp>
      <p:grpSp>
        <p:nvGrpSpPr>
          <p:cNvPr id="35" name="Graphic 5189">
            <a:extLst>
              <a:ext uri="{FF2B5EF4-FFF2-40B4-BE49-F238E27FC236}">
                <a16:creationId xmlns:a16="http://schemas.microsoft.com/office/drawing/2014/main" id="{F936430A-B395-42E1-8477-9276329A0F66}"/>
              </a:ext>
            </a:extLst>
          </p:cNvPr>
          <p:cNvGrpSpPr>
            <a:grpSpLocks noChangeAspect="1"/>
          </p:cNvGrpSpPr>
          <p:nvPr/>
        </p:nvGrpSpPr>
        <p:grpSpPr>
          <a:xfrm>
            <a:off x="5285464" y="1675825"/>
            <a:ext cx="1621072" cy="1621072"/>
            <a:chOff x="868103" y="9334500"/>
            <a:chExt cx="1905000" cy="1905000"/>
          </a:xfrm>
        </p:grpSpPr>
        <p:sp>
          <p:nvSpPr>
            <p:cNvPr id="36" name="Freeform: Shape 35">
              <a:extLst>
                <a:ext uri="{FF2B5EF4-FFF2-40B4-BE49-F238E27FC236}">
                  <a16:creationId xmlns:a16="http://schemas.microsoft.com/office/drawing/2014/main" id="{BAA7CC8D-7956-40C7-BEEF-A99697169CE6}"/>
                </a:ext>
              </a:extLst>
            </p:cNvPr>
            <p:cNvSpPr/>
            <p:nvPr/>
          </p:nvSpPr>
          <p:spPr>
            <a:xfrm>
              <a:off x="1347972" y="102610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37" name="Freeform: Shape 36">
              <a:extLst>
                <a:ext uri="{FF2B5EF4-FFF2-40B4-BE49-F238E27FC236}">
                  <a16:creationId xmlns:a16="http://schemas.microsoft.com/office/drawing/2014/main" id="{CCEC3261-9142-4171-BC0B-45F5D63A8EE7}"/>
                </a:ext>
              </a:extLst>
            </p:cNvPr>
            <p:cNvSpPr/>
            <p:nvPr/>
          </p:nvSpPr>
          <p:spPr>
            <a:xfrm>
              <a:off x="1599146"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38" name="Freeform: Shape 37">
              <a:extLst>
                <a:ext uri="{FF2B5EF4-FFF2-40B4-BE49-F238E27FC236}">
                  <a16:creationId xmlns:a16="http://schemas.microsoft.com/office/drawing/2014/main" id="{C949E66B-1180-427D-8D5C-BF7DFC99684F}"/>
                </a:ext>
              </a:extLst>
            </p:cNvPr>
            <p:cNvSpPr/>
            <p:nvPr/>
          </p:nvSpPr>
          <p:spPr>
            <a:xfrm>
              <a:off x="1850225"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39" name="Freeform: Shape 38">
              <a:extLst>
                <a:ext uri="{FF2B5EF4-FFF2-40B4-BE49-F238E27FC236}">
                  <a16:creationId xmlns:a16="http://schemas.microsoft.com/office/drawing/2014/main" id="{659C8675-D0ED-4988-9EA6-1EA521E117F8}"/>
                </a:ext>
              </a:extLst>
            </p:cNvPr>
            <p:cNvSpPr/>
            <p:nvPr/>
          </p:nvSpPr>
          <p:spPr>
            <a:xfrm>
              <a:off x="2101400" y="102610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grpSp>
          <p:nvGrpSpPr>
            <p:cNvPr id="40" name="Graphic 5189">
              <a:extLst>
                <a:ext uri="{FF2B5EF4-FFF2-40B4-BE49-F238E27FC236}">
                  <a16:creationId xmlns:a16="http://schemas.microsoft.com/office/drawing/2014/main" id="{18A3FBCB-DF52-443E-B159-99FD88EB7E1A}"/>
                </a:ext>
              </a:extLst>
            </p:cNvPr>
            <p:cNvGrpSpPr/>
            <p:nvPr/>
          </p:nvGrpSpPr>
          <p:grpSpPr>
            <a:xfrm>
              <a:off x="1212622" y="9774364"/>
              <a:ext cx="1215580" cy="213550"/>
              <a:chOff x="1212622" y="9774364"/>
              <a:chExt cx="1215580" cy="213550"/>
            </a:xfrm>
            <a:noFill/>
          </p:grpSpPr>
          <p:sp>
            <p:nvSpPr>
              <p:cNvPr id="51" name="Freeform: Shape 50">
                <a:extLst>
                  <a:ext uri="{FF2B5EF4-FFF2-40B4-BE49-F238E27FC236}">
                    <a16:creationId xmlns:a16="http://schemas.microsoft.com/office/drawing/2014/main" id="{3347DF31-EC64-425A-A385-C0763B555BDC}"/>
                  </a:ext>
                </a:extLst>
              </p:cNvPr>
              <p:cNvSpPr/>
              <p:nvPr/>
            </p:nvSpPr>
            <p:spPr>
              <a:xfrm>
                <a:off x="2029867" y="9851993"/>
                <a:ext cx="267462" cy="190"/>
              </a:xfrm>
              <a:custGeom>
                <a:avLst/>
                <a:gdLst>
                  <a:gd name="connsiteX0" fmla="*/ 267462 w 267462"/>
                  <a:gd name="connsiteY0" fmla="*/ 0 h 190"/>
                  <a:gd name="connsiteX1" fmla="*/ 0 w 267462"/>
                  <a:gd name="connsiteY1" fmla="*/ 190 h 190"/>
                </a:gdLst>
                <a:ahLst/>
                <a:cxnLst>
                  <a:cxn ang="0">
                    <a:pos x="connsiteX0" y="connsiteY0"/>
                  </a:cxn>
                  <a:cxn ang="0">
                    <a:pos x="connsiteX1" y="connsiteY1"/>
                  </a:cxn>
                </a:cxnLst>
                <a:rect l="l" t="t" r="r" b="b"/>
                <a:pathLst>
                  <a:path w="267462" h="190">
                    <a:moveTo>
                      <a:pt x="267462" y="0"/>
                    </a:moveTo>
                    <a:lnTo>
                      <a:pt x="0" y="19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52" name="Freeform: Shape 51">
                <a:extLst>
                  <a:ext uri="{FF2B5EF4-FFF2-40B4-BE49-F238E27FC236}">
                    <a16:creationId xmlns:a16="http://schemas.microsoft.com/office/drawing/2014/main" id="{1DC10C09-55BC-4AB1-B9E6-BD96B9B338F7}"/>
                  </a:ext>
                </a:extLst>
              </p:cNvPr>
              <p:cNvSpPr/>
              <p:nvPr/>
            </p:nvSpPr>
            <p:spPr>
              <a:xfrm>
                <a:off x="1697921" y="9852183"/>
                <a:ext cx="268128" cy="95"/>
              </a:xfrm>
              <a:custGeom>
                <a:avLst/>
                <a:gdLst>
                  <a:gd name="connsiteX0" fmla="*/ 268129 w 268128"/>
                  <a:gd name="connsiteY0" fmla="*/ 0 h 95"/>
                  <a:gd name="connsiteX1" fmla="*/ 0 w 268128"/>
                  <a:gd name="connsiteY1" fmla="*/ 95 h 95"/>
                </a:gdLst>
                <a:ahLst/>
                <a:cxnLst>
                  <a:cxn ang="0">
                    <a:pos x="connsiteX0" y="connsiteY0"/>
                  </a:cxn>
                  <a:cxn ang="0">
                    <a:pos x="connsiteX1" y="connsiteY1"/>
                  </a:cxn>
                </a:cxnLst>
                <a:rect l="l" t="t" r="r" b="b"/>
                <a:pathLst>
                  <a:path w="268128" h="95">
                    <a:moveTo>
                      <a:pt x="268129" y="0"/>
                    </a:moveTo>
                    <a:lnTo>
                      <a:pt x="0" y="95"/>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53" name="Freeform: Shape 52">
                <a:extLst>
                  <a:ext uri="{FF2B5EF4-FFF2-40B4-BE49-F238E27FC236}">
                    <a16:creationId xmlns:a16="http://schemas.microsoft.com/office/drawing/2014/main" id="{646F53B3-E2F6-4FC8-AC7A-F0932C50AA50}"/>
                  </a:ext>
                </a:extLst>
              </p:cNvPr>
              <p:cNvSpPr/>
              <p:nvPr/>
            </p:nvSpPr>
            <p:spPr>
              <a:xfrm>
                <a:off x="1212622" y="9851993"/>
                <a:ext cx="1215580" cy="135921"/>
              </a:xfrm>
              <a:custGeom>
                <a:avLst/>
                <a:gdLst>
                  <a:gd name="connsiteX0" fmla="*/ 1148429 w 1215580"/>
                  <a:gd name="connsiteY0" fmla="*/ 0 h 135921"/>
                  <a:gd name="connsiteX1" fmla="*/ 1190244 w 1215580"/>
                  <a:gd name="connsiteY1" fmla="*/ 0 h 135921"/>
                  <a:gd name="connsiteX2" fmla="*/ 1215581 w 1215580"/>
                  <a:gd name="connsiteY2" fmla="*/ 25336 h 135921"/>
                  <a:gd name="connsiteX3" fmla="*/ 1215581 w 1215580"/>
                  <a:gd name="connsiteY3" fmla="*/ 25432 h 135921"/>
                  <a:gd name="connsiteX4" fmla="*/ 1215581 w 1215580"/>
                  <a:gd name="connsiteY4" fmla="*/ 135255 h 135921"/>
                  <a:gd name="connsiteX5" fmla="*/ 0 w 1215580"/>
                  <a:gd name="connsiteY5" fmla="*/ 135922 h 135921"/>
                  <a:gd name="connsiteX6" fmla="*/ 0 w 1215580"/>
                  <a:gd name="connsiteY6" fmla="*/ 25908 h 135921"/>
                  <a:gd name="connsiteX7" fmla="*/ 25336 w 1215580"/>
                  <a:gd name="connsiteY7" fmla="*/ 571 h 135921"/>
                  <a:gd name="connsiteX8" fmla="*/ 90773 w 1215580"/>
                  <a:gd name="connsiteY8" fmla="*/ 571 h 13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580" h="135921">
                    <a:moveTo>
                      <a:pt x="1148429" y="0"/>
                    </a:moveTo>
                    <a:lnTo>
                      <a:pt x="1190244" y="0"/>
                    </a:lnTo>
                    <a:cubicBezTo>
                      <a:pt x="1204237" y="0"/>
                      <a:pt x="1215581" y="11343"/>
                      <a:pt x="1215581" y="25336"/>
                    </a:cubicBezTo>
                    <a:cubicBezTo>
                      <a:pt x="1215581" y="25368"/>
                      <a:pt x="1215581" y="25400"/>
                      <a:pt x="1215581" y="25432"/>
                    </a:cubicBezTo>
                    <a:lnTo>
                      <a:pt x="1215581" y="135255"/>
                    </a:lnTo>
                    <a:lnTo>
                      <a:pt x="0" y="135922"/>
                    </a:lnTo>
                    <a:lnTo>
                      <a:pt x="0" y="25908"/>
                    </a:lnTo>
                    <a:cubicBezTo>
                      <a:pt x="0" y="11915"/>
                      <a:pt x="11344" y="571"/>
                      <a:pt x="25336" y="571"/>
                    </a:cubicBezTo>
                    <a:lnTo>
                      <a:pt x="90773" y="571"/>
                    </a:lnTo>
                  </a:path>
                </a:pathLst>
              </a:custGeom>
              <a:noFill/>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54" name="Freeform: Shape 53">
                <a:extLst>
                  <a:ext uri="{FF2B5EF4-FFF2-40B4-BE49-F238E27FC236}">
                    <a16:creationId xmlns:a16="http://schemas.microsoft.com/office/drawing/2014/main" id="{704E5A6D-2B9A-48ED-8B5D-B1B9A5667AB1}"/>
                  </a:ext>
                </a:extLst>
              </p:cNvPr>
              <p:cNvSpPr/>
              <p:nvPr/>
            </p:nvSpPr>
            <p:spPr>
              <a:xfrm>
                <a:off x="1366736" y="9852374"/>
                <a:ext cx="267938" cy="95"/>
              </a:xfrm>
              <a:custGeom>
                <a:avLst/>
                <a:gdLst>
                  <a:gd name="connsiteX0" fmla="*/ 267938 w 267938"/>
                  <a:gd name="connsiteY0" fmla="*/ 0 h 95"/>
                  <a:gd name="connsiteX1" fmla="*/ 0 w 267938"/>
                  <a:gd name="connsiteY1" fmla="*/ 95 h 95"/>
                </a:gdLst>
                <a:ahLst/>
                <a:cxnLst>
                  <a:cxn ang="0">
                    <a:pos x="connsiteX0" y="connsiteY0"/>
                  </a:cxn>
                  <a:cxn ang="0">
                    <a:pos x="connsiteX1" y="connsiteY1"/>
                  </a:cxn>
                </a:cxnLst>
                <a:rect l="l" t="t" r="r" b="b"/>
                <a:pathLst>
                  <a:path w="267938" h="95">
                    <a:moveTo>
                      <a:pt x="267938" y="0"/>
                    </a:moveTo>
                    <a:lnTo>
                      <a:pt x="0" y="95"/>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55" name="Freeform: Shape 54">
                <a:extLst>
                  <a:ext uri="{FF2B5EF4-FFF2-40B4-BE49-F238E27FC236}">
                    <a16:creationId xmlns:a16="http://schemas.microsoft.com/office/drawing/2014/main" id="{A8CC1F45-FD02-4A0F-BC91-49FB2C26A375}"/>
                  </a:ext>
                </a:extLst>
              </p:cNvPr>
              <p:cNvSpPr/>
              <p:nvPr/>
            </p:nvSpPr>
            <p:spPr>
              <a:xfrm>
                <a:off x="1303300"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56" name="Freeform: Shape 55">
                <a:extLst>
                  <a:ext uri="{FF2B5EF4-FFF2-40B4-BE49-F238E27FC236}">
                    <a16:creationId xmlns:a16="http://schemas.microsoft.com/office/drawing/2014/main" id="{CEEADF31-1008-47FD-8792-571DD4C41C1B}"/>
                  </a:ext>
                </a:extLst>
              </p:cNvPr>
              <p:cNvSpPr/>
              <p:nvPr/>
            </p:nvSpPr>
            <p:spPr>
              <a:xfrm>
                <a:off x="1634675"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57" name="Freeform: Shape 56">
                <a:extLst>
                  <a:ext uri="{FF2B5EF4-FFF2-40B4-BE49-F238E27FC236}">
                    <a16:creationId xmlns:a16="http://schemas.microsoft.com/office/drawing/2014/main" id="{1A209BB5-F605-4131-9890-CD2972A1E083}"/>
                  </a:ext>
                </a:extLst>
              </p:cNvPr>
              <p:cNvSpPr/>
              <p:nvPr/>
            </p:nvSpPr>
            <p:spPr>
              <a:xfrm>
                <a:off x="2297329"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58" name="Freeform: Shape 57">
                <a:extLst>
                  <a:ext uri="{FF2B5EF4-FFF2-40B4-BE49-F238E27FC236}">
                    <a16:creationId xmlns:a16="http://schemas.microsoft.com/office/drawing/2014/main" id="{B16FB01C-70ED-400A-870E-44FF376D43E6}"/>
                  </a:ext>
                </a:extLst>
              </p:cNvPr>
              <p:cNvSpPr/>
              <p:nvPr/>
            </p:nvSpPr>
            <p:spPr>
              <a:xfrm>
                <a:off x="1965954"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grpSp>
        <p:sp>
          <p:nvSpPr>
            <p:cNvPr id="41" name="Freeform: Shape 40">
              <a:extLst>
                <a:ext uri="{FF2B5EF4-FFF2-40B4-BE49-F238E27FC236}">
                  <a16:creationId xmlns:a16="http://schemas.microsoft.com/office/drawing/2014/main" id="{4498FC66-9DA7-4AC9-9CE3-19D53F53221C}"/>
                </a:ext>
              </a:extLst>
            </p:cNvPr>
            <p:cNvSpPr/>
            <p:nvPr/>
          </p:nvSpPr>
          <p:spPr>
            <a:xfrm>
              <a:off x="1347972" y="104555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42" name="Freeform: Shape 41">
              <a:extLst>
                <a:ext uri="{FF2B5EF4-FFF2-40B4-BE49-F238E27FC236}">
                  <a16:creationId xmlns:a16="http://schemas.microsoft.com/office/drawing/2014/main" id="{E4F1E658-22D5-48E8-BF98-74D96807F7D7}"/>
                </a:ext>
              </a:extLst>
            </p:cNvPr>
            <p:cNvSpPr/>
            <p:nvPr/>
          </p:nvSpPr>
          <p:spPr>
            <a:xfrm>
              <a:off x="1599146" y="104555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43" name="Freeform: Shape 42">
              <a:extLst>
                <a:ext uri="{FF2B5EF4-FFF2-40B4-BE49-F238E27FC236}">
                  <a16:creationId xmlns:a16="http://schemas.microsoft.com/office/drawing/2014/main" id="{B489A609-A469-4B3E-8A83-627AA9D67B41}"/>
                </a:ext>
              </a:extLst>
            </p:cNvPr>
            <p:cNvSpPr/>
            <p:nvPr/>
          </p:nvSpPr>
          <p:spPr>
            <a:xfrm>
              <a:off x="1850225" y="104555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44" name="Freeform: Shape 43">
              <a:extLst>
                <a:ext uri="{FF2B5EF4-FFF2-40B4-BE49-F238E27FC236}">
                  <a16:creationId xmlns:a16="http://schemas.microsoft.com/office/drawing/2014/main" id="{249BE116-02BE-4AC4-A34A-3A52B9EBB9CB}"/>
                </a:ext>
              </a:extLst>
            </p:cNvPr>
            <p:cNvSpPr/>
            <p:nvPr/>
          </p:nvSpPr>
          <p:spPr>
            <a:xfrm>
              <a:off x="2101400" y="104555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45" name="Freeform: Shape 44">
              <a:extLst>
                <a:ext uri="{FF2B5EF4-FFF2-40B4-BE49-F238E27FC236}">
                  <a16:creationId xmlns:a16="http://schemas.microsoft.com/office/drawing/2014/main" id="{E6BF6FC1-63BF-4BD8-8B9B-DEAFE6F51EA1}"/>
                </a:ext>
              </a:extLst>
            </p:cNvPr>
            <p:cNvSpPr/>
            <p:nvPr/>
          </p:nvSpPr>
          <p:spPr>
            <a:xfrm>
              <a:off x="1347972" y="1063856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46" name="Freeform: Shape 45">
              <a:extLst>
                <a:ext uri="{FF2B5EF4-FFF2-40B4-BE49-F238E27FC236}">
                  <a16:creationId xmlns:a16="http://schemas.microsoft.com/office/drawing/2014/main" id="{1C8B54E8-8FB2-49F9-96BA-8393FB0B31E6}"/>
                </a:ext>
              </a:extLst>
            </p:cNvPr>
            <p:cNvSpPr/>
            <p:nvPr/>
          </p:nvSpPr>
          <p:spPr>
            <a:xfrm>
              <a:off x="1599146"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47" name="Freeform: Shape 46">
              <a:extLst>
                <a:ext uri="{FF2B5EF4-FFF2-40B4-BE49-F238E27FC236}">
                  <a16:creationId xmlns:a16="http://schemas.microsoft.com/office/drawing/2014/main" id="{D8181F8B-8614-4BB5-B9B1-0BE205618444}"/>
                </a:ext>
              </a:extLst>
            </p:cNvPr>
            <p:cNvSpPr/>
            <p:nvPr/>
          </p:nvSpPr>
          <p:spPr>
            <a:xfrm>
              <a:off x="1850225"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48" name="Freeform: Shape 47">
              <a:extLst>
                <a:ext uri="{FF2B5EF4-FFF2-40B4-BE49-F238E27FC236}">
                  <a16:creationId xmlns:a16="http://schemas.microsoft.com/office/drawing/2014/main" id="{20230058-8542-4475-A8A2-35E7E5AFE079}"/>
                </a:ext>
              </a:extLst>
            </p:cNvPr>
            <p:cNvSpPr/>
            <p:nvPr/>
          </p:nvSpPr>
          <p:spPr>
            <a:xfrm>
              <a:off x="1212526" y="9987248"/>
              <a:ext cx="1215771" cy="812387"/>
            </a:xfrm>
            <a:custGeom>
              <a:avLst/>
              <a:gdLst>
                <a:gd name="connsiteX0" fmla="*/ 0 w 1215771"/>
                <a:gd name="connsiteY0" fmla="*/ 667 h 812387"/>
                <a:gd name="connsiteX1" fmla="*/ 1215771 w 1215771"/>
                <a:gd name="connsiteY1" fmla="*/ 0 h 812387"/>
                <a:gd name="connsiteX2" fmla="*/ 1215771 w 1215771"/>
                <a:gd name="connsiteY2" fmla="*/ 786384 h 812387"/>
                <a:gd name="connsiteX3" fmla="*/ 1190435 w 1215771"/>
                <a:gd name="connsiteY3" fmla="*/ 811721 h 812387"/>
                <a:gd name="connsiteX4" fmla="*/ 25432 w 1215771"/>
                <a:gd name="connsiteY4" fmla="*/ 812387 h 812387"/>
                <a:gd name="connsiteX5" fmla="*/ 95 w 1215771"/>
                <a:gd name="connsiteY5" fmla="*/ 787051 h 812387"/>
                <a:gd name="connsiteX6" fmla="*/ 95 w 1215771"/>
                <a:gd name="connsiteY6" fmla="*/ 128397 h 812387"/>
                <a:gd name="connsiteX7" fmla="*/ 91726 w 1215771"/>
                <a:gd name="connsiteY7" fmla="*/ 128397 h 8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5771" h="812387">
                  <a:moveTo>
                    <a:pt x="0" y="667"/>
                  </a:moveTo>
                  <a:lnTo>
                    <a:pt x="1215771" y="0"/>
                  </a:lnTo>
                  <a:lnTo>
                    <a:pt x="1215771" y="786384"/>
                  </a:lnTo>
                  <a:cubicBezTo>
                    <a:pt x="1215771" y="800377"/>
                    <a:pt x="1204428" y="811721"/>
                    <a:pt x="1190435" y="811721"/>
                  </a:cubicBezTo>
                  <a:lnTo>
                    <a:pt x="25432" y="812387"/>
                  </a:lnTo>
                  <a:cubicBezTo>
                    <a:pt x="11439" y="812387"/>
                    <a:pt x="95" y="801044"/>
                    <a:pt x="95" y="787051"/>
                  </a:cubicBezTo>
                  <a:lnTo>
                    <a:pt x="95" y="128397"/>
                  </a:lnTo>
                  <a:lnTo>
                    <a:pt x="91726" y="128397"/>
                  </a:lnTo>
                </a:path>
              </a:pathLst>
            </a:custGeom>
            <a:noFill/>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49" name="Freeform: Shape 48">
              <a:extLst>
                <a:ext uri="{FF2B5EF4-FFF2-40B4-BE49-F238E27FC236}">
                  <a16:creationId xmlns:a16="http://schemas.microsoft.com/office/drawing/2014/main" id="{3602D014-3B49-4751-BC96-5E658109C211}"/>
                </a:ext>
              </a:extLst>
            </p:cNvPr>
            <p:cNvSpPr/>
            <p:nvPr/>
          </p:nvSpPr>
          <p:spPr>
            <a:xfrm>
              <a:off x="2127879" y="10568178"/>
              <a:ext cx="145827" cy="145922"/>
            </a:xfrm>
            <a:custGeom>
              <a:avLst/>
              <a:gdLst>
                <a:gd name="connsiteX0" fmla="*/ 0 w 145827"/>
                <a:gd name="connsiteY0" fmla="*/ 0 h 145922"/>
                <a:gd name="connsiteX1" fmla="*/ 145828 w 145827"/>
                <a:gd name="connsiteY1" fmla="*/ 145923 h 145922"/>
              </a:gdLst>
              <a:ahLst/>
              <a:cxnLst>
                <a:cxn ang="0">
                  <a:pos x="connsiteX0" y="connsiteY0"/>
                </a:cxn>
                <a:cxn ang="0">
                  <a:pos x="connsiteX1" y="connsiteY1"/>
                </a:cxn>
              </a:cxnLst>
              <a:rect l="l" t="t" r="r" b="b"/>
              <a:pathLst>
                <a:path w="145827" h="145922">
                  <a:moveTo>
                    <a:pt x="0" y="0"/>
                  </a:moveTo>
                  <a:lnTo>
                    <a:pt x="145828" y="145923"/>
                  </a:lnTo>
                </a:path>
              </a:pathLst>
            </a:custGeom>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50" name="Freeform: Shape 49">
              <a:extLst>
                <a:ext uri="{FF2B5EF4-FFF2-40B4-BE49-F238E27FC236}">
                  <a16:creationId xmlns:a16="http://schemas.microsoft.com/office/drawing/2014/main" id="{5D0CE941-CFE3-4BCA-9AEE-DA25683F3273}"/>
                </a:ext>
              </a:extLst>
            </p:cNvPr>
            <p:cNvSpPr/>
            <p:nvPr/>
          </p:nvSpPr>
          <p:spPr>
            <a:xfrm>
              <a:off x="2128355" y="10568178"/>
              <a:ext cx="145351" cy="146589"/>
            </a:xfrm>
            <a:custGeom>
              <a:avLst/>
              <a:gdLst>
                <a:gd name="connsiteX0" fmla="*/ 145352 w 145351"/>
                <a:gd name="connsiteY0" fmla="*/ 0 h 146589"/>
                <a:gd name="connsiteX1" fmla="*/ 0 w 145351"/>
                <a:gd name="connsiteY1" fmla="*/ 146590 h 146589"/>
              </a:gdLst>
              <a:ahLst/>
              <a:cxnLst>
                <a:cxn ang="0">
                  <a:pos x="connsiteX0" y="connsiteY0"/>
                </a:cxn>
                <a:cxn ang="0">
                  <a:pos x="connsiteX1" y="connsiteY1"/>
                </a:cxn>
              </a:cxnLst>
              <a:rect l="l" t="t" r="r" b="b"/>
              <a:pathLst>
                <a:path w="145351" h="146589">
                  <a:moveTo>
                    <a:pt x="145352" y="0"/>
                  </a:moveTo>
                  <a:lnTo>
                    <a:pt x="0" y="146590"/>
                  </a:lnTo>
                </a:path>
              </a:pathLst>
            </a:custGeom>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grpSp>
      <p:grpSp>
        <p:nvGrpSpPr>
          <p:cNvPr id="59" name="Graphic 4905">
            <a:extLst>
              <a:ext uri="{FF2B5EF4-FFF2-40B4-BE49-F238E27FC236}">
                <a16:creationId xmlns:a16="http://schemas.microsoft.com/office/drawing/2014/main" id="{259949BA-3EAC-4F5F-88D4-7C2AFA2F4444}"/>
              </a:ext>
            </a:extLst>
          </p:cNvPr>
          <p:cNvGrpSpPr>
            <a:grpSpLocks noChangeAspect="1"/>
          </p:cNvGrpSpPr>
          <p:nvPr/>
        </p:nvGrpSpPr>
        <p:grpSpPr>
          <a:xfrm>
            <a:off x="8537637" y="1675825"/>
            <a:ext cx="1621072" cy="1621072"/>
            <a:chOff x="9830005" y="2476500"/>
            <a:chExt cx="1905000" cy="1905000"/>
          </a:xfrm>
        </p:grpSpPr>
        <p:sp>
          <p:nvSpPr>
            <p:cNvPr id="60" name="Freeform: Shape 59">
              <a:extLst>
                <a:ext uri="{FF2B5EF4-FFF2-40B4-BE49-F238E27FC236}">
                  <a16:creationId xmlns:a16="http://schemas.microsoft.com/office/drawing/2014/main" id="{BDF8D221-86E4-4AED-99AC-9EFA387BD70B}"/>
                </a:ext>
              </a:extLst>
            </p:cNvPr>
            <p:cNvSpPr/>
            <p:nvPr/>
          </p:nvSpPr>
          <p:spPr>
            <a:xfrm>
              <a:off x="10133185" y="2953226"/>
              <a:ext cx="1298638" cy="952023"/>
            </a:xfrm>
            <a:custGeom>
              <a:avLst/>
              <a:gdLst>
                <a:gd name="connsiteX0" fmla="*/ 812483 w 1298638"/>
                <a:gd name="connsiteY0" fmla="*/ 952024 h 952023"/>
                <a:gd name="connsiteX1" fmla="*/ 26098 w 1298638"/>
                <a:gd name="connsiteY1" fmla="*/ 952024 h 952023"/>
                <a:gd name="connsiteX2" fmla="*/ 0 w 1298638"/>
                <a:gd name="connsiteY2" fmla="*/ 926021 h 952023"/>
                <a:gd name="connsiteX3" fmla="*/ 0 w 1298638"/>
                <a:gd name="connsiteY3" fmla="*/ 26003 h 952023"/>
                <a:gd name="connsiteX4" fmla="*/ 26098 w 1298638"/>
                <a:gd name="connsiteY4" fmla="*/ 0 h 952023"/>
                <a:gd name="connsiteX5" fmla="*/ 1272540 w 1298638"/>
                <a:gd name="connsiteY5" fmla="*/ 0 h 952023"/>
                <a:gd name="connsiteX6" fmla="*/ 1298639 w 1298638"/>
                <a:gd name="connsiteY6" fmla="*/ 26003 h 952023"/>
                <a:gd name="connsiteX7" fmla="*/ 1298639 w 1298638"/>
                <a:gd name="connsiteY7" fmla="*/ 925544 h 952023"/>
                <a:gd name="connsiteX8" fmla="*/ 1272540 w 1298638"/>
                <a:gd name="connsiteY8" fmla="*/ 951548 h 952023"/>
                <a:gd name="connsiteX9" fmla="*/ 1120807 w 1298638"/>
                <a:gd name="connsiteY9" fmla="*/ 951548 h 95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8638" h="952023">
                  <a:moveTo>
                    <a:pt x="812483" y="952024"/>
                  </a:moveTo>
                  <a:lnTo>
                    <a:pt x="26098" y="952024"/>
                  </a:lnTo>
                  <a:cubicBezTo>
                    <a:pt x="11722" y="952024"/>
                    <a:pt x="52" y="940397"/>
                    <a:pt x="0" y="926021"/>
                  </a:cubicBezTo>
                  <a:lnTo>
                    <a:pt x="0" y="26003"/>
                  </a:lnTo>
                  <a:cubicBezTo>
                    <a:pt x="52" y="11627"/>
                    <a:pt x="11722" y="0"/>
                    <a:pt x="26098" y="0"/>
                  </a:cubicBezTo>
                  <a:lnTo>
                    <a:pt x="1272540" y="0"/>
                  </a:lnTo>
                  <a:cubicBezTo>
                    <a:pt x="1286917" y="0"/>
                    <a:pt x="1298586" y="11627"/>
                    <a:pt x="1298639" y="26003"/>
                  </a:cubicBezTo>
                  <a:lnTo>
                    <a:pt x="1298639" y="925544"/>
                  </a:lnTo>
                  <a:cubicBezTo>
                    <a:pt x="1298586" y="939921"/>
                    <a:pt x="1286917" y="951548"/>
                    <a:pt x="1272540" y="951548"/>
                  </a:cubicBezTo>
                  <a:lnTo>
                    <a:pt x="1120807" y="951548"/>
                  </a:lnTo>
                </a:path>
              </a:pathLst>
            </a:custGeom>
            <a:noFill/>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61" name="Freeform: Shape 60">
              <a:extLst>
                <a:ext uri="{FF2B5EF4-FFF2-40B4-BE49-F238E27FC236}">
                  <a16:creationId xmlns:a16="http://schemas.microsoft.com/office/drawing/2014/main" id="{D90A960E-688B-44C5-AE09-83A19514AC01}"/>
                </a:ext>
              </a:extLst>
            </p:cNvPr>
            <p:cNvSpPr/>
            <p:nvPr/>
          </p:nvSpPr>
          <p:spPr>
            <a:xfrm>
              <a:off x="11006723" y="3904773"/>
              <a:ext cx="182213" cy="9525"/>
            </a:xfrm>
            <a:custGeom>
              <a:avLst/>
              <a:gdLst>
                <a:gd name="connsiteX0" fmla="*/ 182213 w 182213"/>
                <a:gd name="connsiteY0" fmla="*/ 0 h 9525"/>
                <a:gd name="connsiteX1" fmla="*/ 0 w 182213"/>
                <a:gd name="connsiteY1" fmla="*/ 0 h 9525"/>
              </a:gdLst>
              <a:ahLst/>
              <a:cxnLst>
                <a:cxn ang="0">
                  <a:pos x="connsiteX0" y="connsiteY0"/>
                </a:cxn>
                <a:cxn ang="0">
                  <a:pos x="connsiteX1" y="connsiteY1"/>
                </a:cxn>
              </a:cxnLst>
              <a:rect l="l" t="t" r="r" b="b"/>
              <a:pathLst>
                <a:path w="182213" h="9525">
                  <a:moveTo>
                    <a:pt x="182213" y="0"/>
                  </a:moveTo>
                  <a:lnTo>
                    <a:pt x="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62" name="Freeform: Shape 61">
              <a:extLst>
                <a:ext uri="{FF2B5EF4-FFF2-40B4-BE49-F238E27FC236}">
                  <a16:creationId xmlns:a16="http://schemas.microsoft.com/office/drawing/2014/main" id="{C092E8EB-BE55-4053-B7E0-3DC3187F9328}"/>
                </a:ext>
              </a:extLst>
            </p:cNvPr>
            <p:cNvSpPr/>
            <p:nvPr/>
          </p:nvSpPr>
          <p:spPr>
            <a:xfrm>
              <a:off x="10393885" y="3422999"/>
              <a:ext cx="378999" cy="9525"/>
            </a:xfrm>
            <a:custGeom>
              <a:avLst/>
              <a:gdLst>
                <a:gd name="connsiteX0" fmla="*/ 0 w 378999"/>
                <a:gd name="connsiteY0" fmla="*/ 0 h 9525"/>
                <a:gd name="connsiteX1" fmla="*/ 379000 w 378999"/>
                <a:gd name="connsiteY1" fmla="*/ 0 h 9525"/>
              </a:gdLst>
              <a:ahLst/>
              <a:cxnLst>
                <a:cxn ang="0">
                  <a:pos x="connsiteX0" y="connsiteY0"/>
                </a:cxn>
                <a:cxn ang="0">
                  <a:pos x="connsiteX1" y="connsiteY1"/>
                </a:cxn>
              </a:cxnLst>
              <a:rect l="l" t="t" r="r" b="b"/>
              <a:pathLst>
                <a:path w="378999" h="9525">
                  <a:moveTo>
                    <a:pt x="0" y="0"/>
                  </a:moveTo>
                  <a:lnTo>
                    <a:pt x="37900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63" name="Freeform: Shape 62">
              <a:extLst>
                <a:ext uri="{FF2B5EF4-FFF2-40B4-BE49-F238E27FC236}">
                  <a16:creationId xmlns:a16="http://schemas.microsoft.com/office/drawing/2014/main" id="{76221034-582A-40BD-9976-A18FFE4E706B}"/>
                </a:ext>
              </a:extLst>
            </p:cNvPr>
            <p:cNvSpPr/>
            <p:nvPr/>
          </p:nvSpPr>
          <p:spPr>
            <a:xfrm>
              <a:off x="10772884" y="3346894"/>
              <a:ext cx="152209" cy="152209"/>
            </a:xfrm>
            <a:custGeom>
              <a:avLst/>
              <a:gdLst>
                <a:gd name="connsiteX0" fmla="*/ 152210 w 152209"/>
                <a:gd name="connsiteY0" fmla="*/ 76105 h 152209"/>
                <a:gd name="connsiteX1" fmla="*/ 76105 w 152209"/>
                <a:gd name="connsiteY1" fmla="*/ 152210 h 152209"/>
                <a:gd name="connsiteX2" fmla="*/ 0 w 152209"/>
                <a:gd name="connsiteY2" fmla="*/ 76105 h 152209"/>
                <a:gd name="connsiteX3" fmla="*/ 76105 w 152209"/>
                <a:gd name="connsiteY3" fmla="*/ 0 h 152209"/>
                <a:gd name="connsiteX4" fmla="*/ 152210 w 152209"/>
                <a:gd name="connsiteY4" fmla="*/ 76105 h 15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9" h="152209">
                  <a:moveTo>
                    <a:pt x="152210" y="76105"/>
                  </a:moveTo>
                  <a:cubicBezTo>
                    <a:pt x="152210" y="118136"/>
                    <a:pt x="118136" y="152210"/>
                    <a:pt x="76105" y="152210"/>
                  </a:cubicBezTo>
                  <a:cubicBezTo>
                    <a:pt x="34073" y="152210"/>
                    <a:pt x="0" y="118136"/>
                    <a:pt x="0" y="76105"/>
                  </a:cubicBezTo>
                  <a:cubicBezTo>
                    <a:pt x="0" y="34073"/>
                    <a:pt x="34073" y="0"/>
                    <a:pt x="76105" y="0"/>
                  </a:cubicBezTo>
                  <a:cubicBezTo>
                    <a:pt x="118136" y="0"/>
                    <a:pt x="152210" y="34073"/>
                    <a:pt x="152210" y="76105"/>
                  </a:cubicBezTo>
                  <a:close/>
                </a:path>
              </a:pathLst>
            </a:custGeom>
            <a:noFill/>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64" name="Freeform: Shape 63">
              <a:extLst>
                <a:ext uri="{FF2B5EF4-FFF2-40B4-BE49-F238E27FC236}">
                  <a16:creationId xmlns:a16="http://schemas.microsoft.com/office/drawing/2014/main" id="{6E8F550F-5C9F-4CB0-8232-FF625FBE4441}"/>
                </a:ext>
              </a:extLst>
            </p:cNvPr>
            <p:cNvSpPr/>
            <p:nvPr/>
          </p:nvSpPr>
          <p:spPr>
            <a:xfrm>
              <a:off x="10925189" y="3422999"/>
              <a:ext cx="328802" cy="9525"/>
            </a:xfrm>
            <a:custGeom>
              <a:avLst/>
              <a:gdLst>
                <a:gd name="connsiteX0" fmla="*/ 0 w 328802"/>
                <a:gd name="connsiteY0" fmla="*/ 0 h 9525"/>
                <a:gd name="connsiteX1" fmla="*/ 328803 w 328802"/>
                <a:gd name="connsiteY1" fmla="*/ 0 h 9525"/>
              </a:gdLst>
              <a:ahLst/>
              <a:cxnLst>
                <a:cxn ang="0">
                  <a:pos x="connsiteX0" y="connsiteY0"/>
                </a:cxn>
                <a:cxn ang="0">
                  <a:pos x="connsiteX1" y="connsiteY1"/>
                </a:cxn>
              </a:cxnLst>
              <a:rect l="l" t="t" r="r" b="b"/>
              <a:pathLst>
                <a:path w="328802" h="9525">
                  <a:moveTo>
                    <a:pt x="0" y="0"/>
                  </a:moveTo>
                  <a:lnTo>
                    <a:pt x="328803"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65" name="Freeform: Shape 64">
              <a:extLst>
                <a:ext uri="{FF2B5EF4-FFF2-40B4-BE49-F238E27FC236}">
                  <a16:creationId xmlns:a16="http://schemas.microsoft.com/office/drawing/2014/main" id="{9861C609-DF8C-45B8-8B91-C625C3AA75EE}"/>
                </a:ext>
              </a:extLst>
            </p:cNvPr>
            <p:cNvSpPr/>
            <p:nvPr/>
          </p:nvSpPr>
          <p:spPr>
            <a:xfrm>
              <a:off x="10393885" y="3134487"/>
              <a:ext cx="213359" cy="9525"/>
            </a:xfrm>
            <a:custGeom>
              <a:avLst/>
              <a:gdLst>
                <a:gd name="connsiteX0" fmla="*/ 0 w 213359"/>
                <a:gd name="connsiteY0" fmla="*/ 0 h 9525"/>
                <a:gd name="connsiteX1" fmla="*/ 213360 w 213359"/>
                <a:gd name="connsiteY1" fmla="*/ 0 h 9525"/>
              </a:gdLst>
              <a:ahLst/>
              <a:cxnLst>
                <a:cxn ang="0">
                  <a:pos x="connsiteX0" y="connsiteY0"/>
                </a:cxn>
                <a:cxn ang="0">
                  <a:pos x="connsiteX1" y="connsiteY1"/>
                </a:cxn>
              </a:cxnLst>
              <a:rect l="l" t="t" r="r" b="b"/>
              <a:pathLst>
                <a:path w="213359" h="9525">
                  <a:moveTo>
                    <a:pt x="0" y="0"/>
                  </a:moveTo>
                  <a:lnTo>
                    <a:pt x="213360"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66" name="Freeform: Shape 65">
              <a:extLst>
                <a:ext uri="{FF2B5EF4-FFF2-40B4-BE49-F238E27FC236}">
                  <a16:creationId xmlns:a16="http://schemas.microsoft.com/office/drawing/2014/main" id="{A25BF3E6-3B2A-4527-8718-AC20B7C009F6}"/>
                </a:ext>
              </a:extLst>
            </p:cNvPr>
            <p:cNvSpPr/>
            <p:nvPr/>
          </p:nvSpPr>
          <p:spPr>
            <a:xfrm>
              <a:off x="10607340" y="3058382"/>
              <a:ext cx="152209" cy="152209"/>
            </a:xfrm>
            <a:custGeom>
              <a:avLst/>
              <a:gdLst>
                <a:gd name="connsiteX0" fmla="*/ 152209 w 152209"/>
                <a:gd name="connsiteY0" fmla="*/ 76105 h 152209"/>
                <a:gd name="connsiteX1" fmla="*/ 76105 w 152209"/>
                <a:gd name="connsiteY1" fmla="*/ 152210 h 152209"/>
                <a:gd name="connsiteX2" fmla="*/ 0 w 152209"/>
                <a:gd name="connsiteY2" fmla="*/ 76105 h 152209"/>
                <a:gd name="connsiteX3" fmla="*/ 76105 w 152209"/>
                <a:gd name="connsiteY3" fmla="*/ 0 h 152209"/>
                <a:gd name="connsiteX4" fmla="*/ 152209 w 152209"/>
                <a:gd name="connsiteY4" fmla="*/ 76105 h 15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9" h="152209">
                  <a:moveTo>
                    <a:pt x="152209" y="76105"/>
                  </a:moveTo>
                  <a:cubicBezTo>
                    <a:pt x="152209" y="118136"/>
                    <a:pt x="118136" y="152210"/>
                    <a:pt x="76105" y="152210"/>
                  </a:cubicBezTo>
                  <a:cubicBezTo>
                    <a:pt x="34073" y="152210"/>
                    <a:pt x="0" y="118136"/>
                    <a:pt x="0" y="76105"/>
                  </a:cubicBezTo>
                  <a:cubicBezTo>
                    <a:pt x="0" y="34073"/>
                    <a:pt x="34073" y="0"/>
                    <a:pt x="76105" y="0"/>
                  </a:cubicBezTo>
                  <a:cubicBezTo>
                    <a:pt x="118136" y="0"/>
                    <a:pt x="152209" y="34073"/>
                    <a:pt x="152209" y="76105"/>
                  </a:cubicBezTo>
                  <a:close/>
                </a:path>
              </a:pathLst>
            </a:custGeom>
            <a:noFill/>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67" name="Freeform: Shape 66">
              <a:extLst>
                <a:ext uri="{FF2B5EF4-FFF2-40B4-BE49-F238E27FC236}">
                  <a16:creationId xmlns:a16="http://schemas.microsoft.com/office/drawing/2014/main" id="{90DF6829-C411-4D5E-B272-EDFF6D649C2B}"/>
                </a:ext>
              </a:extLst>
            </p:cNvPr>
            <p:cNvSpPr/>
            <p:nvPr/>
          </p:nvSpPr>
          <p:spPr>
            <a:xfrm>
              <a:off x="10759549" y="3134487"/>
              <a:ext cx="494442" cy="9525"/>
            </a:xfrm>
            <a:custGeom>
              <a:avLst/>
              <a:gdLst>
                <a:gd name="connsiteX0" fmla="*/ 0 w 494442"/>
                <a:gd name="connsiteY0" fmla="*/ 0 h 9525"/>
                <a:gd name="connsiteX1" fmla="*/ 494443 w 494442"/>
                <a:gd name="connsiteY1" fmla="*/ 0 h 9525"/>
              </a:gdLst>
              <a:ahLst/>
              <a:cxnLst>
                <a:cxn ang="0">
                  <a:pos x="connsiteX0" y="connsiteY0"/>
                </a:cxn>
                <a:cxn ang="0">
                  <a:pos x="connsiteX1" y="connsiteY1"/>
                </a:cxn>
              </a:cxnLst>
              <a:rect l="l" t="t" r="r" b="b"/>
              <a:pathLst>
                <a:path w="494442" h="9525">
                  <a:moveTo>
                    <a:pt x="0" y="0"/>
                  </a:moveTo>
                  <a:lnTo>
                    <a:pt x="494443"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68" name="Freeform: Shape 67">
              <a:extLst>
                <a:ext uri="{FF2B5EF4-FFF2-40B4-BE49-F238E27FC236}">
                  <a16:creationId xmlns:a16="http://schemas.microsoft.com/office/drawing/2014/main" id="{93C4791C-1C8D-4E81-BAD0-CACB7A603458}"/>
                </a:ext>
              </a:extLst>
            </p:cNvPr>
            <p:cNvSpPr/>
            <p:nvPr/>
          </p:nvSpPr>
          <p:spPr>
            <a:xfrm>
              <a:off x="10393885" y="3711416"/>
              <a:ext cx="110775" cy="9525"/>
            </a:xfrm>
            <a:custGeom>
              <a:avLst/>
              <a:gdLst>
                <a:gd name="connsiteX0" fmla="*/ 0 w 110775"/>
                <a:gd name="connsiteY0" fmla="*/ 0 h 9525"/>
                <a:gd name="connsiteX1" fmla="*/ 110776 w 110775"/>
                <a:gd name="connsiteY1" fmla="*/ 0 h 9525"/>
              </a:gdLst>
              <a:ahLst/>
              <a:cxnLst>
                <a:cxn ang="0">
                  <a:pos x="connsiteX0" y="connsiteY0"/>
                </a:cxn>
                <a:cxn ang="0">
                  <a:pos x="connsiteX1" y="connsiteY1"/>
                </a:cxn>
              </a:cxnLst>
              <a:rect l="l" t="t" r="r" b="b"/>
              <a:pathLst>
                <a:path w="110775" h="9525">
                  <a:moveTo>
                    <a:pt x="0" y="0"/>
                  </a:moveTo>
                  <a:lnTo>
                    <a:pt x="110776"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69" name="Freeform: Shape 68">
              <a:extLst>
                <a:ext uri="{FF2B5EF4-FFF2-40B4-BE49-F238E27FC236}">
                  <a16:creationId xmlns:a16="http://schemas.microsoft.com/office/drawing/2014/main" id="{4247E149-90C4-4476-BCE4-9E761A4AB5D9}"/>
                </a:ext>
              </a:extLst>
            </p:cNvPr>
            <p:cNvSpPr/>
            <p:nvPr/>
          </p:nvSpPr>
          <p:spPr>
            <a:xfrm>
              <a:off x="10504756" y="3635311"/>
              <a:ext cx="152209" cy="152209"/>
            </a:xfrm>
            <a:custGeom>
              <a:avLst/>
              <a:gdLst>
                <a:gd name="connsiteX0" fmla="*/ 152210 w 152209"/>
                <a:gd name="connsiteY0" fmla="*/ 76105 h 152209"/>
                <a:gd name="connsiteX1" fmla="*/ 76105 w 152209"/>
                <a:gd name="connsiteY1" fmla="*/ 152210 h 152209"/>
                <a:gd name="connsiteX2" fmla="*/ 0 w 152209"/>
                <a:gd name="connsiteY2" fmla="*/ 76105 h 152209"/>
                <a:gd name="connsiteX3" fmla="*/ 76105 w 152209"/>
                <a:gd name="connsiteY3" fmla="*/ 0 h 152209"/>
                <a:gd name="connsiteX4" fmla="*/ 152210 w 152209"/>
                <a:gd name="connsiteY4" fmla="*/ 76105 h 15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9" h="152209">
                  <a:moveTo>
                    <a:pt x="152210" y="76105"/>
                  </a:moveTo>
                  <a:cubicBezTo>
                    <a:pt x="152210" y="118136"/>
                    <a:pt x="118136" y="152210"/>
                    <a:pt x="76105" y="152210"/>
                  </a:cubicBezTo>
                  <a:cubicBezTo>
                    <a:pt x="34073" y="152210"/>
                    <a:pt x="0" y="118136"/>
                    <a:pt x="0" y="76105"/>
                  </a:cubicBezTo>
                  <a:cubicBezTo>
                    <a:pt x="0" y="34073"/>
                    <a:pt x="34073" y="0"/>
                    <a:pt x="76105" y="0"/>
                  </a:cubicBezTo>
                  <a:cubicBezTo>
                    <a:pt x="118136" y="0"/>
                    <a:pt x="152210" y="34073"/>
                    <a:pt x="152210" y="76105"/>
                  </a:cubicBezTo>
                  <a:close/>
                </a:path>
              </a:pathLst>
            </a:custGeom>
            <a:noFill/>
            <a:ln w="28575"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70" name="Freeform: Shape 69">
              <a:extLst>
                <a:ext uri="{FF2B5EF4-FFF2-40B4-BE49-F238E27FC236}">
                  <a16:creationId xmlns:a16="http://schemas.microsoft.com/office/drawing/2014/main" id="{32363CFA-D6A9-4A23-BDC9-28C06C707B48}"/>
                </a:ext>
              </a:extLst>
            </p:cNvPr>
            <p:cNvSpPr/>
            <p:nvPr/>
          </p:nvSpPr>
          <p:spPr>
            <a:xfrm>
              <a:off x="10656965" y="3711416"/>
              <a:ext cx="597027" cy="9525"/>
            </a:xfrm>
            <a:custGeom>
              <a:avLst/>
              <a:gdLst>
                <a:gd name="connsiteX0" fmla="*/ 0 w 597027"/>
                <a:gd name="connsiteY0" fmla="*/ 0 h 9525"/>
                <a:gd name="connsiteX1" fmla="*/ 597027 w 597027"/>
                <a:gd name="connsiteY1" fmla="*/ 0 h 9525"/>
              </a:gdLst>
              <a:ahLst/>
              <a:cxnLst>
                <a:cxn ang="0">
                  <a:pos x="connsiteX0" y="connsiteY0"/>
                </a:cxn>
                <a:cxn ang="0">
                  <a:pos x="connsiteX1" y="connsiteY1"/>
                </a:cxn>
              </a:cxnLst>
              <a:rect l="l" t="t" r="r" b="b"/>
              <a:pathLst>
                <a:path w="597027" h="9525">
                  <a:moveTo>
                    <a:pt x="0" y="0"/>
                  </a:moveTo>
                  <a:lnTo>
                    <a:pt x="597027"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71" name="Freeform: Shape 70">
              <a:extLst>
                <a:ext uri="{FF2B5EF4-FFF2-40B4-BE49-F238E27FC236}">
                  <a16:creationId xmlns:a16="http://schemas.microsoft.com/office/drawing/2014/main" id="{43A2824D-243F-47D0-BBF3-014F50F5CEAD}"/>
                </a:ext>
              </a:extLst>
            </p:cNvPr>
            <p:cNvSpPr/>
            <p:nvPr/>
          </p:nvSpPr>
          <p:spPr>
            <a:xfrm>
              <a:off x="10288348" y="3134487"/>
              <a:ext cx="42195" cy="9525"/>
            </a:xfrm>
            <a:custGeom>
              <a:avLst/>
              <a:gdLst>
                <a:gd name="connsiteX0" fmla="*/ 0 w 42195"/>
                <a:gd name="connsiteY0" fmla="*/ 0 h 9525"/>
                <a:gd name="connsiteX1" fmla="*/ 42196 w 42195"/>
                <a:gd name="connsiteY1" fmla="*/ 0 h 9525"/>
              </a:gdLst>
              <a:ahLst/>
              <a:cxnLst>
                <a:cxn ang="0">
                  <a:pos x="connsiteX0" y="connsiteY0"/>
                </a:cxn>
                <a:cxn ang="0">
                  <a:pos x="connsiteX1" y="connsiteY1"/>
                </a:cxn>
              </a:cxnLst>
              <a:rect l="l" t="t" r="r" b="b"/>
              <a:pathLst>
                <a:path w="42195" h="9525">
                  <a:moveTo>
                    <a:pt x="0" y="0"/>
                  </a:moveTo>
                  <a:lnTo>
                    <a:pt x="42196"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72" name="Freeform: Shape 71">
              <a:extLst>
                <a:ext uri="{FF2B5EF4-FFF2-40B4-BE49-F238E27FC236}">
                  <a16:creationId xmlns:a16="http://schemas.microsoft.com/office/drawing/2014/main" id="{8A9EED45-EFF7-4A02-A998-0D194565A3F8}"/>
                </a:ext>
              </a:extLst>
            </p:cNvPr>
            <p:cNvSpPr/>
            <p:nvPr/>
          </p:nvSpPr>
          <p:spPr>
            <a:xfrm>
              <a:off x="10288348" y="3422999"/>
              <a:ext cx="42195" cy="9525"/>
            </a:xfrm>
            <a:custGeom>
              <a:avLst/>
              <a:gdLst>
                <a:gd name="connsiteX0" fmla="*/ 0 w 42195"/>
                <a:gd name="connsiteY0" fmla="*/ 0 h 9525"/>
                <a:gd name="connsiteX1" fmla="*/ 42196 w 42195"/>
                <a:gd name="connsiteY1" fmla="*/ 0 h 9525"/>
              </a:gdLst>
              <a:ahLst/>
              <a:cxnLst>
                <a:cxn ang="0">
                  <a:pos x="connsiteX0" y="connsiteY0"/>
                </a:cxn>
                <a:cxn ang="0">
                  <a:pos x="connsiteX1" y="connsiteY1"/>
                </a:cxn>
              </a:cxnLst>
              <a:rect l="l" t="t" r="r" b="b"/>
              <a:pathLst>
                <a:path w="42195" h="9525">
                  <a:moveTo>
                    <a:pt x="0" y="0"/>
                  </a:moveTo>
                  <a:lnTo>
                    <a:pt x="42196"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73" name="Freeform: Shape 72">
              <a:extLst>
                <a:ext uri="{FF2B5EF4-FFF2-40B4-BE49-F238E27FC236}">
                  <a16:creationId xmlns:a16="http://schemas.microsoft.com/office/drawing/2014/main" id="{D5B734C5-7798-4095-8D8C-45E20A105B3B}"/>
                </a:ext>
              </a:extLst>
            </p:cNvPr>
            <p:cNvSpPr/>
            <p:nvPr/>
          </p:nvSpPr>
          <p:spPr>
            <a:xfrm>
              <a:off x="10288348" y="3711416"/>
              <a:ext cx="42195" cy="9525"/>
            </a:xfrm>
            <a:custGeom>
              <a:avLst/>
              <a:gdLst>
                <a:gd name="connsiteX0" fmla="*/ 0 w 42195"/>
                <a:gd name="connsiteY0" fmla="*/ 0 h 9525"/>
                <a:gd name="connsiteX1" fmla="*/ 42196 w 42195"/>
                <a:gd name="connsiteY1" fmla="*/ 0 h 9525"/>
              </a:gdLst>
              <a:ahLst/>
              <a:cxnLst>
                <a:cxn ang="0">
                  <a:pos x="connsiteX0" y="connsiteY0"/>
                </a:cxn>
                <a:cxn ang="0">
                  <a:pos x="connsiteX1" y="connsiteY1"/>
                </a:cxn>
              </a:cxnLst>
              <a:rect l="l" t="t" r="r" b="b"/>
              <a:pathLst>
                <a:path w="42195" h="9525">
                  <a:moveTo>
                    <a:pt x="0" y="0"/>
                  </a:moveTo>
                  <a:lnTo>
                    <a:pt x="42196" y="0"/>
                  </a:lnTo>
                </a:path>
              </a:pathLst>
            </a:custGeom>
            <a:ln w="28575" cap="flat">
              <a:solidFill>
                <a:srgbClr val="F1F2F2"/>
              </a:solidFill>
              <a:prstDash val="solid"/>
              <a:round/>
            </a:ln>
          </p:spPr>
          <p:txBody>
            <a:bodyPr rtlCol="0" anchor="ctr"/>
            <a:lstStyle/>
            <a:p>
              <a:pP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grpSp>
      <p:sp>
        <p:nvSpPr>
          <p:cNvPr id="77" name="Slide Number Placeholder 1">
            <a:extLst>
              <a:ext uri="{FF2B5EF4-FFF2-40B4-BE49-F238E27FC236}">
                <a16:creationId xmlns:a16="http://schemas.microsoft.com/office/drawing/2014/main" id="{DAC2D7C9-2AA1-4316-8677-2CA6AC0B7096}"/>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60</a:t>
            </a:fld>
            <a:endParaRPr lang="en-US" sz="900" dirty="0">
              <a:solidFill>
                <a:srgbClr val="FFFFFF"/>
              </a:solidFill>
              <a:latin typeface="Amazon Ember"/>
            </a:endParaRPr>
          </a:p>
        </p:txBody>
      </p:sp>
    </p:spTree>
    <p:extLst>
      <p:ext uri="{BB962C8B-B14F-4D97-AF65-F5344CB8AC3E}">
        <p14:creationId xmlns:p14="http://schemas.microsoft.com/office/powerpoint/2010/main" val="32200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500"/>
                                  </p:stCondLst>
                                  <p:childTnLst>
                                    <p:animMotion origin="layout" path="M 0 -2.22222E-6 L 0 -0.0544 " pathEditMode="relative" rAng="0" ptsTypes="AA">
                                      <p:cBhvr>
                                        <p:cTn id="9" dur="600" spd="-100000" fill="hold"/>
                                        <p:tgtEl>
                                          <p:spTgt spid="4"/>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8FDE7EC-79B1-4521-A573-2F21713A3F3A}"/>
              </a:ext>
            </a:extLst>
          </p:cNvPr>
          <p:cNvGrpSpPr/>
          <p:nvPr/>
        </p:nvGrpSpPr>
        <p:grpSpPr>
          <a:xfrm>
            <a:off x="423881" y="1187978"/>
            <a:ext cx="11493500" cy="4687050"/>
            <a:chOff x="423881" y="1322732"/>
            <a:chExt cx="11493500" cy="4687050"/>
          </a:xfrm>
        </p:grpSpPr>
        <p:sp>
          <p:nvSpPr>
            <p:cNvPr id="7" name="TextBox 6">
              <a:extLst>
                <a:ext uri="{FF2B5EF4-FFF2-40B4-BE49-F238E27FC236}">
                  <a16:creationId xmlns:a16="http://schemas.microsoft.com/office/drawing/2014/main" id="{9DDFC09D-5C8C-C949-85F7-85E9A3968537}"/>
                </a:ext>
              </a:extLst>
            </p:cNvPr>
            <p:cNvSpPr txBox="1"/>
            <p:nvPr/>
          </p:nvSpPr>
          <p:spPr>
            <a:xfrm>
              <a:off x="423881" y="1322732"/>
              <a:ext cx="8740141" cy="313932"/>
            </a:xfrm>
            <a:prstGeom prst="rect">
              <a:avLst/>
            </a:prstGeom>
            <a:noFill/>
          </p:spPr>
          <p:txBody>
            <a:bodyPr wrap="square" lIns="152400">
              <a:spAutoFit/>
            </a:bodyPr>
            <a:lstStyle/>
            <a:p>
              <a:pPr defTabSz="914099" fontAlgn="base">
                <a:lnSpc>
                  <a:spcPct val="90000"/>
                </a:lnSpc>
                <a:spcAft>
                  <a:spcPts val="1000"/>
                </a:spcAft>
                <a:buSzPct val="90000"/>
                <a:defRPr/>
              </a:pPr>
              <a:r>
                <a:rPr lang="en-US" sz="1600" b="1" dirty="0">
                  <a:solidFill>
                    <a:srgbClr val="F2F4F4"/>
                  </a:solidFill>
                  <a:latin typeface="Amazon Ember" panose="020B0603020204020204" pitchFamily="34" charset="0"/>
                  <a:ea typeface="Amazon Ember" panose="020B0603020204020204" pitchFamily="34" charset="0"/>
                  <a:cs typeface="Amazon Ember" panose="020B0603020204020204" pitchFamily="34" charset="0"/>
                </a:rPr>
                <a:t>NATURAL LANGUAGE PROCESSING</a:t>
              </a:r>
            </a:p>
          </p:txBody>
        </p:sp>
        <p:graphicFrame>
          <p:nvGraphicFramePr>
            <p:cNvPr id="8" name="Table 7">
              <a:extLst>
                <a:ext uri="{FF2B5EF4-FFF2-40B4-BE49-F238E27FC236}">
                  <a16:creationId xmlns:a16="http://schemas.microsoft.com/office/drawing/2014/main" id="{26C73209-C9CF-F941-8BC0-9C8B53A36638}"/>
                </a:ext>
              </a:extLst>
            </p:cNvPr>
            <p:cNvGraphicFramePr>
              <a:graphicFrameLocks/>
            </p:cNvGraphicFramePr>
            <p:nvPr>
              <p:extLst>
                <p:ext uri="{D42A27DB-BD31-4B8C-83A1-F6EECF244321}">
                  <p14:modId xmlns:p14="http://schemas.microsoft.com/office/powerpoint/2010/main" val="1083057737"/>
                </p:ext>
              </p:extLst>
            </p:nvPr>
          </p:nvGraphicFramePr>
          <p:xfrm>
            <a:off x="582733" y="4112402"/>
            <a:ext cx="11334648" cy="1897380"/>
          </p:xfrm>
          <a:graphic>
            <a:graphicData uri="http://schemas.openxmlformats.org/drawingml/2006/table">
              <a:tbl>
                <a:tblPr firstRow="1" bandRow="1">
                  <a:tableStyleId>{2D5ABB26-0587-4C30-8999-92F81FD0307C}</a:tableStyleId>
                </a:tblPr>
                <a:tblGrid>
                  <a:gridCol w="3805117">
                    <a:extLst>
                      <a:ext uri="{9D8B030D-6E8A-4147-A177-3AD203B41FA5}">
                        <a16:colId xmlns:a16="http://schemas.microsoft.com/office/drawing/2014/main" val="2538284249"/>
                      </a:ext>
                    </a:extLst>
                  </a:gridCol>
                  <a:gridCol w="3851177">
                    <a:extLst>
                      <a:ext uri="{9D8B030D-6E8A-4147-A177-3AD203B41FA5}">
                        <a16:colId xmlns:a16="http://schemas.microsoft.com/office/drawing/2014/main" val="3907829355"/>
                      </a:ext>
                    </a:extLst>
                  </a:gridCol>
                  <a:gridCol w="3678354">
                    <a:extLst>
                      <a:ext uri="{9D8B030D-6E8A-4147-A177-3AD203B41FA5}">
                        <a16:colId xmlns:a16="http://schemas.microsoft.com/office/drawing/2014/main" val="434597970"/>
                      </a:ext>
                    </a:extLst>
                  </a:gridCol>
                </a:tblGrid>
                <a:tr h="368300">
                  <a:tc>
                    <a:txBody>
                      <a:bodyPr/>
                      <a:lstStyle/>
                      <a:p>
                        <a:pPr algn="l"/>
                        <a:r>
                          <a:rPr lang="en-US" sz="1700" dirty="0">
                            <a:solidFill>
                              <a:schemeClr val="accent1"/>
                            </a:solidFill>
                            <a:latin typeface="+mj-lt"/>
                          </a:rPr>
                          <a:t>Model</a:t>
                        </a:r>
                      </a:p>
                    </a:txBody>
                    <a:tcPr marL="0" marR="76200" marT="38100" marB="7620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700" dirty="0">
                            <a:solidFill>
                              <a:schemeClr val="accent2"/>
                            </a:solidFill>
                            <a:latin typeface="+mj-lt"/>
                          </a:rPr>
                          <a:t># Parameters</a:t>
                        </a:r>
                      </a:p>
                    </a:txBody>
                    <a:tcPr marL="0" marR="76200" marT="38100" marB="76200"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1700" dirty="0">
                            <a:solidFill>
                              <a:schemeClr val="accent3"/>
                            </a:solidFill>
                            <a:latin typeface="+mj-lt"/>
                          </a:rPr>
                          <a:t>ImageNet accuracy</a:t>
                        </a:r>
                      </a:p>
                    </a:txBody>
                    <a:tcPr marL="0" marR="76200" marT="38100" marB="762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1461760"/>
                    </a:ext>
                  </a:extLst>
                </a:tr>
                <a:tr h="381000">
                  <a:tc>
                    <a:txBody>
                      <a:bodyPr/>
                      <a:lstStyle/>
                      <a:p>
                        <a:pPr algn="l"/>
                        <a:r>
                          <a:rPr lang="en-US" sz="2000" dirty="0"/>
                          <a:t>ResNet-152</a:t>
                        </a:r>
                      </a:p>
                    </a:txBody>
                    <a:tcPr marL="0" marR="76200" marT="38100" marB="3810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2000" dirty="0"/>
                      </a:p>
                    </a:txBody>
                    <a:tcPr marL="0" marR="76200" marT="38100" marB="3810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2000" dirty="0"/>
                      </a:p>
                    </a:txBody>
                    <a:tcPr marL="0" marR="76200" marT="38100" marB="3810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278163"/>
                    </a:ext>
                  </a:extLst>
                </a:tr>
                <a:tr h="381000">
                  <a:tc>
                    <a:txBody>
                      <a:bodyPr/>
                      <a:lstStyle/>
                      <a:p>
                        <a:pPr algn="l"/>
                        <a:r>
                          <a:rPr lang="en-US" sz="2000" dirty="0"/>
                          <a:t>ResNeXt-101</a:t>
                        </a:r>
                      </a:p>
                    </a:txBody>
                    <a:tcPr marL="0" marR="76200" marT="38100" marB="3810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2000" dirty="0"/>
                      </a:p>
                    </a:txBody>
                    <a:tcPr marL="0" marR="76200" marT="38100" marB="3810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2000" dirty="0"/>
                      </a:p>
                    </a:txBody>
                    <a:tcPr marL="0" marR="76200" marT="38100" marB="3810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6711196"/>
                    </a:ext>
                  </a:extLst>
                </a:tr>
                <a:tr h="381000">
                  <a:tc>
                    <a:txBody>
                      <a:bodyPr/>
                      <a:lstStyle/>
                      <a:p>
                        <a:pPr algn="l"/>
                        <a:r>
                          <a:rPr lang="en-US" sz="2000" dirty="0"/>
                          <a:t>AmoebaNet-C</a:t>
                        </a:r>
                      </a:p>
                    </a:txBody>
                    <a:tcPr marL="0" marR="76200" marT="38100" marB="3810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2000" dirty="0"/>
                      </a:p>
                    </a:txBody>
                    <a:tcPr marL="0" marR="76200" marT="38100" marB="3810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2000" dirty="0"/>
                      </a:p>
                    </a:txBody>
                    <a:tcPr marL="0" marR="76200" marT="38100" marB="3810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5713754"/>
                    </a:ext>
                  </a:extLst>
                </a:tr>
                <a:tr h="381000">
                  <a:tc>
                    <a:txBody>
                      <a:bodyPr/>
                      <a:lstStyle/>
                      <a:p>
                        <a:pPr algn="l"/>
                        <a:r>
                          <a:rPr lang="en-US" sz="2000" dirty="0"/>
                          <a:t>AmoebaNet-B</a:t>
                        </a:r>
                      </a:p>
                    </a:txBody>
                    <a:tcPr marL="0" marR="76200" marT="38100" marB="38100" anchor="ctr">
                      <a:lnL>
                        <a:noFill/>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endParaRPr lang="en-US" sz="2000" dirty="0"/>
                      </a:p>
                    </a:txBody>
                    <a:tcPr marL="0" marR="76200" marT="38100" marB="38100" anchor="ctr">
                      <a:lnL>
                        <a:noFill/>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endParaRPr lang="en-US" sz="2000" dirty="0"/>
                      </a:p>
                    </a:txBody>
                    <a:tcPr marL="0" marR="76200" marT="38100" marB="38100" anchor="ctr">
                      <a:lnL>
                        <a:noFill/>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775118162"/>
                    </a:ext>
                  </a:extLst>
                </a:tr>
              </a:tbl>
            </a:graphicData>
          </a:graphic>
        </p:graphicFrame>
        <p:sp>
          <p:nvSpPr>
            <p:cNvPr id="9" name="TextBox 8">
              <a:extLst>
                <a:ext uri="{FF2B5EF4-FFF2-40B4-BE49-F238E27FC236}">
                  <a16:creationId xmlns:a16="http://schemas.microsoft.com/office/drawing/2014/main" id="{972D0E4B-1D3A-4045-85CB-9D32C98D43B8}"/>
                </a:ext>
              </a:extLst>
            </p:cNvPr>
            <p:cNvSpPr txBox="1"/>
            <p:nvPr/>
          </p:nvSpPr>
          <p:spPr>
            <a:xfrm>
              <a:off x="423881" y="3728168"/>
              <a:ext cx="9001125" cy="313932"/>
            </a:xfrm>
            <a:prstGeom prst="rect">
              <a:avLst/>
            </a:prstGeom>
            <a:noFill/>
          </p:spPr>
          <p:txBody>
            <a:bodyPr wrap="square" lIns="152400">
              <a:spAutoFit/>
            </a:bodyPr>
            <a:lstStyle/>
            <a:p>
              <a:pPr defTabSz="914099" fontAlgn="base">
                <a:lnSpc>
                  <a:spcPct val="90000"/>
                </a:lnSpc>
                <a:spcAft>
                  <a:spcPts val="1000"/>
                </a:spcAft>
                <a:buSzPct val="90000"/>
                <a:defRPr/>
              </a:pPr>
              <a:r>
                <a:rPr lang="en-US" sz="1600" b="1" dirty="0">
                  <a:solidFill>
                    <a:srgbClr val="F2F4F4"/>
                  </a:solidFill>
                  <a:latin typeface="Amazon Ember" panose="020B0603020204020204" pitchFamily="34" charset="0"/>
                  <a:ea typeface="Amazon Ember" panose="020B0603020204020204" pitchFamily="34" charset="0"/>
                  <a:cs typeface="Amazon Ember" panose="020B0603020204020204" pitchFamily="34" charset="0"/>
                </a:rPr>
                <a:t>COMPUTER VISION</a:t>
              </a:r>
            </a:p>
          </p:txBody>
        </p:sp>
        <p:sp>
          <p:nvSpPr>
            <p:cNvPr id="13" name="TextBox 12">
              <a:extLst>
                <a:ext uri="{FF2B5EF4-FFF2-40B4-BE49-F238E27FC236}">
                  <a16:creationId xmlns:a16="http://schemas.microsoft.com/office/drawing/2014/main" id="{AC8E5648-E0F1-3F44-BB41-D1AD176BBCF9}"/>
                </a:ext>
              </a:extLst>
            </p:cNvPr>
            <p:cNvSpPr txBox="1"/>
            <p:nvPr/>
          </p:nvSpPr>
          <p:spPr>
            <a:xfrm>
              <a:off x="423881" y="1624323"/>
              <a:ext cx="2715487" cy="477118"/>
            </a:xfrm>
            <a:prstGeom prst="rect">
              <a:avLst/>
            </a:prstGeom>
            <a:noFill/>
          </p:spPr>
          <p:txBody>
            <a:bodyPr wrap="none" lIns="152400" tIns="121920" rIns="152400" bIns="121920" rtlCol="0">
              <a:spAutoFit/>
            </a:bodyPr>
            <a:lstStyle/>
            <a:p>
              <a:pPr>
                <a:lnSpc>
                  <a:spcPct val="90000"/>
                </a:lnSpc>
                <a:spcAft>
                  <a:spcPts val="1500"/>
                </a:spcAft>
              </a:pPr>
              <a:r>
                <a:rPr lang="en-US" sz="1667" dirty="0">
                  <a:solidFill>
                    <a:schemeClr val="accent1"/>
                  </a:solidFill>
                  <a:latin typeface="+mj-lt"/>
                </a:rPr>
                <a:t>GPT-2 size </a:t>
              </a:r>
              <a:r>
                <a:rPr lang="en-US" sz="1500" dirty="0">
                  <a:solidFill>
                    <a:schemeClr val="accent1"/>
                  </a:solidFill>
                </a:rPr>
                <a:t>(# parameters)</a:t>
              </a:r>
            </a:p>
          </p:txBody>
        </p:sp>
        <p:grpSp>
          <p:nvGrpSpPr>
            <p:cNvPr id="14" name="Group 13">
              <a:extLst>
                <a:ext uri="{FF2B5EF4-FFF2-40B4-BE49-F238E27FC236}">
                  <a16:creationId xmlns:a16="http://schemas.microsoft.com/office/drawing/2014/main" id="{B72FCE95-A4FB-E44E-8340-F49B287E2060}"/>
                </a:ext>
              </a:extLst>
            </p:cNvPr>
            <p:cNvGrpSpPr/>
            <p:nvPr/>
          </p:nvGrpSpPr>
          <p:grpSpPr>
            <a:xfrm>
              <a:off x="582732" y="2107695"/>
              <a:ext cx="3552724" cy="1365565"/>
              <a:chOff x="514471" y="2598539"/>
              <a:chExt cx="4263269" cy="1638678"/>
            </a:xfrm>
          </p:grpSpPr>
          <p:sp>
            <p:nvSpPr>
              <p:cNvPr id="15" name="TextBox 14">
                <a:extLst>
                  <a:ext uri="{FF2B5EF4-FFF2-40B4-BE49-F238E27FC236}">
                    <a16:creationId xmlns:a16="http://schemas.microsoft.com/office/drawing/2014/main" id="{AE324275-E7BD-B445-B9CC-C830DDBA5E6E}"/>
                  </a:ext>
                </a:extLst>
              </p:cNvPr>
              <p:cNvSpPr txBox="1"/>
              <p:nvPr/>
            </p:nvSpPr>
            <p:spPr>
              <a:xfrm>
                <a:off x="869996" y="2619670"/>
                <a:ext cx="467436" cy="193976"/>
              </a:xfrm>
              <a:prstGeom prst="rect">
                <a:avLst/>
              </a:prstGeom>
              <a:noFill/>
            </p:spPr>
            <p:txBody>
              <a:bodyPr wrap="non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117M</a:t>
                </a:r>
              </a:p>
            </p:txBody>
          </p:sp>
          <p:sp>
            <p:nvSpPr>
              <p:cNvPr id="16" name="TextBox 15">
                <a:extLst>
                  <a:ext uri="{FF2B5EF4-FFF2-40B4-BE49-F238E27FC236}">
                    <a16:creationId xmlns:a16="http://schemas.microsoft.com/office/drawing/2014/main" id="{B16D15D1-6A0C-1743-8804-92861D06B7F3}"/>
                  </a:ext>
                </a:extLst>
              </p:cNvPr>
              <p:cNvSpPr txBox="1"/>
              <p:nvPr/>
            </p:nvSpPr>
            <p:spPr>
              <a:xfrm>
                <a:off x="1396473" y="3083143"/>
                <a:ext cx="467436" cy="193976"/>
              </a:xfrm>
              <a:prstGeom prst="rect">
                <a:avLst/>
              </a:prstGeom>
              <a:noFill/>
            </p:spPr>
            <p:txBody>
              <a:bodyPr wrap="non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345M</a:t>
                </a:r>
              </a:p>
            </p:txBody>
          </p:sp>
          <p:sp>
            <p:nvSpPr>
              <p:cNvPr id="17" name="Rectangle 16">
                <a:extLst>
                  <a:ext uri="{FF2B5EF4-FFF2-40B4-BE49-F238E27FC236}">
                    <a16:creationId xmlns:a16="http://schemas.microsoft.com/office/drawing/2014/main" id="{F89531A1-5740-5E42-9AB5-A94ACF5F7766}"/>
                  </a:ext>
                </a:extLst>
              </p:cNvPr>
              <p:cNvSpPr/>
              <p:nvPr/>
            </p:nvSpPr>
            <p:spPr bwMode="auto">
              <a:xfrm>
                <a:off x="514471" y="2598539"/>
                <a:ext cx="279301" cy="246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18" name="Rectangle 17">
                <a:extLst>
                  <a:ext uri="{FF2B5EF4-FFF2-40B4-BE49-F238E27FC236}">
                    <a16:creationId xmlns:a16="http://schemas.microsoft.com/office/drawing/2014/main" id="{6A67908D-D133-0640-A644-AFD91392CA06}"/>
                  </a:ext>
                </a:extLst>
              </p:cNvPr>
              <p:cNvSpPr/>
              <p:nvPr/>
            </p:nvSpPr>
            <p:spPr bwMode="auto">
              <a:xfrm>
                <a:off x="514471" y="3062221"/>
                <a:ext cx="801153" cy="246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19" name="Rectangle 18">
                <a:extLst>
                  <a:ext uri="{FF2B5EF4-FFF2-40B4-BE49-F238E27FC236}">
                    <a16:creationId xmlns:a16="http://schemas.microsoft.com/office/drawing/2014/main" id="{0EFB667C-25C1-E949-8358-6A067B152A0C}"/>
                  </a:ext>
                </a:extLst>
              </p:cNvPr>
              <p:cNvSpPr/>
              <p:nvPr/>
            </p:nvSpPr>
            <p:spPr bwMode="auto">
              <a:xfrm>
                <a:off x="514471" y="3526648"/>
                <a:ext cx="1764007" cy="246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20" name="Rectangle 19">
                <a:extLst>
                  <a:ext uri="{FF2B5EF4-FFF2-40B4-BE49-F238E27FC236}">
                    <a16:creationId xmlns:a16="http://schemas.microsoft.com/office/drawing/2014/main" id="{C3E7D9CD-416D-5C41-AC20-48639A7ACC18}"/>
                  </a:ext>
                </a:extLst>
              </p:cNvPr>
              <p:cNvSpPr/>
              <p:nvPr/>
            </p:nvSpPr>
            <p:spPr bwMode="auto">
              <a:xfrm>
                <a:off x="514471" y="3991074"/>
                <a:ext cx="3550065" cy="246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21" name="TextBox 20">
                <a:extLst>
                  <a:ext uri="{FF2B5EF4-FFF2-40B4-BE49-F238E27FC236}">
                    <a16:creationId xmlns:a16="http://schemas.microsoft.com/office/drawing/2014/main" id="{20674B36-5826-7E4D-9C83-904535C0B8B4}"/>
                  </a:ext>
                </a:extLst>
              </p:cNvPr>
              <p:cNvSpPr txBox="1"/>
              <p:nvPr/>
            </p:nvSpPr>
            <p:spPr>
              <a:xfrm>
                <a:off x="2348973" y="3552769"/>
                <a:ext cx="467436" cy="193976"/>
              </a:xfrm>
              <a:prstGeom prst="rect">
                <a:avLst/>
              </a:prstGeom>
              <a:noFill/>
            </p:spPr>
            <p:txBody>
              <a:bodyPr wrap="non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762M</a:t>
                </a:r>
              </a:p>
            </p:txBody>
          </p:sp>
          <p:sp>
            <p:nvSpPr>
              <p:cNvPr id="22" name="TextBox 21">
                <a:extLst>
                  <a:ext uri="{FF2B5EF4-FFF2-40B4-BE49-F238E27FC236}">
                    <a16:creationId xmlns:a16="http://schemas.microsoft.com/office/drawing/2014/main" id="{58CD5CE3-8C37-9F44-92B5-1F0FF6AAB97D}"/>
                  </a:ext>
                </a:extLst>
              </p:cNvPr>
              <p:cNvSpPr txBox="1"/>
              <p:nvPr/>
            </p:nvSpPr>
            <p:spPr>
              <a:xfrm>
                <a:off x="4139674" y="4024336"/>
                <a:ext cx="638066"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1.542B</a:t>
                </a:r>
              </a:p>
            </p:txBody>
          </p:sp>
        </p:grpSp>
        <p:sp>
          <p:nvSpPr>
            <p:cNvPr id="23" name="TextBox 22">
              <a:extLst>
                <a:ext uri="{FF2B5EF4-FFF2-40B4-BE49-F238E27FC236}">
                  <a16:creationId xmlns:a16="http://schemas.microsoft.com/office/drawing/2014/main" id="{F5CC1B35-F9C1-E841-8DAA-60A2D4A28081}"/>
                </a:ext>
              </a:extLst>
            </p:cNvPr>
            <p:cNvSpPr txBox="1"/>
            <p:nvPr/>
          </p:nvSpPr>
          <p:spPr>
            <a:xfrm>
              <a:off x="4224936" y="1624323"/>
              <a:ext cx="2486258" cy="502766"/>
            </a:xfrm>
            <a:prstGeom prst="rect">
              <a:avLst/>
            </a:prstGeom>
            <a:noFill/>
          </p:spPr>
          <p:txBody>
            <a:bodyPr wrap="none" lIns="152400" tIns="121920" rIns="152400" bIns="121920" rtlCol="0">
              <a:spAutoFit/>
            </a:bodyPr>
            <a:lstStyle/>
            <a:p>
              <a:pPr algn="l"/>
              <a:r>
                <a:rPr lang="en-US" sz="1667" dirty="0">
                  <a:solidFill>
                    <a:schemeClr val="accent2"/>
                  </a:solidFill>
                  <a:latin typeface="+mj-lt"/>
                </a:rPr>
                <a:t>LAMBADA perplexity</a:t>
              </a:r>
            </a:p>
          </p:txBody>
        </p:sp>
        <p:grpSp>
          <p:nvGrpSpPr>
            <p:cNvPr id="24" name="Group 23">
              <a:extLst>
                <a:ext uri="{FF2B5EF4-FFF2-40B4-BE49-F238E27FC236}">
                  <a16:creationId xmlns:a16="http://schemas.microsoft.com/office/drawing/2014/main" id="{FF740344-DD00-D84C-93D7-F1025B0BF500}"/>
                </a:ext>
              </a:extLst>
            </p:cNvPr>
            <p:cNvGrpSpPr/>
            <p:nvPr/>
          </p:nvGrpSpPr>
          <p:grpSpPr>
            <a:xfrm>
              <a:off x="4385165" y="2107075"/>
              <a:ext cx="3931768" cy="1366186"/>
              <a:chOff x="5077390" y="2597794"/>
              <a:chExt cx="4718121" cy="1639423"/>
            </a:xfrm>
          </p:grpSpPr>
          <p:sp>
            <p:nvSpPr>
              <p:cNvPr id="25" name="Rectangle 24">
                <a:extLst>
                  <a:ext uri="{FF2B5EF4-FFF2-40B4-BE49-F238E27FC236}">
                    <a16:creationId xmlns:a16="http://schemas.microsoft.com/office/drawing/2014/main" id="{CE762531-1E78-484E-B91D-F34C5541004B}"/>
                  </a:ext>
                </a:extLst>
              </p:cNvPr>
              <p:cNvSpPr/>
              <p:nvPr/>
            </p:nvSpPr>
            <p:spPr bwMode="auto">
              <a:xfrm>
                <a:off x="5077390" y="2597794"/>
                <a:ext cx="3729423" cy="2468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26" name="Rectangle 25">
                <a:extLst>
                  <a:ext uri="{FF2B5EF4-FFF2-40B4-BE49-F238E27FC236}">
                    <a16:creationId xmlns:a16="http://schemas.microsoft.com/office/drawing/2014/main" id="{7F7E18A0-34AD-7148-93ED-E37E4A5349DC}"/>
                  </a:ext>
                </a:extLst>
              </p:cNvPr>
              <p:cNvSpPr/>
              <p:nvPr/>
            </p:nvSpPr>
            <p:spPr bwMode="auto">
              <a:xfrm>
                <a:off x="5077391" y="3061476"/>
                <a:ext cx="468375" cy="2468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27" name="Rectangle 26">
                <a:extLst>
                  <a:ext uri="{FF2B5EF4-FFF2-40B4-BE49-F238E27FC236}">
                    <a16:creationId xmlns:a16="http://schemas.microsoft.com/office/drawing/2014/main" id="{E96F69EE-B2A7-8441-96B3-717367B07051}"/>
                  </a:ext>
                </a:extLst>
              </p:cNvPr>
              <p:cNvSpPr/>
              <p:nvPr/>
            </p:nvSpPr>
            <p:spPr bwMode="auto">
              <a:xfrm>
                <a:off x="5077393" y="3525903"/>
                <a:ext cx="349721" cy="2468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28" name="Rectangle 27">
                <a:extLst>
                  <a:ext uri="{FF2B5EF4-FFF2-40B4-BE49-F238E27FC236}">
                    <a16:creationId xmlns:a16="http://schemas.microsoft.com/office/drawing/2014/main" id="{A75CA253-F324-3345-BF27-34C3022841D8}"/>
                  </a:ext>
                </a:extLst>
              </p:cNvPr>
              <p:cNvSpPr/>
              <p:nvPr/>
            </p:nvSpPr>
            <p:spPr bwMode="auto">
              <a:xfrm>
                <a:off x="5077392" y="3990329"/>
                <a:ext cx="278517" cy="2468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29" name="TextBox 28">
                <a:extLst>
                  <a:ext uri="{FF2B5EF4-FFF2-40B4-BE49-F238E27FC236}">
                    <a16:creationId xmlns:a16="http://schemas.microsoft.com/office/drawing/2014/main" id="{C1DC7F3A-7C95-E642-A02E-F2D3E58885F9}"/>
                  </a:ext>
                </a:extLst>
              </p:cNvPr>
              <p:cNvSpPr txBox="1"/>
              <p:nvPr/>
            </p:nvSpPr>
            <p:spPr>
              <a:xfrm>
                <a:off x="8921796" y="2619670"/>
                <a:ext cx="873715"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35.13</a:t>
                </a:r>
              </a:p>
            </p:txBody>
          </p:sp>
          <p:sp>
            <p:nvSpPr>
              <p:cNvPr id="30" name="TextBox 29">
                <a:extLst>
                  <a:ext uri="{FF2B5EF4-FFF2-40B4-BE49-F238E27FC236}">
                    <a16:creationId xmlns:a16="http://schemas.microsoft.com/office/drawing/2014/main" id="{5A7E0903-14C9-5746-9616-6AFF2FDF54DA}"/>
                  </a:ext>
                </a:extLst>
              </p:cNvPr>
              <p:cNvSpPr txBox="1"/>
              <p:nvPr/>
            </p:nvSpPr>
            <p:spPr>
              <a:xfrm>
                <a:off x="5663674" y="3083144"/>
                <a:ext cx="899051"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15.60</a:t>
                </a:r>
              </a:p>
            </p:txBody>
          </p:sp>
          <p:sp>
            <p:nvSpPr>
              <p:cNvPr id="31" name="TextBox 30">
                <a:extLst>
                  <a:ext uri="{FF2B5EF4-FFF2-40B4-BE49-F238E27FC236}">
                    <a16:creationId xmlns:a16="http://schemas.microsoft.com/office/drawing/2014/main" id="{226FC95F-3868-3049-89A1-1B868C38FB3D}"/>
                  </a:ext>
                </a:extLst>
              </p:cNvPr>
              <p:cNvSpPr txBox="1"/>
              <p:nvPr/>
            </p:nvSpPr>
            <p:spPr>
              <a:xfrm>
                <a:off x="5504117" y="3552769"/>
                <a:ext cx="782383"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10.87</a:t>
                </a:r>
              </a:p>
            </p:txBody>
          </p:sp>
          <p:sp>
            <p:nvSpPr>
              <p:cNvPr id="32" name="TextBox 31">
                <a:extLst>
                  <a:ext uri="{FF2B5EF4-FFF2-40B4-BE49-F238E27FC236}">
                    <a16:creationId xmlns:a16="http://schemas.microsoft.com/office/drawing/2014/main" id="{55A01058-7B4B-6D43-8763-4BB9F8ADCFDC}"/>
                  </a:ext>
                </a:extLst>
              </p:cNvPr>
              <p:cNvSpPr txBox="1"/>
              <p:nvPr/>
            </p:nvSpPr>
            <p:spPr>
              <a:xfrm>
                <a:off x="5465214" y="4024336"/>
                <a:ext cx="638066"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8.63</a:t>
                </a:r>
              </a:p>
            </p:txBody>
          </p:sp>
        </p:grpSp>
        <p:sp>
          <p:nvSpPr>
            <p:cNvPr id="33" name="TextBox 32">
              <a:extLst>
                <a:ext uri="{FF2B5EF4-FFF2-40B4-BE49-F238E27FC236}">
                  <a16:creationId xmlns:a16="http://schemas.microsoft.com/office/drawing/2014/main" id="{4F81850F-5265-8D49-80FA-B64DD71F2DD4}"/>
                </a:ext>
              </a:extLst>
            </p:cNvPr>
            <p:cNvSpPr txBox="1"/>
            <p:nvPr/>
          </p:nvSpPr>
          <p:spPr>
            <a:xfrm>
              <a:off x="8080010" y="1624323"/>
              <a:ext cx="2319546" cy="502766"/>
            </a:xfrm>
            <a:prstGeom prst="rect">
              <a:avLst/>
            </a:prstGeom>
            <a:noFill/>
          </p:spPr>
          <p:txBody>
            <a:bodyPr wrap="none" lIns="152400" tIns="121920" rIns="152400" bIns="121920" rtlCol="0">
              <a:spAutoFit/>
            </a:bodyPr>
            <a:lstStyle/>
            <a:p>
              <a:pPr algn="l"/>
              <a:r>
                <a:rPr lang="en-US" sz="1667" dirty="0">
                  <a:solidFill>
                    <a:schemeClr val="accent3"/>
                  </a:solidFill>
                  <a:latin typeface="+mj-lt"/>
                </a:rPr>
                <a:t>LAMBADA accuracy</a:t>
              </a:r>
            </a:p>
          </p:txBody>
        </p:sp>
        <p:grpSp>
          <p:nvGrpSpPr>
            <p:cNvPr id="34" name="Group 33">
              <a:extLst>
                <a:ext uri="{FF2B5EF4-FFF2-40B4-BE49-F238E27FC236}">
                  <a16:creationId xmlns:a16="http://schemas.microsoft.com/office/drawing/2014/main" id="{D0D2842A-B2EC-5246-A2FF-677842CACADE}"/>
                </a:ext>
              </a:extLst>
            </p:cNvPr>
            <p:cNvGrpSpPr/>
            <p:nvPr/>
          </p:nvGrpSpPr>
          <p:grpSpPr>
            <a:xfrm>
              <a:off x="8261203" y="2107075"/>
              <a:ext cx="3306494" cy="1366186"/>
              <a:chOff x="10000129" y="2597794"/>
              <a:chExt cx="3967793" cy="1639423"/>
            </a:xfrm>
          </p:grpSpPr>
          <p:sp>
            <p:nvSpPr>
              <p:cNvPr id="35" name="Rectangle 34">
                <a:extLst>
                  <a:ext uri="{FF2B5EF4-FFF2-40B4-BE49-F238E27FC236}">
                    <a16:creationId xmlns:a16="http://schemas.microsoft.com/office/drawing/2014/main" id="{672C8AF7-EE31-1245-8E19-029EAB28E49B}"/>
                  </a:ext>
                </a:extLst>
              </p:cNvPr>
              <p:cNvSpPr/>
              <p:nvPr/>
            </p:nvSpPr>
            <p:spPr bwMode="auto">
              <a:xfrm>
                <a:off x="10000129" y="2597794"/>
                <a:ext cx="2355633" cy="2468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36" name="Rectangle 35">
                <a:extLst>
                  <a:ext uri="{FF2B5EF4-FFF2-40B4-BE49-F238E27FC236}">
                    <a16:creationId xmlns:a16="http://schemas.microsoft.com/office/drawing/2014/main" id="{A8119E93-7408-4940-B4C3-A8C8EEC38EB2}"/>
                  </a:ext>
                </a:extLst>
              </p:cNvPr>
              <p:cNvSpPr/>
              <p:nvPr/>
            </p:nvSpPr>
            <p:spPr bwMode="auto">
              <a:xfrm>
                <a:off x="10000129" y="3061476"/>
                <a:ext cx="2821748" cy="2468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37" name="Rectangle 36">
                <a:extLst>
                  <a:ext uri="{FF2B5EF4-FFF2-40B4-BE49-F238E27FC236}">
                    <a16:creationId xmlns:a16="http://schemas.microsoft.com/office/drawing/2014/main" id="{34C93D62-4B21-EB43-9FA1-97C0F913E0AB}"/>
                  </a:ext>
                </a:extLst>
              </p:cNvPr>
              <p:cNvSpPr/>
              <p:nvPr/>
            </p:nvSpPr>
            <p:spPr bwMode="auto">
              <a:xfrm>
                <a:off x="10000129" y="3525903"/>
                <a:ext cx="3064106" cy="2468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38" name="Rectangle 37">
                <a:extLst>
                  <a:ext uri="{FF2B5EF4-FFF2-40B4-BE49-F238E27FC236}">
                    <a16:creationId xmlns:a16="http://schemas.microsoft.com/office/drawing/2014/main" id="{C6E2D266-AC26-BC40-BCDD-8F2F9083FE88}"/>
                  </a:ext>
                </a:extLst>
              </p:cNvPr>
              <p:cNvSpPr/>
              <p:nvPr/>
            </p:nvSpPr>
            <p:spPr bwMode="auto">
              <a:xfrm>
                <a:off x="10000129" y="3990329"/>
                <a:ext cx="3216230" cy="2468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39" name="TextBox 38">
                <a:extLst>
                  <a:ext uri="{FF2B5EF4-FFF2-40B4-BE49-F238E27FC236}">
                    <a16:creationId xmlns:a16="http://schemas.microsoft.com/office/drawing/2014/main" id="{4531B79E-6AA6-894E-B5A2-432B6A11E476}"/>
                  </a:ext>
                </a:extLst>
              </p:cNvPr>
              <p:cNvSpPr txBox="1"/>
              <p:nvPr/>
            </p:nvSpPr>
            <p:spPr>
              <a:xfrm>
                <a:off x="12471118" y="2619670"/>
                <a:ext cx="873715"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45.99</a:t>
                </a:r>
              </a:p>
            </p:txBody>
          </p:sp>
          <p:sp>
            <p:nvSpPr>
              <p:cNvPr id="40" name="TextBox 39">
                <a:extLst>
                  <a:ext uri="{FF2B5EF4-FFF2-40B4-BE49-F238E27FC236}">
                    <a16:creationId xmlns:a16="http://schemas.microsoft.com/office/drawing/2014/main" id="{F864D36F-B93B-CC49-BE89-DD705B023754}"/>
                  </a:ext>
                </a:extLst>
              </p:cNvPr>
              <p:cNvSpPr txBox="1"/>
              <p:nvPr/>
            </p:nvSpPr>
            <p:spPr>
              <a:xfrm>
                <a:off x="12946108" y="3083144"/>
                <a:ext cx="899051"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55.48</a:t>
                </a:r>
              </a:p>
            </p:txBody>
          </p:sp>
          <p:sp>
            <p:nvSpPr>
              <p:cNvPr id="41" name="TextBox 40">
                <a:extLst>
                  <a:ext uri="{FF2B5EF4-FFF2-40B4-BE49-F238E27FC236}">
                    <a16:creationId xmlns:a16="http://schemas.microsoft.com/office/drawing/2014/main" id="{74C076BE-CC53-6743-B779-C97AF0F9E373}"/>
                  </a:ext>
                </a:extLst>
              </p:cNvPr>
              <p:cNvSpPr txBox="1"/>
              <p:nvPr/>
            </p:nvSpPr>
            <p:spPr>
              <a:xfrm>
                <a:off x="13185539" y="3552769"/>
                <a:ext cx="782383"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60.12</a:t>
                </a:r>
              </a:p>
            </p:txBody>
          </p:sp>
          <p:sp>
            <p:nvSpPr>
              <p:cNvPr id="42" name="TextBox 41">
                <a:extLst>
                  <a:ext uri="{FF2B5EF4-FFF2-40B4-BE49-F238E27FC236}">
                    <a16:creationId xmlns:a16="http://schemas.microsoft.com/office/drawing/2014/main" id="{F22903B8-7A33-D042-9701-BAD00490C7BA}"/>
                  </a:ext>
                </a:extLst>
              </p:cNvPr>
              <p:cNvSpPr txBox="1"/>
              <p:nvPr/>
            </p:nvSpPr>
            <p:spPr>
              <a:xfrm>
                <a:off x="13322047" y="4024336"/>
                <a:ext cx="638066"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63.24</a:t>
                </a:r>
              </a:p>
            </p:txBody>
          </p:sp>
        </p:grpSp>
        <p:grpSp>
          <p:nvGrpSpPr>
            <p:cNvPr id="43" name="Group 42">
              <a:extLst>
                <a:ext uri="{FF2B5EF4-FFF2-40B4-BE49-F238E27FC236}">
                  <a16:creationId xmlns:a16="http://schemas.microsoft.com/office/drawing/2014/main" id="{8AA914AB-AEC3-5344-830D-832BAD2266A6}"/>
                </a:ext>
              </a:extLst>
            </p:cNvPr>
            <p:cNvGrpSpPr/>
            <p:nvPr/>
          </p:nvGrpSpPr>
          <p:grpSpPr>
            <a:xfrm>
              <a:off x="4384978" y="4547612"/>
              <a:ext cx="3887192" cy="1365915"/>
              <a:chOff x="5077166" y="5676591"/>
              <a:chExt cx="4664630" cy="1639098"/>
            </a:xfrm>
          </p:grpSpPr>
          <p:sp>
            <p:nvSpPr>
              <p:cNvPr id="44" name="Rectangle 43">
                <a:extLst>
                  <a:ext uri="{FF2B5EF4-FFF2-40B4-BE49-F238E27FC236}">
                    <a16:creationId xmlns:a16="http://schemas.microsoft.com/office/drawing/2014/main" id="{7EF4864A-FC5B-7449-9C6A-BFCE0E407FFE}"/>
                  </a:ext>
                </a:extLst>
              </p:cNvPr>
              <p:cNvSpPr/>
              <p:nvPr/>
            </p:nvSpPr>
            <p:spPr bwMode="auto">
              <a:xfrm>
                <a:off x="5077166" y="5676591"/>
                <a:ext cx="396775" cy="2468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45" name="Rectangle 44">
                <a:extLst>
                  <a:ext uri="{FF2B5EF4-FFF2-40B4-BE49-F238E27FC236}">
                    <a16:creationId xmlns:a16="http://schemas.microsoft.com/office/drawing/2014/main" id="{895FE0C4-BE8F-AB4C-8775-F2CFC45D4274}"/>
                  </a:ext>
                </a:extLst>
              </p:cNvPr>
              <p:cNvSpPr/>
              <p:nvPr/>
            </p:nvSpPr>
            <p:spPr bwMode="auto">
              <a:xfrm>
                <a:off x="5077166" y="6140661"/>
                <a:ext cx="537176" cy="2468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46" name="Rectangle 45">
                <a:extLst>
                  <a:ext uri="{FF2B5EF4-FFF2-40B4-BE49-F238E27FC236}">
                    <a16:creationId xmlns:a16="http://schemas.microsoft.com/office/drawing/2014/main" id="{9C8098AD-94C1-2C47-8D80-EB24CCC44A2B}"/>
                  </a:ext>
                </a:extLst>
              </p:cNvPr>
              <p:cNvSpPr/>
              <p:nvPr/>
            </p:nvSpPr>
            <p:spPr bwMode="auto">
              <a:xfrm>
                <a:off x="5077166" y="6604731"/>
                <a:ext cx="799977" cy="2468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47" name="Rectangle 46">
                <a:extLst>
                  <a:ext uri="{FF2B5EF4-FFF2-40B4-BE49-F238E27FC236}">
                    <a16:creationId xmlns:a16="http://schemas.microsoft.com/office/drawing/2014/main" id="{17C6BB3A-C731-054A-B171-EC161650B826}"/>
                  </a:ext>
                </a:extLst>
              </p:cNvPr>
              <p:cNvSpPr/>
              <p:nvPr/>
            </p:nvSpPr>
            <p:spPr bwMode="auto">
              <a:xfrm>
                <a:off x="5077166" y="7068801"/>
                <a:ext cx="3685385" cy="2468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48" name="TextBox 47">
                <a:extLst>
                  <a:ext uri="{FF2B5EF4-FFF2-40B4-BE49-F238E27FC236}">
                    <a16:creationId xmlns:a16="http://schemas.microsoft.com/office/drawing/2014/main" id="{0EC3F4E7-E1DE-D44E-8119-F04EC767E166}"/>
                  </a:ext>
                </a:extLst>
              </p:cNvPr>
              <p:cNvSpPr txBox="1"/>
              <p:nvPr/>
            </p:nvSpPr>
            <p:spPr>
              <a:xfrm>
                <a:off x="5579142" y="5739133"/>
                <a:ext cx="873715"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~60M</a:t>
                </a:r>
              </a:p>
            </p:txBody>
          </p:sp>
          <p:sp>
            <p:nvSpPr>
              <p:cNvPr id="49" name="TextBox 48">
                <a:extLst>
                  <a:ext uri="{FF2B5EF4-FFF2-40B4-BE49-F238E27FC236}">
                    <a16:creationId xmlns:a16="http://schemas.microsoft.com/office/drawing/2014/main" id="{C8AB278F-1271-384E-A53F-803E2928AC6C}"/>
                  </a:ext>
                </a:extLst>
              </p:cNvPr>
              <p:cNvSpPr txBox="1"/>
              <p:nvPr/>
            </p:nvSpPr>
            <p:spPr>
              <a:xfrm>
                <a:off x="5744583" y="6161903"/>
                <a:ext cx="873715"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~80M</a:t>
                </a:r>
              </a:p>
            </p:txBody>
          </p:sp>
          <p:sp>
            <p:nvSpPr>
              <p:cNvPr id="50" name="TextBox 49">
                <a:extLst>
                  <a:ext uri="{FF2B5EF4-FFF2-40B4-BE49-F238E27FC236}">
                    <a16:creationId xmlns:a16="http://schemas.microsoft.com/office/drawing/2014/main" id="{A69BF1E9-F05C-7748-AD2C-ECAA3CEB62BD}"/>
                  </a:ext>
                </a:extLst>
              </p:cNvPr>
              <p:cNvSpPr txBox="1"/>
              <p:nvPr/>
            </p:nvSpPr>
            <p:spPr>
              <a:xfrm>
                <a:off x="6000828" y="6641539"/>
                <a:ext cx="873715"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~120M</a:t>
                </a:r>
              </a:p>
            </p:txBody>
          </p:sp>
          <p:sp>
            <p:nvSpPr>
              <p:cNvPr id="51" name="TextBox 50">
                <a:extLst>
                  <a:ext uri="{FF2B5EF4-FFF2-40B4-BE49-F238E27FC236}">
                    <a16:creationId xmlns:a16="http://schemas.microsoft.com/office/drawing/2014/main" id="{708F908D-0D30-C24F-AD66-ACBB035A7BF2}"/>
                  </a:ext>
                </a:extLst>
              </p:cNvPr>
              <p:cNvSpPr txBox="1"/>
              <p:nvPr/>
            </p:nvSpPr>
            <p:spPr>
              <a:xfrm>
                <a:off x="8868081" y="7095295"/>
                <a:ext cx="873715"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~550M</a:t>
                </a:r>
              </a:p>
            </p:txBody>
          </p:sp>
        </p:grpSp>
        <p:grpSp>
          <p:nvGrpSpPr>
            <p:cNvPr id="52" name="Group 51">
              <a:extLst>
                <a:ext uri="{FF2B5EF4-FFF2-40B4-BE49-F238E27FC236}">
                  <a16:creationId xmlns:a16="http://schemas.microsoft.com/office/drawing/2014/main" id="{D8FFF96F-BC23-2F41-9830-D0E763A6D16A}"/>
                </a:ext>
              </a:extLst>
            </p:cNvPr>
            <p:cNvGrpSpPr/>
            <p:nvPr/>
          </p:nvGrpSpPr>
          <p:grpSpPr>
            <a:xfrm>
              <a:off x="8261203" y="4547612"/>
              <a:ext cx="3401654" cy="1365915"/>
              <a:chOff x="10000129" y="5676591"/>
              <a:chExt cx="4081985" cy="1639098"/>
            </a:xfrm>
          </p:grpSpPr>
          <p:sp>
            <p:nvSpPr>
              <p:cNvPr id="53" name="Rectangle 52">
                <a:extLst>
                  <a:ext uri="{FF2B5EF4-FFF2-40B4-BE49-F238E27FC236}">
                    <a16:creationId xmlns:a16="http://schemas.microsoft.com/office/drawing/2014/main" id="{3B12790A-5920-534A-AD0B-F641A1BF0F55}"/>
                  </a:ext>
                </a:extLst>
              </p:cNvPr>
              <p:cNvSpPr/>
              <p:nvPr/>
            </p:nvSpPr>
            <p:spPr bwMode="auto">
              <a:xfrm>
                <a:off x="10000129" y="5676591"/>
                <a:ext cx="1224812" cy="2468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54" name="Rectangle 53">
                <a:extLst>
                  <a:ext uri="{FF2B5EF4-FFF2-40B4-BE49-F238E27FC236}">
                    <a16:creationId xmlns:a16="http://schemas.microsoft.com/office/drawing/2014/main" id="{0FE4B8F3-1602-2F46-A9CF-0B1977989D3B}"/>
                  </a:ext>
                </a:extLst>
              </p:cNvPr>
              <p:cNvSpPr/>
              <p:nvPr/>
            </p:nvSpPr>
            <p:spPr bwMode="auto">
              <a:xfrm>
                <a:off x="10000129" y="6140661"/>
                <a:ext cx="1641669" cy="2468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55" name="Rectangle 54">
                <a:extLst>
                  <a:ext uri="{FF2B5EF4-FFF2-40B4-BE49-F238E27FC236}">
                    <a16:creationId xmlns:a16="http://schemas.microsoft.com/office/drawing/2014/main" id="{974F8FB4-9F24-874B-B748-981F2741027C}"/>
                  </a:ext>
                </a:extLst>
              </p:cNvPr>
              <p:cNvSpPr/>
              <p:nvPr/>
            </p:nvSpPr>
            <p:spPr bwMode="auto">
              <a:xfrm>
                <a:off x="10000129" y="6604731"/>
                <a:ext cx="2462907" cy="2468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56" name="Rectangle 55">
                <a:extLst>
                  <a:ext uri="{FF2B5EF4-FFF2-40B4-BE49-F238E27FC236}">
                    <a16:creationId xmlns:a16="http://schemas.microsoft.com/office/drawing/2014/main" id="{189D2823-4DA2-724F-84FB-F486431BC254}"/>
                  </a:ext>
                </a:extLst>
              </p:cNvPr>
              <p:cNvSpPr/>
              <p:nvPr/>
            </p:nvSpPr>
            <p:spPr bwMode="auto">
              <a:xfrm>
                <a:off x="10000129" y="7068801"/>
                <a:ext cx="3035351" cy="2468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400" tIns="121920" rIns="152400" bIns="1219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917" dirty="0"/>
              </a:p>
            </p:txBody>
          </p:sp>
          <p:sp>
            <p:nvSpPr>
              <p:cNvPr id="57" name="TextBox 56">
                <a:extLst>
                  <a:ext uri="{FF2B5EF4-FFF2-40B4-BE49-F238E27FC236}">
                    <a16:creationId xmlns:a16="http://schemas.microsoft.com/office/drawing/2014/main" id="{81BB77AB-240A-F54A-8B20-314F6365760A}"/>
                  </a:ext>
                </a:extLst>
              </p:cNvPr>
              <p:cNvSpPr txBox="1"/>
              <p:nvPr/>
            </p:nvSpPr>
            <p:spPr>
              <a:xfrm>
                <a:off x="11348641" y="5691074"/>
                <a:ext cx="873715"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80%</a:t>
                </a:r>
              </a:p>
            </p:txBody>
          </p:sp>
          <p:sp>
            <p:nvSpPr>
              <p:cNvPr id="58" name="TextBox 57">
                <a:extLst>
                  <a:ext uri="{FF2B5EF4-FFF2-40B4-BE49-F238E27FC236}">
                    <a16:creationId xmlns:a16="http://schemas.microsoft.com/office/drawing/2014/main" id="{D9E4FAC4-3DF3-724A-B0F2-E7EA942444A4}"/>
                  </a:ext>
                </a:extLst>
              </p:cNvPr>
              <p:cNvSpPr txBox="1"/>
              <p:nvPr/>
            </p:nvSpPr>
            <p:spPr>
              <a:xfrm>
                <a:off x="11785497" y="6170732"/>
                <a:ext cx="873715"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81%</a:t>
                </a:r>
              </a:p>
            </p:txBody>
          </p:sp>
          <p:sp>
            <p:nvSpPr>
              <p:cNvPr id="59" name="TextBox 58">
                <a:extLst>
                  <a:ext uri="{FF2B5EF4-FFF2-40B4-BE49-F238E27FC236}">
                    <a16:creationId xmlns:a16="http://schemas.microsoft.com/office/drawing/2014/main" id="{D86E59BE-BB44-DC4F-A84A-32E50DF48B81}"/>
                  </a:ext>
                </a:extLst>
              </p:cNvPr>
              <p:cNvSpPr txBox="1"/>
              <p:nvPr/>
            </p:nvSpPr>
            <p:spPr>
              <a:xfrm>
                <a:off x="12584578" y="6641539"/>
                <a:ext cx="873715"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83%</a:t>
                </a:r>
              </a:p>
            </p:txBody>
          </p:sp>
          <p:sp>
            <p:nvSpPr>
              <p:cNvPr id="60" name="TextBox 59">
                <a:extLst>
                  <a:ext uri="{FF2B5EF4-FFF2-40B4-BE49-F238E27FC236}">
                    <a16:creationId xmlns:a16="http://schemas.microsoft.com/office/drawing/2014/main" id="{26756A29-3AE7-1B47-9023-FBFDFD6CAD42}"/>
                  </a:ext>
                </a:extLst>
              </p:cNvPr>
              <p:cNvSpPr txBox="1"/>
              <p:nvPr/>
            </p:nvSpPr>
            <p:spPr>
              <a:xfrm>
                <a:off x="13208399" y="7095295"/>
                <a:ext cx="873715" cy="193976"/>
              </a:xfrm>
              <a:prstGeom prst="rect">
                <a:avLst/>
              </a:prstGeom>
              <a:noFill/>
            </p:spPr>
            <p:txBody>
              <a:bodyPr wrap="square" lIns="0" tIns="0" rIns="0" bIns="0" rtlCol="0">
                <a:spAutoFit/>
              </a:bodyPr>
              <a:lstStyle/>
              <a:p>
                <a:pPr>
                  <a:lnSpc>
                    <a:spcPct val="90000"/>
                  </a:lnSpc>
                  <a:spcAft>
                    <a:spcPts val="1500"/>
                  </a:spcAft>
                </a:pPr>
                <a:r>
                  <a:rPr lang="en-US" sz="1167" dirty="0">
                    <a:gradFill>
                      <a:gsLst>
                        <a:gs pos="2917">
                          <a:schemeClr val="tx1"/>
                        </a:gs>
                        <a:gs pos="30000">
                          <a:schemeClr val="tx1"/>
                        </a:gs>
                      </a:gsLst>
                      <a:lin ang="5400000" scaled="0"/>
                    </a:gradFill>
                  </a:rPr>
                  <a:t>84.4%</a:t>
                </a:r>
              </a:p>
            </p:txBody>
          </p:sp>
        </p:grpSp>
      </p:grpSp>
      <p:sp>
        <p:nvSpPr>
          <p:cNvPr id="2" name="Title 1">
            <a:extLst>
              <a:ext uri="{FF2B5EF4-FFF2-40B4-BE49-F238E27FC236}">
                <a16:creationId xmlns:a16="http://schemas.microsoft.com/office/drawing/2014/main" id="{2FD07CF9-186F-433B-AF6B-53D686B7FA13}"/>
              </a:ext>
            </a:extLst>
          </p:cNvPr>
          <p:cNvSpPr>
            <a:spLocks noGrp="1"/>
          </p:cNvSpPr>
          <p:nvPr>
            <p:ph type="title"/>
          </p:nvPr>
        </p:nvSpPr>
        <p:spPr/>
        <p:txBody>
          <a:bodyPr/>
          <a:lstStyle/>
          <a:p>
            <a:r>
              <a:rPr lang="en-US" dirty="0"/>
              <a:t>Larger models have higher prediction accuracy</a:t>
            </a:r>
          </a:p>
        </p:txBody>
      </p:sp>
      <p:sp>
        <p:nvSpPr>
          <p:cNvPr id="61" name="Slide Number Placeholder 1">
            <a:extLst>
              <a:ext uri="{FF2B5EF4-FFF2-40B4-BE49-F238E27FC236}">
                <a16:creationId xmlns:a16="http://schemas.microsoft.com/office/drawing/2014/main" id="{7EE93203-738A-4037-804B-6ECB9205B7DA}"/>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61</a:t>
            </a:fld>
            <a:endParaRPr lang="en-US" sz="900" dirty="0">
              <a:solidFill>
                <a:srgbClr val="FFFFFF"/>
              </a:solidFill>
              <a:latin typeface="Amazon Ember"/>
            </a:endParaRPr>
          </a:p>
        </p:txBody>
      </p:sp>
    </p:spTree>
    <p:extLst>
      <p:ext uri="{BB962C8B-B14F-4D97-AF65-F5344CB8AC3E}">
        <p14:creationId xmlns:p14="http://schemas.microsoft.com/office/powerpoint/2010/main" val="30730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7E6CF-22F9-424D-B6CB-FBB1D499ACD0}"/>
              </a:ext>
            </a:extLst>
          </p:cNvPr>
          <p:cNvSpPr>
            <a:spLocks noGrp="1"/>
          </p:cNvSpPr>
          <p:nvPr>
            <p:ph type="title"/>
          </p:nvPr>
        </p:nvSpPr>
        <p:spPr/>
        <p:txBody>
          <a:bodyPr/>
          <a:lstStyle/>
          <a:p>
            <a:r>
              <a:rPr lang="en-US"/>
              <a:t>But hardware improvements are not keeping up</a:t>
            </a:r>
            <a:endParaRPr lang="en-US" dirty="0"/>
          </a:p>
        </p:txBody>
      </p:sp>
      <p:sp>
        <p:nvSpPr>
          <p:cNvPr id="2" name="Content Placeholder 1">
            <a:extLst>
              <a:ext uri="{FF2B5EF4-FFF2-40B4-BE49-F238E27FC236}">
                <a16:creationId xmlns:a16="http://schemas.microsoft.com/office/drawing/2014/main" id="{92975846-48AE-1348-B63E-C2E4972B7682}"/>
              </a:ext>
            </a:extLst>
          </p:cNvPr>
          <p:cNvSpPr>
            <a:spLocks noGrp="1"/>
          </p:cNvSpPr>
          <p:nvPr>
            <p:ph type="body" sz="quarter" idx="10"/>
          </p:nvPr>
        </p:nvSpPr>
        <p:spPr/>
        <p:txBody>
          <a:bodyPr/>
          <a:lstStyle/>
          <a:p>
            <a:r>
              <a:rPr lang="en-US" dirty="0">
                <a:solidFill>
                  <a:schemeClr val="accent1"/>
                </a:solidFill>
              </a:rPr>
              <a:t>Hardware capacity grows too - but not as fast</a:t>
            </a:r>
          </a:p>
        </p:txBody>
      </p:sp>
      <p:graphicFrame>
        <p:nvGraphicFramePr>
          <p:cNvPr id="10" name="Table 9">
            <a:extLst>
              <a:ext uri="{FF2B5EF4-FFF2-40B4-BE49-F238E27FC236}">
                <a16:creationId xmlns:a16="http://schemas.microsoft.com/office/drawing/2014/main" id="{F6CF29B9-F38F-4DC8-8865-FFC5662385EA}"/>
              </a:ext>
            </a:extLst>
          </p:cNvPr>
          <p:cNvGraphicFramePr>
            <a:graphicFrameLocks/>
          </p:cNvGraphicFramePr>
          <p:nvPr>
            <p:extLst>
              <p:ext uri="{D42A27DB-BD31-4B8C-83A1-F6EECF244321}">
                <p14:modId xmlns:p14="http://schemas.microsoft.com/office/powerpoint/2010/main" val="544049907"/>
              </p:ext>
            </p:extLst>
          </p:nvPr>
        </p:nvGraphicFramePr>
        <p:xfrm>
          <a:off x="945784" y="2947364"/>
          <a:ext cx="10284564" cy="1801895"/>
        </p:xfrm>
        <a:graphic>
          <a:graphicData uri="http://schemas.openxmlformats.org/drawingml/2006/table">
            <a:tbl>
              <a:tblPr firstRow="1" bandRow="1">
                <a:tableStyleId>{2D5ABB26-0587-4C30-8999-92F81FD0307C}</a:tableStyleId>
              </a:tblPr>
              <a:tblGrid>
                <a:gridCol w="2571141">
                  <a:extLst>
                    <a:ext uri="{9D8B030D-6E8A-4147-A177-3AD203B41FA5}">
                      <a16:colId xmlns:a16="http://schemas.microsoft.com/office/drawing/2014/main" val="2538284249"/>
                    </a:ext>
                  </a:extLst>
                </a:gridCol>
                <a:gridCol w="2571141">
                  <a:extLst>
                    <a:ext uri="{9D8B030D-6E8A-4147-A177-3AD203B41FA5}">
                      <a16:colId xmlns:a16="http://schemas.microsoft.com/office/drawing/2014/main" val="3907829355"/>
                    </a:ext>
                  </a:extLst>
                </a:gridCol>
                <a:gridCol w="2571141">
                  <a:extLst>
                    <a:ext uri="{9D8B030D-6E8A-4147-A177-3AD203B41FA5}">
                      <a16:colId xmlns:a16="http://schemas.microsoft.com/office/drawing/2014/main" val="434597970"/>
                    </a:ext>
                  </a:extLst>
                </a:gridCol>
                <a:gridCol w="2571141">
                  <a:extLst>
                    <a:ext uri="{9D8B030D-6E8A-4147-A177-3AD203B41FA5}">
                      <a16:colId xmlns:a16="http://schemas.microsoft.com/office/drawing/2014/main" val="1691988409"/>
                    </a:ext>
                  </a:extLst>
                </a:gridCol>
              </a:tblGrid>
              <a:tr h="354564">
                <a:tc>
                  <a:txBody>
                    <a:bodyPr/>
                    <a:lstStyle/>
                    <a:p>
                      <a:pPr algn="ctr"/>
                      <a:r>
                        <a:rPr lang="en-US" sz="2000" dirty="0">
                          <a:solidFill>
                            <a:schemeClr val="accent1"/>
                          </a:solidFill>
                          <a:latin typeface="+mj-lt"/>
                        </a:rPr>
                        <a:t>INSTANCE TYPE</a:t>
                      </a:r>
                    </a:p>
                  </a:txBody>
                  <a:tcPr marL="0" marR="76200" marT="38100" marB="762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2000" dirty="0">
                          <a:solidFill>
                            <a:schemeClr val="accent2"/>
                          </a:solidFill>
                          <a:latin typeface="+mj-lt"/>
                        </a:rPr>
                        <a:t>AVAILABLE</a:t>
                      </a:r>
                    </a:p>
                  </a:txBody>
                  <a:tcPr marL="0" marR="76200" marT="38100" marB="762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2000" dirty="0">
                          <a:solidFill>
                            <a:schemeClr val="accent2"/>
                          </a:solidFill>
                          <a:latin typeface="+mj-lt"/>
                        </a:rPr>
                        <a:t>GPU</a:t>
                      </a:r>
                    </a:p>
                  </a:txBody>
                  <a:tcPr marL="0" marR="76200" marT="38100" marB="762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2000" dirty="0">
                          <a:solidFill>
                            <a:schemeClr val="accent3"/>
                          </a:solidFill>
                          <a:latin typeface="+mj-lt"/>
                        </a:rPr>
                        <a:t>GPU MEMORY</a:t>
                      </a:r>
                    </a:p>
                  </a:txBody>
                  <a:tcPr marL="0" marR="76200" marT="38100" marB="762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1461760"/>
                  </a:ext>
                </a:extLst>
              </a:tr>
              <a:tr h="370994">
                <a:tc>
                  <a:txBody>
                    <a:bodyPr/>
                    <a:lstStyle/>
                    <a:p>
                      <a:pPr algn="ctr"/>
                      <a:r>
                        <a:rPr lang="en-US" sz="1600" dirty="0"/>
                        <a:t>P2.16xlarge</a:t>
                      </a:r>
                    </a:p>
                  </a:txBody>
                  <a:tcPr marL="76200" marR="76200" marT="38100" marB="38100" anchor="ctr">
                    <a:lnL>
                      <a:noFill/>
                    </a:lnL>
                    <a:lnR>
                      <a:noFill/>
                    </a:lnR>
                    <a:lnT>
                      <a:noFill/>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Sep 2016</a:t>
                      </a:r>
                    </a:p>
                  </a:txBody>
                  <a:tcPr marL="76200" marR="76200" marT="38100" marB="38100" anchor="ctr">
                    <a:lnL>
                      <a:noFill/>
                    </a:lnL>
                    <a:lnR>
                      <a:noFill/>
                    </a:lnR>
                    <a:lnT>
                      <a:noFill/>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NVIDIA K80</a:t>
                      </a:r>
                    </a:p>
                  </a:txBody>
                  <a:tcPr marL="76200" marR="76200" marT="38100" marB="38100" anchor="ctr">
                    <a:lnL>
                      <a:noFill/>
                    </a:lnL>
                    <a:lnR>
                      <a:noFill/>
                    </a:lnR>
                    <a:lnT>
                      <a:noFill/>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12 GB</a:t>
                      </a:r>
                    </a:p>
                  </a:txBody>
                  <a:tcPr marL="0" marR="76200" marT="76200" marB="38100" anchor="ctr">
                    <a:lnL>
                      <a:noFill/>
                    </a:lnL>
                    <a:lnR>
                      <a:noFill/>
                    </a:lnR>
                    <a:lnT>
                      <a:noFill/>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278163"/>
                  </a:ext>
                </a:extLst>
              </a:tr>
              <a:tr h="337267">
                <a:tc>
                  <a:txBody>
                    <a:bodyPr/>
                    <a:lstStyle/>
                    <a:p>
                      <a:pPr algn="ctr"/>
                      <a:r>
                        <a:rPr lang="en-US" sz="1600" dirty="0"/>
                        <a:t>P3.16xlarge</a:t>
                      </a:r>
                    </a:p>
                  </a:txBody>
                  <a:tcPr marL="76200" marR="76200" marT="38100" marB="38100" anchor="ctr">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Oct 2017</a:t>
                      </a:r>
                    </a:p>
                  </a:txBody>
                  <a:tcPr marL="76200" marR="76200" marT="38100" marB="38100" anchor="ctr">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NVIDIA V100</a:t>
                      </a:r>
                    </a:p>
                  </a:txBody>
                  <a:tcPr marL="76200" marR="76200" marT="38100" marB="38100" anchor="ctr">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16 GB</a:t>
                      </a:r>
                    </a:p>
                  </a:txBody>
                  <a:tcPr marL="0" marR="76200" marT="38100" marB="38100" anchor="ctr">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6711196"/>
                  </a:ext>
                </a:extLst>
              </a:tr>
              <a:tr h="337267">
                <a:tc>
                  <a:txBody>
                    <a:bodyPr/>
                    <a:lstStyle/>
                    <a:p>
                      <a:pPr algn="ctr"/>
                      <a:r>
                        <a:rPr lang="en-US" sz="1600" dirty="0"/>
                        <a:t>P3dn.24xlarge</a:t>
                      </a:r>
                    </a:p>
                  </a:txBody>
                  <a:tcPr marL="76200" marR="76200" marT="38100" marB="38100" anchor="ctr">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Dec 2018</a:t>
                      </a:r>
                    </a:p>
                  </a:txBody>
                  <a:tcPr marL="76200" marR="76200" marT="38100" marB="38100" anchor="ctr">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NVIDIA V100</a:t>
                      </a:r>
                    </a:p>
                  </a:txBody>
                  <a:tcPr marL="76200" marR="76200" marT="38100" marB="38100" anchor="ctr">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32 GB</a:t>
                      </a:r>
                    </a:p>
                  </a:txBody>
                  <a:tcPr marL="0" marR="76200" marT="38100" marB="38100" anchor="ctr">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5713754"/>
                  </a:ext>
                </a:extLst>
              </a:tr>
              <a:tr h="337267">
                <a:tc>
                  <a:txBody>
                    <a:bodyPr/>
                    <a:lstStyle/>
                    <a:p>
                      <a:pPr algn="ctr"/>
                      <a:r>
                        <a:rPr lang="en-US" sz="1600" dirty="0"/>
                        <a:t>P4d.24xlarge</a:t>
                      </a:r>
                    </a:p>
                  </a:txBody>
                  <a:tcPr marL="76200" marR="76200" marT="38100" marB="38100" anchor="ctr">
                    <a:lnL>
                      <a:noFill/>
                    </a:lnL>
                    <a:lnR>
                      <a:noFill/>
                    </a:lnR>
                    <a:lnT w="1905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600" dirty="0"/>
                        <a:t>Nov 2020</a:t>
                      </a:r>
                    </a:p>
                  </a:txBody>
                  <a:tcPr marL="76200" marR="76200" marT="38100" marB="38100" anchor="ctr">
                    <a:lnL>
                      <a:noFill/>
                    </a:lnL>
                    <a:lnR>
                      <a:noFill/>
                    </a:lnR>
                    <a:lnT w="1905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600" dirty="0"/>
                        <a:t>NVIDIA A100</a:t>
                      </a:r>
                    </a:p>
                  </a:txBody>
                  <a:tcPr marL="76200" marR="76200" marT="38100" marB="38100" anchor="ctr">
                    <a:lnL>
                      <a:noFill/>
                    </a:lnL>
                    <a:lnR>
                      <a:noFill/>
                    </a:lnR>
                    <a:lnT w="1905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600" dirty="0"/>
                        <a:t>40 GB</a:t>
                      </a:r>
                    </a:p>
                  </a:txBody>
                  <a:tcPr marL="0" marR="76200" marT="38100" marB="38100" anchor="ctr">
                    <a:lnL>
                      <a:noFill/>
                    </a:lnL>
                    <a:lnR>
                      <a:noFill/>
                    </a:lnR>
                    <a:lnT w="19050" cap="flat" cmpd="sng" algn="ctr">
                      <a:solidFill>
                        <a:schemeClr val="bg2"/>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775118162"/>
                  </a:ext>
                </a:extLst>
              </a:tr>
            </a:tbl>
          </a:graphicData>
        </a:graphic>
      </p:graphicFrame>
      <p:grpSp>
        <p:nvGrpSpPr>
          <p:cNvPr id="108" name="Graphic 5189">
            <a:extLst>
              <a:ext uri="{FF2B5EF4-FFF2-40B4-BE49-F238E27FC236}">
                <a16:creationId xmlns:a16="http://schemas.microsoft.com/office/drawing/2014/main" id="{C40FE85A-AFA7-4E74-90A9-E30176C3D070}"/>
              </a:ext>
            </a:extLst>
          </p:cNvPr>
          <p:cNvGrpSpPr/>
          <p:nvPr/>
        </p:nvGrpSpPr>
        <p:grpSpPr>
          <a:xfrm>
            <a:off x="4163552" y="1701173"/>
            <a:ext cx="1209825" cy="1209825"/>
            <a:chOff x="868103" y="9334500"/>
            <a:chExt cx="1905000" cy="1905000"/>
          </a:xfrm>
        </p:grpSpPr>
        <p:sp>
          <p:nvSpPr>
            <p:cNvPr id="109" name="Freeform: Shape 108">
              <a:extLst>
                <a:ext uri="{FF2B5EF4-FFF2-40B4-BE49-F238E27FC236}">
                  <a16:creationId xmlns:a16="http://schemas.microsoft.com/office/drawing/2014/main" id="{F7CE9DF0-8323-4D03-9DD1-3615EC2C8CB4}"/>
                </a:ext>
              </a:extLst>
            </p:cNvPr>
            <p:cNvSpPr/>
            <p:nvPr/>
          </p:nvSpPr>
          <p:spPr>
            <a:xfrm>
              <a:off x="1347972" y="102610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10" name="Freeform: Shape 109">
              <a:extLst>
                <a:ext uri="{FF2B5EF4-FFF2-40B4-BE49-F238E27FC236}">
                  <a16:creationId xmlns:a16="http://schemas.microsoft.com/office/drawing/2014/main" id="{3699BBED-3F73-4CC2-BCEB-617C7A2680BF}"/>
                </a:ext>
              </a:extLst>
            </p:cNvPr>
            <p:cNvSpPr/>
            <p:nvPr/>
          </p:nvSpPr>
          <p:spPr>
            <a:xfrm>
              <a:off x="1599146"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11" name="Freeform: Shape 110">
              <a:extLst>
                <a:ext uri="{FF2B5EF4-FFF2-40B4-BE49-F238E27FC236}">
                  <a16:creationId xmlns:a16="http://schemas.microsoft.com/office/drawing/2014/main" id="{19BF6FC9-E6D2-43A0-A31A-A56545491745}"/>
                </a:ext>
              </a:extLst>
            </p:cNvPr>
            <p:cNvSpPr/>
            <p:nvPr/>
          </p:nvSpPr>
          <p:spPr>
            <a:xfrm>
              <a:off x="1850225"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12" name="Freeform: Shape 111">
              <a:extLst>
                <a:ext uri="{FF2B5EF4-FFF2-40B4-BE49-F238E27FC236}">
                  <a16:creationId xmlns:a16="http://schemas.microsoft.com/office/drawing/2014/main" id="{DED74450-4155-4EFD-9764-E3FA143A2D65}"/>
                </a:ext>
              </a:extLst>
            </p:cNvPr>
            <p:cNvSpPr/>
            <p:nvPr/>
          </p:nvSpPr>
          <p:spPr>
            <a:xfrm>
              <a:off x="2101400" y="102610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grpSp>
          <p:nvGrpSpPr>
            <p:cNvPr id="113" name="Graphic 5189">
              <a:extLst>
                <a:ext uri="{FF2B5EF4-FFF2-40B4-BE49-F238E27FC236}">
                  <a16:creationId xmlns:a16="http://schemas.microsoft.com/office/drawing/2014/main" id="{9986A6D4-09C3-4658-B9D6-ED9D99C9D840}"/>
                </a:ext>
              </a:extLst>
            </p:cNvPr>
            <p:cNvGrpSpPr/>
            <p:nvPr/>
          </p:nvGrpSpPr>
          <p:grpSpPr>
            <a:xfrm>
              <a:off x="1212622" y="9774364"/>
              <a:ext cx="1215580" cy="213550"/>
              <a:chOff x="1212622" y="9774364"/>
              <a:chExt cx="1215580" cy="213550"/>
            </a:xfrm>
            <a:noFill/>
          </p:grpSpPr>
          <p:sp>
            <p:nvSpPr>
              <p:cNvPr id="124" name="Freeform: Shape 123">
                <a:extLst>
                  <a:ext uri="{FF2B5EF4-FFF2-40B4-BE49-F238E27FC236}">
                    <a16:creationId xmlns:a16="http://schemas.microsoft.com/office/drawing/2014/main" id="{1D5D24E1-2BF4-4C73-B4D9-68D50C295BAC}"/>
                  </a:ext>
                </a:extLst>
              </p:cNvPr>
              <p:cNvSpPr/>
              <p:nvPr/>
            </p:nvSpPr>
            <p:spPr>
              <a:xfrm>
                <a:off x="2029867" y="9851993"/>
                <a:ext cx="267462" cy="190"/>
              </a:xfrm>
              <a:custGeom>
                <a:avLst/>
                <a:gdLst>
                  <a:gd name="connsiteX0" fmla="*/ 267462 w 267462"/>
                  <a:gd name="connsiteY0" fmla="*/ 0 h 190"/>
                  <a:gd name="connsiteX1" fmla="*/ 0 w 267462"/>
                  <a:gd name="connsiteY1" fmla="*/ 190 h 190"/>
                </a:gdLst>
                <a:ahLst/>
                <a:cxnLst>
                  <a:cxn ang="0">
                    <a:pos x="connsiteX0" y="connsiteY0"/>
                  </a:cxn>
                  <a:cxn ang="0">
                    <a:pos x="connsiteX1" y="connsiteY1"/>
                  </a:cxn>
                </a:cxnLst>
                <a:rect l="l" t="t" r="r" b="b"/>
                <a:pathLst>
                  <a:path w="267462" h="190">
                    <a:moveTo>
                      <a:pt x="267462" y="0"/>
                    </a:moveTo>
                    <a:lnTo>
                      <a:pt x="0" y="19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25" name="Freeform: Shape 124">
                <a:extLst>
                  <a:ext uri="{FF2B5EF4-FFF2-40B4-BE49-F238E27FC236}">
                    <a16:creationId xmlns:a16="http://schemas.microsoft.com/office/drawing/2014/main" id="{E948F97C-4C36-48A7-B741-3D0AF73693D3}"/>
                  </a:ext>
                </a:extLst>
              </p:cNvPr>
              <p:cNvSpPr/>
              <p:nvPr/>
            </p:nvSpPr>
            <p:spPr>
              <a:xfrm>
                <a:off x="1697921" y="9852183"/>
                <a:ext cx="268128" cy="95"/>
              </a:xfrm>
              <a:custGeom>
                <a:avLst/>
                <a:gdLst>
                  <a:gd name="connsiteX0" fmla="*/ 268129 w 268128"/>
                  <a:gd name="connsiteY0" fmla="*/ 0 h 95"/>
                  <a:gd name="connsiteX1" fmla="*/ 0 w 268128"/>
                  <a:gd name="connsiteY1" fmla="*/ 95 h 95"/>
                </a:gdLst>
                <a:ahLst/>
                <a:cxnLst>
                  <a:cxn ang="0">
                    <a:pos x="connsiteX0" y="connsiteY0"/>
                  </a:cxn>
                  <a:cxn ang="0">
                    <a:pos x="connsiteX1" y="connsiteY1"/>
                  </a:cxn>
                </a:cxnLst>
                <a:rect l="l" t="t" r="r" b="b"/>
                <a:pathLst>
                  <a:path w="268128" h="95">
                    <a:moveTo>
                      <a:pt x="268129" y="0"/>
                    </a:moveTo>
                    <a:lnTo>
                      <a:pt x="0" y="95"/>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26" name="Freeform: Shape 125">
                <a:extLst>
                  <a:ext uri="{FF2B5EF4-FFF2-40B4-BE49-F238E27FC236}">
                    <a16:creationId xmlns:a16="http://schemas.microsoft.com/office/drawing/2014/main" id="{8C38B674-7A90-46F7-A331-2E923F669EE9}"/>
                  </a:ext>
                </a:extLst>
              </p:cNvPr>
              <p:cNvSpPr/>
              <p:nvPr/>
            </p:nvSpPr>
            <p:spPr>
              <a:xfrm>
                <a:off x="1212622" y="9851993"/>
                <a:ext cx="1215580" cy="135921"/>
              </a:xfrm>
              <a:custGeom>
                <a:avLst/>
                <a:gdLst>
                  <a:gd name="connsiteX0" fmla="*/ 1148429 w 1215580"/>
                  <a:gd name="connsiteY0" fmla="*/ 0 h 135921"/>
                  <a:gd name="connsiteX1" fmla="*/ 1190244 w 1215580"/>
                  <a:gd name="connsiteY1" fmla="*/ 0 h 135921"/>
                  <a:gd name="connsiteX2" fmla="*/ 1215581 w 1215580"/>
                  <a:gd name="connsiteY2" fmla="*/ 25336 h 135921"/>
                  <a:gd name="connsiteX3" fmla="*/ 1215581 w 1215580"/>
                  <a:gd name="connsiteY3" fmla="*/ 25432 h 135921"/>
                  <a:gd name="connsiteX4" fmla="*/ 1215581 w 1215580"/>
                  <a:gd name="connsiteY4" fmla="*/ 135255 h 135921"/>
                  <a:gd name="connsiteX5" fmla="*/ 0 w 1215580"/>
                  <a:gd name="connsiteY5" fmla="*/ 135922 h 135921"/>
                  <a:gd name="connsiteX6" fmla="*/ 0 w 1215580"/>
                  <a:gd name="connsiteY6" fmla="*/ 25908 h 135921"/>
                  <a:gd name="connsiteX7" fmla="*/ 25336 w 1215580"/>
                  <a:gd name="connsiteY7" fmla="*/ 571 h 135921"/>
                  <a:gd name="connsiteX8" fmla="*/ 90773 w 1215580"/>
                  <a:gd name="connsiteY8" fmla="*/ 571 h 13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580" h="135921">
                    <a:moveTo>
                      <a:pt x="1148429" y="0"/>
                    </a:moveTo>
                    <a:lnTo>
                      <a:pt x="1190244" y="0"/>
                    </a:lnTo>
                    <a:cubicBezTo>
                      <a:pt x="1204237" y="0"/>
                      <a:pt x="1215581" y="11343"/>
                      <a:pt x="1215581" y="25336"/>
                    </a:cubicBezTo>
                    <a:cubicBezTo>
                      <a:pt x="1215581" y="25368"/>
                      <a:pt x="1215581" y="25400"/>
                      <a:pt x="1215581" y="25432"/>
                    </a:cubicBezTo>
                    <a:lnTo>
                      <a:pt x="1215581" y="135255"/>
                    </a:lnTo>
                    <a:lnTo>
                      <a:pt x="0" y="135922"/>
                    </a:lnTo>
                    <a:lnTo>
                      <a:pt x="0" y="25908"/>
                    </a:lnTo>
                    <a:cubicBezTo>
                      <a:pt x="0" y="11915"/>
                      <a:pt x="11344" y="571"/>
                      <a:pt x="25336" y="571"/>
                    </a:cubicBezTo>
                    <a:lnTo>
                      <a:pt x="90773" y="571"/>
                    </a:lnTo>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27" name="Freeform: Shape 126">
                <a:extLst>
                  <a:ext uri="{FF2B5EF4-FFF2-40B4-BE49-F238E27FC236}">
                    <a16:creationId xmlns:a16="http://schemas.microsoft.com/office/drawing/2014/main" id="{F3126BD4-5F5A-489F-BF65-9E2B1438AEA5}"/>
                  </a:ext>
                </a:extLst>
              </p:cNvPr>
              <p:cNvSpPr/>
              <p:nvPr/>
            </p:nvSpPr>
            <p:spPr>
              <a:xfrm>
                <a:off x="1366736" y="9852374"/>
                <a:ext cx="267938" cy="95"/>
              </a:xfrm>
              <a:custGeom>
                <a:avLst/>
                <a:gdLst>
                  <a:gd name="connsiteX0" fmla="*/ 267938 w 267938"/>
                  <a:gd name="connsiteY0" fmla="*/ 0 h 95"/>
                  <a:gd name="connsiteX1" fmla="*/ 0 w 267938"/>
                  <a:gd name="connsiteY1" fmla="*/ 95 h 95"/>
                </a:gdLst>
                <a:ahLst/>
                <a:cxnLst>
                  <a:cxn ang="0">
                    <a:pos x="connsiteX0" y="connsiteY0"/>
                  </a:cxn>
                  <a:cxn ang="0">
                    <a:pos x="connsiteX1" y="connsiteY1"/>
                  </a:cxn>
                </a:cxnLst>
                <a:rect l="l" t="t" r="r" b="b"/>
                <a:pathLst>
                  <a:path w="267938" h="95">
                    <a:moveTo>
                      <a:pt x="267938" y="0"/>
                    </a:moveTo>
                    <a:lnTo>
                      <a:pt x="0" y="95"/>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28" name="Freeform: Shape 127">
                <a:extLst>
                  <a:ext uri="{FF2B5EF4-FFF2-40B4-BE49-F238E27FC236}">
                    <a16:creationId xmlns:a16="http://schemas.microsoft.com/office/drawing/2014/main" id="{A313CAF1-699B-460C-8234-2255603E8F35}"/>
                  </a:ext>
                </a:extLst>
              </p:cNvPr>
              <p:cNvSpPr/>
              <p:nvPr/>
            </p:nvSpPr>
            <p:spPr>
              <a:xfrm>
                <a:off x="1303300"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29" name="Freeform: Shape 128">
                <a:extLst>
                  <a:ext uri="{FF2B5EF4-FFF2-40B4-BE49-F238E27FC236}">
                    <a16:creationId xmlns:a16="http://schemas.microsoft.com/office/drawing/2014/main" id="{BA25798A-65E5-4730-91C1-50EDD9FD363B}"/>
                  </a:ext>
                </a:extLst>
              </p:cNvPr>
              <p:cNvSpPr/>
              <p:nvPr/>
            </p:nvSpPr>
            <p:spPr>
              <a:xfrm>
                <a:off x="1634675"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30" name="Freeform: Shape 129">
                <a:extLst>
                  <a:ext uri="{FF2B5EF4-FFF2-40B4-BE49-F238E27FC236}">
                    <a16:creationId xmlns:a16="http://schemas.microsoft.com/office/drawing/2014/main" id="{66B338DE-51C3-44F2-ABB7-8E325A65174D}"/>
                  </a:ext>
                </a:extLst>
              </p:cNvPr>
              <p:cNvSpPr/>
              <p:nvPr/>
            </p:nvSpPr>
            <p:spPr>
              <a:xfrm>
                <a:off x="2297329"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31" name="Freeform: Shape 130">
                <a:extLst>
                  <a:ext uri="{FF2B5EF4-FFF2-40B4-BE49-F238E27FC236}">
                    <a16:creationId xmlns:a16="http://schemas.microsoft.com/office/drawing/2014/main" id="{CBB0784D-4D19-4586-8A26-84FE1DA4BCE4}"/>
                  </a:ext>
                </a:extLst>
              </p:cNvPr>
              <p:cNvSpPr/>
              <p:nvPr/>
            </p:nvSpPr>
            <p:spPr>
              <a:xfrm>
                <a:off x="1965954"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grpSp>
        <p:sp>
          <p:nvSpPr>
            <p:cNvPr id="114" name="Freeform: Shape 113">
              <a:extLst>
                <a:ext uri="{FF2B5EF4-FFF2-40B4-BE49-F238E27FC236}">
                  <a16:creationId xmlns:a16="http://schemas.microsoft.com/office/drawing/2014/main" id="{BF7A76E5-6E49-471E-AD2B-5C4B61C9B6E0}"/>
                </a:ext>
              </a:extLst>
            </p:cNvPr>
            <p:cNvSpPr/>
            <p:nvPr/>
          </p:nvSpPr>
          <p:spPr>
            <a:xfrm>
              <a:off x="1347972" y="104555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15" name="Freeform: Shape 114">
              <a:extLst>
                <a:ext uri="{FF2B5EF4-FFF2-40B4-BE49-F238E27FC236}">
                  <a16:creationId xmlns:a16="http://schemas.microsoft.com/office/drawing/2014/main" id="{0EA91015-4E31-41AB-B0D3-A33DB30D44C0}"/>
                </a:ext>
              </a:extLst>
            </p:cNvPr>
            <p:cNvSpPr/>
            <p:nvPr/>
          </p:nvSpPr>
          <p:spPr>
            <a:xfrm>
              <a:off x="1599146" y="104555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16" name="Freeform: Shape 115">
              <a:extLst>
                <a:ext uri="{FF2B5EF4-FFF2-40B4-BE49-F238E27FC236}">
                  <a16:creationId xmlns:a16="http://schemas.microsoft.com/office/drawing/2014/main" id="{82FBA22C-6335-429B-A604-E0C6FE7BD1A7}"/>
                </a:ext>
              </a:extLst>
            </p:cNvPr>
            <p:cNvSpPr/>
            <p:nvPr/>
          </p:nvSpPr>
          <p:spPr>
            <a:xfrm>
              <a:off x="1850225" y="104555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17" name="Freeform: Shape 116">
              <a:extLst>
                <a:ext uri="{FF2B5EF4-FFF2-40B4-BE49-F238E27FC236}">
                  <a16:creationId xmlns:a16="http://schemas.microsoft.com/office/drawing/2014/main" id="{5DBC735E-4726-40DE-8BF2-DB3F0F2E6065}"/>
                </a:ext>
              </a:extLst>
            </p:cNvPr>
            <p:cNvSpPr/>
            <p:nvPr/>
          </p:nvSpPr>
          <p:spPr>
            <a:xfrm>
              <a:off x="2101400" y="104555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18" name="Freeform: Shape 117">
              <a:extLst>
                <a:ext uri="{FF2B5EF4-FFF2-40B4-BE49-F238E27FC236}">
                  <a16:creationId xmlns:a16="http://schemas.microsoft.com/office/drawing/2014/main" id="{8A393227-4C23-48BA-92CA-30457843CA8A}"/>
                </a:ext>
              </a:extLst>
            </p:cNvPr>
            <p:cNvSpPr/>
            <p:nvPr/>
          </p:nvSpPr>
          <p:spPr>
            <a:xfrm>
              <a:off x="1347972" y="1063856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19" name="Freeform: Shape 118">
              <a:extLst>
                <a:ext uri="{FF2B5EF4-FFF2-40B4-BE49-F238E27FC236}">
                  <a16:creationId xmlns:a16="http://schemas.microsoft.com/office/drawing/2014/main" id="{3ECBF8AE-A574-4B88-AF6F-AC7543B0539B}"/>
                </a:ext>
              </a:extLst>
            </p:cNvPr>
            <p:cNvSpPr/>
            <p:nvPr/>
          </p:nvSpPr>
          <p:spPr>
            <a:xfrm>
              <a:off x="1599146"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20" name="Freeform: Shape 119">
              <a:extLst>
                <a:ext uri="{FF2B5EF4-FFF2-40B4-BE49-F238E27FC236}">
                  <a16:creationId xmlns:a16="http://schemas.microsoft.com/office/drawing/2014/main" id="{855EC3A3-5FA9-46A5-B2C6-CA271602A782}"/>
                </a:ext>
              </a:extLst>
            </p:cNvPr>
            <p:cNvSpPr/>
            <p:nvPr/>
          </p:nvSpPr>
          <p:spPr>
            <a:xfrm>
              <a:off x="1850225"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21" name="Freeform: Shape 120">
              <a:extLst>
                <a:ext uri="{FF2B5EF4-FFF2-40B4-BE49-F238E27FC236}">
                  <a16:creationId xmlns:a16="http://schemas.microsoft.com/office/drawing/2014/main" id="{372F0032-B08A-43FF-A8F0-97C430C94899}"/>
                </a:ext>
              </a:extLst>
            </p:cNvPr>
            <p:cNvSpPr/>
            <p:nvPr/>
          </p:nvSpPr>
          <p:spPr>
            <a:xfrm>
              <a:off x="1212526" y="9987248"/>
              <a:ext cx="1215771" cy="812387"/>
            </a:xfrm>
            <a:custGeom>
              <a:avLst/>
              <a:gdLst>
                <a:gd name="connsiteX0" fmla="*/ 0 w 1215771"/>
                <a:gd name="connsiteY0" fmla="*/ 667 h 812387"/>
                <a:gd name="connsiteX1" fmla="*/ 1215771 w 1215771"/>
                <a:gd name="connsiteY1" fmla="*/ 0 h 812387"/>
                <a:gd name="connsiteX2" fmla="*/ 1215771 w 1215771"/>
                <a:gd name="connsiteY2" fmla="*/ 786384 h 812387"/>
                <a:gd name="connsiteX3" fmla="*/ 1190435 w 1215771"/>
                <a:gd name="connsiteY3" fmla="*/ 811721 h 812387"/>
                <a:gd name="connsiteX4" fmla="*/ 25432 w 1215771"/>
                <a:gd name="connsiteY4" fmla="*/ 812387 h 812387"/>
                <a:gd name="connsiteX5" fmla="*/ 95 w 1215771"/>
                <a:gd name="connsiteY5" fmla="*/ 787051 h 812387"/>
                <a:gd name="connsiteX6" fmla="*/ 95 w 1215771"/>
                <a:gd name="connsiteY6" fmla="*/ 128397 h 812387"/>
                <a:gd name="connsiteX7" fmla="*/ 91726 w 1215771"/>
                <a:gd name="connsiteY7" fmla="*/ 128397 h 8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5771" h="812387">
                  <a:moveTo>
                    <a:pt x="0" y="667"/>
                  </a:moveTo>
                  <a:lnTo>
                    <a:pt x="1215771" y="0"/>
                  </a:lnTo>
                  <a:lnTo>
                    <a:pt x="1215771" y="786384"/>
                  </a:lnTo>
                  <a:cubicBezTo>
                    <a:pt x="1215771" y="800377"/>
                    <a:pt x="1204428" y="811721"/>
                    <a:pt x="1190435" y="811721"/>
                  </a:cubicBezTo>
                  <a:lnTo>
                    <a:pt x="25432" y="812387"/>
                  </a:lnTo>
                  <a:cubicBezTo>
                    <a:pt x="11439" y="812387"/>
                    <a:pt x="95" y="801044"/>
                    <a:pt x="95" y="787051"/>
                  </a:cubicBezTo>
                  <a:lnTo>
                    <a:pt x="95" y="128397"/>
                  </a:lnTo>
                  <a:lnTo>
                    <a:pt x="91726" y="128397"/>
                  </a:lnTo>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22" name="Freeform: Shape 121">
              <a:extLst>
                <a:ext uri="{FF2B5EF4-FFF2-40B4-BE49-F238E27FC236}">
                  <a16:creationId xmlns:a16="http://schemas.microsoft.com/office/drawing/2014/main" id="{DD5A392C-237B-4331-8444-4F20340C341D}"/>
                </a:ext>
              </a:extLst>
            </p:cNvPr>
            <p:cNvSpPr/>
            <p:nvPr/>
          </p:nvSpPr>
          <p:spPr>
            <a:xfrm>
              <a:off x="2127879" y="10568178"/>
              <a:ext cx="145827" cy="145922"/>
            </a:xfrm>
            <a:custGeom>
              <a:avLst/>
              <a:gdLst>
                <a:gd name="connsiteX0" fmla="*/ 0 w 145827"/>
                <a:gd name="connsiteY0" fmla="*/ 0 h 145922"/>
                <a:gd name="connsiteX1" fmla="*/ 145828 w 145827"/>
                <a:gd name="connsiteY1" fmla="*/ 145923 h 145922"/>
              </a:gdLst>
              <a:ahLst/>
              <a:cxnLst>
                <a:cxn ang="0">
                  <a:pos x="connsiteX0" y="connsiteY0"/>
                </a:cxn>
                <a:cxn ang="0">
                  <a:pos x="connsiteX1" y="connsiteY1"/>
                </a:cxn>
              </a:cxnLst>
              <a:rect l="l" t="t" r="r" b="b"/>
              <a:pathLst>
                <a:path w="145827" h="145922">
                  <a:moveTo>
                    <a:pt x="0" y="0"/>
                  </a:moveTo>
                  <a:lnTo>
                    <a:pt x="145828" y="145923"/>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23" name="Freeform: Shape 122">
              <a:extLst>
                <a:ext uri="{FF2B5EF4-FFF2-40B4-BE49-F238E27FC236}">
                  <a16:creationId xmlns:a16="http://schemas.microsoft.com/office/drawing/2014/main" id="{698E433F-F864-4635-928C-7BA5C603F447}"/>
                </a:ext>
              </a:extLst>
            </p:cNvPr>
            <p:cNvSpPr/>
            <p:nvPr/>
          </p:nvSpPr>
          <p:spPr>
            <a:xfrm>
              <a:off x="2128355" y="10568178"/>
              <a:ext cx="145351" cy="146589"/>
            </a:xfrm>
            <a:custGeom>
              <a:avLst/>
              <a:gdLst>
                <a:gd name="connsiteX0" fmla="*/ 145352 w 145351"/>
                <a:gd name="connsiteY0" fmla="*/ 0 h 146589"/>
                <a:gd name="connsiteX1" fmla="*/ 0 w 145351"/>
                <a:gd name="connsiteY1" fmla="*/ 146590 h 146589"/>
              </a:gdLst>
              <a:ahLst/>
              <a:cxnLst>
                <a:cxn ang="0">
                  <a:pos x="connsiteX0" y="connsiteY0"/>
                </a:cxn>
                <a:cxn ang="0">
                  <a:pos x="connsiteX1" y="connsiteY1"/>
                </a:cxn>
              </a:cxnLst>
              <a:rect l="l" t="t" r="r" b="b"/>
              <a:pathLst>
                <a:path w="145351" h="146589">
                  <a:moveTo>
                    <a:pt x="145352" y="0"/>
                  </a:moveTo>
                  <a:lnTo>
                    <a:pt x="0" y="14659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grpSp>
      <p:grpSp>
        <p:nvGrpSpPr>
          <p:cNvPr id="158" name="Graphic 106">
            <a:extLst>
              <a:ext uri="{FF2B5EF4-FFF2-40B4-BE49-F238E27FC236}">
                <a16:creationId xmlns:a16="http://schemas.microsoft.com/office/drawing/2014/main" id="{CC7031C8-F4B5-4D26-8F47-63699B3B5E49}"/>
              </a:ext>
            </a:extLst>
          </p:cNvPr>
          <p:cNvGrpSpPr/>
          <p:nvPr/>
        </p:nvGrpSpPr>
        <p:grpSpPr>
          <a:xfrm>
            <a:off x="1810951" y="1941203"/>
            <a:ext cx="729763" cy="729763"/>
            <a:chOff x="1687134" y="2798646"/>
            <a:chExt cx="875716" cy="875716"/>
          </a:xfrm>
          <a:solidFill>
            <a:schemeClr val="tx1"/>
          </a:solidFill>
        </p:grpSpPr>
        <p:sp>
          <p:nvSpPr>
            <p:cNvPr id="159" name="Freeform: Shape 158">
              <a:extLst>
                <a:ext uri="{FF2B5EF4-FFF2-40B4-BE49-F238E27FC236}">
                  <a16:creationId xmlns:a16="http://schemas.microsoft.com/office/drawing/2014/main" id="{822DA8AC-4F4D-4B6D-9D07-9B7D1CF66510}"/>
                </a:ext>
              </a:extLst>
            </p:cNvPr>
            <p:cNvSpPr/>
            <p:nvPr/>
          </p:nvSpPr>
          <p:spPr>
            <a:xfrm>
              <a:off x="2106360" y="3217872"/>
              <a:ext cx="456490" cy="456490"/>
            </a:xfrm>
            <a:custGeom>
              <a:avLst/>
              <a:gdLst>
                <a:gd name="connsiteX0" fmla="*/ 416431 w 456490"/>
                <a:gd name="connsiteY0" fmla="*/ 456491 h 456490"/>
                <a:gd name="connsiteX1" fmla="*/ 40059 w 456490"/>
                <a:gd name="connsiteY1" fmla="*/ 456491 h 456490"/>
                <a:gd name="connsiteX2" fmla="*/ 0 w 456490"/>
                <a:gd name="connsiteY2" fmla="*/ 416431 h 456490"/>
                <a:gd name="connsiteX3" fmla="*/ 0 w 456490"/>
                <a:gd name="connsiteY3" fmla="*/ 41177 h 456490"/>
                <a:gd name="connsiteX4" fmla="*/ 41177 w 456490"/>
                <a:gd name="connsiteY4" fmla="*/ 0 h 456490"/>
                <a:gd name="connsiteX5" fmla="*/ 415314 w 456490"/>
                <a:gd name="connsiteY5" fmla="*/ 0 h 456490"/>
                <a:gd name="connsiteX6" fmla="*/ 456491 w 456490"/>
                <a:gd name="connsiteY6" fmla="*/ 41177 h 456490"/>
                <a:gd name="connsiteX7" fmla="*/ 456491 w 456490"/>
                <a:gd name="connsiteY7" fmla="*/ 416431 h 456490"/>
                <a:gd name="connsiteX8" fmla="*/ 416431 w 456490"/>
                <a:gd name="connsiteY8" fmla="*/ 456491 h 456490"/>
                <a:gd name="connsiteX9" fmla="*/ 41177 w 456490"/>
                <a:gd name="connsiteY9" fmla="*/ 37265 h 456490"/>
                <a:gd name="connsiteX10" fmla="*/ 37265 w 456490"/>
                <a:gd name="connsiteY10" fmla="*/ 41177 h 456490"/>
                <a:gd name="connsiteX11" fmla="*/ 37265 w 456490"/>
                <a:gd name="connsiteY11" fmla="*/ 416431 h 456490"/>
                <a:gd name="connsiteX12" fmla="*/ 40059 w 456490"/>
                <a:gd name="connsiteY12" fmla="*/ 419226 h 456490"/>
                <a:gd name="connsiteX13" fmla="*/ 416431 w 456490"/>
                <a:gd name="connsiteY13" fmla="*/ 419226 h 456490"/>
                <a:gd name="connsiteX14" fmla="*/ 419226 w 456490"/>
                <a:gd name="connsiteY14" fmla="*/ 416431 h 456490"/>
                <a:gd name="connsiteX15" fmla="*/ 419226 w 456490"/>
                <a:gd name="connsiteY15" fmla="*/ 41177 h 456490"/>
                <a:gd name="connsiteX16" fmla="*/ 415314 w 456490"/>
                <a:gd name="connsiteY16" fmla="*/ 37265 h 45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6490" h="456490">
                  <a:moveTo>
                    <a:pt x="416431" y="456491"/>
                  </a:moveTo>
                  <a:lnTo>
                    <a:pt x="40059" y="456491"/>
                  </a:lnTo>
                  <a:cubicBezTo>
                    <a:pt x="17935" y="456491"/>
                    <a:pt x="0" y="438556"/>
                    <a:pt x="0" y="416431"/>
                  </a:cubicBezTo>
                  <a:lnTo>
                    <a:pt x="0" y="41177"/>
                  </a:lnTo>
                  <a:cubicBezTo>
                    <a:pt x="0" y="18436"/>
                    <a:pt x="18436" y="0"/>
                    <a:pt x="41177" y="0"/>
                  </a:cubicBezTo>
                  <a:lnTo>
                    <a:pt x="415314" y="0"/>
                  </a:lnTo>
                  <a:cubicBezTo>
                    <a:pt x="438055" y="0"/>
                    <a:pt x="456491" y="18436"/>
                    <a:pt x="456491" y="41177"/>
                  </a:cubicBezTo>
                  <a:lnTo>
                    <a:pt x="456491" y="416431"/>
                  </a:lnTo>
                  <a:cubicBezTo>
                    <a:pt x="456491" y="438556"/>
                    <a:pt x="438556" y="456491"/>
                    <a:pt x="416431" y="456491"/>
                  </a:cubicBezTo>
                  <a:close/>
                  <a:moveTo>
                    <a:pt x="41177" y="37265"/>
                  </a:moveTo>
                  <a:cubicBezTo>
                    <a:pt x="39057" y="37359"/>
                    <a:pt x="37359" y="39057"/>
                    <a:pt x="37265" y="41177"/>
                  </a:cubicBezTo>
                  <a:lnTo>
                    <a:pt x="37265" y="416431"/>
                  </a:lnTo>
                  <a:cubicBezTo>
                    <a:pt x="37265" y="417975"/>
                    <a:pt x="38516" y="419226"/>
                    <a:pt x="40059" y="419226"/>
                  </a:cubicBezTo>
                  <a:lnTo>
                    <a:pt x="416431" y="419226"/>
                  </a:lnTo>
                  <a:cubicBezTo>
                    <a:pt x="417975" y="419226"/>
                    <a:pt x="419226" y="417975"/>
                    <a:pt x="419226" y="416431"/>
                  </a:cubicBezTo>
                  <a:lnTo>
                    <a:pt x="419226" y="41177"/>
                  </a:lnTo>
                  <a:cubicBezTo>
                    <a:pt x="419132" y="39057"/>
                    <a:pt x="417434" y="37359"/>
                    <a:pt x="415314" y="37265"/>
                  </a:cubicBezTo>
                  <a:close/>
                </a:path>
              </a:pathLst>
            </a:custGeom>
            <a:grpFill/>
            <a:ln w="18479"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60" name="Freeform: Shape 159">
              <a:extLst>
                <a:ext uri="{FF2B5EF4-FFF2-40B4-BE49-F238E27FC236}">
                  <a16:creationId xmlns:a16="http://schemas.microsoft.com/office/drawing/2014/main" id="{FA08EF2C-2C70-47A9-B757-68C63F9BF172}"/>
                </a:ext>
              </a:extLst>
            </p:cNvPr>
            <p:cNvSpPr/>
            <p:nvPr/>
          </p:nvSpPr>
          <p:spPr>
            <a:xfrm>
              <a:off x="1879229" y="3008259"/>
              <a:ext cx="456501" cy="456490"/>
            </a:xfrm>
            <a:custGeom>
              <a:avLst/>
              <a:gdLst>
                <a:gd name="connsiteX0" fmla="*/ 192103 w 456501"/>
                <a:gd name="connsiteY0" fmla="*/ 456491 h 456490"/>
                <a:gd name="connsiteX1" fmla="*/ 40809 w 456501"/>
                <a:gd name="connsiteY1" fmla="*/ 456491 h 456490"/>
                <a:gd name="connsiteX2" fmla="*/ 4 w 456501"/>
                <a:gd name="connsiteY2" fmla="*/ 414576 h 456490"/>
                <a:gd name="connsiteX3" fmla="*/ 4 w 456501"/>
                <a:gd name="connsiteY3" fmla="*/ 414568 h 456490"/>
                <a:gd name="connsiteX4" fmla="*/ 4 w 456501"/>
                <a:gd name="connsiteY4" fmla="*/ 41923 h 456490"/>
                <a:gd name="connsiteX5" fmla="*/ 40801 w 456501"/>
                <a:gd name="connsiteY5" fmla="*/ 0 h 456490"/>
                <a:gd name="connsiteX6" fmla="*/ 40809 w 456501"/>
                <a:gd name="connsiteY6" fmla="*/ 0 h 456490"/>
                <a:gd name="connsiteX7" fmla="*/ 415317 w 456501"/>
                <a:gd name="connsiteY7" fmla="*/ 0 h 456490"/>
                <a:gd name="connsiteX8" fmla="*/ 456501 w 456501"/>
                <a:gd name="connsiteY8" fmla="*/ 41171 h 456490"/>
                <a:gd name="connsiteX9" fmla="*/ 456495 w 456501"/>
                <a:gd name="connsiteY9" fmla="*/ 41923 h 456490"/>
                <a:gd name="connsiteX10" fmla="*/ 456495 w 456501"/>
                <a:gd name="connsiteY10" fmla="*/ 176634 h 456490"/>
                <a:gd name="connsiteX11" fmla="*/ 419230 w 456501"/>
                <a:gd name="connsiteY11" fmla="*/ 176634 h 456490"/>
                <a:gd name="connsiteX12" fmla="*/ 419230 w 456501"/>
                <a:gd name="connsiteY12" fmla="*/ 41923 h 456490"/>
                <a:gd name="connsiteX13" fmla="*/ 415317 w 456501"/>
                <a:gd name="connsiteY13" fmla="*/ 38010 h 456490"/>
                <a:gd name="connsiteX14" fmla="*/ 40809 w 456501"/>
                <a:gd name="connsiteY14" fmla="*/ 38010 h 456490"/>
                <a:gd name="connsiteX15" fmla="*/ 36709 w 456501"/>
                <a:gd name="connsiteY15" fmla="*/ 41923 h 456490"/>
                <a:gd name="connsiteX16" fmla="*/ 36709 w 456501"/>
                <a:gd name="connsiteY16" fmla="*/ 414568 h 456490"/>
                <a:gd name="connsiteX17" fmla="*/ 40809 w 456501"/>
                <a:gd name="connsiteY17" fmla="*/ 418481 h 456490"/>
                <a:gd name="connsiteX18" fmla="*/ 191544 w 456501"/>
                <a:gd name="connsiteY18" fmla="*/ 418481 h 45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501" h="456490">
                  <a:moveTo>
                    <a:pt x="192103" y="456491"/>
                  </a:moveTo>
                  <a:lnTo>
                    <a:pt x="40809" y="456491"/>
                  </a:lnTo>
                  <a:cubicBezTo>
                    <a:pt x="17966" y="456184"/>
                    <a:pt x="-303" y="437418"/>
                    <a:pt x="4" y="414576"/>
                  </a:cubicBezTo>
                  <a:cubicBezTo>
                    <a:pt x="4" y="414573"/>
                    <a:pt x="4" y="414571"/>
                    <a:pt x="4" y="414568"/>
                  </a:cubicBezTo>
                  <a:lnTo>
                    <a:pt x="4" y="41923"/>
                  </a:lnTo>
                  <a:cubicBezTo>
                    <a:pt x="-307" y="19080"/>
                    <a:pt x="17959" y="311"/>
                    <a:pt x="40801" y="0"/>
                  </a:cubicBezTo>
                  <a:cubicBezTo>
                    <a:pt x="40804" y="0"/>
                    <a:pt x="40806" y="0"/>
                    <a:pt x="40809" y="0"/>
                  </a:cubicBezTo>
                  <a:lnTo>
                    <a:pt x="415317" y="0"/>
                  </a:lnTo>
                  <a:cubicBezTo>
                    <a:pt x="438059" y="-4"/>
                    <a:pt x="456498" y="18429"/>
                    <a:pt x="456501" y="41171"/>
                  </a:cubicBezTo>
                  <a:cubicBezTo>
                    <a:pt x="456502" y="41421"/>
                    <a:pt x="456499" y="41672"/>
                    <a:pt x="456495" y="41923"/>
                  </a:cubicBezTo>
                  <a:lnTo>
                    <a:pt x="456495" y="176634"/>
                  </a:lnTo>
                  <a:lnTo>
                    <a:pt x="419230" y="176634"/>
                  </a:lnTo>
                  <a:lnTo>
                    <a:pt x="419230" y="41923"/>
                  </a:lnTo>
                  <a:cubicBezTo>
                    <a:pt x="419230" y="39762"/>
                    <a:pt x="417478" y="38010"/>
                    <a:pt x="415317" y="38010"/>
                  </a:cubicBezTo>
                  <a:lnTo>
                    <a:pt x="40809" y="38010"/>
                  </a:lnTo>
                  <a:cubicBezTo>
                    <a:pt x="38616" y="38008"/>
                    <a:pt x="36809" y="39732"/>
                    <a:pt x="36709" y="41923"/>
                  </a:cubicBezTo>
                  <a:lnTo>
                    <a:pt x="36709" y="414568"/>
                  </a:lnTo>
                  <a:cubicBezTo>
                    <a:pt x="36809" y="416759"/>
                    <a:pt x="38616" y="418483"/>
                    <a:pt x="40809" y="418481"/>
                  </a:cubicBezTo>
                  <a:lnTo>
                    <a:pt x="191544" y="418481"/>
                  </a:lnTo>
                  <a:close/>
                </a:path>
              </a:pathLst>
            </a:custGeom>
            <a:grpFill/>
            <a:ln w="18479"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61" name="Freeform: Shape 160">
              <a:extLst>
                <a:ext uri="{FF2B5EF4-FFF2-40B4-BE49-F238E27FC236}">
                  <a16:creationId xmlns:a16="http://schemas.microsoft.com/office/drawing/2014/main" id="{9F579CCA-0422-4A8A-A9D9-949EB0998978}"/>
                </a:ext>
              </a:extLst>
            </p:cNvPr>
            <p:cNvSpPr/>
            <p:nvPr/>
          </p:nvSpPr>
          <p:spPr>
            <a:xfrm>
              <a:off x="1687134" y="2798646"/>
              <a:ext cx="456490" cy="456490"/>
            </a:xfrm>
            <a:custGeom>
              <a:avLst/>
              <a:gdLst>
                <a:gd name="connsiteX0" fmla="*/ 158374 w 456490"/>
                <a:gd name="connsiteY0" fmla="*/ 456491 h 456490"/>
                <a:gd name="connsiteX1" fmla="*/ 41177 w 456490"/>
                <a:gd name="connsiteY1" fmla="*/ 456491 h 456490"/>
                <a:gd name="connsiteX2" fmla="*/ 0 w 456490"/>
                <a:gd name="connsiteY2" fmla="*/ 415314 h 456490"/>
                <a:gd name="connsiteX3" fmla="*/ 0 w 456490"/>
                <a:gd name="connsiteY3" fmla="*/ 41177 h 456490"/>
                <a:gd name="connsiteX4" fmla="*/ 41177 w 456490"/>
                <a:gd name="connsiteY4" fmla="*/ 0 h 456490"/>
                <a:gd name="connsiteX5" fmla="*/ 415314 w 456490"/>
                <a:gd name="connsiteY5" fmla="*/ 0 h 456490"/>
                <a:gd name="connsiteX6" fmla="*/ 456491 w 456490"/>
                <a:gd name="connsiteY6" fmla="*/ 41177 h 456490"/>
                <a:gd name="connsiteX7" fmla="*/ 456491 w 456490"/>
                <a:gd name="connsiteY7" fmla="*/ 175889 h 456490"/>
                <a:gd name="connsiteX8" fmla="*/ 419226 w 456490"/>
                <a:gd name="connsiteY8" fmla="*/ 175889 h 456490"/>
                <a:gd name="connsiteX9" fmla="*/ 419226 w 456490"/>
                <a:gd name="connsiteY9" fmla="*/ 41177 h 456490"/>
                <a:gd name="connsiteX10" fmla="*/ 415314 w 456490"/>
                <a:gd name="connsiteY10" fmla="*/ 37265 h 456490"/>
                <a:gd name="connsiteX11" fmla="*/ 41177 w 456490"/>
                <a:gd name="connsiteY11" fmla="*/ 37265 h 456490"/>
                <a:gd name="connsiteX12" fmla="*/ 37265 w 456490"/>
                <a:gd name="connsiteY12" fmla="*/ 41177 h 456490"/>
                <a:gd name="connsiteX13" fmla="*/ 37265 w 456490"/>
                <a:gd name="connsiteY13" fmla="*/ 415314 h 456490"/>
                <a:gd name="connsiteX14" fmla="*/ 41177 w 456490"/>
                <a:gd name="connsiteY14" fmla="*/ 419226 h 456490"/>
                <a:gd name="connsiteX15" fmla="*/ 158374 w 456490"/>
                <a:gd name="connsiteY15" fmla="*/ 419226 h 45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90" h="456490">
                  <a:moveTo>
                    <a:pt x="158374" y="456491"/>
                  </a:moveTo>
                  <a:lnTo>
                    <a:pt x="41177" y="456491"/>
                  </a:lnTo>
                  <a:cubicBezTo>
                    <a:pt x="18436" y="456491"/>
                    <a:pt x="0" y="438055"/>
                    <a:pt x="0" y="415314"/>
                  </a:cubicBezTo>
                  <a:lnTo>
                    <a:pt x="0" y="41177"/>
                  </a:lnTo>
                  <a:cubicBezTo>
                    <a:pt x="0" y="18436"/>
                    <a:pt x="18436" y="0"/>
                    <a:pt x="41177" y="0"/>
                  </a:cubicBezTo>
                  <a:lnTo>
                    <a:pt x="415314" y="0"/>
                  </a:lnTo>
                  <a:cubicBezTo>
                    <a:pt x="438055" y="0"/>
                    <a:pt x="456491" y="18436"/>
                    <a:pt x="456491" y="41177"/>
                  </a:cubicBezTo>
                  <a:lnTo>
                    <a:pt x="456491" y="175889"/>
                  </a:lnTo>
                  <a:lnTo>
                    <a:pt x="419226" y="175889"/>
                  </a:lnTo>
                  <a:lnTo>
                    <a:pt x="419226" y="41177"/>
                  </a:lnTo>
                  <a:cubicBezTo>
                    <a:pt x="419132" y="39057"/>
                    <a:pt x="417434" y="37359"/>
                    <a:pt x="415314" y="37265"/>
                  </a:cubicBezTo>
                  <a:lnTo>
                    <a:pt x="41177" y="37265"/>
                  </a:lnTo>
                  <a:cubicBezTo>
                    <a:pt x="39057" y="37359"/>
                    <a:pt x="37359" y="39057"/>
                    <a:pt x="37265" y="41177"/>
                  </a:cubicBezTo>
                  <a:lnTo>
                    <a:pt x="37265" y="415314"/>
                  </a:lnTo>
                  <a:cubicBezTo>
                    <a:pt x="37359" y="417434"/>
                    <a:pt x="39057" y="419132"/>
                    <a:pt x="41177" y="419226"/>
                  </a:cubicBezTo>
                  <a:lnTo>
                    <a:pt x="158374" y="419226"/>
                  </a:lnTo>
                  <a:close/>
                </a:path>
              </a:pathLst>
            </a:custGeom>
            <a:grpFill/>
            <a:ln w="18479"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grpSp>
      <p:grpSp>
        <p:nvGrpSpPr>
          <p:cNvPr id="167" name="Graphic 165">
            <a:extLst>
              <a:ext uri="{FF2B5EF4-FFF2-40B4-BE49-F238E27FC236}">
                <a16:creationId xmlns:a16="http://schemas.microsoft.com/office/drawing/2014/main" id="{ADD072F1-B66D-46E8-A662-5D59AC15A8A0}"/>
              </a:ext>
            </a:extLst>
          </p:cNvPr>
          <p:cNvGrpSpPr/>
          <p:nvPr/>
        </p:nvGrpSpPr>
        <p:grpSpPr>
          <a:xfrm>
            <a:off x="7049160" y="1993544"/>
            <a:ext cx="625083" cy="625083"/>
            <a:chOff x="8598597" y="2861455"/>
            <a:chExt cx="750099" cy="750099"/>
          </a:xfrm>
          <a:solidFill>
            <a:schemeClr val="tx1"/>
          </a:solidFill>
        </p:grpSpPr>
        <p:sp>
          <p:nvSpPr>
            <p:cNvPr id="170" name="Freeform: Shape 169">
              <a:extLst>
                <a:ext uri="{FF2B5EF4-FFF2-40B4-BE49-F238E27FC236}">
                  <a16:creationId xmlns:a16="http://schemas.microsoft.com/office/drawing/2014/main" id="{D4CA4083-F30A-4435-B0F2-9D604BE1EAB5}"/>
                </a:ext>
              </a:extLst>
            </p:cNvPr>
            <p:cNvSpPr/>
            <p:nvPr/>
          </p:nvSpPr>
          <p:spPr>
            <a:xfrm>
              <a:off x="8758149" y="2861455"/>
              <a:ext cx="31254" cy="88918"/>
            </a:xfrm>
            <a:custGeom>
              <a:avLst/>
              <a:gdLst>
                <a:gd name="connsiteX0" fmla="*/ 0 w 31254"/>
                <a:gd name="connsiteY0" fmla="*/ 0 h 88918"/>
                <a:gd name="connsiteX1" fmla="*/ 31254 w 31254"/>
                <a:gd name="connsiteY1" fmla="*/ 0 h 88918"/>
                <a:gd name="connsiteX2" fmla="*/ 31254 w 31254"/>
                <a:gd name="connsiteY2" fmla="*/ 88918 h 88918"/>
                <a:gd name="connsiteX3" fmla="*/ 0 w 31254"/>
                <a:gd name="connsiteY3" fmla="*/ 88918 h 88918"/>
              </a:gdLst>
              <a:ahLst/>
              <a:cxnLst>
                <a:cxn ang="0">
                  <a:pos x="connsiteX0" y="connsiteY0"/>
                </a:cxn>
                <a:cxn ang="0">
                  <a:pos x="connsiteX1" y="connsiteY1"/>
                </a:cxn>
                <a:cxn ang="0">
                  <a:pos x="connsiteX2" y="connsiteY2"/>
                </a:cxn>
                <a:cxn ang="0">
                  <a:pos x="connsiteX3" y="connsiteY3"/>
                </a:cxn>
              </a:cxnLst>
              <a:rect l="l" t="t" r="r" b="b"/>
              <a:pathLst>
                <a:path w="31254" h="88918">
                  <a:moveTo>
                    <a:pt x="0" y="0"/>
                  </a:moveTo>
                  <a:lnTo>
                    <a:pt x="31254" y="0"/>
                  </a:lnTo>
                  <a:lnTo>
                    <a:pt x="31254" y="88918"/>
                  </a:lnTo>
                  <a:lnTo>
                    <a:pt x="0" y="88918"/>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71" name="Freeform: Shape 170">
              <a:extLst>
                <a:ext uri="{FF2B5EF4-FFF2-40B4-BE49-F238E27FC236}">
                  <a16:creationId xmlns:a16="http://schemas.microsoft.com/office/drawing/2014/main" id="{7E0C9DA2-B615-4891-B7A7-1F25D91D6BFF}"/>
                </a:ext>
              </a:extLst>
            </p:cNvPr>
            <p:cNvSpPr/>
            <p:nvPr/>
          </p:nvSpPr>
          <p:spPr>
            <a:xfrm>
              <a:off x="8856131" y="2861455"/>
              <a:ext cx="31254" cy="88918"/>
            </a:xfrm>
            <a:custGeom>
              <a:avLst/>
              <a:gdLst>
                <a:gd name="connsiteX0" fmla="*/ 0 w 31254"/>
                <a:gd name="connsiteY0" fmla="*/ 0 h 88918"/>
                <a:gd name="connsiteX1" fmla="*/ 31254 w 31254"/>
                <a:gd name="connsiteY1" fmla="*/ 0 h 88918"/>
                <a:gd name="connsiteX2" fmla="*/ 31254 w 31254"/>
                <a:gd name="connsiteY2" fmla="*/ 88918 h 88918"/>
                <a:gd name="connsiteX3" fmla="*/ 0 w 31254"/>
                <a:gd name="connsiteY3" fmla="*/ 88918 h 88918"/>
              </a:gdLst>
              <a:ahLst/>
              <a:cxnLst>
                <a:cxn ang="0">
                  <a:pos x="connsiteX0" y="connsiteY0"/>
                </a:cxn>
                <a:cxn ang="0">
                  <a:pos x="connsiteX1" y="connsiteY1"/>
                </a:cxn>
                <a:cxn ang="0">
                  <a:pos x="connsiteX2" y="connsiteY2"/>
                </a:cxn>
                <a:cxn ang="0">
                  <a:pos x="connsiteX3" y="connsiteY3"/>
                </a:cxn>
              </a:cxnLst>
              <a:rect l="l" t="t" r="r" b="b"/>
              <a:pathLst>
                <a:path w="31254" h="88918">
                  <a:moveTo>
                    <a:pt x="0" y="0"/>
                  </a:moveTo>
                  <a:lnTo>
                    <a:pt x="31254" y="0"/>
                  </a:lnTo>
                  <a:lnTo>
                    <a:pt x="31254" y="88918"/>
                  </a:lnTo>
                  <a:lnTo>
                    <a:pt x="0" y="88918"/>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72" name="Freeform: Shape 171">
              <a:extLst>
                <a:ext uri="{FF2B5EF4-FFF2-40B4-BE49-F238E27FC236}">
                  <a16:creationId xmlns:a16="http://schemas.microsoft.com/office/drawing/2014/main" id="{C5454C80-25E1-465F-BDE1-27B407D9B856}"/>
                </a:ext>
              </a:extLst>
            </p:cNvPr>
            <p:cNvSpPr/>
            <p:nvPr/>
          </p:nvSpPr>
          <p:spPr>
            <a:xfrm>
              <a:off x="8954269" y="2861455"/>
              <a:ext cx="31254" cy="88918"/>
            </a:xfrm>
            <a:custGeom>
              <a:avLst/>
              <a:gdLst>
                <a:gd name="connsiteX0" fmla="*/ 0 w 31254"/>
                <a:gd name="connsiteY0" fmla="*/ 0 h 88918"/>
                <a:gd name="connsiteX1" fmla="*/ 31254 w 31254"/>
                <a:gd name="connsiteY1" fmla="*/ 0 h 88918"/>
                <a:gd name="connsiteX2" fmla="*/ 31254 w 31254"/>
                <a:gd name="connsiteY2" fmla="*/ 88918 h 88918"/>
                <a:gd name="connsiteX3" fmla="*/ 0 w 31254"/>
                <a:gd name="connsiteY3" fmla="*/ 88918 h 88918"/>
              </a:gdLst>
              <a:ahLst/>
              <a:cxnLst>
                <a:cxn ang="0">
                  <a:pos x="connsiteX0" y="connsiteY0"/>
                </a:cxn>
                <a:cxn ang="0">
                  <a:pos x="connsiteX1" y="connsiteY1"/>
                </a:cxn>
                <a:cxn ang="0">
                  <a:pos x="connsiteX2" y="connsiteY2"/>
                </a:cxn>
                <a:cxn ang="0">
                  <a:pos x="connsiteX3" y="connsiteY3"/>
                </a:cxn>
              </a:cxnLst>
              <a:rect l="l" t="t" r="r" b="b"/>
              <a:pathLst>
                <a:path w="31254" h="88918">
                  <a:moveTo>
                    <a:pt x="0" y="0"/>
                  </a:moveTo>
                  <a:lnTo>
                    <a:pt x="31254" y="0"/>
                  </a:lnTo>
                  <a:lnTo>
                    <a:pt x="31254" y="88918"/>
                  </a:lnTo>
                  <a:lnTo>
                    <a:pt x="0" y="88918"/>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73" name="Freeform: Shape 172">
              <a:extLst>
                <a:ext uri="{FF2B5EF4-FFF2-40B4-BE49-F238E27FC236}">
                  <a16:creationId xmlns:a16="http://schemas.microsoft.com/office/drawing/2014/main" id="{BCC01B5F-2B2C-4659-A0E2-3EA230B804F8}"/>
                </a:ext>
              </a:extLst>
            </p:cNvPr>
            <p:cNvSpPr/>
            <p:nvPr/>
          </p:nvSpPr>
          <p:spPr>
            <a:xfrm>
              <a:off x="9052407" y="2861455"/>
              <a:ext cx="31254" cy="88918"/>
            </a:xfrm>
            <a:custGeom>
              <a:avLst/>
              <a:gdLst>
                <a:gd name="connsiteX0" fmla="*/ 0 w 31254"/>
                <a:gd name="connsiteY0" fmla="*/ 0 h 88918"/>
                <a:gd name="connsiteX1" fmla="*/ 31254 w 31254"/>
                <a:gd name="connsiteY1" fmla="*/ 0 h 88918"/>
                <a:gd name="connsiteX2" fmla="*/ 31254 w 31254"/>
                <a:gd name="connsiteY2" fmla="*/ 88918 h 88918"/>
                <a:gd name="connsiteX3" fmla="*/ 0 w 31254"/>
                <a:gd name="connsiteY3" fmla="*/ 88918 h 88918"/>
              </a:gdLst>
              <a:ahLst/>
              <a:cxnLst>
                <a:cxn ang="0">
                  <a:pos x="connsiteX0" y="connsiteY0"/>
                </a:cxn>
                <a:cxn ang="0">
                  <a:pos x="connsiteX1" y="connsiteY1"/>
                </a:cxn>
                <a:cxn ang="0">
                  <a:pos x="connsiteX2" y="connsiteY2"/>
                </a:cxn>
                <a:cxn ang="0">
                  <a:pos x="connsiteX3" y="connsiteY3"/>
                </a:cxn>
              </a:cxnLst>
              <a:rect l="l" t="t" r="r" b="b"/>
              <a:pathLst>
                <a:path w="31254" h="88918">
                  <a:moveTo>
                    <a:pt x="0" y="0"/>
                  </a:moveTo>
                  <a:lnTo>
                    <a:pt x="31254" y="0"/>
                  </a:lnTo>
                  <a:lnTo>
                    <a:pt x="31254" y="88918"/>
                  </a:lnTo>
                  <a:lnTo>
                    <a:pt x="0" y="88918"/>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74" name="Freeform: Shape 173">
              <a:extLst>
                <a:ext uri="{FF2B5EF4-FFF2-40B4-BE49-F238E27FC236}">
                  <a16:creationId xmlns:a16="http://schemas.microsoft.com/office/drawing/2014/main" id="{A7B3DF25-DDE1-4C9C-AB66-F7D7D288B939}"/>
                </a:ext>
              </a:extLst>
            </p:cNvPr>
            <p:cNvSpPr/>
            <p:nvPr/>
          </p:nvSpPr>
          <p:spPr>
            <a:xfrm>
              <a:off x="9150545" y="2861455"/>
              <a:ext cx="31254" cy="88918"/>
            </a:xfrm>
            <a:custGeom>
              <a:avLst/>
              <a:gdLst>
                <a:gd name="connsiteX0" fmla="*/ 0 w 31254"/>
                <a:gd name="connsiteY0" fmla="*/ 0 h 88918"/>
                <a:gd name="connsiteX1" fmla="*/ 31254 w 31254"/>
                <a:gd name="connsiteY1" fmla="*/ 0 h 88918"/>
                <a:gd name="connsiteX2" fmla="*/ 31254 w 31254"/>
                <a:gd name="connsiteY2" fmla="*/ 88918 h 88918"/>
                <a:gd name="connsiteX3" fmla="*/ 0 w 31254"/>
                <a:gd name="connsiteY3" fmla="*/ 88918 h 88918"/>
              </a:gdLst>
              <a:ahLst/>
              <a:cxnLst>
                <a:cxn ang="0">
                  <a:pos x="connsiteX0" y="connsiteY0"/>
                </a:cxn>
                <a:cxn ang="0">
                  <a:pos x="connsiteX1" y="connsiteY1"/>
                </a:cxn>
                <a:cxn ang="0">
                  <a:pos x="connsiteX2" y="connsiteY2"/>
                </a:cxn>
                <a:cxn ang="0">
                  <a:pos x="connsiteX3" y="connsiteY3"/>
                </a:cxn>
              </a:cxnLst>
              <a:rect l="l" t="t" r="r" b="b"/>
              <a:pathLst>
                <a:path w="31254" h="88918">
                  <a:moveTo>
                    <a:pt x="0" y="0"/>
                  </a:moveTo>
                  <a:lnTo>
                    <a:pt x="31254" y="0"/>
                  </a:lnTo>
                  <a:lnTo>
                    <a:pt x="31254" y="88918"/>
                  </a:lnTo>
                  <a:lnTo>
                    <a:pt x="0" y="88918"/>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75" name="Freeform: Shape 174">
              <a:extLst>
                <a:ext uri="{FF2B5EF4-FFF2-40B4-BE49-F238E27FC236}">
                  <a16:creationId xmlns:a16="http://schemas.microsoft.com/office/drawing/2014/main" id="{CAC54D52-95C8-4EB6-BC33-9CEEA7459543}"/>
                </a:ext>
              </a:extLst>
            </p:cNvPr>
            <p:cNvSpPr/>
            <p:nvPr/>
          </p:nvSpPr>
          <p:spPr>
            <a:xfrm>
              <a:off x="8758149" y="3522636"/>
              <a:ext cx="31254" cy="88918"/>
            </a:xfrm>
            <a:custGeom>
              <a:avLst/>
              <a:gdLst>
                <a:gd name="connsiteX0" fmla="*/ 0 w 31254"/>
                <a:gd name="connsiteY0" fmla="*/ 0 h 88918"/>
                <a:gd name="connsiteX1" fmla="*/ 31254 w 31254"/>
                <a:gd name="connsiteY1" fmla="*/ 0 h 88918"/>
                <a:gd name="connsiteX2" fmla="*/ 31254 w 31254"/>
                <a:gd name="connsiteY2" fmla="*/ 88918 h 88918"/>
                <a:gd name="connsiteX3" fmla="*/ 0 w 31254"/>
                <a:gd name="connsiteY3" fmla="*/ 88918 h 88918"/>
              </a:gdLst>
              <a:ahLst/>
              <a:cxnLst>
                <a:cxn ang="0">
                  <a:pos x="connsiteX0" y="connsiteY0"/>
                </a:cxn>
                <a:cxn ang="0">
                  <a:pos x="connsiteX1" y="connsiteY1"/>
                </a:cxn>
                <a:cxn ang="0">
                  <a:pos x="connsiteX2" y="connsiteY2"/>
                </a:cxn>
                <a:cxn ang="0">
                  <a:pos x="connsiteX3" y="connsiteY3"/>
                </a:cxn>
              </a:cxnLst>
              <a:rect l="l" t="t" r="r" b="b"/>
              <a:pathLst>
                <a:path w="31254" h="88918">
                  <a:moveTo>
                    <a:pt x="0" y="0"/>
                  </a:moveTo>
                  <a:lnTo>
                    <a:pt x="31254" y="0"/>
                  </a:lnTo>
                  <a:lnTo>
                    <a:pt x="31254" y="88918"/>
                  </a:lnTo>
                  <a:lnTo>
                    <a:pt x="0" y="88918"/>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76" name="Freeform: Shape 175">
              <a:extLst>
                <a:ext uri="{FF2B5EF4-FFF2-40B4-BE49-F238E27FC236}">
                  <a16:creationId xmlns:a16="http://schemas.microsoft.com/office/drawing/2014/main" id="{55782D52-9A3A-407F-ABBC-6EA138C6FB13}"/>
                </a:ext>
              </a:extLst>
            </p:cNvPr>
            <p:cNvSpPr/>
            <p:nvPr/>
          </p:nvSpPr>
          <p:spPr>
            <a:xfrm>
              <a:off x="8856131" y="3522636"/>
              <a:ext cx="31254" cy="88918"/>
            </a:xfrm>
            <a:custGeom>
              <a:avLst/>
              <a:gdLst>
                <a:gd name="connsiteX0" fmla="*/ 0 w 31254"/>
                <a:gd name="connsiteY0" fmla="*/ 0 h 88918"/>
                <a:gd name="connsiteX1" fmla="*/ 31254 w 31254"/>
                <a:gd name="connsiteY1" fmla="*/ 0 h 88918"/>
                <a:gd name="connsiteX2" fmla="*/ 31254 w 31254"/>
                <a:gd name="connsiteY2" fmla="*/ 88918 h 88918"/>
                <a:gd name="connsiteX3" fmla="*/ 0 w 31254"/>
                <a:gd name="connsiteY3" fmla="*/ 88918 h 88918"/>
              </a:gdLst>
              <a:ahLst/>
              <a:cxnLst>
                <a:cxn ang="0">
                  <a:pos x="connsiteX0" y="connsiteY0"/>
                </a:cxn>
                <a:cxn ang="0">
                  <a:pos x="connsiteX1" y="connsiteY1"/>
                </a:cxn>
                <a:cxn ang="0">
                  <a:pos x="connsiteX2" y="connsiteY2"/>
                </a:cxn>
                <a:cxn ang="0">
                  <a:pos x="connsiteX3" y="connsiteY3"/>
                </a:cxn>
              </a:cxnLst>
              <a:rect l="l" t="t" r="r" b="b"/>
              <a:pathLst>
                <a:path w="31254" h="88918">
                  <a:moveTo>
                    <a:pt x="0" y="0"/>
                  </a:moveTo>
                  <a:lnTo>
                    <a:pt x="31254" y="0"/>
                  </a:lnTo>
                  <a:lnTo>
                    <a:pt x="31254" y="88918"/>
                  </a:lnTo>
                  <a:lnTo>
                    <a:pt x="0" y="88918"/>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77" name="Freeform: Shape 176">
              <a:extLst>
                <a:ext uri="{FF2B5EF4-FFF2-40B4-BE49-F238E27FC236}">
                  <a16:creationId xmlns:a16="http://schemas.microsoft.com/office/drawing/2014/main" id="{455DBF35-4A0F-48E7-B28D-1EF6DF579F45}"/>
                </a:ext>
              </a:extLst>
            </p:cNvPr>
            <p:cNvSpPr/>
            <p:nvPr/>
          </p:nvSpPr>
          <p:spPr>
            <a:xfrm>
              <a:off x="8954269" y="3522636"/>
              <a:ext cx="31254" cy="88918"/>
            </a:xfrm>
            <a:custGeom>
              <a:avLst/>
              <a:gdLst>
                <a:gd name="connsiteX0" fmla="*/ 0 w 31254"/>
                <a:gd name="connsiteY0" fmla="*/ 0 h 88918"/>
                <a:gd name="connsiteX1" fmla="*/ 31254 w 31254"/>
                <a:gd name="connsiteY1" fmla="*/ 0 h 88918"/>
                <a:gd name="connsiteX2" fmla="*/ 31254 w 31254"/>
                <a:gd name="connsiteY2" fmla="*/ 88918 h 88918"/>
                <a:gd name="connsiteX3" fmla="*/ 0 w 31254"/>
                <a:gd name="connsiteY3" fmla="*/ 88918 h 88918"/>
              </a:gdLst>
              <a:ahLst/>
              <a:cxnLst>
                <a:cxn ang="0">
                  <a:pos x="connsiteX0" y="connsiteY0"/>
                </a:cxn>
                <a:cxn ang="0">
                  <a:pos x="connsiteX1" y="connsiteY1"/>
                </a:cxn>
                <a:cxn ang="0">
                  <a:pos x="connsiteX2" y="connsiteY2"/>
                </a:cxn>
                <a:cxn ang="0">
                  <a:pos x="connsiteX3" y="connsiteY3"/>
                </a:cxn>
              </a:cxnLst>
              <a:rect l="l" t="t" r="r" b="b"/>
              <a:pathLst>
                <a:path w="31254" h="88918">
                  <a:moveTo>
                    <a:pt x="0" y="0"/>
                  </a:moveTo>
                  <a:lnTo>
                    <a:pt x="31254" y="0"/>
                  </a:lnTo>
                  <a:lnTo>
                    <a:pt x="31254" y="88918"/>
                  </a:lnTo>
                  <a:lnTo>
                    <a:pt x="0" y="88918"/>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78" name="Freeform: Shape 177">
              <a:extLst>
                <a:ext uri="{FF2B5EF4-FFF2-40B4-BE49-F238E27FC236}">
                  <a16:creationId xmlns:a16="http://schemas.microsoft.com/office/drawing/2014/main" id="{C9F00FB2-C11A-409B-B366-4CFE40BD693D}"/>
                </a:ext>
              </a:extLst>
            </p:cNvPr>
            <p:cNvSpPr/>
            <p:nvPr/>
          </p:nvSpPr>
          <p:spPr>
            <a:xfrm>
              <a:off x="9052407" y="3522636"/>
              <a:ext cx="31254" cy="88918"/>
            </a:xfrm>
            <a:custGeom>
              <a:avLst/>
              <a:gdLst>
                <a:gd name="connsiteX0" fmla="*/ 0 w 31254"/>
                <a:gd name="connsiteY0" fmla="*/ 0 h 88918"/>
                <a:gd name="connsiteX1" fmla="*/ 31254 w 31254"/>
                <a:gd name="connsiteY1" fmla="*/ 0 h 88918"/>
                <a:gd name="connsiteX2" fmla="*/ 31254 w 31254"/>
                <a:gd name="connsiteY2" fmla="*/ 88918 h 88918"/>
                <a:gd name="connsiteX3" fmla="*/ 0 w 31254"/>
                <a:gd name="connsiteY3" fmla="*/ 88918 h 88918"/>
              </a:gdLst>
              <a:ahLst/>
              <a:cxnLst>
                <a:cxn ang="0">
                  <a:pos x="connsiteX0" y="connsiteY0"/>
                </a:cxn>
                <a:cxn ang="0">
                  <a:pos x="connsiteX1" y="connsiteY1"/>
                </a:cxn>
                <a:cxn ang="0">
                  <a:pos x="connsiteX2" y="connsiteY2"/>
                </a:cxn>
                <a:cxn ang="0">
                  <a:pos x="connsiteX3" y="connsiteY3"/>
                </a:cxn>
              </a:cxnLst>
              <a:rect l="l" t="t" r="r" b="b"/>
              <a:pathLst>
                <a:path w="31254" h="88918">
                  <a:moveTo>
                    <a:pt x="0" y="0"/>
                  </a:moveTo>
                  <a:lnTo>
                    <a:pt x="31254" y="0"/>
                  </a:lnTo>
                  <a:lnTo>
                    <a:pt x="31254" y="88918"/>
                  </a:lnTo>
                  <a:lnTo>
                    <a:pt x="0" y="88918"/>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79" name="Freeform: Shape 178">
              <a:extLst>
                <a:ext uri="{FF2B5EF4-FFF2-40B4-BE49-F238E27FC236}">
                  <a16:creationId xmlns:a16="http://schemas.microsoft.com/office/drawing/2014/main" id="{60877B3A-1163-486C-81AE-51DC2835B3C7}"/>
                </a:ext>
              </a:extLst>
            </p:cNvPr>
            <p:cNvSpPr/>
            <p:nvPr/>
          </p:nvSpPr>
          <p:spPr>
            <a:xfrm>
              <a:off x="9150545" y="3522636"/>
              <a:ext cx="31254" cy="88918"/>
            </a:xfrm>
            <a:custGeom>
              <a:avLst/>
              <a:gdLst>
                <a:gd name="connsiteX0" fmla="*/ 0 w 31254"/>
                <a:gd name="connsiteY0" fmla="*/ 0 h 88918"/>
                <a:gd name="connsiteX1" fmla="*/ 31254 w 31254"/>
                <a:gd name="connsiteY1" fmla="*/ 0 h 88918"/>
                <a:gd name="connsiteX2" fmla="*/ 31254 w 31254"/>
                <a:gd name="connsiteY2" fmla="*/ 88918 h 88918"/>
                <a:gd name="connsiteX3" fmla="*/ 0 w 31254"/>
                <a:gd name="connsiteY3" fmla="*/ 88918 h 88918"/>
              </a:gdLst>
              <a:ahLst/>
              <a:cxnLst>
                <a:cxn ang="0">
                  <a:pos x="connsiteX0" y="connsiteY0"/>
                </a:cxn>
                <a:cxn ang="0">
                  <a:pos x="connsiteX1" y="connsiteY1"/>
                </a:cxn>
                <a:cxn ang="0">
                  <a:pos x="connsiteX2" y="connsiteY2"/>
                </a:cxn>
                <a:cxn ang="0">
                  <a:pos x="connsiteX3" y="connsiteY3"/>
                </a:cxn>
              </a:cxnLst>
              <a:rect l="l" t="t" r="r" b="b"/>
              <a:pathLst>
                <a:path w="31254" h="88918">
                  <a:moveTo>
                    <a:pt x="0" y="0"/>
                  </a:moveTo>
                  <a:lnTo>
                    <a:pt x="31254" y="0"/>
                  </a:lnTo>
                  <a:lnTo>
                    <a:pt x="31254" y="88918"/>
                  </a:lnTo>
                  <a:lnTo>
                    <a:pt x="0" y="88918"/>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80" name="Freeform: Shape 179">
              <a:extLst>
                <a:ext uri="{FF2B5EF4-FFF2-40B4-BE49-F238E27FC236}">
                  <a16:creationId xmlns:a16="http://schemas.microsoft.com/office/drawing/2014/main" id="{C18C6004-8406-409F-AE95-F3EA3867F888}"/>
                </a:ext>
              </a:extLst>
            </p:cNvPr>
            <p:cNvSpPr/>
            <p:nvPr/>
          </p:nvSpPr>
          <p:spPr>
            <a:xfrm>
              <a:off x="9259778" y="3024758"/>
              <a:ext cx="88918" cy="31254"/>
            </a:xfrm>
            <a:custGeom>
              <a:avLst/>
              <a:gdLst>
                <a:gd name="connsiteX0" fmla="*/ 0 w 88918"/>
                <a:gd name="connsiteY0" fmla="*/ 0 h 31254"/>
                <a:gd name="connsiteX1" fmla="*/ 88918 w 88918"/>
                <a:gd name="connsiteY1" fmla="*/ 0 h 31254"/>
                <a:gd name="connsiteX2" fmla="*/ 88918 w 88918"/>
                <a:gd name="connsiteY2" fmla="*/ 31254 h 31254"/>
                <a:gd name="connsiteX3" fmla="*/ 0 w 88918"/>
                <a:gd name="connsiteY3" fmla="*/ 31254 h 31254"/>
              </a:gdLst>
              <a:ahLst/>
              <a:cxnLst>
                <a:cxn ang="0">
                  <a:pos x="connsiteX0" y="connsiteY0"/>
                </a:cxn>
                <a:cxn ang="0">
                  <a:pos x="connsiteX1" y="connsiteY1"/>
                </a:cxn>
                <a:cxn ang="0">
                  <a:pos x="connsiteX2" y="connsiteY2"/>
                </a:cxn>
                <a:cxn ang="0">
                  <a:pos x="connsiteX3" y="connsiteY3"/>
                </a:cxn>
              </a:cxnLst>
              <a:rect l="l" t="t" r="r" b="b"/>
              <a:pathLst>
                <a:path w="88918" h="31254">
                  <a:moveTo>
                    <a:pt x="0" y="0"/>
                  </a:moveTo>
                  <a:lnTo>
                    <a:pt x="88918" y="0"/>
                  </a:lnTo>
                  <a:lnTo>
                    <a:pt x="88918" y="31254"/>
                  </a:lnTo>
                  <a:lnTo>
                    <a:pt x="0" y="31254"/>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81" name="Freeform: Shape 180">
              <a:extLst>
                <a:ext uri="{FF2B5EF4-FFF2-40B4-BE49-F238E27FC236}">
                  <a16:creationId xmlns:a16="http://schemas.microsoft.com/office/drawing/2014/main" id="{057AA77E-4176-45A5-98A4-55783A596868}"/>
                </a:ext>
              </a:extLst>
            </p:cNvPr>
            <p:cNvSpPr/>
            <p:nvPr/>
          </p:nvSpPr>
          <p:spPr>
            <a:xfrm>
              <a:off x="9259778" y="3122739"/>
              <a:ext cx="88918" cy="31254"/>
            </a:xfrm>
            <a:custGeom>
              <a:avLst/>
              <a:gdLst>
                <a:gd name="connsiteX0" fmla="*/ 0 w 88918"/>
                <a:gd name="connsiteY0" fmla="*/ 0 h 31254"/>
                <a:gd name="connsiteX1" fmla="*/ 88918 w 88918"/>
                <a:gd name="connsiteY1" fmla="*/ 0 h 31254"/>
                <a:gd name="connsiteX2" fmla="*/ 88918 w 88918"/>
                <a:gd name="connsiteY2" fmla="*/ 31254 h 31254"/>
                <a:gd name="connsiteX3" fmla="*/ 0 w 88918"/>
                <a:gd name="connsiteY3" fmla="*/ 31254 h 31254"/>
              </a:gdLst>
              <a:ahLst/>
              <a:cxnLst>
                <a:cxn ang="0">
                  <a:pos x="connsiteX0" y="connsiteY0"/>
                </a:cxn>
                <a:cxn ang="0">
                  <a:pos x="connsiteX1" y="connsiteY1"/>
                </a:cxn>
                <a:cxn ang="0">
                  <a:pos x="connsiteX2" y="connsiteY2"/>
                </a:cxn>
                <a:cxn ang="0">
                  <a:pos x="connsiteX3" y="connsiteY3"/>
                </a:cxn>
              </a:cxnLst>
              <a:rect l="l" t="t" r="r" b="b"/>
              <a:pathLst>
                <a:path w="88918" h="31254">
                  <a:moveTo>
                    <a:pt x="0" y="0"/>
                  </a:moveTo>
                  <a:lnTo>
                    <a:pt x="88918" y="0"/>
                  </a:lnTo>
                  <a:lnTo>
                    <a:pt x="88918" y="31254"/>
                  </a:lnTo>
                  <a:lnTo>
                    <a:pt x="0" y="31254"/>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82" name="Freeform: Shape 181">
              <a:extLst>
                <a:ext uri="{FF2B5EF4-FFF2-40B4-BE49-F238E27FC236}">
                  <a16:creationId xmlns:a16="http://schemas.microsoft.com/office/drawing/2014/main" id="{FDEA0858-1B8A-440A-88CA-E768CEB09364}"/>
                </a:ext>
              </a:extLst>
            </p:cNvPr>
            <p:cNvSpPr/>
            <p:nvPr/>
          </p:nvSpPr>
          <p:spPr>
            <a:xfrm>
              <a:off x="9259778" y="3220877"/>
              <a:ext cx="88918" cy="31254"/>
            </a:xfrm>
            <a:custGeom>
              <a:avLst/>
              <a:gdLst>
                <a:gd name="connsiteX0" fmla="*/ 0 w 88918"/>
                <a:gd name="connsiteY0" fmla="*/ 0 h 31254"/>
                <a:gd name="connsiteX1" fmla="*/ 88918 w 88918"/>
                <a:gd name="connsiteY1" fmla="*/ 0 h 31254"/>
                <a:gd name="connsiteX2" fmla="*/ 88918 w 88918"/>
                <a:gd name="connsiteY2" fmla="*/ 31254 h 31254"/>
                <a:gd name="connsiteX3" fmla="*/ 0 w 88918"/>
                <a:gd name="connsiteY3" fmla="*/ 31254 h 31254"/>
              </a:gdLst>
              <a:ahLst/>
              <a:cxnLst>
                <a:cxn ang="0">
                  <a:pos x="connsiteX0" y="connsiteY0"/>
                </a:cxn>
                <a:cxn ang="0">
                  <a:pos x="connsiteX1" y="connsiteY1"/>
                </a:cxn>
                <a:cxn ang="0">
                  <a:pos x="connsiteX2" y="connsiteY2"/>
                </a:cxn>
                <a:cxn ang="0">
                  <a:pos x="connsiteX3" y="connsiteY3"/>
                </a:cxn>
              </a:cxnLst>
              <a:rect l="l" t="t" r="r" b="b"/>
              <a:pathLst>
                <a:path w="88918" h="31254">
                  <a:moveTo>
                    <a:pt x="0" y="0"/>
                  </a:moveTo>
                  <a:lnTo>
                    <a:pt x="88918" y="0"/>
                  </a:lnTo>
                  <a:lnTo>
                    <a:pt x="88918" y="31254"/>
                  </a:lnTo>
                  <a:lnTo>
                    <a:pt x="0" y="31254"/>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83" name="Freeform: Shape 182">
              <a:extLst>
                <a:ext uri="{FF2B5EF4-FFF2-40B4-BE49-F238E27FC236}">
                  <a16:creationId xmlns:a16="http://schemas.microsoft.com/office/drawing/2014/main" id="{673E1F6E-8190-4D8E-89B8-63B02787486B}"/>
                </a:ext>
              </a:extLst>
            </p:cNvPr>
            <p:cNvSpPr/>
            <p:nvPr/>
          </p:nvSpPr>
          <p:spPr>
            <a:xfrm>
              <a:off x="9259778" y="3319015"/>
              <a:ext cx="88918" cy="31254"/>
            </a:xfrm>
            <a:custGeom>
              <a:avLst/>
              <a:gdLst>
                <a:gd name="connsiteX0" fmla="*/ 0 w 88918"/>
                <a:gd name="connsiteY0" fmla="*/ 0 h 31254"/>
                <a:gd name="connsiteX1" fmla="*/ 88918 w 88918"/>
                <a:gd name="connsiteY1" fmla="*/ 0 h 31254"/>
                <a:gd name="connsiteX2" fmla="*/ 88918 w 88918"/>
                <a:gd name="connsiteY2" fmla="*/ 31254 h 31254"/>
                <a:gd name="connsiteX3" fmla="*/ 0 w 88918"/>
                <a:gd name="connsiteY3" fmla="*/ 31254 h 31254"/>
              </a:gdLst>
              <a:ahLst/>
              <a:cxnLst>
                <a:cxn ang="0">
                  <a:pos x="connsiteX0" y="connsiteY0"/>
                </a:cxn>
                <a:cxn ang="0">
                  <a:pos x="connsiteX1" y="connsiteY1"/>
                </a:cxn>
                <a:cxn ang="0">
                  <a:pos x="connsiteX2" y="connsiteY2"/>
                </a:cxn>
                <a:cxn ang="0">
                  <a:pos x="connsiteX3" y="connsiteY3"/>
                </a:cxn>
              </a:cxnLst>
              <a:rect l="l" t="t" r="r" b="b"/>
              <a:pathLst>
                <a:path w="88918" h="31254">
                  <a:moveTo>
                    <a:pt x="0" y="0"/>
                  </a:moveTo>
                  <a:lnTo>
                    <a:pt x="88918" y="0"/>
                  </a:lnTo>
                  <a:lnTo>
                    <a:pt x="88918" y="31254"/>
                  </a:lnTo>
                  <a:lnTo>
                    <a:pt x="0" y="31254"/>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84" name="Freeform: Shape 183">
              <a:extLst>
                <a:ext uri="{FF2B5EF4-FFF2-40B4-BE49-F238E27FC236}">
                  <a16:creationId xmlns:a16="http://schemas.microsoft.com/office/drawing/2014/main" id="{B3DB2E80-F83D-4BC8-AF02-12DA82BDE134}"/>
                </a:ext>
              </a:extLst>
            </p:cNvPr>
            <p:cNvSpPr/>
            <p:nvPr/>
          </p:nvSpPr>
          <p:spPr>
            <a:xfrm>
              <a:off x="9259778" y="3416997"/>
              <a:ext cx="88918" cy="31254"/>
            </a:xfrm>
            <a:custGeom>
              <a:avLst/>
              <a:gdLst>
                <a:gd name="connsiteX0" fmla="*/ 0 w 88918"/>
                <a:gd name="connsiteY0" fmla="*/ 0 h 31254"/>
                <a:gd name="connsiteX1" fmla="*/ 88918 w 88918"/>
                <a:gd name="connsiteY1" fmla="*/ 0 h 31254"/>
                <a:gd name="connsiteX2" fmla="*/ 88918 w 88918"/>
                <a:gd name="connsiteY2" fmla="*/ 31254 h 31254"/>
                <a:gd name="connsiteX3" fmla="*/ 0 w 88918"/>
                <a:gd name="connsiteY3" fmla="*/ 31254 h 31254"/>
              </a:gdLst>
              <a:ahLst/>
              <a:cxnLst>
                <a:cxn ang="0">
                  <a:pos x="connsiteX0" y="connsiteY0"/>
                </a:cxn>
                <a:cxn ang="0">
                  <a:pos x="connsiteX1" y="connsiteY1"/>
                </a:cxn>
                <a:cxn ang="0">
                  <a:pos x="connsiteX2" y="connsiteY2"/>
                </a:cxn>
                <a:cxn ang="0">
                  <a:pos x="connsiteX3" y="connsiteY3"/>
                </a:cxn>
              </a:cxnLst>
              <a:rect l="l" t="t" r="r" b="b"/>
              <a:pathLst>
                <a:path w="88918" h="31254">
                  <a:moveTo>
                    <a:pt x="0" y="0"/>
                  </a:moveTo>
                  <a:lnTo>
                    <a:pt x="88918" y="0"/>
                  </a:lnTo>
                  <a:lnTo>
                    <a:pt x="88918" y="31254"/>
                  </a:lnTo>
                  <a:lnTo>
                    <a:pt x="0" y="31254"/>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85" name="Freeform: Shape 184">
              <a:extLst>
                <a:ext uri="{FF2B5EF4-FFF2-40B4-BE49-F238E27FC236}">
                  <a16:creationId xmlns:a16="http://schemas.microsoft.com/office/drawing/2014/main" id="{37610042-E979-4FC3-92CB-02800A5E70A4}"/>
                </a:ext>
              </a:extLst>
            </p:cNvPr>
            <p:cNvSpPr/>
            <p:nvPr/>
          </p:nvSpPr>
          <p:spPr>
            <a:xfrm>
              <a:off x="8598597" y="3024758"/>
              <a:ext cx="88918" cy="31254"/>
            </a:xfrm>
            <a:custGeom>
              <a:avLst/>
              <a:gdLst>
                <a:gd name="connsiteX0" fmla="*/ 0 w 88918"/>
                <a:gd name="connsiteY0" fmla="*/ 0 h 31254"/>
                <a:gd name="connsiteX1" fmla="*/ 88918 w 88918"/>
                <a:gd name="connsiteY1" fmla="*/ 0 h 31254"/>
                <a:gd name="connsiteX2" fmla="*/ 88918 w 88918"/>
                <a:gd name="connsiteY2" fmla="*/ 31254 h 31254"/>
                <a:gd name="connsiteX3" fmla="*/ 0 w 88918"/>
                <a:gd name="connsiteY3" fmla="*/ 31254 h 31254"/>
              </a:gdLst>
              <a:ahLst/>
              <a:cxnLst>
                <a:cxn ang="0">
                  <a:pos x="connsiteX0" y="connsiteY0"/>
                </a:cxn>
                <a:cxn ang="0">
                  <a:pos x="connsiteX1" y="connsiteY1"/>
                </a:cxn>
                <a:cxn ang="0">
                  <a:pos x="connsiteX2" y="connsiteY2"/>
                </a:cxn>
                <a:cxn ang="0">
                  <a:pos x="connsiteX3" y="connsiteY3"/>
                </a:cxn>
              </a:cxnLst>
              <a:rect l="l" t="t" r="r" b="b"/>
              <a:pathLst>
                <a:path w="88918" h="31254">
                  <a:moveTo>
                    <a:pt x="0" y="0"/>
                  </a:moveTo>
                  <a:lnTo>
                    <a:pt x="88918" y="0"/>
                  </a:lnTo>
                  <a:lnTo>
                    <a:pt x="88918" y="31254"/>
                  </a:lnTo>
                  <a:lnTo>
                    <a:pt x="0" y="31254"/>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86" name="Freeform: Shape 185">
              <a:extLst>
                <a:ext uri="{FF2B5EF4-FFF2-40B4-BE49-F238E27FC236}">
                  <a16:creationId xmlns:a16="http://schemas.microsoft.com/office/drawing/2014/main" id="{B3F4326A-634E-4C5D-AC53-2CC416414C21}"/>
                </a:ext>
              </a:extLst>
            </p:cNvPr>
            <p:cNvSpPr/>
            <p:nvPr/>
          </p:nvSpPr>
          <p:spPr>
            <a:xfrm>
              <a:off x="8598597" y="3122739"/>
              <a:ext cx="88918" cy="31254"/>
            </a:xfrm>
            <a:custGeom>
              <a:avLst/>
              <a:gdLst>
                <a:gd name="connsiteX0" fmla="*/ 0 w 88918"/>
                <a:gd name="connsiteY0" fmla="*/ 0 h 31254"/>
                <a:gd name="connsiteX1" fmla="*/ 88918 w 88918"/>
                <a:gd name="connsiteY1" fmla="*/ 0 h 31254"/>
                <a:gd name="connsiteX2" fmla="*/ 88918 w 88918"/>
                <a:gd name="connsiteY2" fmla="*/ 31254 h 31254"/>
                <a:gd name="connsiteX3" fmla="*/ 0 w 88918"/>
                <a:gd name="connsiteY3" fmla="*/ 31254 h 31254"/>
              </a:gdLst>
              <a:ahLst/>
              <a:cxnLst>
                <a:cxn ang="0">
                  <a:pos x="connsiteX0" y="connsiteY0"/>
                </a:cxn>
                <a:cxn ang="0">
                  <a:pos x="connsiteX1" y="connsiteY1"/>
                </a:cxn>
                <a:cxn ang="0">
                  <a:pos x="connsiteX2" y="connsiteY2"/>
                </a:cxn>
                <a:cxn ang="0">
                  <a:pos x="connsiteX3" y="connsiteY3"/>
                </a:cxn>
              </a:cxnLst>
              <a:rect l="l" t="t" r="r" b="b"/>
              <a:pathLst>
                <a:path w="88918" h="31254">
                  <a:moveTo>
                    <a:pt x="0" y="0"/>
                  </a:moveTo>
                  <a:lnTo>
                    <a:pt x="88918" y="0"/>
                  </a:lnTo>
                  <a:lnTo>
                    <a:pt x="88918" y="31254"/>
                  </a:lnTo>
                  <a:lnTo>
                    <a:pt x="0" y="31254"/>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87" name="Freeform: Shape 186">
              <a:extLst>
                <a:ext uri="{FF2B5EF4-FFF2-40B4-BE49-F238E27FC236}">
                  <a16:creationId xmlns:a16="http://schemas.microsoft.com/office/drawing/2014/main" id="{79147844-F90E-4AA8-AAA7-55F4F9DD91A2}"/>
                </a:ext>
              </a:extLst>
            </p:cNvPr>
            <p:cNvSpPr/>
            <p:nvPr/>
          </p:nvSpPr>
          <p:spPr>
            <a:xfrm>
              <a:off x="8598597" y="3220877"/>
              <a:ext cx="88918" cy="31254"/>
            </a:xfrm>
            <a:custGeom>
              <a:avLst/>
              <a:gdLst>
                <a:gd name="connsiteX0" fmla="*/ 0 w 88918"/>
                <a:gd name="connsiteY0" fmla="*/ 0 h 31254"/>
                <a:gd name="connsiteX1" fmla="*/ 88918 w 88918"/>
                <a:gd name="connsiteY1" fmla="*/ 0 h 31254"/>
                <a:gd name="connsiteX2" fmla="*/ 88918 w 88918"/>
                <a:gd name="connsiteY2" fmla="*/ 31254 h 31254"/>
                <a:gd name="connsiteX3" fmla="*/ 0 w 88918"/>
                <a:gd name="connsiteY3" fmla="*/ 31254 h 31254"/>
              </a:gdLst>
              <a:ahLst/>
              <a:cxnLst>
                <a:cxn ang="0">
                  <a:pos x="connsiteX0" y="connsiteY0"/>
                </a:cxn>
                <a:cxn ang="0">
                  <a:pos x="connsiteX1" y="connsiteY1"/>
                </a:cxn>
                <a:cxn ang="0">
                  <a:pos x="connsiteX2" y="connsiteY2"/>
                </a:cxn>
                <a:cxn ang="0">
                  <a:pos x="connsiteX3" y="connsiteY3"/>
                </a:cxn>
              </a:cxnLst>
              <a:rect l="l" t="t" r="r" b="b"/>
              <a:pathLst>
                <a:path w="88918" h="31254">
                  <a:moveTo>
                    <a:pt x="0" y="0"/>
                  </a:moveTo>
                  <a:lnTo>
                    <a:pt x="88918" y="0"/>
                  </a:lnTo>
                  <a:lnTo>
                    <a:pt x="88918" y="31254"/>
                  </a:lnTo>
                  <a:lnTo>
                    <a:pt x="0" y="31254"/>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88" name="Freeform: Shape 187">
              <a:extLst>
                <a:ext uri="{FF2B5EF4-FFF2-40B4-BE49-F238E27FC236}">
                  <a16:creationId xmlns:a16="http://schemas.microsoft.com/office/drawing/2014/main" id="{AF913FE2-23F4-4DA8-8897-FA8A44972BF9}"/>
                </a:ext>
              </a:extLst>
            </p:cNvPr>
            <p:cNvSpPr/>
            <p:nvPr/>
          </p:nvSpPr>
          <p:spPr>
            <a:xfrm>
              <a:off x="8598597" y="3319015"/>
              <a:ext cx="88918" cy="31254"/>
            </a:xfrm>
            <a:custGeom>
              <a:avLst/>
              <a:gdLst>
                <a:gd name="connsiteX0" fmla="*/ 0 w 88918"/>
                <a:gd name="connsiteY0" fmla="*/ 0 h 31254"/>
                <a:gd name="connsiteX1" fmla="*/ 88918 w 88918"/>
                <a:gd name="connsiteY1" fmla="*/ 0 h 31254"/>
                <a:gd name="connsiteX2" fmla="*/ 88918 w 88918"/>
                <a:gd name="connsiteY2" fmla="*/ 31254 h 31254"/>
                <a:gd name="connsiteX3" fmla="*/ 0 w 88918"/>
                <a:gd name="connsiteY3" fmla="*/ 31254 h 31254"/>
              </a:gdLst>
              <a:ahLst/>
              <a:cxnLst>
                <a:cxn ang="0">
                  <a:pos x="connsiteX0" y="connsiteY0"/>
                </a:cxn>
                <a:cxn ang="0">
                  <a:pos x="connsiteX1" y="connsiteY1"/>
                </a:cxn>
                <a:cxn ang="0">
                  <a:pos x="connsiteX2" y="connsiteY2"/>
                </a:cxn>
                <a:cxn ang="0">
                  <a:pos x="connsiteX3" y="connsiteY3"/>
                </a:cxn>
              </a:cxnLst>
              <a:rect l="l" t="t" r="r" b="b"/>
              <a:pathLst>
                <a:path w="88918" h="31254">
                  <a:moveTo>
                    <a:pt x="0" y="0"/>
                  </a:moveTo>
                  <a:lnTo>
                    <a:pt x="88918" y="0"/>
                  </a:lnTo>
                  <a:lnTo>
                    <a:pt x="88918" y="31254"/>
                  </a:lnTo>
                  <a:lnTo>
                    <a:pt x="0" y="31254"/>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89" name="Freeform: Shape 188">
              <a:extLst>
                <a:ext uri="{FF2B5EF4-FFF2-40B4-BE49-F238E27FC236}">
                  <a16:creationId xmlns:a16="http://schemas.microsoft.com/office/drawing/2014/main" id="{DE455FEC-1049-4768-AFDB-C7B24D9A75B1}"/>
                </a:ext>
              </a:extLst>
            </p:cNvPr>
            <p:cNvSpPr/>
            <p:nvPr/>
          </p:nvSpPr>
          <p:spPr>
            <a:xfrm>
              <a:off x="8598597" y="3416997"/>
              <a:ext cx="88918" cy="31254"/>
            </a:xfrm>
            <a:custGeom>
              <a:avLst/>
              <a:gdLst>
                <a:gd name="connsiteX0" fmla="*/ 0 w 88918"/>
                <a:gd name="connsiteY0" fmla="*/ 0 h 31254"/>
                <a:gd name="connsiteX1" fmla="*/ 88918 w 88918"/>
                <a:gd name="connsiteY1" fmla="*/ 0 h 31254"/>
                <a:gd name="connsiteX2" fmla="*/ 88918 w 88918"/>
                <a:gd name="connsiteY2" fmla="*/ 31254 h 31254"/>
                <a:gd name="connsiteX3" fmla="*/ 0 w 88918"/>
                <a:gd name="connsiteY3" fmla="*/ 31254 h 31254"/>
              </a:gdLst>
              <a:ahLst/>
              <a:cxnLst>
                <a:cxn ang="0">
                  <a:pos x="connsiteX0" y="connsiteY0"/>
                </a:cxn>
                <a:cxn ang="0">
                  <a:pos x="connsiteX1" y="connsiteY1"/>
                </a:cxn>
                <a:cxn ang="0">
                  <a:pos x="connsiteX2" y="connsiteY2"/>
                </a:cxn>
                <a:cxn ang="0">
                  <a:pos x="connsiteX3" y="connsiteY3"/>
                </a:cxn>
              </a:cxnLst>
              <a:rect l="l" t="t" r="r" b="b"/>
              <a:pathLst>
                <a:path w="88918" h="31254">
                  <a:moveTo>
                    <a:pt x="0" y="0"/>
                  </a:moveTo>
                  <a:lnTo>
                    <a:pt x="88918" y="0"/>
                  </a:lnTo>
                  <a:lnTo>
                    <a:pt x="88918" y="31254"/>
                  </a:lnTo>
                  <a:lnTo>
                    <a:pt x="0" y="31254"/>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69" name="Freeform: Shape 168">
              <a:extLst>
                <a:ext uri="{FF2B5EF4-FFF2-40B4-BE49-F238E27FC236}">
                  <a16:creationId xmlns:a16="http://schemas.microsoft.com/office/drawing/2014/main" id="{9A7A37E5-9447-4818-9869-473357FB76B0}"/>
                </a:ext>
              </a:extLst>
            </p:cNvPr>
            <p:cNvSpPr/>
            <p:nvPr/>
          </p:nvSpPr>
          <p:spPr>
            <a:xfrm>
              <a:off x="8671888" y="2934746"/>
              <a:ext cx="603517" cy="603517"/>
            </a:xfrm>
            <a:custGeom>
              <a:avLst/>
              <a:gdLst>
                <a:gd name="connsiteX0" fmla="*/ 603518 w 603517"/>
                <a:gd name="connsiteY0" fmla="*/ 603518 h 603517"/>
                <a:gd name="connsiteX1" fmla="*/ 0 w 603517"/>
                <a:gd name="connsiteY1" fmla="*/ 603518 h 603517"/>
                <a:gd name="connsiteX2" fmla="*/ 0 w 603517"/>
                <a:gd name="connsiteY2" fmla="*/ 0 h 603517"/>
                <a:gd name="connsiteX3" fmla="*/ 603518 w 603517"/>
                <a:gd name="connsiteY3" fmla="*/ 0 h 603517"/>
                <a:gd name="connsiteX4" fmla="*/ 31254 w 603517"/>
                <a:gd name="connsiteY4" fmla="*/ 572264 h 603517"/>
                <a:gd name="connsiteX5" fmla="*/ 572264 w 603517"/>
                <a:gd name="connsiteY5" fmla="*/ 572264 h 603517"/>
                <a:gd name="connsiteX6" fmla="*/ 572264 w 603517"/>
                <a:gd name="connsiteY6" fmla="*/ 31254 h 603517"/>
                <a:gd name="connsiteX7" fmla="*/ 31254 w 603517"/>
                <a:gd name="connsiteY7" fmla="*/ 31254 h 60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517" h="603517">
                  <a:moveTo>
                    <a:pt x="603518" y="603518"/>
                  </a:moveTo>
                  <a:lnTo>
                    <a:pt x="0" y="603518"/>
                  </a:lnTo>
                  <a:lnTo>
                    <a:pt x="0" y="0"/>
                  </a:lnTo>
                  <a:lnTo>
                    <a:pt x="603518" y="0"/>
                  </a:lnTo>
                  <a:close/>
                  <a:moveTo>
                    <a:pt x="31254" y="572264"/>
                  </a:moveTo>
                  <a:lnTo>
                    <a:pt x="572264" y="572264"/>
                  </a:lnTo>
                  <a:lnTo>
                    <a:pt x="572264" y="31254"/>
                  </a:lnTo>
                  <a:lnTo>
                    <a:pt x="31254" y="31254"/>
                  </a:lnTo>
                  <a:close/>
                </a:path>
              </a:pathLst>
            </a:custGeom>
            <a:grpFill/>
            <a:ln w="15621" cap="flat">
              <a:noFill/>
              <a:prstDash val="solid"/>
              <a:miter/>
            </a:ln>
          </p:spPr>
          <p:txBody>
            <a:bodyPr rtlCol="0" anchor="ctr"/>
            <a:lstStyle/>
            <a:p>
              <a:pPr algn="ct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grpSp>
      <p:grpSp>
        <p:nvGrpSpPr>
          <p:cNvPr id="190" name="Graphic 4993">
            <a:extLst>
              <a:ext uri="{FF2B5EF4-FFF2-40B4-BE49-F238E27FC236}">
                <a16:creationId xmlns:a16="http://schemas.microsoft.com/office/drawing/2014/main" id="{09D367FC-1BD9-4622-9007-EFA1AF66AEF8}"/>
              </a:ext>
            </a:extLst>
          </p:cNvPr>
          <p:cNvGrpSpPr>
            <a:grpSpLocks noChangeAspect="1"/>
          </p:cNvGrpSpPr>
          <p:nvPr/>
        </p:nvGrpSpPr>
        <p:grpSpPr>
          <a:xfrm>
            <a:off x="9520715" y="1795106"/>
            <a:ext cx="1021958" cy="1021958"/>
            <a:chOff x="5189571" y="-1333500"/>
            <a:chExt cx="1905000" cy="1905000"/>
          </a:xfrm>
        </p:grpSpPr>
        <p:sp>
          <p:nvSpPr>
            <p:cNvPr id="191" name="Freeform: Shape 190">
              <a:extLst>
                <a:ext uri="{FF2B5EF4-FFF2-40B4-BE49-F238E27FC236}">
                  <a16:creationId xmlns:a16="http://schemas.microsoft.com/office/drawing/2014/main" id="{15109730-1522-4F9D-97B1-A78D60F0EFBA}"/>
                </a:ext>
              </a:extLst>
            </p:cNvPr>
            <p:cNvSpPr/>
            <p:nvPr/>
          </p:nvSpPr>
          <p:spPr>
            <a:xfrm>
              <a:off x="5544472" y="-443103"/>
              <a:ext cx="9525" cy="178593"/>
            </a:xfrm>
            <a:custGeom>
              <a:avLst/>
              <a:gdLst>
                <a:gd name="connsiteX0" fmla="*/ 0 w 9525"/>
                <a:gd name="connsiteY0" fmla="*/ 178594 h 178593"/>
                <a:gd name="connsiteX1" fmla="*/ 0 w 9525"/>
                <a:gd name="connsiteY1" fmla="*/ 0 h 178593"/>
              </a:gdLst>
              <a:ahLst/>
              <a:cxnLst>
                <a:cxn ang="0">
                  <a:pos x="connsiteX0" y="connsiteY0"/>
                </a:cxn>
                <a:cxn ang="0">
                  <a:pos x="connsiteX1" y="connsiteY1"/>
                </a:cxn>
              </a:cxnLst>
              <a:rect l="l" t="t" r="r" b="b"/>
              <a:pathLst>
                <a:path w="9525" h="178593">
                  <a:moveTo>
                    <a:pt x="0" y="178594"/>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92" name="Freeform: Shape 191">
              <a:extLst>
                <a:ext uri="{FF2B5EF4-FFF2-40B4-BE49-F238E27FC236}">
                  <a16:creationId xmlns:a16="http://schemas.microsoft.com/office/drawing/2014/main" id="{9645A658-4DE4-4834-9596-7CB12BB08BC7}"/>
                </a:ext>
              </a:extLst>
            </p:cNvPr>
            <p:cNvSpPr/>
            <p:nvPr/>
          </p:nvSpPr>
          <p:spPr>
            <a:xfrm>
              <a:off x="5544472" y="-187166"/>
              <a:ext cx="339566" cy="534638"/>
            </a:xfrm>
            <a:custGeom>
              <a:avLst/>
              <a:gdLst>
                <a:gd name="connsiteX0" fmla="*/ 339566 w 339566"/>
                <a:gd name="connsiteY0" fmla="*/ 534638 h 534638"/>
                <a:gd name="connsiteX1" fmla="*/ 30575 w 339566"/>
                <a:gd name="connsiteY1" fmla="*/ 534638 h 534638"/>
                <a:gd name="connsiteX2" fmla="*/ 0 w 339566"/>
                <a:gd name="connsiteY2" fmla="*/ 504063 h 534638"/>
                <a:gd name="connsiteX3" fmla="*/ 0 w 339566"/>
                <a:gd name="connsiteY3" fmla="*/ 0 h 534638"/>
              </a:gdLst>
              <a:ahLst/>
              <a:cxnLst>
                <a:cxn ang="0">
                  <a:pos x="connsiteX0" y="connsiteY0"/>
                </a:cxn>
                <a:cxn ang="0">
                  <a:pos x="connsiteX1" y="connsiteY1"/>
                </a:cxn>
                <a:cxn ang="0">
                  <a:pos x="connsiteX2" y="connsiteY2"/>
                </a:cxn>
                <a:cxn ang="0">
                  <a:pos x="connsiteX3" y="connsiteY3"/>
                </a:cxn>
              </a:cxnLst>
              <a:rect l="l" t="t" r="r" b="b"/>
              <a:pathLst>
                <a:path w="339566" h="534638">
                  <a:moveTo>
                    <a:pt x="339566" y="534638"/>
                  </a:moveTo>
                  <a:lnTo>
                    <a:pt x="30575" y="534638"/>
                  </a:lnTo>
                  <a:cubicBezTo>
                    <a:pt x="13689" y="534638"/>
                    <a:pt x="0" y="520949"/>
                    <a:pt x="0" y="504063"/>
                  </a:cubicBezTo>
                  <a:lnTo>
                    <a:pt x="0" y="0"/>
                  </a:lnTo>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93" name="Freeform: Shape 192">
              <a:extLst>
                <a:ext uri="{FF2B5EF4-FFF2-40B4-BE49-F238E27FC236}">
                  <a16:creationId xmlns:a16="http://schemas.microsoft.com/office/drawing/2014/main" id="{043F55B6-EBD8-4D49-9468-2CD650525EFC}"/>
                </a:ext>
              </a:extLst>
            </p:cNvPr>
            <p:cNvSpPr/>
            <p:nvPr/>
          </p:nvSpPr>
          <p:spPr>
            <a:xfrm>
              <a:off x="5951094" y="347472"/>
              <a:ext cx="144208" cy="9525"/>
            </a:xfrm>
            <a:custGeom>
              <a:avLst/>
              <a:gdLst>
                <a:gd name="connsiteX0" fmla="*/ 144208 w 144208"/>
                <a:gd name="connsiteY0" fmla="*/ 0 h 9525"/>
                <a:gd name="connsiteX1" fmla="*/ 0 w 144208"/>
                <a:gd name="connsiteY1" fmla="*/ 0 h 9525"/>
              </a:gdLst>
              <a:ahLst/>
              <a:cxnLst>
                <a:cxn ang="0">
                  <a:pos x="connsiteX0" y="connsiteY0"/>
                </a:cxn>
                <a:cxn ang="0">
                  <a:pos x="connsiteX1" y="connsiteY1"/>
                </a:cxn>
              </a:cxnLst>
              <a:rect l="l" t="t" r="r" b="b"/>
              <a:pathLst>
                <a:path w="144208" h="9525">
                  <a:moveTo>
                    <a:pt x="144208" y="0"/>
                  </a:moveTo>
                  <a:lnTo>
                    <a:pt x="0" y="0"/>
                  </a:lnTo>
                </a:path>
              </a:pathLst>
            </a:custGeom>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94" name="Freeform: Shape 193">
              <a:extLst>
                <a:ext uri="{FF2B5EF4-FFF2-40B4-BE49-F238E27FC236}">
                  <a16:creationId xmlns:a16="http://schemas.microsoft.com/office/drawing/2014/main" id="{D7134F4A-720B-450A-BEAB-0220E47367F9}"/>
                </a:ext>
              </a:extLst>
            </p:cNvPr>
            <p:cNvSpPr/>
            <p:nvPr/>
          </p:nvSpPr>
          <p:spPr>
            <a:xfrm>
              <a:off x="5544472" y="-654177"/>
              <a:ext cx="743616" cy="1001649"/>
            </a:xfrm>
            <a:custGeom>
              <a:avLst/>
              <a:gdLst>
                <a:gd name="connsiteX0" fmla="*/ 0 w 743616"/>
                <a:gd name="connsiteY0" fmla="*/ 160115 h 1001649"/>
                <a:gd name="connsiteX1" fmla="*/ 0 w 743616"/>
                <a:gd name="connsiteY1" fmla="*/ 30575 h 1001649"/>
                <a:gd name="connsiteX2" fmla="*/ 30575 w 743616"/>
                <a:gd name="connsiteY2" fmla="*/ 0 h 1001649"/>
                <a:gd name="connsiteX3" fmla="*/ 713042 w 743616"/>
                <a:gd name="connsiteY3" fmla="*/ 0 h 1001649"/>
                <a:gd name="connsiteX4" fmla="*/ 743617 w 743616"/>
                <a:gd name="connsiteY4" fmla="*/ 30575 h 1001649"/>
                <a:gd name="connsiteX5" fmla="*/ 743617 w 743616"/>
                <a:gd name="connsiteY5" fmla="*/ 971074 h 1001649"/>
                <a:gd name="connsiteX6" fmla="*/ 713042 w 743616"/>
                <a:gd name="connsiteY6" fmla="*/ 1001649 h 1001649"/>
                <a:gd name="connsiteX7" fmla="*/ 601028 w 743616"/>
                <a:gd name="connsiteY7" fmla="*/ 1001649 h 100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616" h="1001649">
                  <a:moveTo>
                    <a:pt x="0" y="160115"/>
                  </a:moveTo>
                  <a:lnTo>
                    <a:pt x="0" y="30575"/>
                  </a:lnTo>
                  <a:cubicBezTo>
                    <a:pt x="0" y="13689"/>
                    <a:pt x="13689" y="0"/>
                    <a:pt x="30575" y="0"/>
                  </a:cubicBezTo>
                  <a:lnTo>
                    <a:pt x="713042" y="0"/>
                  </a:lnTo>
                  <a:cubicBezTo>
                    <a:pt x="729928" y="0"/>
                    <a:pt x="743617" y="13689"/>
                    <a:pt x="743617" y="30575"/>
                  </a:cubicBezTo>
                  <a:lnTo>
                    <a:pt x="743617" y="971074"/>
                  </a:lnTo>
                  <a:cubicBezTo>
                    <a:pt x="743617" y="987960"/>
                    <a:pt x="729928" y="1001649"/>
                    <a:pt x="713042" y="1001649"/>
                  </a:cubicBezTo>
                  <a:lnTo>
                    <a:pt x="601028" y="1001649"/>
                  </a:lnTo>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95" name="Freeform: Shape 194">
              <a:extLst>
                <a:ext uri="{FF2B5EF4-FFF2-40B4-BE49-F238E27FC236}">
                  <a16:creationId xmlns:a16="http://schemas.microsoft.com/office/drawing/2014/main" id="{FAA7E722-141A-4F38-9765-BEBCB190DFF9}"/>
                </a:ext>
              </a:extLst>
            </p:cNvPr>
            <p:cNvSpPr/>
            <p:nvPr/>
          </p:nvSpPr>
          <p:spPr>
            <a:xfrm>
              <a:off x="5687157" y="-258889"/>
              <a:ext cx="458343" cy="458343"/>
            </a:xfrm>
            <a:custGeom>
              <a:avLst/>
              <a:gdLst>
                <a:gd name="connsiteX0" fmla="*/ 458343 w 458343"/>
                <a:gd name="connsiteY0" fmla="*/ 229172 h 458343"/>
                <a:gd name="connsiteX1" fmla="*/ 229172 w 458343"/>
                <a:gd name="connsiteY1" fmla="*/ 458343 h 458343"/>
                <a:gd name="connsiteX2" fmla="*/ 0 w 458343"/>
                <a:gd name="connsiteY2" fmla="*/ 229172 h 458343"/>
                <a:gd name="connsiteX3" fmla="*/ 229172 w 458343"/>
                <a:gd name="connsiteY3" fmla="*/ 0 h 458343"/>
                <a:gd name="connsiteX4" fmla="*/ 458343 w 458343"/>
                <a:gd name="connsiteY4" fmla="*/ 229172 h 4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343" h="458343">
                  <a:moveTo>
                    <a:pt x="458343" y="229172"/>
                  </a:moveTo>
                  <a:cubicBezTo>
                    <a:pt x="458343" y="355739"/>
                    <a:pt x="355739" y="458343"/>
                    <a:pt x="229172" y="458343"/>
                  </a:cubicBezTo>
                  <a:cubicBezTo>
                    <a:pt x="102604" y="458343"/>
                    <a:pt x="0" y="355739"/>
                    <a:pt x="0" y="229172"/>
                  </a:cubicBezTo>
                  <a:cubicBezTo>
                    <a:pt x="0" y="102604"/>
                    <a:pt x="102604" y="0"/>
                    <a:pt x="229172" y="0"/>
                  </a:cubicBezTo>
                  <a:cubicBezTo>
                    <a:pt x="355739" y="0"/>
                    <a:pt x="458343" y="102604"/>
                    <a:pt x="458343" y="229172"/>
                  </a:cubicBezTo>
                  <a:close/>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96" name="Freeform: Shape 195">
              <a:extLst>
                <a:ext uri="{FF2B5EF4-FFF2-40B4-BE49-F238E27FC236}">
                  <a16:creationId xmlns:a16="http://schemas.microsoft.com/office/drawing/2014/main" id="{939BDF4A-7B2C-4F86-9888-E51B7CF8F0F9}"/>
                </a:ext>
              </a:extLst>
            </p:cNvPr>
            <p:cNvSpPr/>
            <p:nvPr/>
          </p:nvSpPr>
          <p:spPr>
            <a:xfrm>
              <a:off x="5617243" y="-494061"/>
              <a:ext cx="598169" cy="135731"/>
            </a:xfrm>
            <a:custGeom>
              <a:avLst/>
              <a:gdLst>
                <a:gd name="connsiteX0" fmla="*/ 0 w 598169"/>
                <a:gd name="connsiteY0" fmla="*/ 0 h 135731"/>
                <a:gd name="connsiteX1" fmla="*/ 598170 w 598169"/>
                <a:gd name="connsiteY1" fmla="*/ 0 h 135731"/>
                <a:gd name="connsiteX2" fmla="*/ 598170 w 598169"/>
                <a:gd name="connsiteY2" fmla="*/ 135731 h 135731"/>
                <a:gd name="connsiteX3" fmla="*/ 0 w 598169"/>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598169" h="135731">
                  <a:moveTo>
                    <a:pt x="0" y="0"/>
                  </a:moveTo>
                  <a:lnTo>
                    <a:pt x="598170" y="0"/>
                  </a:lnTo>
                  <a:lnTo>
                    <a:pt x="598170" y="135731"/>
                  </a:lnTo>
                  <a:lnTo>
                    <a:pt x="0" y="135731"/>
                  </a:lnTo>
                  <a:close/>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97" name="Freeform: Shape 196">
              <a:extLst>
                <a:ext uri="{FF2B5EF4-FFF2-40B4-BE49-F238E27FC236}">
                  <a16:creationId xmlns:a16="http://schemas.microsoft.com/office/drawing/2014/main" id="{9CC33492-04F9-4E66-AF29-7B7DEA22CEC6}"/>
                </a:ext>
              </a:extLst>
            </p:cNvPr>
            <p:cNvSpPr/>
            <p:nvPr/>
          </p:nvSpPr>
          <p:spPr>
            <a:xfrm>
              <a:off x="5602956" y="256603"/>
              <a:ext cx="34861" cy="34861"/>
            </a:xfrm>
            <a:custGeom>
              <a:avLst/>
              <a:gdLst>
                <a:gd name="connsiteX0" fmla="*/ 34862 w 34861"/>
                <a:gd name="connsiteY0" fmla="*/ 17431 h 34861"/>
                <a:gd name="connsiteX1" fmla="*/ 17431 w 34861"/>
                <a:gd name="connsiteY1" fmla="*/ 34862 h 34861"/>
                <a:gd name="connsiteX2" fmla="*/ 0 w 34861"/>
                <a:gd name="connsiteY2" fmla="*/ 17431 h 34861"/>
                <a:gd name="connsiteX3" fmla="*/ 17431 w 34861"/>
                <a:gd name="connsiteY3" fmla="*/ 0 h 34861"/>
                <a:gd name="connsiteX4" fmla="*/ 34862 w 34861"/>
                <a:gd name="connsiteY4" fmla="*/ 17431 h 34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61" h="34861">
                  <a:moveTo>
                    <a:pt x="34862" y="17431"/>
                  </a:moveTo>
                  <a:cubicBezTo>
                    <a:pt x="34862" y="27058"/>
                    <a:pt x="27057" y="34862"/>
                    <a:pt x="17431" y="34862"/>
                  </a:cubicBezTo>
                  <a:cubicBezTo>
                    <a:pt x="7804" y="34862"/>
                    <a:pt x="0" y="27058"/>
                    <a:pt x="0" y="17431"/>
                  </a:cubicBezTo>
                  <a:cubicBezTo>
                    <a:pt x="0" y="7804"/>
                    <a:pt x="7804" y="0"/>
                    <a:pt x="17431" y="0"/>
                  </a:cubicBezTo>
                  <a:cubicBezTo>
                    <a:pt x="27057" y="0"/>
                    <a:pt x="34862" y="7804"/>
                    <a:pt x="34862" y="17431"/>
                  </a:cubicBezTo>
                  <a:close/>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98" name="Freeform: Shape 197">
              <a:extLst>
                <a:ext uri="{FF2B5EF4-FFF2-40B4-BE49-F238E27FC236}">
                  <a16:creationId xmlns:a16="http://schemas.microsoft.com/office/drawing/2014/main" id="{434247F6-46BA-4C02-8C4D-1FB977B519E5}"/>
                </a:ext>
              </a:extLst>
            </p:cNvPr>
            <p:cNvSpPr/>
            <p:nvPr/>
          </p:nvSpPr>
          <p:spPr>
            <a:xfrm>
              <a:off x="6194839" y="256603"/>
              <a:ext cx="34861" cy="34861"/>
            </a:xfrm>
            <a:custGeom>
              <a:avLst/>
              <a:gdLst>
                <a:gd name="connsiteX0" fmla="*/ 34861 w 34861"/>
                <a:gd name="connsiteY0" fmla="*/ 17431 h 34861"/>
                <a:gd name="connsiteX1" fmla="*/ 17431 w 34861"/>
                <a:gd name="connsiteY1" fmla="*/ 34862 h 34861"/>
                <a:gd name="connsiteX2" fmla="*/ 0 w 34861"/>
                <a:gd name="connsiteY2" fmla="*/ 17431 h 34861"/>
                <a:gd name="connsiteX3" fmla="*/ 17431 w 34861"/>
                <a:gd name="connsiteY3" fmla="*/ 0 h 34861"/>
                <a:gd name="connsiteX4" fmla="*/ 34861 w 34861"/>
                <a:gd name="connsiteY4" fmla="*/ 17431 h 34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61" h="34861">
                  <a:moveTo>
                    <a:pt x="34861" y="17431"/>
                  </a:moveTo>
                  <a:cubicBezTo>
                    <a:pt x="34861" y="27058"/>
                    <a:pt x="27057" y="34862"/>
                    <a:pt x="17431" y="34862"/>
                  </a:cubicBezTo>
                  <a:cubicBezTo>
                    <a:pt x="7804" y="34862"/>
                    <a:pt x="0" y="27058"/>
                    <a:pt x="0" y="17431"/>
                  </a:cubicBezTo>
                  <a:cubicBezTo>
                    <a:pt x="0" y="7804"/>
                    <a:pt x="7804" y="0"/>
                    <a:pt x="17431" y="0"/>
                  </a:cubicBezTo>
                  <a:cubicBezTo>
                    <a:pt x="27057" y="0"/>
                    <a:pt x="34861" y="7804"/>
                    <a:pt x="34861" y="17431"/>
                  </a:cubicBezTo>
                  <a:close/>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199" name="Freeform: Shape 198">
              <a:extLst>
                <a:ext uri="{FF2B5EF4-FFF2-40B4-BE49-F238E27FC236}">
                  <a16:creationId xmlns:a16="http://schemas.microsoft.com/office/drawing/2014/main" id="{92B90F97-ADE2-425A-A69B-7E987DDCA50C}"/>
                </a:ext>
              </a:extLst>
            </p:cNvPr>
            <p:cNvSpPr/>
            <p:nvPr/>
          </p:nvSpPr>
          <p:spPr>
            <a:xfrm>
              <a:off x="6194839" y="-598170"/>
              <a:ext cx="34861" cy="34861"/>
            </a:xfrm>
            <a:custGeom>
              <a:avLst/>
              <a:gdLst>
                <a:gd name="connsiteX0" fmla="*/ 34861 w 34861"/>
                <a:gd name="connsiteY0" fmla="*/ 17431 h 34861"/>
                <a:gd name="connsiteX1" fmla="*/ 17431 w 34861"/>
                <a:gd name="connsiteY1" fmla="*/ 34862 h 34861"/>
                <a:gd name="connsiteX2" fmla="*/ 0 w 34861"/>
                <a:gd name="connsiteY2" fmla="*/ 17431 h 34861"/>
                <a:gd name="connsiteX3" fmla="*/ 17431 w 34861"/>
                <a:gd name="connsiteY3" fmla="*/ 0 h 34861"/>
                <a:gd name="connsiteX4" fmla="*/ 34861 w 34861"/>
                <a:gd name="connsiteY4" fmla="*/ 17431 h 34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61" h="34861">
                  <a:moveTo>
                    <a:pt x="34861" y="17431"/>
                  </a:moveTo>
                  <a:cubicBezTo>
                    <a:pt x="34861" y="27057"/>
                    <a:pt x="27057" y="34862"/>
                    <a:pt x="17431" y="34862"/>
                  </a:cubicBezTo>
                  <a:cubicBezTo>
                    <a:pt x="7804" y="34862"/>
                    <a:pt x="0" y="27057"/>
                    <a:pt x="0" y="17431"/>
                  </a:cubicBezTo>
                  <a:cubicBezTo>
                    <a:pt x="0" y="7804"/>
                    <a:pt x="7804" y="0"/>
                    <a:pt x="17431" y="0"/>
                  </a:cubicBezTo>
                  <a:cubicBezTo>
                    <a:pt x="27057" y="0"/>
                    <a:pt x="34861" y="7804"/>
                    <a:pt x="34861" y="17431"/>
                  </a:cubicBezTo>
                  <a:close/>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00" name="Freeform: Shape 199">
              <a:extLst>
                <a:ext uri="{FF2B5EF4-FFF2-40B4-BE49-F238E27FC236}">
                  <a16:creationId xmlns:a16="http://schemas.microsoft.com/office/drawing/2014/main" id="{429115F0-CED3-4D9B-94F0-E99913A8EE6E}"/>
                </a:ext>
              </a:extLst>
            </p:cNvPr>
            <p:cNvSpPr/>
            <p:nvPr/>
          </p:nvSpPr>
          <p:spPr>
            <a:xfrm>
              <a:off x="5602956" y="-598170"/>
              <a:ext cx="34861" cy="34861"/>
            </a:xfrm>
            <a:custGeom>
              <a:avLst/>
              <a:gdLst>
                <a:gd name="connsiteX0" fmla="*/ 34862 w 34861"/>
                <a:gd name="connsiteY0" fmla="*/ 17431 h 34861"/>
                <a:gd name="connsiteX1" fmla="*/ 17431 w 34861"/>
                <a:gd name="connsiteY1" fmla="*/ 34862 h 34861"/>
                <a:gd name="connsiteX2" fmla="*/ 0 w 34861"/>
                <a:gd name="connsiteY2" fmla="*/ 17431 h 34861"/>
                <a:gd name="connsiteX3" fmla="*/ 17431 w 34861"/>
                <a:gd name="connsiteY3" fmla="*/ 0 h 34861"/>
                <a:gd name="connsiteX4" fmla="*/ 34862 w 34861"/>
                <a:gd name="connsiteY4" fmla="*/ 17431 h 34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61" h="34861">
                  <a:moveTo>
                    <a:pt x="34862" y="17431"/>
                  </a:moveTo>
                  <a:cubicBezTo>
                    <a:pt x="34862" y="27057"/>
                    <a:pt x="27057" y="34862"/>
                    <a:pt x="17431" y="34862"/>
                  </a:cubicBezTo>
                  <a:cubicBezTo>
                    <a:pt x="7804" y="34862"/>
                    <a:pt x="0" y="27057"/>
                    <a:pt x="0" y="17431"/>
                  </a:cubicBezTo>
                  <a:cubicBezTo>
                    <a:pt x="0" y="7804"/>
                    <a:pt x="7804" y="0"/>
                    <a:pt x="17431" y="0"/>
                  </a:cubicBezTo>
                  <a:cubicBezTo>
                    <a:pt x="27057" y="0"/>
                    <a:pt x="34862" y="7804"/>
                    <a:pt x="34862" y="17431"/>
                  </a:cubicBezTo>
                  <a:close/>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01" name="Freeform: Shape 200">
              <a:extLst>
                <a:ext uri="{FF2B5EF4-FFF2-40B4-BE49-F238E27FC236}">
                  <a16:creationId xmlns:a16="http://schemas.microsoft.com/office/drawing/2014/main" id="{97FD3D08-6903-4F94-A9A2-C38F13DDB662}"/>
                </a:ext>
              </a:extLst>
            </p:cNvPr>
            <p:cNvSpPr/>
            <p:nvPr/>
          </p:nvSpPr>
          <p:spPr>
            <a:xfrm>
              <a:off x="5812791" y="-133254"/>
              <a:ext cx="207073" cy="207073"/>
            </a:xfrm>
            <a:custGeom>
              <a:avLst/>
              <a:gdLst>
                <a:gd name="connsiteX0" fmla="*/ 207073 w 207073"/>
                <a:gd name="connsiteY0" fmla="*/ 103537 h 207073"/>
                <a:gd name="connsiteX1" fmla="*/ 103537 w 207073"/>
                <a:gd name="connsiteY1" fmla="*/ 207074 h 207073"/>
                <a:gd name="connsiteX2" fmla="*/ 0 w 207073"/>
                <a:gd name="connsiteY2" fmla="*/ 103537 h 207073"/>
                <a:gd name="connsiteX3" fmla="*/ 103537 w 207073"/>
                <a:gd name="connsiteY3" fmla="*/ 0 h 207073"/>
                <a:gd name="connsiteX4" fmla="*/ 207073 w 207073"/>
                <a:gd name="connsiteY4" fmla="*/ 103537 h 207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73" h="207073">
                  <a:moveTo>
                    <a:pt x="207073" y="103537"/>
                  </a:moveTo>
                  <a:cubicBezTo>
                    <a:pt x="207073" y="160719"/>
                    <a:pt x="160719" y="207074"/>
                    <a:pt x="103537" y="207074"/>
                  </a:cubicBezTo>
                  <a:cubicBezTo>
                    <a:pt x="46355" y="207074"/>
                    <a:pt x="0" y="160718"/>
                    <a:pt x="0" y="103537"/>
                  </a:cubicBezTo>
                  <a:cubicBezTo>
                    <a:pt x="0" y="46355"/>
                    <a:pt x="46355" y="0"/>
                    <a:pt x="103537" y="0"/>
                  </a:cubicBezTo>
                  <a:cubicBezTo>
                    <a:pt x="160718" y="0"/>
                    <a:pt x="207073" y="46355"/>
                    <a:pt x="207073" y="103537"/>
                  </a:cubicBezTo>
                  <a:close/>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02" name="Freeform: Shape 201">
              <a:extLst>
                <a:ext uri="{FF2B5EF4-FFF2-40B4-BE49-F238E27FC236}">
                  <a16:creationId xmlns:a16="http://schemas.microsoft.com/office/drawing/2014/main" id="{86C2D690-A3BC-43C8-BCDB-3D3B24F174E7}"/>
                </a:ext>
              </a:extLst>
            </p:cNvPr>
            <p:cNvSpPr/>
            <p:nvPr/>
          </p:nvSpPr>
          <p:spPr>
            <a:xfrm>
              <a:off x="5759737" y="-1021461"/>
              <a:ext cx="861536" cy="319373"/>
            </a:xfrm>
            <a:custGeom>
              <a:avLst/>
              <a:gdLst>
                <a:gd name="connsiteX0" fmla="*/ 847249 w 861536"/>
                <a:gd name="connsiteY0" fmla="*/ 319373 h 319373"/>
                <a:gd name="connsiteX1" fmla="*/ 861536 w 861536"/>
                <a:gd name="connsiteY1" fmla="*/ 280607 h 319373"/>
                <a:gd name="connsiteX2" fmla="*/ 103823 w 861536"/>
                <a:gd name="connsiteY2" fmla="*/ 0 h 319373"/>
                <a:gd name="connsiteX3" fmla="*/ 0 w 861536"/>
                <a:gd name="connsiteY3" fmla="*/ 280321 h 319373"/>
              </a:gdLst>
              <a:ahLst/>
              <a:cxnLst>
                <a:cxn ang="0">
                  <a:pos x="connsiteX0" y="connsiteY0"/>
                </a:cxn>
                <a:cxn ang="0">
                  <a:pos x="connsiteX1" y="connsiteY1"/>
                </a:cxn>
                <a:cxn ang="0">
                  <a:pos x="connsiteX2" y="connsiteY2"/>
                </a:cxn>
                <a:cxn ang="0">
                  <a:pos x="connsiteX3" y="connsiteY3"/>
                </a:cxn>
              </a:cxnLst>
              <a:rect l="l" t="t" r="r" b="b"/>
              <a:pathLst>
                <a:path w="861536" h="319373">
                  <a:moveTo>
                    <a:pt x="847249" y="319373"/>
                  </a:moveTo>
                  <a:lnTo>
                    <a:pt x="861536" y="280607"/>
                  </a:lnTo>
                  <a:lnTo>
                    <a:pt x="103823" y="0"/>
                  </a:lnTo>
                  <a:lnTo>
                    <a:pt x="0" y="280321"/>
                  </a:lnTo>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03" name="Freeform: Shape 202">
              <a:extLst>
                <a:ext uri="{FF2B5EF4-FFF2-40B4-BE49-F238E27FC236}">
                  <a16:creationId xmlns:a16="http://schemas.microsoft.com/office/drawing/2014/main" id="{5F19DE8D-8DF6-4FF4-B3AE-0FED30763549}"/>
                </a:ext>
              </a:extLst>
            </p:cNvPr>
            <p:cNvSpPr/>
            <p:nvPr/>
          </p:nvSpPr>
          <p:spPr>
            <a:xfrm>
              <a:off x="5863560" y="-1109468"/>
              <a:ext cx="795016" cy="368233"/>
            </a:xfrm>
            <a:custGeom>
              <a:avLst/>
              <a:gdLst>
                <a:gd name="connsiteX0" fmla="*/ 523589 w 795016"/>
                <a:gd name="connsiteY0" fmla="*/ 176019 h 368233"/>
                <a:gd name="connsiteX1" fmla="*/ 592836 w 795016"/>
                <a:gd name="connsiteY1" fmla="*/ 144491 h 368233"/>
                <a:gd name="connsiteX2" fmla="*/ 759619 w 795016"/>
                <a:gd name="connsiteY2" fmla="*/ 206213 h 368233"/>
                <a:gd name="connsiteX3" fmla="*/ 792004 w 795016"/>
                <a:gd name="connsiteY3" fmla="*/ 274984 h 368233"/>
                <a:gd name="connsiteX4" fmla="*/ 792004 w 795016"/>
                <a:gd name="connsiteY4" fmla="*/ 274984 h 368233"/>
                <a:gd name="connsiteX5" fmla="*/ 792004 w 795016"/>
                <a:gd name="connsiteY5" fmla="*/ 276031 h 368233"/>
                <a:gd name="connsiteX6" fmla="*/ 757809 w 795016"/>
                <a:gd name="connsiteY6" fmla="*/ 368233 h 368233"/>
                <a:gd name="connsiteX7" fmla="*/ 0 w 795016"/>
                <a:gd name="connsiteY7" fmla="*/ 87627 h 368233"/>
                <a:gd name="connsiteX8" fmla="*/ 27718 w 795016"/>
                <a:gd name="connsiteY8" fmla="*/ 12856 h 368233"/>
                <a:gd name="connsiteX9" fmla="*/ 53054 w 795016"/>
                <a:gd name="connsiteY9" fmla="*/ 1235 h 3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016" h="368233">
                  <a:moveTo>
                    <a:pt x="523589" y="176019"/>
                  </a:moveTo>
                  <a:cubicBezTo>
                    <a:pt x="534256" y="148426"/>
                    <a:pt x="565021" y="134419"/>
                    <a:pt x="592836" y="144491"/>
                  </a:cubicBezTo>
                  <a:lnTo>
                    <a:pt x="759619" y="206213"/>
                  </a:lnTo>
                  <a:cubicBezTo>
                    <a:pt x="787300" y="216536"/>
                    <a:pt x="801679" y="247069"/>
                    <a:pt x="792004" y="274984"/>
                  </a:cubicBezTo>
                  <a:lnTo>
                    <a:pt x="792004" y="274984"/>
                  </a:lnTo>
                  <a:lnTo>
                    <a:pt x="792004" y="276031"/>
                  </a:lnTo>
                  <a:lnTo>
                    <a:pt x="757809" y="368233"/>
                  </a:lnTo>
                  <a:lnTo>
                    <a:pt x="0" y="87627"/>
                  </a:lnTo>
                  <a:lnTo>
                    <a:pt x="27718" y="12856"/>
                  </a:lnTo>
                  <a:cubicBezTo>
                    <a:pt x="31508" y="2653"/>
                    <a:pt x="42849" y="-2549"/>
                    <a:pt x="53054" y="1235"/>
                  </a:cubicBezTo>
                  <a:close/>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04" name="Freeform: Shape 203">
              <a:extLst>
                <a:ext uri="{FF2B5EF4-FFF2-40B4-BE49-F238E27FC236}">
                  <a16:creationId xmlns:a16="http://schemas.microsoft.com/office/drawing/2014/main" id="{45DB9E53-5A34-460D-9D92-004BAB8B564E}"/>
                </a:ext>
              </a:extLst>
            </p:cNvPr>
            <p:cNvSpPr/>
            <p:nvPr/>
          </p:nvSpPr>
          <p:spPr>
            <a:xfrm>
              <a:off x="6346477" y="-657225"/>
              <a:ext cx="394525" cy="393763"/>
            </a:xfrm>
            <a:custGeom>
              <a:avLst/>
              <a:gdLst>
                <a:gd name="connsiteX0" fmla="*/ 37338 w 394525"/>
                <a:gd name="connsiteY0" fmla="*/ 311467 h 393763"/>
                <a:gd name="connsiteX1" fmla="*/ 45339 w 394525"/>
                <a:gd name="connsiteY1" fmla="*/ 320992 h 393763"/>
                <a:gd name="connsiteX2" fmla="*/ 53340 w 394525"/>
                <a:gd name="connsiteY2" fmla="*/ 330517 h 393763"/>
                <a:gd name="connsiteX3" fmla="*/ 61341 w 394525"/>
                <a:gd name="connsiteY3" fmla="*/ 340042 h 393763"/>
                <a:gd name="connsiteX4" fmla="*/ 115729 w 394525"/>
                <a:gd name="connsiteY4" fmla="*/ 312134 h 393763"/>
                <a:gd name="connsiteX5" fmla="*/ 154591 w 394525"/>
                <a:gd name="connsiteY5" fmla="*/ 331184 h 393763"/>
                <a:gd name="connsiteX6" fmla="*/ 165544 w 394525"/>
                <a:gd name="connsiteY6" fmla="*/ 391382 h 393763"/>
                <a:gd name="connsiteX7" fmla="*/ 177641 w 394525"/>
                <a:gd name="connsiteY7" fmla="*/ 392240 h 393763"/>
                <a:gd name="connsiteX8" fmla="*/ 189738 w 394525"/>
                <a:gd name="connsiteY8" fmla="*/ 393002 h 393763"/>
                <a:gd name="connsiteX9" fmla="*/ 201835 w 394525"/>
                <a:gd name="connsiteY9" fmla="*/ 393763 h 393763"/>
                <a:gd name="connsiteX10" fmla="*/ 220885 w 394525"/>
                <a:gd name="connsiteY10" fmla="*/ 335471 h 393763"/>
                <a:gd name="connsiteX11" fmla="*/ 261747 w 394525"/>
                <a:gd name="connsiteY11" fmla="*/ 321564 h 393763"/>
                <a:gd name="connsiteX12" fmla="*/ 312230 w 394525"/>
                <a:gd name="connsiteY12" fmla="*/ 356521 h 393763"/>
                <a:gd name="connsiteX13" fmla="*/ 321755 w 394525"/>
                <a:gd name="connsiteY13" fmla="*/ 348520 h 393763"/>
                <a:gd name="connsiteX14" fmla="*/ 331280 w 394525"/>
                <a:gd name="connsiteY14" fmla="*/ 340519 h 393763"/>
                <a:gd name="connsiteX15" fmla="*/ 340805 w 394525"/>
                <a:gd name="connsiteY15" fmla="*/ 332518 h 393763"/>
                <a:gd name="connsiteX16" fmla="*/ 312801 w 394525"/>
                <a:gd name="connsiteY16" fmla="*/ 277940 h 393763"/>
                <a:gd name="connsiteX17" fmla="*/ 331851 w 394525"/>
                <a:gd name="connsiteY17" fmla="*/ 239268 h 393763"/>
                <a:gd name="connsiteX18" fmla="*/ 392049 w 394525"/>
                <a:gd name="connsiteY18" fmla="*/ 228314 h 393763"/>
                <a:gd name="connsiteX19" fmla="*/ 392906 w 394525"/>
                <a:gd name="connsiteY19" fmla="*/ 216217 h 393763"/>
                <a:gd name="connsiteX20" fmla="*/ 393668 w 394525"/>
                <a:gd name="connsiteY20" fmla="*/ 204121 h 393763"/>
                <a:gd name="connsiteX21" fmla="*/ 394526 w 394525"/>
                <a:gd name="connsiteY21" fmla="*/ 192024 h 393763"/>
                <a:gd name="connsiteX22" fmla="*/ 336232 w 394525"/>
                <a:gd name="connsiteY22" fmla="*/ 172974 h 393763"/>
                <a:gd name="connsiteX23" fmla="*/ 322421 w 394525"/>
                <a:gd name="connsiteY23" fmla="*/ 131826 h 393763"/>
                <a:gd name="connsiteX24" fmla="*/ 357188 w 394525"/>
                <a:gd name="connsiteY24" fmla="*/ 81629 h 393763"/>
                <a:gd name="connsiteX25" fmla="*/ 349186 w 394525"/>
                <a:gd name="connsiteY25" fmla="*/ 72104 h 393763"/>
                <a:gd name="connsiteX26" fmla="*/ 341186 w 394525"/>
                <a:gd name="connsiteY26" fmla="*/ 62579 h 393763"/>
                <a:gd name="connsiteX27" fmla="*/ 333185 w 394525"/>
                <a:gd name="connsiteY27" fmla="*/ 53054 h 393763"/>
                <a:gd name="connsiteX28" fmla="*/ 278987 w 394525"/>
                <a:gd name="connsiteY28" fmla="*/ 80963 h 393763"/>
                <a:gd name="connsiteX29" fmla="*/ 239935 w 394525"/>
                <a:gd name="connsiteY29" fmla="*/ 61913 h 393763"/>
                <a:gd name="connsiteX30" fmla="*/ 229076 w 394525"/>
                <a:gd name="connsiteY30" fmla="*/ 2000 h 393763"/>
                <a:gd name="connsiteX31" fmla="*/ 216884 w 394525"/>
                <a:gd name="connsiteY31" fmla="*/ 1238 h 393763"/>
                <a:gd name="connsiteX32" fmla="*/ 203454 w 394525"/>
                <a:gd name="connsiteY32" fmla="*/ 0 h 393763"/>
                <a:gd name="connsiteX33" fmla="*/ 191357 w 394525"/>
                <a:gd name="connsiteY33" fmla="*/ 0 h 393763"/>
                <a:gd name="connsiteX34" fmla="*/ 172307 w 394525"/>
                <a:gd name="connsiteY34" fmla="*/ 57912 h 393763"/>
                <a:gd name="connsiteX35" fmla="*/ 130873 w 394525"/>
                <a:gd name="connsiteY35" fmla="*/ 71914 h 393763"/>
                <a:gd name="connsiteX36" fmla="*/ 81344 w 394525"/>
                <a:gd name="connsiteY36" fmla="*/ 36862 h 393763"/>
                <a:gd name="connsiteX37" fmla="*/ 71819 w 394525"/>
                <a:gd name="connsiteY37" fmla="*/ 44863 h 393763"/>
                <a:gd name="connsiteX38" fmla="*/ 62294 w 394525"/>
                <a:gd name="connsiteY38" fmla="*/ 52864 h 393763"/>
                <a:gd name="connsiteX39" fmla="*/ 52769 w 394525"/>
                <a:gd name="connsiteY39" fmla="*/ 60865 h 393763"/>
                <a:gd name="connsiteX40" fmla="*/ 81344 w 394525"/>
                <a:gd name="connsiteY40" fmla="*/ 114967 h 393763"/>
                <a:gd name="connsiteX41" fmla="*/ 62294 w 394525"/>
                <a:gd name="connsiteY41" fmla="*/ 154210 h 393763"/>
                <a:gd name="connsiteX42" fmla="*/ 2477 w 394525"/>
                <a:gd name="connsiteY42" fmla="*/ 165068 h 393763"/>
                <a:gd name="connsiteX43" fmla="*/ 1619 w 394525"/>
                <a:gd name="connsiteY43" fmla="*/ 177165 h 393763"/>
                <a:gd name="connsiteX44" fmla="*/ 857 w 394525"/>
                <a:gd name="connsiteY44" fmla="*/ 189357 h 393763"/>
                <a:gd name="connsiteX45" fmla="*/ 0 w 394525"/>
                <a:gd name="connsiteY45" fmla="*/ 201454 h 393763"/>
                <a:gd name="connsiteX46" fmla="*/ 58007 w 394525"/>
                <a:gd name="connsiteY46" fmla="*/ 220504 h 393763"/>
                <a:gd name="connsiteX47" fmla="*/ 71819 w 394525"/>
                <a:gd name="connsiteY47" fmla="*/ 261366 h 3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94525" h="393763">
                  <a:moveTo>
                    <a:pt x="37338" y="311467"/>
                  </a:moveTo>
                  <a:lnTo>
                    <a:pt x="45339" y="320992"/>
                  </a:lnTo>
                  <a:lnTo>
                    <a:pt x="53340" y="330517"/>
                  </a:lnTo>
                  <a:lnTo>
                    <a:pt x="61341" y="340042"/>
                  </a:lnTo>
                  <a:lnTo>
                    <a:pt x="115729" y="312134"/>
                  </a:lnTo>
                  <a:cubicBezTo>
                    <a:pt x="127612" y="320469"/>
                    <a:pt x="140724" y="326897"/>
                    <a:pt x="154591" y="331184"/>
                  </a:cubicBezTo>
                  <a:lnTo>
                    <a:pt x="165544" y="391382"/>
                  </a:lnTo>
                  <a:lnTo>
                    <a:pt x="177641" y="392240"/>
                  </a:lnTo>
                  <a:lnTo>
                    <a:pt x="189738" y="393002"/>
                  </a:lnTo>
                  <a:lnTo>
                    <a:pt x="201835" y="393763"/>
                  </a:lnTo>
                  <a:lnTo>
                    <a:pt x="220885" y="335471"/>
                  </a:lnTo>
                  <a:cubicBezTo>
                    <a:pt x="235149" y="333001"/>
                    <a:pt x="248937" y="328308"/>
                    <a:pt x="261747" y="321564"/>
                  </a:cubicBezTo>
                  <a:lnTo>
                    <a:pt x="312230" y="356521"/>
                  </a:lnTo>
                  <a:lnTo>
                    <a:pt x="321755" y="348520"/>
                  </a:lnTo>
                  <a:lnTo>
                    <a:pt x="331280" y="340519"/>
                  </a:lnTo>
                  <a:lnTo>
                    <a:pt x="340805" y="332518"/>
                  </a:lnTo>
                  <a:lnTo>
                    <a:pt x="312801" y="277940"/>
                  </a:lnTo>
                  <a:cubicBezTo>
                    <a:pt x="321112" y="266111"/>
                    <a:pt x="327538" y="253066"/>
                    <a:pt x="331851" y="239268"/>
                  </a:cubicBezTo>
                  <a:lnTo>
                    <a:pt x="392049" y="228314"/>
                  </a:lnTo>
                  <a:lnTo>
                    <a:pt x="392906" y="216217"/>
                  </a:lnTo>
                  <a:lnTo>
                    <a:pt x="393668" y="204121"/>
                  </a:lnTo>
                  <a:lnTo>
                    <a:pt x="394526" y="192024"/>
                  </a:lnTo>
                  <a:lnTo>
                    <a:pt x="336232" y="172974"/>
                  </a:lnTo>
                  <a:cubicBezTo>
                    <a:pt x="333783" y="158627"/>
                    <a:pt x="329124" y="144746"/>
                    <a:pt x="322421" y="131826"/>
                  </a:cubicBezTo>
                  <a:lnTo>
                    <a:pt x="357188" y="81629"/>
                  </a:lnTo>
                  <a:lnTo>
                    <a:pt x="349186" y="72104"/>
                  </a:lnTo>
                  <a:lnTo>
                    <a:pt x="341186" y="62579"/>
                  </a:lnTo>
                  <a:lnTo>
                    <a:pt x="333185" y="53054"/>
                  </a:lnTo>
                  <a:lnTo>
                    <a:pt x="278987" y="80963"/>
                  </a:lnTo>
                  <a:cubicBezTo>
                    <a:pt x="267041" y="72618"/>
                    <a:pt x="253865" y="66190"/>
                    <a:pt x="239935" y="61913"/>
                  </a:cubicBezTo>
                  <a:lnTo>
                    <a:pt x="229076" y="2000"/>
                  </a:lnTo>
                  <a:lnTo>
                    <a:pt x="216884" y="1238"/>
                  </a:lnTo>
                  <a:lnTo>
                    <a:pt x="203454" y="0"/>
                  </a:lnTo>
                  <a:lnTo>
                    <a:pt x="191357" y="0"/>
                  </a:lnTo>
                  <a:lnTo>
                    <a:pt x="172307" y="57912"/>
                  </a:lnTo>
                  <a:cubicBezTo>
                    <a:pt x="157837" y="60338"/>
                    <a:pt x="143849" y="65065"/>
                    <a:pt x="130873" y="71914"/>
                  </a:cubicBezTo>
                  <a:lnTo>
                    <a:pt x="81344" y="36862"/>
                  </a:lnTo>
                  <a:lnTo>
                    <a:pt x="71819" y="44863"/>
                  </a:lnTo>
                  <a:lnTo>
                    <a:pt x="62294" y="52864"/>
                  </a:lnTo>
                  <a:lnTo>
                    <a:pt x="52769" y="60865"/>
                  </a:lnTo>
                  <a:lnTo>
                    <a:pt x="81344" y="114967"/>
                  </a:lnTo>
                  <a:cubicBezTo>
                    <a:pt x="72993" y="126979"/>
                    <a:pt x="66566" y="140218"/>
                    <a:pt x="62294" y="154210"/>
                  </a:cubicBezTo>
                  <a:lnTo>
                    <a:pt x="2477" y="165068"/>
                  </a:lnTo>
                  <a:lnTo>
                    <a:pt x="1619" y="177165"/>
                  </a:lnTo>
                  <a:lnTo>
                    <a:pt x="857" y="189357"/>
                  </a:lnTo>
                  <a:lnTo>
                    <a:pt x="0" y="201454"/>
                  </a:lnTo>
                  <a:lnTo>
                    <a:pt x="58007" y="220504"/>
                  </a:lnTo>
                  <a:cubicBezTo>
                    <a:pt x="60501" y="234749"/>
                    <a:pt x="65158" y="248529"/>
                    <a:pt x="71819" y="261366"/>
                  </a:cubicBezTo>
                  <a:close/>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sp>
          <p:nvSpPr>
            <p:cNvPr id="205" name="Freeform: Shape 204">
              <a:extLst>
                <a:ext uri="{FF2B5EF4-FFF2-40B4-BE49-F238E27FC236}">
                  <a16:creationId xmlns:a16="http://schemas.microsoft.com/office/drawing/2014/main" id="{086A5F49-5CDD-49A4-BBD5-1D1AF85B7AB3}"/>
                </a:ext>
              </a:extLst>
            </p:cNvPr>
            <p:cNvSpPr/>
            <p:nvPr/>
          </p:nvSpPr>
          <p:spPr>
            <a:xfrm>
              <a:off x="6464778" y="-539305"/>
              <a:ext cx="156590" cy="156590"/>
            </a:xfrm>
            <a:custGeom>
              <a:avLst/>
              <a:gdLst>
                <a:gd name="connsiteX0" fmla="*/ 156591 w 156590"/>
                <a:gd name="connsiteY0" fmla="*/ 78295 h 156590"/>
                <a:gd name="connsiteX1" fmla="*/ 78296 w 156590"/>
                <a:gd name="connsiteY1" fmla="*/ 156591 h 156590"/>
                <a:gd name="connsiteX2" fmla="*/ 0 w 156590"/>
                <a:gd name="connsiteY2" fmla="*/ 78295 h 156590"/>
                <a:gd name="connsiteX3" fmla="*/ 78296 w 156590"/>
                <a:gd name="connsiteY3" fmla="*/ 0 h 156590"/>
                <a:gd name="connsiteX4" fmla="*/ 156591 w 156590"/>
                <a:gd name="connsiteY4" fmla="*/ 78295 h 1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90" h="156590">
                  <a:moveTo>
                    <a:pt x="156591" y="78295"/>
                  </a:moveTo>
                  <a:cubicBezTo>
                    <a:pt x="156591" y="121537"/>
                    <a:pt x="121537" y="156591"/>
                    <a:pt x="78296" y="156591"/>
                  </a:cubicBezTo>
                  <a:cubicBezTo>
                    <a:pt x="35054" y="156591"/>
                    <a:pt x="0" y="121537"/>
                    <a:pt x="0" y="78295"/>
                  </a:cubicBezTo>
                  <a:cubicBezTo>
                    <a:pt x="0" y="35054"/>
                    <a:pt x="35054" y="0"/>
                    <a:pt x="78296" y="0"/>
                  </a:cubicBezTo>
                  <a:cubicBezTo>
                    <a:pt x="121537" y="0"/>
                    <a:pt x="156591" y="35054"/>
                    <a:pt x="156591" y="78295"/>
                  </a:cubicBezTo>
                  <a:close/>
                </a:path>
              </a:pathLst>
            </a:custGeom>
            <a:noFill/>
            <a:ln w="19050" cap="flat">
              <a:solidFill>
                <a:schemeClr val="tx1"/>
              </a:solidFill>
              <a:prstDash val="solid"/>
              <a:round/>
            </a:ln>
          </p:spPr>
          <p:txBody>
            <a:bodyPr rtlCol="0" anchor="ctr"/>
            <a:lstStyle/>
            <a:p>
              <a:pPr algn="ctr" defTabSz="914099" eaLnBrk="0" fontAlgn="base" hangingPunct="0">
                <a:spcBef>
                  <a:spcPct val="0"/>
                </a:spcBef>
                <a:spcAft>
                  <a:spcPct val="0"/>
                </a:spcAft>
                <a:defRPr/>
              </a:pPr>
              <a:endParaRPr lang="en-US" sz="1750" dirty="0">
                <a:solidFill>
                  <a:srgbClr val="FFFFFF"/>
                </a:solidFill>
                <a:latin typeface="Amazon Ember" panose="020B0603020204020204" pitchFamily="34" charset="0"/>
              </a:endParaRPr>
            </a:p>
          </p:txBody>
        </p:sp>
      </p:grpSp>
      <p:sp>
        <p:nvSpPr>
          <p:cNvPr id="4" name="TextBox 3">
            <a:extLst>
              <a:ext uri="{FF2B5EF4-FFF2-40B4-BE49-F238E27FC236}">
                <a16:creationId xmlns:a16="http://schemas.microsoft.com/office/drawing/2014/main" id="{ECB1A0F9-50B7-DB42-990F-773161135B32}"/>
              </a:ext>
            </a:extLst>
          </p:cNvPr>
          <p:cNvSpPr txBox="1"/>
          <p:nvPr/>
        </p:nvSpPr>
        <p:spPr>
          <a:xfrm>
            <a:off x="392289" y="5139072"/>
            <a:ext cx="11232598" cy="477118"/>
          </a:xfrm>
          <a:prstGeom prst="rect">
            <a:avLst/>
          </a:prstGeom>
          <a:noFill/>
        </p:spPr>
        <p:txBody>
          <a:bodyPr wrap="square" lIns="152400" tIns="121920" rIns="152400" bIns="121920" rtlCol="0">
            <a:spAutoFit/>
          </a:bodyPr>
          <a:lstStyle/>
          <a:p>
            <a:pPr algn="ctr">
              <a:lnSpc>
                <a:spcPct val="90000"/>
              </a:lnSpc>
              <a:spcAft>
                <a:spcPts val="1500"/>
              </a:spcAft>
            </a:pPr>
            <a:r>
              <a:rPr lang="en-US" sz="1667" dirty="0"/>
              <a:t>The speed of model size growth is outpacing hardware improvements, leading to memory bottlenecks.</a:t>
            </a:r>
          </a:p>
        </p:txBody>
      </p:sp>
      <p:sp>
        <p:nvSpPr>
          <p:cNvPr id="72" name="Slide Number Placeholder 1">
            <a:extLst>
              <a:ext uri="{FF2B5EF4-FFF2-40B4-BE49-F238E27FC236}">
                <a16:creationId xmlns:a16="http://schemas.microsoft.com/office/drawing/2014/main" id="{46AAAF88-381E-4444-8CDF-CC7B8B6C574F}"/>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62</a:t>
            </a:fld>
            <a:endParaRPr lang="en-US" sz="900" dirty="0">
              <a:solidFill>
                <a:srgbClr val="FFFFFF"/>
              </a:solidFill>
              <a:latin typeface="Amazon Ember"/>
            </a:endParaRPr>
          </a:p>
        </p:txBody>
      </p:sp>
    </p:spTree>
    <p:extLst>
      <p:ext uri="{BB962C8B-B14F-4D97-AF65-F5344CB8AC3E}">
        <p14:creationId xmlns:p14="http://schemas.microsoft.com/office/powerpoint/2010/main" val="67735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500"/>
                                  </p:stCondLst>
                                  <p:childTnLst>
                                    <p:animMotion origin="layout" path="M 1.04167E-6 0.04611 L 1.04167E-6 -2.28395E-6 " pathEditMode="relative" rAng="0" ptsTypes="AA">
                                      <p:cBhvr>
                                        <p:cTn id="9" dur="6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2ED44F-9021-DA44-AD6D-71825B0F1DBE}"/>
              </a:ext>
            </a:extLst>
          </p:cNvPr>
          <p:cNvSpPr>
            <a:spLocks noGrp="1"/>
          </p:cNvSpPr>
          <p:nvPr>
            <p:ph type="title"/>
          </p:nvPr>
        </p:nvSpPr>
        <p:spPr>
          <a:xfrm>
            <a:off x="609600" y="365533"/>
            <a:ext cx="10972800" cy="535531"/>
          </a:xfrm>
        </p:spPr>
        <p:txBody>
          <a:bodyPr/>
          <a:lstStyle/>
          <a:p>
            <a:r>
              <a:rPr lang="en-US"/>
              <a:t>Memory bottlenecks in training large models</a:t>
            </a:r>
            <a:endParaRPr lang="en-US" dirty="0"/>
          </a:p>
        </p:txBody>
      </p:sp>
      <p:sp>
        <p:nvSpPr>
          <p:cNvPr id="6" name="Content Placeholder 1">
            <a:extLst>
              <a:ext uri="{FF2B5EF4-FFF2-40B4-BE49-F238E27FC236}">
                <a16:creationId xmlns:a16="http://schemas.microsoft.com/office/drawing/2014/main" id="{2BBE8985-3AFE-1A47-963E-04B4F00AF517}"/>
              </a:ext>
            </a:extLst>
          </p:cNvPr>
          <p:cNvSpPr txBox="1">
            <a:spLocks/>
          </p:cNvSpPr>
          <p:nvPr/>
        </p:nvSpPr>
        <p:spPr bwMode="auto">
          <a:xfrm>
            <a:off x="468985" y="1137894"/>
            <a:ext cx="4641451"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121920" rIns="152400" bIns="121920" numCol="1" rtlCol="0" anchor="ctr" anchorCtr="0" compatLnSpc="1">
            <a:prstTxWarp prst="textNoShape">
              <a:avLst/>
            </a:prstTxWarp>
            <a:spAutoFit/>
          </a:bodyPr>
          <a:lstStyle>
            <a:lvl1pPr algn="l" defTabSz="1096963" rtl="0" eaLnBrk="1" fontAlgn="base" hangingPunct="1">
              <a:lnSpc>
                <a:spcPct val="90000"/>
              </a:lnSpc>
              <a:spcBef>
                <a:spcPts val="0"/>
              </a:spcBef>
              <a:spcAft>
                <a:spcPts val="1200"/>
              </a:spcAft>
              <a:buSzPct val="90000"/>
              <a:buFont typeface="Arial" panose="020B0604020202020204" pitchFamily="34" charset="0"/>
              <a:defRPr sz="3200" kern="12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algn="l" defTabSz="1096963" rtl="0" eaLnBrk="1" fontAlgn="base" hangingPunct="1">
              <a:lnSpc>
                <a:spcPct val="90000"/>
              </a:lnSpc>
              <a:spcBef>
                <a:spcPts val="0"/>
              </a:spcBef>
              <a:spcAft>
                <a:spcPts val="800"/>
              </a:spcAft>
              <a:buSzPct val="90000"/>
              <a:buFont typeface="Arial" panose="020B0604020202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0"/>
              </a:spcBef>
              <a:spcAft>
                <a:spcPts val="800"/>
              </a:spcAft>
              <a:buSzPct val="90000"/>
              <a:buFont typeface="Arial" panose="020B0604020202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ts val="80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ts val="80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914099">
              <a:spcAft>
                <a:spcPts val="667"/>
              </a:spcAft>
              <a:defRPr/>
            </a:pPr>
            <a:r>
              <a:rPr lang="en-US" sz="2400" b="1" dirty="0">
                <a:solidFill>
                  <a:srgbClr val="F2F4F4"/>
                </a:solidFill>
              </a:rPr>
              <a:t>Model sizes can be limited </a:t>
            </a:r>
            <a:br>
              <a:rPr lang="en-US" sz="2400" b="1" dirty="0">
                <a:solidFill>
                  <a:srgbClr val="F2F4F4"/>
                </a:solidFill>
              </a:rPr>
            </a:br>
            <a:r>
              <a:rPr lang="en-US" sz="2400" b="1" dirty="0">
                <a:solidFill>
                  <a:srgbClr val="F2F4F4"/>
                </a:solidFill>
              </a:rPr>
              <a:t>by memory of a single GPU</a:t>
            </a:r>
          </a:p>
          <a:p>
            <a:pPr defTabSz="914099">
              <a:spcAft>
                <a:spcPts val="667"/>
              </a:spcAft>
              <a:defRPr/>
            </a:pPr>
            <a:r>
              <a:rPr lang="en-US" sz="2000" dirty="0">
                <a:solidFill>
                  <a:srgbClr val="F2F4F4"/>
                </a:solidFill>
              </a:rPr>
              <a:t>Large models cause OOM errors</a:t>
            </a:r>
          </a:p>
          <a:p>
            <a:pPr marL="285739" indent="-285739" defTabSz="914099">
              <a:spcAft>
                <a:spcPts val="667"/>
              </a:spcAft>
              <a:buFont typeface="Arial" panose="020B0604020202020204" pitchFamily="34" charset="0"/>
              <a:buChar char="•"/>
              <a:defRPr/>
            </a:pPr>
            <a:endParaRPr lang="en-US" sz="2400" dirty="0">
              <a:solidFill>
                <a:srgbClr val="F2F4F4"/>
              </a:solidFill>
            </a:endParaRPr>
          </a:p>
          <a:p>
            <a:pPr defTabSz="914099">
              <a:spcAft>
                <a:spcPts val="667"/>
              </a:spcAft>
              <a:defRPr/>
            </a:pPr>
            <a:r>
              <a:rPr lang="en-US" sz="2400" b="1" dirty="0">
                <a:solidFill>
                  <a:srgbClr val="F2F4F4"/>
                </a:solidFill>
              </a:rPr>
              <a:t>Naive approaches to model parallel replicate the entire model across all GPUS </a:t>
            </a:r>
          </a:p>
          <a:p>
            <a:pPr marL="0" lvl="1" defTabSz="914099">
              <a:spcAft>
                <a:spcPts val="667"/>
              </a:spcAft>
              <a:defRPr/>
            </a:pPr>
            <a:r>
              <a:rPr lang="en-US" sz="2000" dirty="0">
                <a:solidFill>
                  <a:srgbClr val="F2F4F4"/>
                </a:solidFill>
              </a:rPr>
              <a:t>Wasteful when model is large, gets you even more OOM errors</a:t>
            </a:r>
          </a:p>
          <a:p>
            <a:pPr marL="285739" lvl="1" indent="-285739" defTabSz="914099">
              <a:spcAft>
                <a:spcPts val="667"/>
              </a:spcAft>
              <a:buFont typeface="Arial" panose="020B0604020202020204" pitchFamily="34" charset="0"/>
              <a:buChar char="•"/>
              <a:defRPr/>
            </a:pPr>
            <a:endParaRPr lang="en-US" dirty="0">
              <a:solidFill>
                <a:srgbClr val="F2F4F4"/>
              </a:solidFill>
            </a:endParaRPr>
          </a:p>
          <a:p>
            <a:pPr marL="0" lvl="1" defTabSz="914099">
              <a:spcAft>
                <a:spcPts val="667"/>
              </a:spcAft>
              <a:defRPr/>
            </a:pPr>
            <a:r>
              <a:rPr lang="en-US" b="1" dirty="0">
                <a:solidFill>
                  <a:schemeClr val="accent1"/>
                </a:solidFill>
              </a:rPr>
              <a:t>Hardware limitations without optimal usage can limit both research and applications</a:t>
            </a:r>
          </a:p>
        </p:txBody>
      </p:sp>
      <p:sp>
        <p:nvSpPr>
          <p:cNvPr id="28" name="Rectangle 27">
            <a:extLst>
              <a:ext uri="{FF2B5EF4-FFF2-40B4-BE49-F238E27FC236}">
                <a16:creationId xmlns:a16="http://schemas.microsoft.com/office/drawing/2014/main" id="{76E71BFD-FC59-46E0-B8F5-AB4EA4D14413}"/>
              </a:ext>
            </a:extLst>
          </p:cNvPr>
          <p:cNvSpPr/>
          <p:nvPr/>
        </p:nvSpPr>
        <p:spPr bwMode="auto">
          <a:xfrm>
            <a:off x="5662298" y="1175626"/>
            <a:ext cx="1186466" cy="1947333"/>
          </a:xfrm>
          <a:prstGeom prst="rect">
            <a:avLst/>
          </a:prstGeom>
          <a:solidFill>
            <a:schemeClr val="bg2"/>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4" name="Rectangle 3">
            <a:extLst>
              <a:ext uri="{FF2B5EF4-FFF2-40B4-BE49-F238E27FC236}">
                <a16:creationId xmlns:a16="http://schemas.microsoft.com/office/drawing/2014/main" id="{BBA28BB4-F08C-4DB3-9D32-DC098E1CD8EF}"/>
              </a:ext>
            </a:extLst>
          </p:cNvPr>
          <p:cNvSpPr/>
          <p:nvPr/>
        </p:nvSpPr>
        <p:spPr bwMode="auto">
          <a:xfrm>
            <a:off x="6159594" y="1540691"/>
            <a:ext cx="162718" cy="16271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11" name="TextBox 10">
            <a:extLst>
              <a:ext uri="{FF2B5EF4-FFF2-40B4-BE49-F238E27FC236}">
                <a16:creationId xmlns:a16="http://schemas.microsoft.com/office/drawing/2014/main" id="{CC640EC1-20DA-4BB4-ADC2-4938DB5A30F9}"/>
              </a:ext>
            </a:extLst>
          </p:cNvPr>
          <p:cNvSpPr txBox="1"/>
          <p:nvPr/>
        </p:nvSpPr>
        <p:spPr>
          <a:xfrm>
            <a:off x="5975533" y="1774352"/>
            <a:ext cx="562655" cy="384721"/>
          </a:xfrm>
          <a:prstGeom prst="rect">
            <a:avLst/>
          </a:prstGeom>
          <a:solidFill>
            <a:schemeClr val="bg2"/>
          </a:solidFill>
          <a:ln w="19050">
            <a:noFill/>
          </a:ln>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000" dirty="0">
                <a:gradFill>
                  <a:gsLst>
                    <a:gs pos="2917">
                      <a:srgbClr val="FFFFFF"/>
                    </a:gs>
                    <a:gs pos="30000">
                      <a:srgbClr val="FFFFFF"/>
                    </a:gs>
                  </a:gsLst>
                  <a:lin ang="5400000" scaled="0"/>
                </a:gradFill>
                <a:latin typeface="Amazon Ember" panose="020B0603020204020204" pitchFamily="34" charset="0"/>
              </a:rPr>
              <a:t>GPU</a:t>
            </a:r>
          </a:p>
        </p:txBody>
      </p:sp>
      <p:grpSp>
        <p:nvGrpSpPr>
          <p:cNvPr id="36" name="Group 35">
            <a:extLst>
              <a:ext uri="{FF2B5EF4-FFF2-40B4-BE49-F238E27FC236}">
                <a16:creationId xmlns:a16="http://schemas.microsoft.com/office/drawing/2014/main" id="{C6542BAB-3AEF-4A08-970F-AB85C0CD0D86}"/>
              </a:ext>
            </a:extLst>
          </p:cNvPr>
          <p:cNvGrpSpPr/>
          <p:nvPr/>
        </p:nvGrpSpPr>
        <p:grpSpPr>
          <a:xfrm>
            <a:off x="5797514" y="2298248"/>
            <a:ext cx="886900" cy="688901"/>
            <a:chOff x="8049126" y="2261937"/>
            <a:chExt cx="1064280" cy="826681"/>
          </a:xfrm>
          <a:solidFill>
            <a:schemeClr val="bg2"/>
          </a:solidFill>
        </p:grpSpPr>
        <p:sp>
          <p:nvSpPr>
            <p:cNvPr id="29" name="Rectangle 28">
              <a:extLst>
                <a:ext uri="{FF2B5EF4-FFF2-40B4-BE49-F238E27FC236}">
                  <a16:creationId xmlns:a16="http://schemas.microsoft.com/office/drawing/2014/main" id="{3906BCBB-2DD0-4E1A-BF1E-E0887C62AD55}"/>
                </a:ext>
              </a:extLst>
            </p:cNvPr>
            <p:cNvSpPr/>
            <p:nvPr/>
          </p:nvSpPr>
          <p:spPr bwMode="auto">
            <a:xfrm>
              <a:off x="804912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L1</a:t>
              </a:r>
            </a:p>
          </p:txBody>
        </p:sp>
        <p:sp>
          <p:nvSpPr>
            <p:cNvPr id="33" name="Rectangle 32">
              <a:extLst>
                <a:ext uri="{FF2B5EF4-FFF2-40B4-BE49-F238E27FC236}">
                  <a16:creationId xmlns:a16="http://schemas.microsoft.com/office/drawing/2014/main" id="{0EBB1D05-A93B-46E6-A84A-8E7DFF3A629E}"/>
                </a:ext>
              </a:extLst>
            </p:cNvPr>
            <p:cNvSpPr/>
            <p:nvPr/>
          </p:nvSpPr>
          <p:spPr bwMode="auto">
            <a:xfrm>
              <a:off x="831519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L2</a:t>
              </a:r>
            </a:p>
          </p:txBody>
        </p:sp>
        <p:sp>
          <p:nvSpPr>
            <p:cNvPr id="34" name="Rectangle 33">
              <a:extLst>
                <a:ext uri="{FF2B5EF4-FFF2-40B4-BE49-F238E27FC236}">
                  <a16:creationId xmlns:a16="http://schemas.microsoft.com/office/drawing/2014/main" id="{1816702F-0554-4A9A-A7B9-20E02DBCE745}"/>
                </a:ext>
              </a:extLst>
            </p:cNvPr>
            <p:cNvSpPr/>
            <p:nvPr/>
          </p:nvSpPr>
          <p:spPr bwMode="auto">
            <a:xfrm>
              <a:off x="858126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L3</a:t>
              </a:r>
            </a:p>
          </p:txBody>
        </p:sp>
        <p:sp>
          <p:nvSpPr>
            <p:cNvPr id="35" name="Rectangle 34">
              <a:extLst>
                <a:ext uri="{FF2B5EF4-FFF2-40B4-BE49-F238E27FC236}">
                  <a16:creationId xmlns:a16="http://schemas.microsoft.com/office/drawing/2014/main" id="{033E9D56-90DA-4F90-9B8C-CA6930AE2E11}"/>
                </a:ext>
              </a:extLst>
            </p:cNvPr>
            <p:cNvSpPr/>
            <p:nvPr/>
          </p:nvSpPr>
          <p:spPr bwMode="auto">
            <a:xfrm>
              <a:off x="884733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L4</a:t>
              </a:r>
            </a:p>
          </p:txBody>
        </p:sp>
      </p:grpSp>
      <p:sp>
        <p:nvSpPr>
          <p:cNvPr id="39" name="Rectangle 38">
            <a:extLst>
              <a:ext uri="{FF2B5EF4-FFF2-40B4-BE49-F238E27FC236}">
                <a16:creationId xmlns:a16="http://schemas.microsoft.com/office/drawing/2014/main" id="{ECF05EBD-C97E-4A21-85EB-2000DA145560}"/>
              </a:ext>
            </a:extLst>
          </p:cNvPr>
          <p:cNvSpPr/>
          <p:nvPr/>
        </p:nvSpPr>
        <p:spPr bwMode="auto">
          <a:xfrm>
            <a:off x="6984761" y="1175626"/>
            <a:ext cx="1186466" cy="1947333"/>
          </a:xfrm>
          <a:prstGeom prst="rect">
            <a:avLst/>
          </a:prstGeom>
          <a:solidFill>
            <a:schemeClr val="bg2"/>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49" name="Rectangle 48">
            <a:extLst>
              <a:ext uri="{FF2B5EF4-FFF2-40B4-BE49-F238E27FC236}">
                <a16:creationId xmlns:a16="http://schemas.microsoft.com/office/drawing/2014/main" id="{7C9A0763-BDE6-4FC7-A1BE-7E7ECFD3EA83}"/>
              </a:ext>
            </a:extLst>
          </p:cNvPr>
          <p:cNvSpPr/>
          <p:nvPr/>
        </p:nvSpPr>
        <p:spPr bwMode="auto">
          <a:xfrm>
            <a:off x="7482057" y="1540691"/>
            <a:ext cx="162718" cy="16271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47" name="TextBox 46">
            <a:extLst>
              <a:ext uri="{FF2B5EF4-FFF2-40B4-BE49-F238E27FC236}">
                <a16:creationId xmlns:a16="http://schemas.microsoft.com/office/drawing/2014/main" id="{B7708FD1-E36C-423F-8EF1-B4F00469AE18}"/>
              </a:ext>
            </a:extLst>
          </p:cNvPr>
          <p:cNvSpPr txBox="1"/>
          <p:nvPr/>
        </p:nvSpPr>
        <p:spPr>
          <a:xfrm>
            <a:off x="7297996" y="1774352"/>
            <a:ext cx="562655" cy="384721"/>
          </a:xfrm>
          <a:prstGeom prst="rect">
            <a:avLst/>
          </a:prstGeom>
          <a:solidFill>
            <a:schemeClr val="bg2"/>
          </a:solidFill>
          <a:ln w="19050">
            <a:noFill/>
          </a:ln>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000" dirty="0">
                <a:gradFill>
                  <a:gsLst>
                    <a:gs pos="2917">
                      <a:srgbClr val="FFFFFF"/>
                    </a:gs>
                    <a:gs pos="30000">
                      <a:srgbClr val="FFFFFF"/>
                    </a:gs>
                  </a:gsLst>
                  <a:lin ang="5400000" scaled="0"/>
                </a:gradFill>
                <a:latin typeface="Amazon Ember" panose="020B0603020204020204" pitchFamily="34" charset="0"/>
              </a:rPr>
              <a:t>GPU</a:t>
            </a:r>
          </a:p>
        </p:txBody>
      </p:sp>
      <p:grpSp>
        <p:nvGrpSpPr>
          <p:cNvPr id="41" name="Group 40">
            <a:extLst>
              <a:ext uri="{FF2B5EF4-FFF2-40B4-BE49-F238E27FC236}">
                <a16:creationId xmlns:a16="http://schemas.microsoft.com/office/drawing/2014/main" id="{87A97F44-30EC-41C5-B62F-9C5B62ED0327}"/>
              </a:ext>
            </a:extLst>
          </p:cNvPr>
          <p:cNvGrpSpPr/>
          <p:nvPr/>
        </p:nvGrpSpPr>
        <p:grpSpPr>
          <a:xfrm>
            <a:off x="7119977" y="2298248"/>
            <a:ext cx="886900" cy="688901"/>
            <a:chOff x="8049126" y="2261937"/>
            <a:chExt cx="1064280" cy="826681"/>
          </a:xfrm>
          <a:solidFill>
            <a:schemeClr val="bg2"/>
          </a:solidFill>
        </p:grpSpPr>
        <p:sp>
          <p:nvSpPr>
            <p:cNvPr id="42" name="Rectangle 41">
              <a:extLst>
                <a:ext uri="{FF2B5EF4-FFF2-40B4-BE49-F238E27FC236}">
                  <a16:creationId xmlns:a16="http://schemas.microsoft.com/office/drawing/2014/main" id="{E2283A7D-53DF-4E9D-A1FC-489EBE3CEEDB}"/>
                </a:ext>
              </a:extLst>
            </p:cNvPr>
            <p:cNvSpPr/>
            <p:nvPr/>
          </p:nvSpPr>
          <p:spPr bwMode="auto">
            <a:xfrm>
              <a:off x="804912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L1</a:t>
              </a:r>
            </a:p>
          </p:txBody>
        </p:sp>
        <p:sp>
          <p:nvSpPr>
            <p:cNvPr id="43" name="Rectangle 42">
              <a:extLst>
                <a:ext uri="{FF2B5EF4-FFF2-40B4-BE49-F238E27FC236}">
                  <a16:creationId xmlns:a16="http://schemas.microsoft.com/office/drawing/2014/main" id="{36F7A670-9F6D-4615-9EFB-36DEF1969226}"/>
                </a:ext>
              </a:extLst>
            </p:cNvPr>
            <p:cNvSpPr/>
            <p:nvPr/>
          </p:nvSpPr>
          <p:spPr bwMode="auto">
            <a:xfrm>
              <a:off x="831519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L2</a:t>
              </a:r>
            </a:p>
          </p:txBody>
        </p:sp>
        <p:sp>
          <p:nvSpPr>
            <p:cNvPr id="44" name="Rectangle 43">
              <a:extLst>
                <a:ext uri="{FF2B5EF4-FFF2-40B4-BE49-F238E27FC236}">
                  <a16:creationId xmlns:a16="http://schemas.microsoft.com/office/drawing/2014/main" id="{1B988ECE-6E1D-4506-8757-CDA6A093D503}"/>
                </a:ext>
              </a:extLst>
            </p:cNvPr>
            <p:cNvSpPr/>
            <p:nvPr/>
          </p:nvSpPr>
          <p:spPr bwMode="auto">
            <a:xfrm>
              <a:off x="858126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L3</a:t>
              </a:r>
            </a:p>
          </p:txBody>
        </p:sp>
        <p:sp>
          <p:nvSpPr>
            <p:cNvPr id="45" name="Rectangle 44">
              <a:extLst>
                <a:ext uri="{FF2B5EF4-FFF2-40B4-BE49-F238E27FC236}">
                  <a16:creationId xmlns:a16="http://schemas.microsoft.com/office/drawing/2014/main" id="{2F946633-F069-40F3-9D2C-FB15F8BDA440}"/>
                </a:ext>
              </a:extLst>
            </p:cNvPr>
            <p:cNvSpPr/>
            <p:nvPr/>
          </p:nvSpPr>
          <p:spPr bwMode="auto">
            <a:xfrm>
              <a:off x="884733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L4</a:t>
              </a:r>
            </a:p>
          </p:txBody>
        </p:sp>
      </p:grpSp>
      <p:sp>
        <p:nvSpPr>
          <p:cNvPr id="51" name="Rectangle 50">
            <a:extLst>
              <a:ext uri="{FF2B5EF4-FFF2-40B4-BE49-F238E27FC236}">
                <a16:creationId xmlns:a16="http://schemas.microsoft.com/office/drawing/2014/main" id="{FE2F0667-73A6-4EDE-9EFB-BB199007BBD0}"/>
              </a:ext>
            </a:extLst>
          </p:cNvPr>
          <p:cNvSpPr/>
          <p:nvPr/>
        </p:nvSpPr>
        <p:spPr bwMode="auto">
          <a:xfrm>
            <a:off x="8307225" y="1175626"/>
            <a:ext cx="1186466" cy="1947333"/>
          </a:xfrm>
          <a:prstGeom prst="rect">
            <a:avLst/>
          </a:prstGeom>
          <a:solidFill>
            <a:schemeClr val="bg2"/>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61" name="Rectangle 60">
            <a:extLst>
              <a:ext uri="{FF2B5EF4-FFF2-40B4-BE49-F238E27FC236}">
                <a16:creationId xmlns:a16="http://schemas.microsoft.com/office/drawing/2014/main" id="{3CD6CD70-C153-4A81-937C-1DF3D1B937B5}"/>
              </a:ext>
            </a:extLst>
          </p:cNvPr>
          <p:cNvSpPr/>
          <p:nvPr/>
        </p:nvSpPr>
        <p:spPr bwMode="auto">
          <a:xfrm>
            <a:off x="8804521" y="1540691"/>
            <a:ext cx="162718" cy="16271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59" name="TextBox 58">
            <a:extLst>
              <a:ext uri="{FF2B5EF4-FFF2-40B4-BE49-F238E27FC236}">
                <a16:creationId xmlns:a16="http://schemas.microsoft.com/office/drawing/2014/main" id="{9EF59262-727D-42D3-BA0C-F0341563FB92}"/>
              </a:ext>
            </a:extLst>
          </p:cNvPr>
          <p:cNvSpPr txBox="1"/>
          <p:nvPr/>
        </p:nvSpPr>
        <p:spPr>
          <a:xfrm>
            <a:off x="8620460" y="1774352"/>
            <a:ext cx="562655" cy="384721"/>
          </a:xfrm>
          <a:prstGeom prst="rect">
            <a:avLst/>
          </a:prstGeom>
          <a:solidFill>
            <a:schemeClr val="bg2"/>
          </a:solidFill>
          <a:ln w="19050">
            <a:noFill/>
          </a:ln>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000" dirty="0">
                <a:gradFill>
                  <a:gsLst>
                    <a:gs pos="2917">
                      <a:srgbClr val="FFFFFF"/>
                    </a:gs>
                    <a:gs pos="30000">
                      <a:srgbClr val="FFFFFF"/>
                    </a:gs>
                  </a:gsLst>
                  <a:lin ang="5400000" scaled="0"/>
                </a:gradFill>
                <a:latin typeface="Amazon Ember" panose="020B0603020204020204" pitchFamily="34" charset="0"/>
              </a:rPr>
              <a:t>GPU</a:t>
            </a:r>
          </a:p>
        </p:txBody>
      </p:sp>
      <p:grpSp>
        <p:nvGrpSpPr>
          <p:cNvPr id="53" name="Group 52">
            <a:extLst>
              <a:ext uri="{FF2B5EF4-FFF2-40B4-BE49-F238E27FC236}">
                <a16:creationId xmlns:a16="http://schemas.microsoft.com/office/drawing/2014/main" id="{1DB8740A-E76A-4A15-B032-152F52FC69CD}"/>
              </a:ext>
            </a:extLst>
          </p:cNvPr>
          <p:cNvGrpSpPr/>
          <p:nvPr/>
        </p:nvGrpSpPr>
        <p:grpSpPr>
          <a:xfrm>
            <a:off x="8442441" y="2298248"/>
            <a:ext cx="886900" cy="688901"/>
            <a:chOff x="8049126" y="2261937"/>
            <a:chExt cx="1064280" cy="826681"/>
          </a:xfrm>
          <a:solidFill>
            <a:schemeClr val="bg2"/>
          </a:solidFill>
        </p:grpSpPr>
        <p:sp>
          <p:nvSpPr>
            <p:cNvPr id="54" name="Rectangle 53">
              <a:extLst>
                <a:ext uri="{FF2B5EF4-FFF2-40B4-BE49-F238E27FC236}">
                  <a16:creationId xmlns:a16="http://schemas.microsoft.com/office/drawing/2014/main" id="{1175A205-4AC9-4D82-8832-2C72D7F8BF5C}"/>
                </a:ext>
              </a:extLst>
            </p:cNvPr>
            <p:cNvSpPr/>
            <p:nvPr/>
          </p:nvSpPr>
          <p:spPr bwMode="auto">
            <a:xfrm>
              <a:off x="804912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L1</a:t>
              </a:r>
            </a:p>
          </p:txBody>
        </p:sp>
        <p:sp>
          <p:nvSpPr>
            <p:cNvPr id="55" name="Rectangle 54">
              <a:extLst>
                <a:ext uri="{FF2B5EF4-FFF2-40B4-BE49-F238E27FC236}">
                  <a16:creationId xmlns:a16="http://schemas.microsoft.com/office/drawing/2014/main" id="{DCE2351D-1A1A-4FEE-9213-779174C871C8}"/>
                </a:ext>
              </a:extLst>
            </p:cNvPr>
            <p:cNvSpPr/>
            <p:nvPr/>
          </p:nvSpPr>
          <p:spPr bwMode="auto">
            <a:xfrm>
              <a:off x="831519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L2</a:t>
              </a:r>
            </a:p>
          </p:txBody>
        </p:sp>
        <p:sp>
          <p:nvSpPr>
            <p:cNvPr id="56" name="Rectangle 55">
              <a:extLst>
                <a:ext uri="{FF2B5EF4-FFF2-40B4-BE49-F238E27FC236}">
                  <a16:creationId xmlns:a16="http://schemas.microsoft.com/office/drawing/2014/main" id="{C102AB52-1A30-4A4E-9A3B-502F92D81931}"/>
                </a:ext>
              </a:extLst>
            </p:cNvPr>
            <p:cNvSpPr/>
            <p:nvPr/>
          </p:nvSpPr>
          <p:spPr bwMode="auto">
            <a:xfrm>
              <a:off x="858126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L3</a:t>
              </a:r>
            </a:p>
          </p:txBody>
        </p:sp>
        <p:sp>
          <p:nvSpPr>
            <p:cNvPr id="57" name="Rectangle 56">
              <a:extLst>
                <a:ext uri="{FF2B5EF4-FFF2-40B4-BE49-F238E27FC236}">
                  <a16:creationId xmlns:a16="http://schemas.microsoft.com/office/drawing/2014/main" id="{66384870-1518-4B66-8A2B-5A6EE3269545}"/>
                </a:ext>
              </a:extLst>
            </p:cNvPr>
            <p:cNvSpPr/>
            <p:nvPr/>
          </p:nvSpPr>
          <p:spPr bwMode="auto">
            <a:xfrm>
              <a:off x="884733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L4</a:t>
              </a:r>
            </a:p>
          </p:txBody>
        </p:sp>
      </p:grpSp>
      <p:sp>
        <p:nvSpPr>
          <p:cNvPr id="87" name="Rectangle 86">
            <a:extLst>
              <a:ext uri="{FF2B5EF4-FFF2-40B4-BE49-F238E27FC236}">
                <a16:creationId xmlns:a16="http://schemas.microsoft.com/office/drawing/2014/main" id="{F974BB67-3BCD-4D59-A35C-C9FA1FEB6276}"/>
              </a:ext>
            </a:extLst>
          </p:cNvPr>
          <p:cNvSpPr/>
          <p:nvPr/>
        </p:nvSpPr>
        <p:spPr bwMode="auto">
          <a:xfrm>
            <a:off x="9629689" y="1175626"/>
            <a:ext cx="1186466" cy="1947333"/>
          </a:xfrm>
          <a:prstGeom prst="rect">
            <a:avLst/>
          </a:prstGeom>
          <a:solidFill>
            <a:schemeClr val="bg2"/>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97" name="Rectangle 96">
            <a:extLst>
              <a:ext uri="{FF2B5EF4-FFF2-40B4-BE49-F238E27FC236}">
                <a16:creationId xmlns:a16="http://schemas.microsoft.com/office/drawing/2014/main" id="{B8BE7D0F-B841-4740-82F2-789121BA982D}"/>
              </a:ext>
            </a:extLst>
          </p:cNvPr>
          <p:cNvSpPr/>
          <p:nvPr/>
        </p:nvSpPr>
        <p:spPr bwMode="auto">
          <a:xfrm>
            <a:off x="10126985" y="1540691"/>
            <a:ext cx="162718" cy="16271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95" name="TextBox 94">
            <a:extLst>
              <a:ext uri="{FF2B5EF4-FFF2-40B4-BE49-F238E27FC236}">
                <a16:creationId xmlns:a16="http://schemas.microsoft.com/office/drawing/2014/main" id="{94A193C7-6B5A-4286-8121-9CD5E3377B7F}"/>
              </a:ext>
            </a:extLst>
          </p:cNvPr>
          <p:cNvSpPr txBox="1"/>
          <p:nvPr/>
        </p:nvSpPr>
        <p:spPr>
          <a:xfrm>
            <a:off x="9942924" y="1774352"/>
            <a:ext cx="562655" cy="384721"/>
          </a:xfrm>
          <a:prstGeom prst="rect">
            <a:avLst/>
          </a:prstGeom>
          <a:solidFill>
            <a:schemeClr val="bg2"/>
          </a:solidFill>
          <a:ln w="19050">
            <a:noFill/>
          </a:ln>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000" dirty="0">
                <a:gradFill>
                  <a:gsLst>
                    <a:gs pos="2917">
                      <a:srgbClr val="FFFFFF"/>
                    </a:gs>
                    <a:gs pos="30000">
                      <a:srgbClr val="FFFFFF"/>
                    </a:gs>
                  </a:gsLst>
                  <a:lin ang="5400000" scaled="0"/>
                </a:gradFill>
                <a:latin typeface="Amazon Ember" panose="020B0603020204020204" pitchFamily="34" charset="0"/>
              </a:rPr>
              <a:t>GPU</a:t>
            </a:r>
          </a:p>
        </p:txBody>
      </p:sp>
      <p:grpSp>
        <p:nvGrpSpPr>
          <p:cNvPr id="89" name="Group 88">
            <a:extLst>
              <a:ext uri="{FF2B5EF4-FFF2-40B4-BE49-F238E27FC236}">
                <a16:creationId xmlns:a16="http://schemas.microsoft.com/office/drawing/2014/main" id="{D3BDCD43-1FF4-441D-88FC-563CC8B70D39}"/>
              </a:ext>
            </a:extLst>
          </p:cNvPr>
          <p:cNvGrpSpPr/>
          <p:nvPr/>
        </p:nvGrpSpPr>
        <p:grpSpPr>
          <a:xfrm>
            <a:off x="9764905" y="2298248"/>
            <a:ext cx="886900" cy="688901"/>
            <a:chOff x="8049126" y="2261937"/>
            <a:chExt cx="1064280" cy="826681"/>
          </a:xfrm>
          <a:solidFill>
            <a:schemeClr val="bg2"/>
          </a:solidFill>
        </p:grpSpPr>
        <p:sp>
          <p:nvSpPr>
            <p:cNvPr id="90" name="Rectangle 89">
              <a:extLst>
                <a:ext uri="{FF2B5EF4-FFF2-40B4-BE49-F238E27FC236}">
                  <a16:creationId xmlns:a16="http://schemas.microsoft.com/office/drawing/2014/main" id="{82412852-3A54-430D-8AF1-E4A2474ABD4A}"/>
                </a:ext>
              </a:extLst>
            </p:cNvPr>
            <p:cNvSpPr/>
            <p:nvPr/>
          </p:nvSpPr>
          <p:spPr bwMode="auto">
            <a:xfrm>
              <a:off x="804912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L1</a:t>
              </a:r>
            </a:p>
          </p:txBody>
        </p:sp>
        <p:sp>
          <p:nvSpPr>
            <p:cNvPr id="91" name="Rectangle 90">
              <a:extLst>
                <a:ext uri="{FF2B5EF4-FFF2-40B4-BE49-F238E27FC236}">
                  <a16:creationId xmlns:a16="http://schemas.microsoft.com/office/drawing/2014/main" id="{392685AC-9558-4838-A6AC-6206BA137215}"/>
                </a:ext>
              </a:extLst>
            </p:cNvPr>
            <p:cNvSpPr/>
            <p:nvPr/>
          </p:nvSpPr>
          <p:spPr bwMode="auto">
            <a:xfrm>
              <a:off x="831519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L2</a:t>
              </a:r>
            </a:p>
          </p:txBody>
        </p:sp>
        <p:sp>
          <p:nvSpPr>
            <p:cNvPr id="92" name="Rectangle 91">
              <a:extLst>
                <a:ext uri="{FF2B5EF4-FFF2-40B4-BE49-F238E27FC236}">
                  <a16:creationId xmlns:a16="http://schemas.microsoft.com/office/drawing/2014/main" id="{F4049525-9A33-48A0-9F2D-06D6F1BF62FE}"/>
                </a:ext>
              </a:extLst>
            </p:cNvPr>
            <p:cNvSpPr/>
            <p:nvPr/>
          </p:nvSpPr>
          <p:spPr bwMode="auto">
            <a:xfrm>
              <a:off x="858126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L3</a:t>
              </a:r>
            </a:p>
          </p:txBody>
        </p:sp>
        <p:sp>
          <p:nvSpPr>
            <p:cNvPr id="93" name="Rectangle 92">
              <a:extLst>
                <a:ext uri="{FF2B5EF4-FFF2-40B4-BE49-F238E27FC236}">
                  <a16:creationId xmlns:a16="http://schemas.microsoft.com/office/drawing/2014/main" id="{AF3AA409-D5F8-4128-9E0B-7B3AF1CBC40B}"/>
                </a:ext>
              </a:extLst>
            </p:cNvPr>
            <p:cNvSpPr/>
            <p:nvPr/>
          </p:nvSpPr>
          <p:spPr bwMode="auto">
            <a:xfrm>
              <a:off x="8847336" y="2261937"/>
              <a:ext cx="266070" cy="826681"/>
            </a:xfrm>
            <a:prstGeom prst="rect">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900" dirty="0">
                  <a:solidFill>
                    <a:srgbClr val="FFFFFF"/>
                  </a:solidFill>
                  <a:latin typeface="Amazon Ember"/>
                  <a:ea typeface="Segoe UI" pitchFamily="34" charset="0"/>
                  <a:cs typeface="Segoe UI" pitchFamily="34" charset="0"/>
                </a:rPr>
                <a:t>L4</a:t>
              </a:r>
            </a:p>
          </p:txBody>
        </p:sp>
      </p:grpSp>
      <p:cxnSp>
        <p:nvCxnSpPr>
          <p:cNvPr id="99" name="Straight Arrow Connector 98">
            <a:extLst>
              <a:ext uri="{FF2B5EF4-FFF2-40B4-BE49-F238E27FC236}">
                <a16:creationId xmlns:a16="http://schemas.microsoft.com/office/drawing/2014/main" id="{070A730A-5200-43D8-B55A-47E0BA75FAD2}"/>
              </a:ext>
            </a:extLst>
          </p:cNvPr>
          <p:cNvCxnSpPr>
            <a:cxnSpLocks/>
          </p:cNvCxnSpPr>
          <p:nvPr/>
        </p:nvCxnSpPr>
        <p:spPr>
          <a:xfrm flipH="1" flipV="1">
            <a:off x="6240964" y="3143637"/>
            <a:ext cx="2016005" cy="1977951"/>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7C62F0B-2EB8-43F9-BABC-25100CD3EC6E}"/>
              </a:ext>
            </a:extLst>
          </p:cNvPr>
          <p:cNvCxnSpPr>
            <a:cxnSpLocks/>
            <a:stCxn id="85" idx="0"/>
            <a:endCxn id="39" idx="2"/>
          </p:cNvCxnSpPr>
          <p:nvPr/>
        </p:nvCxnSpPr>
        <p:spPr>
          <a:xfrm flipH="1" flipV="1">
            <a:off x="7577994" y="3122959"/>
            <a:ext cx="678976" cy="1955988"/>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E1EB096-C9A3-42CF-AC48-C6547E1AE2CD}"/>
              </a:ext>
            </a:extLst>
          </p:cNvPr>
          <p:cNvCxnSpPr>
            <a:cxnSpLocks/>
            <a:stCxn id="85" idx="0"/>
            <a:endCxn id="51" idx="2"/>
          </p:cNvCxnSpPr>
          <p:nvPr/>
        </p:nvCxnSpPr>
        <p:spPr>
          <a:xfrm flipV="1">
            <a:off x="8256970" y="3122959"/>
            <a:ext cx="643488" cy="1955988"/>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2462589-C777-465D-B1C7-D8B0A79C2F52}"/>
              </a:ext>
            </a:extLst>
          </p:cNvPr>
          <p:cNvCxnSpPr>
            <a:cxnSpLocks/>
            <a:endCxn id="87" idx="2"/>
          </p:cNvCxnSpPr>
          <p:nvPr/>
        </p:nvCxnSpPr>
        <p:spPr>
          <a:xfrm flipV="1">
            <a:off x="8256970" y="3122959"/>
            <a:ext cx="1965953" cy="1998628"/>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74197925-9841-459F-AF39-493C8FB92E94}"/>
              </a:ext>
            </a:extLst>
          </p:cNvPr>
          <p:cNvSpPr txBox="1"/>
          <p:nvPr/>
        </p:nvSpPr>
        <p:spPr>
          <a:xfrm>
            <a:off x="7720765" y="5632108"/>
            <a:ext cx="1072409" cy="407869"/>
          </a:xfrm>
          <a:prstGeom prst="rect">
            <a:avLst/>
          </a:prstGeom>
          <a:noFill/>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167" dirty="0">
                <a:gradFill>
                  <a:gsLst>
                    <a:gs pos="2917">
                      <a:srgbClr val="FFFFFF"/>
                    </a:gs>
                    <a:gs pos="30000">
                      <a:srgbClr val="FFFFFF"/>
                    </a:gs>
                  </a:gsLst>
                  <a:lin ang="5400000" scaled="0"/>
                </a:gradFill>
                <a:latin typeface="Amazon Ember" panose="020B0603020204020204" pitchFamily="34" charset="0"/>
              </a:rPr>
              <a:t>Amazon S3</a:t>
            </a:r>
          </a:p>
        </p:txBody>
      </p:sp>
      <p:sp>
        <p:nvSpPr>
          <p:cNvPr id="116" name="TextBox 115">
            <a:extLst>
              <a:ext uri="{FF2B5EF4-FFF2-40B4-BE49-F238E27FC236}">
                <a16:creationId xmlns:a16="http://schemas.microsoft.com/office/drawing/2014/main" id="{5ED0B302-BFD5-4034-A487-69E6EBD43943}"/>
              </a:ext>
            </a:extLst>
          </p:cNvPr>
          <p:cNvSpPr txBox="1"/>
          <p:nvPr/>
        </p:nvSpPr>
        <p:spPr>
          <a:xfrm>
            <a:off x="6823801" y="3835360"/>
            <a:ext cx="520976" cy="238591"/>
          </a:xfrm>
          <a:prstGeom prst="rect">
            <a:avLst/>
          </a:prstGeom>
          <a:solidFill>
            <a:schemeClr val="accent1"/>
          </a:solidFill>
          <a:ln w="28575">
            <a:solidFill>
              <a:schemeClr val="accent1"/>
            </a:solidFill>
          </a:ln>
        </p:spPr>
        <p:txBody>
          <a:bodyPr wrap="none" lIns="38100" tIns="38100" rIns="38100" bIns="38100" rtlCol="0">
            <a:spAutoFit/>
          </a:bodyPr>
          <a:lstStyle/>
          <a:p>
            <a:pPr algn="ctr" defTabSz="914099" eaLnBrk="0" fontAlgn="base" hangingPunct="0">
              <a:lnSpc>
                <a:spcPct val="90000"/>
              </a:lnSpc>
              <a:spcBef>
                <a:spcPct val="0"/>
              </a:spcBef>
              <a:spcAft>
                <a:spcPts val="1500"/>
              </a:spcAft>
              <a:defRPr/>
            </a:pPr>
            <a:r>
              <a:rPr lang="en-US" sz="1167" dirty="0">
                <a:gradFill>
                  <a:gsLst>
                    <a:gs pos="2917">
                      <a:srgbClr val="FFFFFF"/>
                    </a:gs>
                    <a:gs pos="30000">
                      <a:srgbClr val="FFFFFF"/>
                    </a:gs>
                  </a:gsLst>
                  <a:lin ang="5400000" scaled="0"/>
                </a:gradFill>
                <a:latin typeface="Amazon Ember" panose="020B0603020204020204" pitchFamily="34" charset="0"/>
              </a:rPr>
              <a:t>Data 1</a:t>
            </a:r>
          </a:p>
        </p:txBody>
      </p:sp>
      <p:sp>
        <p:nvSpPr>
          <p:cNvPr id="117" name="TextBox 116">
            <a:extLst>
              <a:ext uri="{FF2B5EF4-FFF2-40B4-BE49-F238E27FC236}">
                <a16:creationId xmlns:a16="http://schemas.microsoft.com/office/drawing/2014/main" id="{54FC4415-D197-471B-B4E0-3C97194383CC}"/>
              </a:ext>
            </a:extLst>
          </p:cNvPr>
          <p:cNvSpPr txBox="1"/>
          <p:nvPr/>
        </p:nvSpPr>
        <p:spPr>
          <a:xfrm>
            <a:off x="7552390" y="3835360"/>
            <a:ext cx="520976" cy="238591"/>
          </a:xfrm>
          <a:prstGeom prst="rect">
            <a:avLst/>
          </a:prstGeom>
          <a:solidFill>
            <a:schemeClr val="accent1"/>
          </a:solidFill>
          <a:ln w="28575">
            <a:solidFill>
              <a:schemeClr val="accent1"/>
            </a:solidFill>
          </a:ln>
        </p:spPr>
        <p:txBody>
          <a:bodyPr wrap="none" lIns="38100" tIns="38100" rIns="38100" bIns="38100" rtlCol="0">
            <a:spAutoFit/>
          </a:bodyPr>
          <a:lstStyle/>
          <a:p>
            <a:pPr algn="ctr" defTabSz="914099" eaLnBrk="0" fontAlgn="base" hangingPunct="0">
              <a:lnSpc>
                <a:spcPct val="90000"/>
              </a:lnSpc>
              <a:spcBef>
                <a:spcPct val="0"/>
              </a:spcBef>
              <a:spcAft>
                <a:spcPts val="1500"/>
              </a:spcAft>
              <a:defRPr/>
            </a:pPr>
            <a:r>
              <a:rPr lang="en-US" sz="1167" dirty="0">
                <a:gradFill>
                  <a:gsLst>
                    <a:gs pos="2917">
                      <a:srgbClr val="FFFFFF"/>
                    </a:gs>
                    <a:gs pos="30000">
                      <a:srgbClr val="FFFFFF"/>
                    </a:gs>
                  </a:gsLst>
                  <a:lin ang="5400000" scaled="0"/>
                </a:gradFill>
                <a:latin typeface="Amazon Ember" panose="020B0603020204020204" pitchFamily="34" charset="0"/>
              </a:rPr>
              <a:t>Data 2</a:t>
            </a:r>
          </a:p>
        </p:txBody>
      </p:sp>
      <p:sp>
        <p:nvSpPr>
          <p:cNvPr id="118" name="TextBox 117">
            <a:extLst>
              <a:ext uri="{FF2B5EF4-FFF2-40B4-BE49-F238E27FC236}">
                <a16:creationId xmlns:a16="http://schemas.microsoft.com/office/drawing/2014/main" id="{3FD050CF-FCFD-4C61-8969-1733D9AF8E8E}"/>
              </a:ext>
            </a:extLst>
          </p:cNvPr>
          <p:cNvSpPr txBox="1"/>
          <p:nvPr/>
        </p:nvSpPr>
        <p:spPr>
          <a:xfrm>
            <a:off x="8318846" y="3835360"/>
            <a:ext cx="520976" cy="238591"/>
          </a:xfrm>
          <a:prstGeom prst="rect">
            <a:avLst/>
          </a:prstGeom>
          <a:solidFill>
            <a:schemeClr val="accent1"/>
          </a:solidFill>
          <a:ln w="28575">
            <a:solidFill>
              <a:schemeClr val="accent1"/>
            </a:solidFill>
          </a:ln>
        </p:spPr>
        <p:txBody>
          <a:bodyPr wrap="none" lIns="38100" tIns="38100" rIns="38100" bIns="38100" rtlCol="0">
            <a:spAutoFit/>
          </a:bodyPr>
          <a:lstStyle/>
          <a:p>
            <a:pPr algn="ctr" defTabSz="914099" eaLnBrk="0" fontAlgn="base" hangingPunct="0">
              <a:lnSpc>
                <a:spcPct val="90000"/>
              </a:lnSpc>
              <a:spcBef>
                <a:spcPct val="0"/>
              </a:spcBef>
              <a:spcAft>
                <a:spcPts val="1500"/>
              </a:spcAft>
              <a:defRPr/>
            </a:pPr>
            <a:r>
              <a:rPr lang="en-US" sz="1167" dirty="0">
                <a:gradFill>
                  <a:gsLst>
                    <a:gs pos="2917">
                      <a:srgbClr val="FFFFFF"/>
                    </a:gs>
                    <a:gs pos="30000">
                      <a:srgbClr val="FFFFFF"/>
                    </a:gs>
                  </a:gsLst>
                  <a:lin ang="5400000" scaled="0"/>
                </a:gradFill>
                <a:latin typeface="Amazon Ember" panose="020B0603020204020204" pitchFamily="34" charset="0"/>
              </a:rPr>
              <a:t>Data 3</a:t>
            </a:r>
          </a:p>
        </p:txBody>
      </p:sp>
      <p:sp>
        <p:nvSpPr>
          <p:cNvPr id="119" name="TextBox 118">
            <a:extLst>
              <a:ext uri="{FF2B5EF4-FFF2-40B4-BE49-F238E27FC236}">
                <a16:creationId xmlns:a16="http://schemas.microsoft.com/office/drawing/2014/main" id="{4BD124F0-7F75-4727-90A3-39636C4E6C9D}"/>
              </a:ext>
            </a:extLst>
          </p:cNvPr>
          <p:cNvSpPr txBox="1"/>
          <p:nvPr/>
        </p:nvSpPr>
        <p:spPr>
          <a:xfrm>
            <a:off x="9150308" y="3835360"/>
            <a:ext cx="520976" cy="238591"/>
          </a:xfrm>
          <a:prstGeom prst="rect">
            <a:avLst/>
          </a:prstGeom>
          <a:solidFill>
            <a:schemeClr val="accent1"/>
          </a:solidFill>
          <a:ln w="28575">
            <a:solidFill>
              <a:schemeClr val="accent1"/>
            </a:solidFill>
          </a:ln>
        </p:spPr>
        <p:txBody>
          <a:bodyPr wrap="none" lIns="38100" tIns="38100" rIns="38100" bIns="38100" rtlCol="0">
            <a:spAutoFit/>
          </a:bodyPr>
          <a:lstStyle/>
          <a:p>
            <a:pPr algn="ctr" defTabSz="914099" eaLnBrk="0" fontAlgn="base" hangingPunct="0">
              <a:lnSpc>
                <a:spcPct val="90000"/>
              </a:lnSpc>
              <a:spcBef>
                <a:spcPct val="0"/>
              </a:spcBef>
              <a:spcAft>
                <a:spcPts val="1500"/>
              </a:spcAft>
              <a:defRPr/>
            </a:pPr>
            <a:r>
              <a:rPr lang="en-US" sz="1167" dirty="0">
                <a:gradFill>
                  <a:gsLst>
                    <a:gs pos="2917">
                      <a:srgbClr val="FFFFFF"/>
                    </a:gs>
                    <a:gs pos="30000">
                      <a:srgbClr val="FFFFFF"/>
                    </a:gs>
                  </a:gsLst>
                  <a:lin ang="5400000" scaled="0"/>
                </a:gradFill>
                <a:latin typeface="Amazon Ember" panose="020B0603020204020204" pitchFamily="34" charset="0"/>
              </a:rPr>
              <a:t>Data 4</a:t>
            </a:r>
          </a:p>
        </p:txBody>
      </p:sp>
      <p:pic>
        <p:nvPicPr>
          <p:cNvPr id="85" name="Graphic 84">
            <a:extLst>
              <a:ext uri="{FF2B5EF4-FFF2-40B4-BE49-F238E27FC236}">
                <a16:creationId xmlns:a16="http://schemas.microsoft.com/office/drawing/2014/main" id="{FD5EAA58-FD33-4157-9FE6-1963896A3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0636" y="5078947"/>
            <a:ext cx="592667" cy="592667"/>
          </a:xfrm>
          <a:prstGeom prst="rect">
            <a:avLst/>
          </a:prstGeom>
        </p:spPr>
      </p:pic>
      <p:grpSp>
        <p:nvGrpSpPr>
          <p:cNvPr id="13" name="Graphic 1">
            <a:extLst>
              <a:ext uri="{FF2B5EF4-FFF2-40B4-BE49-F238E27FC236}">
                <a16:creationId xmlns:a16="http://schemas.microsoft.com/office/drawing/2014/main" id="{9E677F84-31CE-4930-9C5C-933CA2FDB4AF}"/>
              </a:ext>
            </a:extLst>
          </p:cNvPr>
          <p:cNvGrpSpPr/>
          <p:nvPr/>
        </p:nvGrpSpPr>
        <p:grpSpPr>
          <a:xfrm>
            <a:off x="6045167" y="1426261"/>
            <a:ext cx="386180" cy="386180"/>
            <a:chOff x="6045167" y="1363696"/>
            <a:chExt cx="386180" cy="386180"/>
          </a:xfrm>
          <a:solidFill>
            <a:schemeClr val="tx1"/>
          </a:solidFill>
        </p:grpSpPr>
        <p:sp>
          <p:nvSpPr>
            <p:cNvPr id="15" name="Freeform: Shape 14">
              <a:extLst>
                <a:ext uri="{FF2B5EF4-FFF2-40B4-BE49-F238E27FC236}">
                  <a16:creationId xmlns:a16="http://schemas.microsoft.com/office/drawing/2014/main" id="{972685C5-197B-4DA3-8A67-012D0C0010D4}"/>
                </a:ext>
              </a:extLst>
            </p:cNvPr>
            <p:cNvSpPr/>
            <p:nvPr/>
          </p:nvSpPr>
          <p:spPr>
            <a:xfrm>
              <a:off x="6081897" y="1400426"/>
              <a:ext cx="313266" cy="313266"/>
            </a:xfrm>
            <a:custGeom>
              <a:avLst/>
              <a:gdLst>
                <a:gd name="connsiteX0" fmla="*/ 310290 w 313266"/>
                <a:gd name="connsiteY0" fmla="*/ 310290 h 313266"/>
                <a:gd name="connsiteX1" fmla="*/ 7832 w 313266"/>
                <a:gd name="connsiteY1" fmla="*/ 310290 h 313266"/>
                <a:gd name="connsiteX2" fmla="*/ 7832 w 313266"/>
                <a:gd name="connsiteY2" fmla="*/ 7832 h 313266"/>
                <a:gd name="connsiteX3" fmla="*/ 310290 w 313266"/>
                <a:gd name="connsiteY3" fmla="*/ 7832 h 313266"/>
                <a:gd name="connsiteX4" fmla="*/ 23495 w 313266"/>
                <a:gd name="connsiteY4" fmla="*/ 294627 h 313266"/>
                <a:gd name="connsiteX5" fmla="*/ 294627 w 313266"/>
                <a:gd name="connsiteY5" fmla="*/ 294627 h 313266"/>
                <a:gd name="connsiteX6" fmla="*/ 294627 w 313266"/>
                <a:gd name="connsiteY6" fmla="*/ 23495 h 313266"/>
                <a:gd name="connsiteX7" fmla="*/ 23495 w 313266"/>
                <a:gd name="connsiteY7" fmla="*/ 23495 h 31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66" h="313266">
                  <a:moveTo>
                    <a:pt x="310290" y="310290"/>
                  </a:moveTo>
                  <a:lnTo>
                    <a:pt x="7832" y="310290"/>
                  </a:lnTo>
                  <a:lnTo>
                    <a:pt x="7832" y="7832"/>
                  </a:lnTo>
                  <a:lnTo>
                    <a:pt x="310290" y="7832"/>
                  </a:lnTo>
                  <a:close/>
                  <a:moveTo>
                    <a:pt x="23495" y="294627"/>
                  </a:moveTo>
                  <a:lnTo>
                    <a:pt x="294627" y="294627"/>
                  </a:lnTo>
                  <a:lnTo>
                    <a:pt x="294627" y="23495"/>
                  </a:lnTo>
                  <a:lnTo>
                    <a:pt x="23495" y="23495"/>
                  </a:lnTo>
                  <a:close/>
                </a:path>
              </a:pathLst>
            </a:custGeom>
            <a:grpFill/>
            <a:ln w="1270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235681D-C827-4BCB-A918-5C7CF6A69D06}"/>
                </a:ext>
              </a:extLst>
            </p:cNvPr>
            <p:cNvSpPr/>
            <p:nvPr/>
          </p:nvSpPr>
          <p:spPr>
            <a:xfrm>
              <a:off x="6125128"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8943978-6639-4F4D-8B94-CF203E030DB5}"/>
                </a:ext>
              </a:extLst>
            </p:cNvPr>
            <p:cNvSpPr/>
            <p:nvPr/>
          </p:nvSpPr>
          <p:spPr>
            <a:xfrm>
              <a:off x="6174233"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69B9133-71CF-4A84-8208-EE8B2CD66252}"/>
                </a:ext>
              </a:extLst>
            </p:cNvPr>
            <p:cNvSpPr/>
            <p:nvPr/>
          </p:nvSpPr>
          <p:spPr>
            <a:xfrm>
              <a:off x="6223416"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6C020DC-33E0-473C-8538-9908803D1490}"/>
                </a:ext>
              </a:extLst>
            </p:cNvPr>
            <p:cNvSpPr/>
            <p:nvPr/>
          </p:nvSpPr>
          <p:spPr>
            <a:xfrm>
              <a:off x="6272598"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155FBB6-5252-471B-AB77-019B03CD824B}"/>
                </a:ext>
              </a:extLst>
            </p:cNvPr>
            <p:cNvSpPr/>
            <p:nvPr/>
          </p:nvSpPr>
          <p:spPr>
            <a:xfrm>
              <a:off x="6321781"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F56CE58-D69B-4B11-973B-272BC048E8D3}"/>
                </a:ext>
              </a:extLst>
            </p:cNvPr>
            <p:cNvSpPr/>
            <p:nvPr/>
          </p:nvSpPr>
          <p:spPr>
            <a:xfrm>
              <a:off x="6125128"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C24E685-6F38-4EFD-A9A9-EA751FEE73ED}"/>
                </a:ext>
              </a:extLst>
            </p:cNvPr>
            <p:cNvSpPr/>
            <p:nvPr/>
          </p:nvSpPr>
          <p:spPr>
            <a:xfrm>
              <a:off x="6174233"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6AF701B-0EC0-4ACF-8D68-F6B304A3556A}"/>
                </a:ext>
              </a:extLst>
            </p:cNvPr>
            <p:cNvSpPr/>
            <p:nvPr/>
          </p:nvSpPr>
          <p:spPr>
            <a:xfrm>
              <a:off x="6223416"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B068608-BA61-4ACB-8FEA-F075C715D44A}"/>
                </a:ext>
              </a:extLst>
            </p:cNvPr>
            <p:cNvSpPr/>
            <p:nvPr/>
          </p:nvSpPr>
          <p:spPr>
            <a:xfrm>
              <a:off x="6272598"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D0E9014-4691-4B93-8D0C-D3DBFA11F19C}"/>
                </a:ext>
              </a:extLst>
            </p:cNvPr>
            <p:cNvSpPr/>
            <p:nvPr/>
          </p:nvSpPr>
          <p:spPr>
            <a:xfrm>
              <a:off x="6321781"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DE8B94C-CAA8-4AB2-93AA-3AAEDCED3D3A}"/>
                </a:ext>
              </a:extLst>
            </p:cNvPr>
            <p:cNvSpPr/>
            <p:nvPr/>
          </p:nvSpPr>
          <p:spPr>
            <a:xfrm>
              <a:off x="6376525"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517FF31-CAB9-468E-A2E9-B9D1E80C666C}"/>
                </a:ext>
              </a:extLst>
            </p:cNvPr>
            <p:cNvSpPr/>
            <p:nvPr/>
          </p:nvSpPr>
          <p:spPr>
            <a:xfrm>
              <a:off x="6376525"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761B3D2-4DB0-4F1A-876A-559A1C12ED1A}"/>
                </a:ext>
              </a:extLst>
            </p:cNvPr>
            <p:cNvSpPr/>
            <p:nvPr/>
          </p:nvSpPr>
          <p:spPr>
            <a:xfrm>
              <a:off x="6376525"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1EA5FA4-2998-47FE-99B9-7455710F3A5E}"/>
                </a:ext>
              </a:extLst>
            </p:cNvPr>
            <p:cNvSpPr/>
            <p:nvPr/>
          </p:nvSpPr>
          <p:spPr>
            <a:xfrm>
              <a:off x="6376525"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7032E50-EBE7-4F8E-B077-7C0B8AB4A5D2}"/>
                </a:ext>
              </a:extLst>
            </p:cNvPr>
            <p:cNvSpPr/>
            <p:nvPr/>
          </p:nvSpPr>
          <p:spPr>
            <a:xfrm>
              <a:off x="6376525"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82E647C-EC43-43ED-A084-4B8704A0ACE1}"/>
                </a:ext>
              </a:extLst>
            </p:cNvPr>
            <p:cNvSpPr/>
            <p:nvPr/>
          </p:nvSpPr>
          <p:spPr>
            <a:xfrm>
              <a:off x="6045167"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F4D6846-FE29-4246-9D13-74595000E0A0}"/>
                </a:ext>
              </a:extLst>
            </p:cNvPr>
            <p:cNvSpPr/>
            <p:nvPr/>
          </p:nvSpPr>
          <p:spPr>
            <a:xfrm>
              <a:off x="6045167"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E04B4DB-B7DD-4C83-B5A4-E977E227EB30}"/>
                </a:ext>
              </a:extLst>
            </p:cNvPr>
            <p:cNvSpPr/>
            <p:nvPr/>
          </p:nvSpPr>
          <p:spPr>
            <a:xfrm>
              <a:off x="6045167"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B748F6E-D318-4573-B472-FB790E577A94}"/>
                </a:ext>
              </a:extLst>
            </p:cNvPr>
            <p:cNvSpPr/>
            <p:nvPr/>
          </p:nvSpPr>
          <p:spPr>
            <a:xfrm>
              <a:off x="6045167"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005E96E-A8A6-4347-8BF0-89CCBDA69984}"/>
                </a:ext>
              </a:extLst>
            </p:cNvPr>
            <p:cNvSpPr/>
            <p:nvPr/>
          </p:nvSpPr>
          <p:spPr>
            <a:xfrm>
              <a:off x="6045167"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grpSp>
      <p:grpSp>
        <p:nvGrpSpPr>
          <p:cNvPr id="67" name="Graphic 47">
            <a:extLst>
              <a:ext uri="{FF2B5EF4-FFF2-40B4-BE49-F238E27FC236}">
                <a16:creationId xmlns:a16="http://schemas.microsoft.com/office/drawing/2014/main" id="{F0A04BAA-E5BE-4440-8DBF-3A15E177A90D}"/>
              </a:ext>
            </a:extLst>
          </p:cNvPr>
          <p:cNvGrpSpPr/>
          <p:nvPr/>
        </p:nvGrpSpPr>
        <p:grpSpPr>
          <a:xfrm>
            <a:off x="7367630" y="1426261"/>
            <a:ext cx="386180" cy="386180"/>
            <a:chOff x="7367630" y="1363696"/>
            <a:chExt cx="386180" cy="386180"/>
          </a:xfrm>
          <a:solidFill>
            <a:schemeClr val="tx1"/>
          </a:solidFill>
        </p:grpSpPr>
        <p:sp>
          <p:nvSpPr>
            <p:cNvPr id="69" name="Freeform: Shape 68">
              <a:extLst>
                <a:ext uri="{FF2B5EF4-FFF2-40B4-BE49-F238E27FC236}">
                  <a16:creationId xmlns:a16="http://schemas.microsoft.com/office/drawing/2014/main" id="{B4C88EEF-87DF-4B23-A5A2-5DC8F7AB170A}"/>
                </a:ext>
              </a:extLst>
            </p:cNvPr>
            <p:cNvSpPr/>
            <p:nvPr/>
          </p:nvSpPr>
          <p:spPr>
            <a:xfrm>
              <a:off x="7404360" y="1400426"/>
              <a:ext cx="313266" cy="313266"/>
            </a:xfrm>
            <a:custGeom>
              <a:avLst/>
              <a:gdLst>
                <a:gd name="connsiteX0" fmla="*/ 310290 w 313266"/>
                <a:gd name="connsiteY0" fmla="*/ 310290 h 313266"/>
                <a:gd name="connsiteX1" fmla="*/ 7832 w 313266"/>
                <a:gd name="connsiteY1" fmla="*/ 310290 h 313266"/>
                <a:gd name="connsiteX2" fmla="*/ 7832 w 313266"/>
                <a:gd name="connsiteY2" fmla="*/ 7832 h 313266"/>
                <a:gd name="connsiteX3" fmla="*/ 310290 w 313266"/>
                <a:gd name="connsiteY3" fmla="*/ 7832 h 313266"/>
                <a:gd name="connsiteX4" fmla="*/ 23495 w 313266"/>
                <a:gd name="connsiteY4" fmla="*/ 294627 h 313266"/>
                <a:gd name="connsiteX5" fmla="*/ 294627 w 313266"/>
                <a:gd name="connsiteY5" fmla="*/ 294627 h 313266"/>
                <a:gd name="connsiteX6" fmla="*/ 294627 w 313266"/>
                <a:gd name="connsiteY6" fmla="*/ 23495 h 313266"/>
                <a:gd name="connsiteX7" fmla="*/ 23495 w 313266"/>
                <a:gd name="connsiteY7" fmla="*/ 23495 h 31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66" h="313266">
                  <a:moveTo>
                    <a:pt x="310290" y="310290"/>
                  </a:moveTo>
                  <a:lnTo>
                    <a:pt x="7832" y="310290"/>
                  </a:lnTo>
                  <a:lnTo>
                    <a:pt x="7832" y="7832"/>
                  </a:lnTo>
                  <a:lnTo>
                    <a:pt x="310290" y="7832"/>
                  </a:lnTo>
                  <a:close/>
                  <a:moveTo>
                    <a:pt x="23495" y="294627"/>
                  </a:moveTo>
                  <a:lnTo>
                    <a:pt x="294627" y="294627"/>
                  </a:lnTo>
                  <a:lnTo>
                    <a:pt x="294627" y="23495"/>
                  </a:lnTo>
                  <a:lnTo>
                    <a:pt x="23495" y="23495"/>
                  </a:lnTo>
                  <a:close/>
                </a:path>
              </a:pathLst>
            </a:custGeom>
            <a:grpFill/>
            <a:ln w="1270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44A4F9EB-C8F8-4118-A7CF-C44EA0FF05ED}"/>
                </a:ext>
              </a:extLst>
            </p:cNvPr>
            <p:cNvSpPr/>
            <p:nvPr/>
          </p:nvSpPr>
          <p:spPr>
            <a:xfrm>
              <a:off x="7447591"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7734214-9B72-436F-B9E6-E6CDA6C70C85}"/>
                </a:ext>
              </a:extLst>
            </p:cNvPr>
            <p:cNvSpPr/>
            <p:nvPr/>
          </p:nvSpPr>
          <p:spPr>
            <a:xfrm>
              <a:off x="7496696"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55C1B84-60C8-4324-A956-D2330E465226}"/>
                </a:ext>
              </a:extLst>
            </p:cNvPr>
            <p:cNvSpPr/>
            <p:nvPr/>
          </p:nvSpPr>
          <p:spPr>
            <a:xfrm>
              <a:off x="7545879"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1E4FD2E-0CA8-401A-B39C-8F6F1E8B725C}"/>
                </a:ext>
              </a:extLst>
            </p:cNvPr>
            <p:cNvSpPr/>
            <p:nvPr/>
          </p:nvSpPr>
          <p:spPr>
            <a:xfrm>
              <a:off x="7595061"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DE53FF4-07BF-45BE-A28A-5F346D8C601C}"/>
                </a:ext>
              </a:extLst>
            </p:cNvPr>
            <p:cNvSpPr/>
            <p:nvPr/>
          </p:nvSpPr>
          <p:spPr>
            <a:xfrm>
              <a:off x="7644244"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06A3335-F0C9-4871-A8D0-651794BC550E}"/>
                </a:ext>
              </a:extLst>
            </p:cNvPr>
            <p:cNvSpPr/>
            <p:nvPr/>
          </p:nvSpPr>
          <p:spPr>
            <a:xfrm>
              <a:off x="7447591"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73E6CB1-63CB-4269-8A99-1C244EAD3CC6}"/>
                </a:ext>
              </a:extLst>
            </p:cNvPr>
            <p:cNvSpPr/>
            <p:nvPr/>
          </p:nvSpPr>
          <p:spPr>
            <a:xfrm>
              <a:off x="7496696"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9B61217-DF15-4AF4-8FEA-C28F9AE9E3F9}"/>
                </a:ext>
              </a:extLst>
            </p:cNvPr>
            <p:cNvSpPr/>
            <p:nvPr/>
          </p:nvSpPr>
          <p:spPr>
            <a:xfrm>
              <a:off x="7545879"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A624BA1-E8EE-4E80-AE29-70CC3EF5C5CB}"/>
                </a:ext>
              </a:extLst>
            </p:cNvPr>
            <p:cNvSpPr/>
            <p:nvPr/>
          </p:nvSpPr>
          <p:spPr>
            <a:xfrm>
              <a:off x="7595061"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4C39F50-71DF-41AA-9FD4-8C23EABC6579}"/>
                </a:ext>
              </a:extLst>
            </p:cNvPr>
            <p:cNvSpPr/>
            <p:nvPr/>
          </p:nvSpPr>
          <p:spPr>
            <a:xfrm>
              <a:off x="7644244"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grpFill/>
            <a:ln w="1270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6AE734F-85B6-4D3B-9BD8-34594A4645AF}"/>
                </a:ext>
              </a:extLst>
            </p:cNvPr>
            <p:cNvSpPr/>
            <p:nvPr/>
          </p:nvSpPr>
          <p:spPr>
            <a:xfrm>
              <a:off x="7698988"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A550CC0-F7FD-450F-AB3B-9CCA96580B63}"/>
                </a:ext>
              </a:extLst>
            </p:cNvPr>
            <p:cNvSpPr/>
            <p:nvPr/>
          </p:nvSpPr>
          <p:spPr>
            <a:xfrm>
              <a:off x="7698988"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8D68122-B063-42D4-B969-B58A02B27D32}"/>
                </a:ext>
              </a:extLst>
            </p:cNvPr>
            <p:cNvSpPr/>
            <p:nvPr/>
          </p:nvSpPr>
          <p:spPr>
            <a:xfrm>
              <a:off x="7698988"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037AC09-B3E8-43EC-AD64-605BE529FB03}"/>
                </a:ext>
              </a:extLst>
            </p:cNvPr>
            <p:cNvSpPr/>
            <p:nvPr/>
          </p:nvSpPr>
          <p:spPr>
            <a:xfrm>
              <a:off x="7698988"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07763DE-3FA4-4FDA-B3FD-8FB09BDBBF8D}"/>
                </a:ext>
              </a:extLst>
            </p:cNvPr>
            <p:cNvSpPr/>
            <p:nvPr/>
          </p:nvSpPr>
          <p:spPr>
            <a:xfrm>
              <a:off x="7698988"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AE97E3C-CEC3-478D-A0FC-E4419A27F96E}"/>
                </a:ext>
              </a:extLst>
            </p:cNvPr>
            <p:cNvSpPr/>
            <p:nvPr/>
          </p:nvSpPr>
          <p:spPr>
            <a:xfrm>
              <a:off x="7367630"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58DE5C1-8424-4793-BA53-419C3ABDBC98}"/>
                </a:ext>
              </a:extLst>
            </p:cNvPr>
            <p:cNvSpPr/>
            <p:nvPr/>
          </p:nvSpPr>
          <p:spPr>
            <a:xfrm>
              <a:off x="7367630"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56732DE-1143-4D7F-92F3-5ABA0EF0A38F}"/>
                </a:ext>
              </a:extLst>
            </p:cNvPr>
            <p:cNvSpPr/>
            <p:nvPr/>
          </p:nvSpPr>
          <p:spPr>
            <a:xfrm>
              <a:off x="7367630"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2459363-7511-499D-B9DA-AC6A6785C7C6}"/>
                </a:ext>
              </a:extLst>
            </p:cNvPr>
            <p:cNvSpPr/>
            <p:nvPr/>
          </p:nvSpPr>
          <p:spPr>
            <a:xfrm>
              <a:off x="7367630"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5DC9BF5-338B-4D20-AFB0-7C9DF5792EE4}"/>
                </a:ext>
              </a:extLst>
            </p:cNvPr>
            <p:cNvSpPr/>
            <p:nvPr/>
          </p:nvSpPr>
          <p:spPr>
            <a:xfrm>
              <a:off x="7367630"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grpFill/>
            <a:ln w="12700" cap="flat">
              <a:noFill/>
              <a:prstDash val="solid"/>
              <a:miter/>
            </a:ln>
          </p:spPr>
          <p:txBody>
            <a:bodyPr rtlCol="0" anchor="ctr"/>
            <a:lstStyle/>
            <a:p>
              <a:endParaRPr lang="en-US"/>
            </a:p>
          </p:txBody>
        </p:sp>
      </p:grpSp>
      <p:grpSp>
        <p:nvGrpSpPr>
          <p:cNvPr id="110" name="Graphic 59">
            <a:extLst>
              <a:ext uri="{FF2B5EF4-FFF2-40B4-BE49-F238E27FC236}">
                <a16:creationId xmlns:a16="http://schemas.microsoft.com/office/drawing/2014/main" id="{371A4BFC-E274-45AC-8175-E8AE95935AB1}"/>
              </a:ext>
            </a:extLst>
          </p:cNvPr>
          <p:cNvGrpSpPr/>
          <p:nvPr/>
        </p:nvGrpSpPr>
        <p:grpSpPr>
          <a:xfrm>
            <a:off x="8690094" y="1426261"/>
            <a:ext cx="386180" cy="386180"/>
            <a:chOff x="8690094" y="1363696"/>
            <a:chExt cx="386180" cy="386180"/>
          </a:xfrm>
        </p:grpSpPr>
        <p:sp>
          <p:nvSpPr>
            <p:cNvPr id="112" name="Freeform: Shape 111">
              <a:extLst>
                <a:ext uri="{FF2B5EF4-FFF2-40B4-BE49-F238E27FC236}">
                  <a16:creationId xmlns:a16="http://schemas.microsoft.com/office/drawing/2014/main" id="{179E7035-CF2E-477A-96B5-C03EDAE808BD}"/>
                </a:ext>
              </a:extLst>
            </p:cNvPr>
            <p:cNvSpPr/>
            <p:nvPr/>
          </p:nvSpPr>
          <p:spPr>
            <a:xfrm>
              <a:off x="8726824" y="1400426"/>
              <a:ext cx="313266" cy="313266"/>
            </a:xfrm>
            <a:custGeom>
              <a:avLst/>
              <a:gdLst>
                <a:gd name="connsiteX0" fmla="*/ 310290 w 313266"/>
                <a:gd name="connsiteY0" fmla="*/ 310290 h 313266"/>
                <a:gd name="connsiteX1" fmla="*/ 7832 w 313266"/>
                <a:gd name="connsiteY1" fmla="*/ 310290 h 313266"/>
                <a:gd name="connsiteX2" fmla="*/ 7832 w 313266"/>
                <a:gd name="connsiteY2" fmla="*/ 7832 h 313266"/>
                <a:gd name="connsiteX3" fmla="*/ 310290 w 313266"/>
                <a:gd name="connsiteY3" fmla="*/ 7832 h 313266"/>
                <a:gd name="connsiteX4" fmla="*/ 23495 w 313266"/>
                <a:gd name="connsiteY4" fmla="*/ 294627 h 313266"/>
                <a:gd name="connsiteX5" fmla="*/ 294627 w 313266"/>
                <a:gd name="connsiteY5" fmla="*/ 294627 h 313266"/>
                <a:gd name="connsiteX6" fmla="*/ 294627 w 313266"/>
                <a:gd name="connsiteY6" fmla="*/ 23495 h 313266"/>
                <a:gd name="connsiteX7" fmla="*/ 23495 w 313266"/>
                <a:gd name="connsiteY7" fmla="*/ 23495 h 31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66" h="313266">
                  <a:moveTo>
                    <a:pt x="310290" y="310290"/>
                  </a:moveTo>
                  <a:lnTo>
                    <a:pt x="7832" y="310290"/>
                  </a:lnTo>
                  <a:lnTo>
                    <a:pt x="7832" y="7832"/>
                  </a:lnTo>
                  <a:lnTo>
                    <a:pt x="310290" y="7832"/>
                  </a:lnTo>
                  <a:close/>
                  <a:moveTo>
                    <a:pt x="23495" y="294627"/>
                  </a:moveTo>
                  <a:lnTo>
                    <a:pt x="294627" y="294627"/>
                  </a:lnTo>
                  <a:lnTo>
                    <a:pt x="294627" y="23495"/>
                  </a:lnTo>
                  <a:lnTo>
                    <a:pt x="23495" y="23495"/>
                  </a:lnTo>
                  <a:close/>
                </a:path>
              </a:pathLst>
            </a:custGeom>
            <a:solidFill>
              <a:schemeClr val="tx1"/>
            </a:solidFill>
            <a:ln w="1270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BF4E5BA-776F-47AC-A38C-351C7F1E4507}"/>
                </a:ext>
              </a:extLst>
            </p:cNvPr>
            <p:cNvSpPr/>
            <p:nvPr/>
          </p:nvSpPr>
          <p:spPr>
            <a:xfrm>
              <a:off x="8770055"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37BB929-F275-4492-8D3E-CF793EC6EF02}"/>
                </a:ext>
              </a:extLst>
            </p:cNvPr>
            <p:cNvSpPr/>
            <p:nvPr/>
          </p:nvSpPr>
          <p:spPr>
            <a:xfrm>
              <a:off x="8819160"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8C91189-1700-42C5-936D-AF439C1D80D3}"/>
                </a:ext>
              </a:extLst>
            </p:cNvPr>
            <p:cNvSpPr/>
            <p:nvPr/>
          </p:nvSpPr>
          <p:spPr>
            <a:xfrm>
              <a:off x="8868343"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CD22231-07B2-4B98-AF6A-D13434B3A461}"/>
                </a:ext>
              </a:extLst>
            </p:cNvPr>
            <p:cNvSpPr/>
            <p:nvPr/>
          </p:nvSpPr>
          <p:spPr>
            <a:xfrm>
              <a:off x="8917525"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17F65782-7AA0-4418-AE39-A444C50B120D}"/>
                </a:ext>
              </a:extLst>
            </p:cNvPr>
            <p:cNvSpPr/>
            <p:nvPr/>
          </p:nvSpPr>
          <p:spPr>
            <a:xfrm>
              <a:off x="8966708"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4204BA1-06DB-42BA-95D4-C521CFCBE16A}"/>
                </a:ext>
              </a:extLst>
            </p:cNvPr>
            <p:cNvSpPr/>
            <p:nvPr/>
          </p:nvSpPr>
          <p:spPr>
            <a:xfrm>
              <a:off x="8770055"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848B141-3FBF-4B21-A4EE-ADD6EEDA7CED}"/>
                </a:ext>
              </a:extLst>
            </p:cNvPr>
            <p:cNvSpPr/>
            <p:nvPr/>
          </p:nvSpPr>
          <p:spPr>
            <a:xfrm>
              <a:off x="8819160"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A7B2805-6D06-4AE1-B088-2EBC41E6D5C0}"/>
                </a:ext>
              </a:extLst>
            </p:cNvPr>
            <p:cNvSpPr/>
            <p:nvPr/>
          </p:nvSpPr>
          <p:spPr>
            <a:xfrm>
              <a:off x="8868343"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36BF87F-F39A-4333-A638-D756307943A7}"/>
                </a:ext>
              </a:extLst>
            </p:cNvPr>
            <p:cNvSpPr/>
            <p:nvPr/>
          </p:nvSpPr>
          <p:spPr>
            <a:xfrm>
              <a:off x="8917525"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876D4FE-5613-4B86-8F32-6EFEA3E13330}"/>
                </a:ext>
              </a:extLst>
            </p:cNvPr>
            <p:cNvSpPr/>
            <p:nvPr/>
          </p:nvSpPr>
          <p:spPr>
            <a:xfrm>
              <a:off x="8966708"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B3191F9-E0E6-4266-A424-96F1EC6C0AEE}"/>
                </a:ext>
              </a:extLst>
            </p:cNvPr>
            <p:cNvSpPr/>
            <p:nvPr/>
          </p:nvSpPr>
          <p:spPr>
            <a:xfrm>
              <a:off x="9021452"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0879299-5471-485B-838C-C4478D4A84DB}"/>
                </a:ext>
              </a:extLst>
            </p:cNvPr>
            <p:cNvSpPr/>
            <p:nvPr/>
          </p:nvSpPr>
          <p:spPr>
            <a:xfrm>
              <a:off x="9021452"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5FD019A-C0A8-4250-AC51-3FAD4E410399}"/>
                </a:ext>
              </a:extLst>
            </p:cNvPr>
            <p:cNvSpPr/>
            <p:nvPr/>
          </p:nvSpPr>
          <p:spPr>
            <a:xfrm>
              <a:off x="9021452"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8E9B86DC-6209-4187-9A9E-ED26509B7096}"/>
                </a:ext>
              </a:extLst>
            </p:cNvPr>
            <p:cNvSpPr/>
            <p:nvPr/>
          </p:nvSpPr>
          <p:spPr>
            <a:xfrm>
              <a:off x="9021452"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F1F05ABC-6C96-415F-A8AC-607E04ECEE33}"/>
                </a:ext>
              </a:extLst>
            </p:cNvPr>
            <p:cNvSpPr/>
            <p:nvPr/>
          </p:nvSpPr>
          <p:spPr>
            <a:xfrm>
              <a:off x="9021452"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789FE67-07D0-4E94-9F89-38AE5BB165BA}"/>
                </a:ext>
              </a:extLst>
            </p:cNvPr>
            <p:cNvSpPr/>
            <p:nvPr/>
          </p:nvSpPr>
          <p:spPr>
            <a:xfrm>
              <a:off x="8690094"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C9DB8B-E1BE-4770-8131-112DDC0C439F}"/>
                </a:ext>
              </a:extLst>
            </p:cNvPr>
            <p:cNvSpPr/>
            <p:nvPr/>
          </p:nvSpPr>
          <p:spPr>
            <a:xfrm>
              <a:off x="8690094"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C6CF01F7-8EF2-4EDF-AFEA-186196837BF0}"/>
                </a:ext>
              </a:extLst>
            </p:cNvPr>
            <p:cNvSpPr/>
            <p:nvPr/>
          </p:nvSpPr>
          <p:spPr>
            <a:xfrm>
              <a:off x="8690094"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DE8C932-AFAE-4B75-B850-CDE748887640}"/>
                </a:ext>
              </a:extLst>
            </p:cNvPr>
            <p:cNvSpPr/>
            <p:nvPr/>
          </p:nvSpPr>
          <p:spPr>
            <a:xfrm>
              <a:off x="8690094"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F315636-7B2B-4B22-90AE-D8E3D01C878E}"/>
                </a:ext>
              </a:extLst>
            </p:cNvPr>
            <p:cNvSpPr/>
            <p:nvPr/>
          </p:nvSpPr>
          <p:spPr>
            <a:xfrm>
              <a:off x="8690094"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grpSp>
      <p:grpSp>
        <p:nvGrpSpPr>
          <p:cNvPr id="138" name="Graphic 95">
            <a:extLst>
              <a:ext uri="{FF2B5EF4-FFF2-40B4-BE49-F238E27FC236}">
                <a16:creationId xmlns:a16="http://schemas.microsoft.com/office/drawing/2014/main" id="{EA957BDB-4304-4F7E-AFCE-E05B8F88F2A6}"/>
              </a:ext>
            </a:extLst>
          </p:cNvPr>
          <p:cNvGrpSpPr/>
          <p:nvPr/>
        </p:nvGrpSpPr>
        <p:grpSpPr>
          <a:xfrm>
            <a:off x="10012558" y="1426261"/>
            <a:ext cx="386180" cy="386180"/>
            <a:chOff x="10012558" y="1363696"/>
            <a:chExt cx="386180" cy="386180"/>
          </a:xfrm>
        </p:grpSpPr>
        <p:sp>
          <p:nvSpPr>
            <p:cNvPr id="140" name="Freeform: Shape 139">
              <a:extLst>
                <a:ext uri="{FF2B5EF4-FFF2-40B4-BE49-F238E27FC236}">
                  <a16:creationId xmlns:a16="http://schemas.microsoft.com/office/drawing/2014/main" id="{8B15CC09-4E33-4B45-AB71-8A59804F41D0}"/>
                </a:ext>
              </a:extLst>
            </p:cNvPr>
            <p:cNvSpPr/>
            <p:nvPr/>
          </p:nvSpPr>
          <p:spPr>
            <a:xfrm>
              <a:off x="10049288" y="1400426"/>
              <a:ext cx="313266" cy="313266"/>
            </a:xfrm>
            <a:custGeom>
              <a:avLst/>
              <a:gdLst>
                <a:gd name="connsiteX0" fmla="*/ 310290 w 313266"/>
                <a:gd name="connsiteY0" fmla="*/ 310290 h 313266"/>
                <a:gd name="connsiteX1" fmla="*/ 7832 w 313266"/>
                <a:gd name="connsiteY1" fmla="*/ 310290 h 313266"/>
                <a:gd name="connsiteX2" fmla="*/ 7832 w 313266"/>
                <a:gd name="connsiteY2" fmla="*/ 7832 h 313266"/>
                <a:gd name="connsiteX3" fmla="*/ 310290 w 313266"/>
                <a:gd name="connsiteY3" fmla="*/ 7832 h 313266"/>
                <a:gd name="connsiteX4" fmla="*/ 23495 w 313266"/>
                <a:gd name="connsiteY4" fmla="*/ 294627 h 313266"/>
                <a:gd name="connsiteX5" fmla="*/ 294627 w 313266"/>
                <a:gd name="connsiteY5" fmla="*/ 294627 h 313266"/>
                <a:gd name="connsiteX6" fmla="*/ 294627 w 313266"/>
                <a:gd name="connsiteY6" fmla="*/ 23495 h 313266"/>
                <a:gd name="connsiteX7" fmla="*/ 23495 w 313266"/>
                <a:gd name="connsiteY7" fmla="*/ 23495 h 31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66" h="313266">
                  <a:moveTo>
                    <a:pt x="310290" y="310290"/>
                  </a:moveTo>
                  <a:lnTo>
                    <a:pt x="7832" y="310290"/>
                  </a:lnTo>
                  <a:lnTo>
                    <a:pt x="7832" y="7832"/>
                  </a:lnTo>
                  <a:lnTo>
                    <a:pt x="310290" y="7832"/>
                  </a:lnTo>
                  <a:close/>
                  <a:moveTo>
                    <a:pt x="23495" y="294627"/>
                  </a:moveTo>
                  <a:lnTo>
                    <a:pt x="294627" y="294627"/>
                  </a:lnTo>
                  <a:lnTo>
                    <a:pt x="294627" y="23495"/>
                  </a:lnTo>
                  <a:lnTo>
                    <a:pt x="23495" y="23495"/>
                  </a:lnTo>
                  <a:close/>
                </a:path>
              </a:pathLst>
            </a:custGeom>
            <a:solidFill>
              <a:schemeClr val="tx1"/>
            </a:solidFill>
            <a:ln w="1270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565A035-5F16-4585-8B60-DA41219101D5}"/>
                </a:ext>
              </a:extLst>
            </p:cNvPr>
            <p:cNvSpPr/>
            <p:nvPr/>
          </p:nvSpPr>
          <p:spPr>
            <a:xfrm>
              <a:off x="10092519"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ADB1199-8398-448B-9604-ECB47D1482A7}"/>
                </a:ext>
              </a:extLst>
            </p:cNvPr>
            <p:cNvSpPr/>
            <p:nvPr/>
          </p:nvSpPr>
          <p:spPr>
            <a:xfrm>
              <a:off x="10141624"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66E42A12-F691-4D64-BFCA-CD10D42C8DC0}"/>
                </a:ext>
              </a:extLst>
            </p:cNvPr>
            <p:cNvSpPr/>
            <p:nvPr/>
          </p:nvSpPr>
          <p:spPr>
            <a:xfrm>
              <a:off x="10190807"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64C066C-0F19-4321-B4B9-F7BB3016D899}"/>
                </a:ext>
              </a:extLst>
            </p:cNvPr>
            <p:cNvSpPr/>
            <p:nvPr/>
          </p:nvSpPr>
          <p:spPr>
            <a:xfrm>
              <a:off x="10239989"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B4AA7D0-853B-437C-9EDD-87D4D8D85673}"/>
                </a:ext>
              </a:extLst>
            </p:cNvPr>
            <p:cNvSpPr/>
            <p:nvPr/>
          </p:nvSpPr>
          <p:spPr>
            <a:xfrm>
              <a:off x="10289172"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8A92D03-476E-47FA-90BB-FB91A276C0D7}"/>
                </a:ext>
              </a:extLst>
            </p:cNvPr>
            <p:cNvSpPr/>
            <p:nvPr/>
          </p:nvSpPr>
          <p:spPr>
            <a:xfrm>
              <a:off x="10092519"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D558E86-475F-49FE-B274-F9FCFE5519D6}"/>
                </a:ext>
              </a:extLst>
            </p:cNvPr>
            <p:cNvSpPr/>
            <p:nvPr/>
          </p:nvSpPr>
          <p:spPr>
            <a:xfrm>
              <a:off x="10141624"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98A5B7E-B9E9-4E10-91B3-D4EAA8A0D250}"/>
                </a:ext>
              </a:extLst>
            </p:cNvPr>
            <p:cNvSpPr/>
            <p:nvPr/>
          </p:nvSpPr>
          <p:spPr>
            <a:xfrm>
              <a:off x="10190807"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B3ACA82-2B13-4A3C-8FB5-EDB39A5A14BA}"/>
                </a:ext>
              </a:extLst>
            </p:cNvPr>
            <p:cNvSpPr/>
            <p:nvPr/>
          </p:nvSpPr>
          <p:spPr>
            <a:xfrm>
              <a:off x="10239989"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5124B99-589B-4E22-817E-4E750F1671A3}"/>
                </a:ext>
              </a:extLst>
            </p:cNvPr>
            <p:cNvSpPr/>
            <p:nvPr/>
          </p:nvSpPr>
          <p:spPr>
            <a:xfrm>
              <a:off x="10289172"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9162EA8-644C-412B-AEBB-F49147FC9670}"/>
                </a:ext>
              </a:extLst>
            </p:cNvPr>
            <p:cNvSpPr/>
            <p:nvPr/>
          </p:nvSpPr>
          <p:spPr>
            <a:xfrm>
              <a:off x="10343916"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BF24054-E2B7-4971-B298-90E55B5FFD4B}"/>
                </a:ext>
              </a:extLst>
            </p:cNvPr>
            <p:cNvSpPr/>
            <p:nvPr/>
          </p:nvSpPr>
          <p:spPr>
            <a:xfrm>
              <a:off x="10343916"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CAAB22D0-F3D4-4170-9250-25F7FF80F25C}"/>
                </a:ext>
              </a:extLst>
            </p:cNvPr>
            <p:cNvSpPr/>
            <p:nvPr/>
          </p:nvSpPr>
          <p:spPr>
            <a:xfrm>
              <a:off x="10343916"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28BF9C6-A601-455A-AEEF-036084234596}"/>
                </a:ext>
              </a:extLst>
            </p:cNvPr>
            <p:cNvSpPr/>
            <p:nvPr/>
          </p:nvSpPr>
          <p:spPr>
            <a:xfrm>
              <a:off x="10343916"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7DA5C3F-D5BD-4B14-A603-8C2367887795}"/>
                </a:ext>
              </a:extLst>
            </p:cNvPr>
            <p:cNvSpPr/>
            <p:nvPr/>
          </p:nvSpPr>
          <p:spPr>
            <a:xfrm>
              <a:off x="10343916"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85A2DB6-EB78-47FC-BB11-F2DE7E33F530}"/>
                </a:ext>
              </a:extLst>
            </p:cNvPr>
            <p:cNvSpPr/>
            <p:nvPr/>
          </p:nvSpPr>
          <p:spPr>
            <a:xfrm>
              <a:off x="10012558"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C90C1EF-4E6C-4086-BADC-14699578905A}"/>
                </a:ext>
              </a:extLst>
            </p:cNvPr>
            <p:cNvSpPr/>
            <p:nvPr/>
          </p:nvSpPr>
          <p:spPr>
            <a:xfrm>
              <a:off x="10012558"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72A82D9F-A453-43CB-9638-6D1D4F50519E}"/>
                </a:ext>
              </a:extLst>
            </p:cNvPr>
            <p:cNvSpPr/>
            <p:nvPr/>
          </p:nvSpPr>
          <p:spPr>
            <a:xfrm>
              <a:off x="10012558"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3BA295A-617B-431E-BA01-203FC1EBD641}"/>
                </a:ext>
              </a:extLst>
            </p:cNvPr>
            <p:cNvSpPr/>
            <p:nvPr/>
          </p:nvSpPr>
          <p:spPr>
            <a:xfrm>
              <a:off x="10012558"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4B34248-9EE1-420C-B32D-392DF9917BF5}"/>
                </a:ext>
              </a:extLst>
            </p:cNvPr>
            <p:cNvSpPr/>
            <p:nvPr/>
          </p:nvSpPr>
          <p:spPr>
            <a:xfrm>
              <a:off x="10012558"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grpSp>
      <p:cxnSp>
        <p:nvCxnSpPr>
          <p:cNvPr id="162" name="Connector: Elbow 161">
            <a:extLst>
              <a:ext uri="{FF2B5EF4-FFF2-40B4-BE49-F238E27FC236}">
                <a16:creationId xmlns:a16="http://schemas.microsoft.com/office/drawing/2014/main" id="{2413EF6A-AD6B-4D87-A20B-9EB583A7F728}"/>
              </a:ext>
            </a:extLst>
          </p:cNvPr>
          <p:cNvCxnSpPr>
            <a:cxnSpLocks/>
            <a:stCxn id="11" idx="2"/>
            <a:endCxn id="35" idx="0"/>
          </p:cNvCxnSpPr>
          <p:nvPr/>
        </p:nvCxnSpPr>
        <p:spPr>
          <a:xfrm rot="16200000" flipH="1">
            <a:off x="6307938" y="2032634"/>
            <a:ext cx="214536" cy="316691"/>
          </a:xfrm>
          <a:prstGeom prst="bentConnector3">
            <a:avLst>
              <a:gd name="adj1" fmla="val 32240"/>
            </a:avLst>
          </a:prstGeom>
          <a:ln w="19050" cap="rnd">
            <a:solidFill>
              <a:schemeClr val="accent2"/>
            </a:solidFill>
            <a:round/>
            <a:tailEnd type="triangle"/>
          </a:ln>
        </p:spPr>
        <p:style>
          <a:lnRef idx="1">
            <a:schemeClr val="accent1"/>
          </a:lnRef>
          <a:fillRef idx="0">
            <a:schemeClr val="accent1"/>
          </a:fillRef>
          <a:effectRef idx="0">
            <a:schemeClr val="accent1"/>
          </a:effectRef>
          <a:fontRef idx="minor">
            <a:schemeClr val="tx1"/>
          </a:fontRef>
        </p:style>
      </p:cxnSp>
      <p:sp>
        <p:nvSpPr>
          <p:cNvPr id="168" name="Slide Number Placeholder 1">
            <a:extLst>
              <a:ext uri="{FF2B5EF4-FFF2-40B4-BE49-F238E27FC236}">
                <a16:creationId xmlns:a16="http://schemas.microsoft.com/office/drawing/2014/main" id="{F17137DE-FE0B-426F-9BC4-319032110DE1}"/>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63</a:t>
            </a:fld>
            <a:endParaRPr lang="en-US" sz="900" dirty="0">
              <a:solidFill>
                <a:srgbClr val="FFFFFF"/>
              </a:solidFill>
              <a:latin typeface="Amazon Ember"/>
            </a:endParaRPr>
          </a:p>
        </p:txBody>
      </p:sp>
    </p:spTree>
    <p:extLst>
      <p:ext uri="{BB962C8B-B14F-4D97-AF65-F5344CB8AC3E}">
        <p14:creationId xmlns:p14="http://schemas.microsoft.com/office/powerpoint/2010/main" val="68137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01E1AAB-05F8-4805-9648-E33609A995BF}"/>
              </a:ext>
            </a:extLst>
          </p:cNvPr>
          <p:cNvGrpSpPr/>
          <p:nvPr/>
        </p:nvGrpSpPr>
        <p:grpSpPr>
          <a:xfrm>
            <a:off x="904078" y="2333080"/>
            <a:ext cx="10383844" cy="2627962"/>
            <a:chOff x="378328" y="2238810"/>
            <a:chExt cx="10383844" cy="2627962"/>
          </a:xfrm>
        </p:grpSpPr>
        <p:grpSp>
          <p:nvGrpSpPr>
            <p:cNvPr id="4" name="Group 3">
              <a:extLst>
                <a:ext uri="{FF2B5EF4-FFF2-40B4-BE49-F238E27FC236}">
                  <a16:creationId xmlns:a16="http://schemas.microsoft.com/office/drawing/2014/main" id="{70C0B3B7-6BCA-4229-8273-6DEDE6655B94}"/>
                </a:ext>
              </a:extLst>
            </p:cNvPr>
            <p:cNvGrpSpPr/>
            <p:nvPr/>
          </p:nvGrpSpPr>
          <p:grpSpPr>
            <a:xfrm>
              <a:off x="378328" y="2238811"/>
              <a:ext cx="2667000" cy="2489654"/>
              <a:chOff x="378328" y="2238811"/>
              <a:chExt cx="2667000" cy="2489654"/>
            </a:xfrm>
          </p:grpSpPr>
          <p:sp>
            <p:nvSpPr>
              <p:cNvPr id="91" name="TextBox 90">
                <a:extLst>
                  <a:ext uri="{FF2B5EF4-FFF2-40B4-BE49-F238E27FC236}">
                    <a16:creationId xmlns:a16="http://schemas.microsoft.com/office/drawing/2014/main" id="{2EACC33C-789D-4292-83BD-A2A08707E253}"/>
                  </a:ext>
                </a:extLst>
              </p:cNvPr>
              <p:cNvSpPr txBox="1"/>
              <p:nvPr/>
            </p:nvSpPr>
            <p:spPr>
              <a:xfrm>
                <a:off x="378328" y="3866498"/>
                <a:ext cx="2667000" cy="861967"/>
              </a:xfrm>
              <a:prstGeom prst="rect">
                <a:avLst/>
              </a:prstGeom>
              <a:noFill/>
            </p:spPr>
            <p:txBody>
              <a:bodyPr wrap="square" rtlCol="0">
                <a:noAutofit/>
              </a:bodyPr>
              <a:lstStyle/>
              <a:p>
                <a:pPr algn="ctr" defTabSz="609576">
                  <a:defRPr/>
                </a:pPr>
                <a:r>
                  <a:rPr lang="en-US" sz="1667" b="1" dirty="0">
                    <a:solidFill>
                      <a:schemeClr val="accent1"/>
                    </a:solidFill>
                    <a:latin typeface="Amazon Ember"/>
                    <a:ea typeface="Amazon Ember" panose="020B0603020204020204" pitchFamily="34" charset="0"/>
                    <a:cs typeface="Amazon Ember" panose="020B0603020204020204" pitchFamily="34" charset="0"/>
                  </a:rPr>
                  <a:t>Automated</a:t>
                </a:r>
                <a:br>
                  <a:rPr lang="en-US" sz="1667" b="1" dirty="0">
                    <a:solidFill>
                      <a:schemeClr val="accent1"/>
                    </a:solidFill>
                    <a:latin typeface="Amazon Ember"/>
                    <a:ea typeface="Amazon Ember" panose="020B0603020204020204" pitchFamily="34" charset="0"/>
                    <a:cs typeface="Amazon Ember" panose="020B0603020204020204" pitchFamily="34" charset="0"/>
                  </a:rPr>
                </a:br>
                <a:r>
                  <a:rPr lang="en-US" sz="1667" b="1" dirty="0">
                    <a:solidFill>
                      <a:schemeClr val="accent1"/>
                    </a:solidFill>
                    <a:latin typeface="Amazon Ember"/>
                    <a:ea typeface="Amazon Ember" panose="020B0603020204020204" pitchFamily="34" charset="0"/>
                    <a:cs typeface="Amazon Ember" panose="020B0603020204020204" pitchFamily="34" charset="0"/>
                  </a:rPr>
                  <a:t>model partitioning</a:t>
                </a:r>
              </a:p>
            </p:txBody>
          </p:sp>
          <p:grpSp>
            <p:nvGrpSpPr>
              <p:cNvPr id="6" name="Graphic 1">
                <a:extLst>
                  <a:ext uri="{FF2B5EF4-FFF2-40B4-BE49-F238E27FC236}">
                    <a16:creationId xmlns:a16="http://schemas.microsoft.com/office/drawing/2014/main" id="{5A8EE2D6-CC7A-4DBB-B7E7-2908BB131ADC}"/>
                  </a:ext>
                </a:extLst>
              </p:cNvPr>
              <p:cNvGrpSpPr/>
              <p:nvPr/>
            </p:nvGrpSpPr>
            <p:grpSpPr>
              <a:xfrm>
                <a:off x="1184372" y="2238811"/>
                <a:ext cx="1054912" cy="1054912"/>
                <a:chOff x="1817031" y="3190745"/>
                <a:chExt cx="474133" cy="474133"/>
              </a:xfrm>
              <a:solidFill>
                <a:schemeClr val="tx1"/>
              </a:solidFill>
            </p:grpSpPr>
            <p:sp>
              <p:nvSpPr>
                <p:cNvPr id="7" name="Freeform: Shape 6">
                  <a:extLst>
                    <a:ext uri="{FF2B5EF4-FFF2-40B4-BE49-F238E27FC236}">
                      <a16:creationId xmlns:a16="http://schemas.microsoft.com/office/drawing/2014/main" id="{CEADA467-0613-4D84-B6A1-A21547EE4E8E}"/>
                    </a:ext>
                  </a:extLst>
                </p:cNvPr>
                <p:cNvSpPr/>
                <p:nvPr/>
              </p:nvSpPr>
              <p:spPr>
                <a:xfrm>
                  <a:off x="2025650" y="3190745"/>
                  <a:ext cx="265514" cy="265514"/>
                </a:xfrm>
                <a:custGeom>
                  <a:avLst/>
                  <a:gdLst>
                    <a:gd name="connsiteX0" fmla="*/ 246549 w 265514"/>
                    <a:gd name="connsiteY0" fmla="*/ 265515 h 265514"/>
                    <a:gd name="connsiteX1" fmla="*/ 199136 w 265514"/>
                    <a:gd name="connsiteY1" fmla="*/ 265515 h 265514"/>
                    <a:gd name="connsiteX2" fmla="*/ 199136 w 265514"/>
                    <a:gd name="connsiteY2" fmla="*/ 246549 h 265514"/>
                    <a:gd name="connsiteX3" fmla="*/ 246549 w 265514"/>
                    <a:gd name="connsiteY3" fmla="*/ 246549 h 265514"/>
                    <a:gd name="connsiteX4" fmla="*/ 246549 w 265514"/>
                    <a:gd name="connsiteY4" fmla="*/ 18965 h 265514"/>
                    <a:gd name="connsiteX5" fmla="*/ 18965 w 265514"/>
                    <a:gd name="connsiteY5" fmla="*/ 18965 h 265514"/>
                    <a:gd name="connsiteX6" fmla="*/ 18965 w 265514"/>
                    <a:gd name="connsiteY6" fmla="*/ 66379 h 265514"/>
                    <a:gd name="connsiteX7" fmla="*/ 0 w 265514"/>
                    <a:gd name="connsiteY7" fmla="*/ 66379 h 265514"/>
                    <a:gd name="connsiteX8" fmla="*/ 0 w 265514"/>
                    <a:gd name="connsiteY8" fmla="*/ 18965 h 265514"/>
                    <a:gd name="connsiteX9" fmla="*/ 18965 w 265514"/>
                    <a:gd name="connsiteY9" fmla="*/ 0 h 265514"/>
                    <a:gd name="connsiteX10" fmla="*/ 246549 w 265514"/>
                    <a:gd name="connsiteY10" fmla="*/ 0 h 265514"/>
                    <a:gd name="connsiteX11" fmla="*/ 265515 w 265514"/>
                    <a:gd name="connsiteY11" fmla="*/ 18965 h 265514"/>
                    <a:gd name="connsiteX12" fmla="*/ 265515 w 265514"/>
                    <a:gd name="connsiteY12" fmla="*/ 246549 h 265514"/>
                    <a:gd name="connsiteX13" fmla="*/ 246549 w 265514"/>
                    <a:gd name="connsiteY13" fmla="*/ 26551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514" h="265514">
                      <a:moveTo>
                        <a:pt x="246549" y="265515"/>
                      </a:moveTo>
                      <a:lnTo>
                        <a:pt x="199136" y="265515"/>
                      </a:lnTo>
                      <a:lnTo>
                        <a:pt x="199136" y="246549"/>
                      </a:lnTo>
                      <a:lnTo>
                        <a:pt x="246549" y="246549"/>
                      </a:lnTo>
                      <a:lnTo>
                        <a:pt x="246549" y="18965"/>
                      </a:lnTo>
                      <a:lnTo>
                        <a:pt x="18965" y="18965"/>
                      </a:lnTo>
                      <a:lnTo>
                        <a:pt x="18965" y="66379"/>
                      </a:lnTo>
                      <a:lnTo>
                        <a:pt x="0" y="66379"/>
                      </a:lnTo>
                      <a:lnTo>
                        <a:pt x="0" y="18965"/>
                      </a:lnTo>
                      <a:cubicBezTo>
                        <a:pt x="0" y="8491"/>
                        <a:pt x="8491" y="0"/>
                        <a:pt x="18965" y="0"/>
                      </a:cubicBezTo>
                      <a:lnTo>
                        <a:pt x="246549" y="0"/>
                      </a:lnTo>
                      <a:cubicBezTo>
                        <a:pt x="257024" y="0"/>
                        <a:pt x="265515" y="8491"/>
                        <a:pt x="265515" y="18965"/>
                      </a:cubicBezTo>
                      <a:lnTo>
                        <a:pt x="265515" y="246549"/>
                      </a:lnTo>
                      <a:cubicBezTo>
                        <a:pt x="265515" y="257024"/>
                        <a:pt x="257024" y="265515"/>
                        <a:pt x="246549" y="265515"/>
                      </a:cubicBezTo>
                      <a:close/>
                    </a:path>
                  </a:pathLst>
                </a:custGeom>
                <a:grpFill/>
                <a:ln w="9398" cap="flat">
                  <a:noFill/>
                  <a:prstDash val="solid"/>
                  <a:miter/>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8" name="Freeform: Shape 7">
                  <a:extLst>
                    <a:ext uri="{FF2B5EF4-FFF2-40B4-BE49-F238E27FC236}">
                      <a16:creationId xmlns:a16="http://schemas.microsoft.com/office/drawing/2014/main" id="{D53B8DC2-5B4D-445C-906F-221A1A2395FF}"/>
                    </a:ext>
                  </a:extLst>
                </p:cNvPr>
                <p:cNvSpPr/>
                <p:nvPr/>
              </p:nvSpPr>
              <p:spPr>
                <a:xfrm>
                  <a:off x="1817031" y="3399364"/>
                  <a:ext cx="265514" cy="265514"/>
                </a:xfrm>
                <a:custGeom>
                  <a:avLst/>
                  <a:gdLst>
                    <a:gd name="connsiteX0" fmla="*/ 246549 w 265514"/>
                    <a:gd name="connsiteY0" fmla="*/ 265515 h 265514"/>
                    <a:gd name="connsiteX1" fmla="*/ 18965 w 265514"/>
                    <a:gd name="connsiteY1" fmla="*/ 265515 h 265514"/>
                    <a:gd name="connsiteX2" fmla="*/ 0 w 265514"/>
                    <a:gd name="connsiteY2" fmla="*/ 246549 h 265514"/>
                    <a:gd name="connsiteX3" fmla="*/ 0 w 265514"/>
                    <a:gd name="connsiteY3" fmla="*/ 18965 h 265514"/>
                    <a:gd name="connsiteX4" fmla="*/ 18965 w 265514"/>
                    <a:gd name="connsiteY4" fmla="*/ 0 h 265514"/>
                    <a:gd name="connsiteX5" fmla="*/ 66379 w 265514"/>
                    <a:gd name="connsiteY5" fmla="*/ 0 h 265514"/>
                    <a:gd name="connsiteX6" fmla="*/ 66379 w 265514"/>
                    <a:gd name="connsiteY6" fmla="*/ 18965 h 265514"/>
                    <a:gd name="connsiteX7" fmla="*/ 18965 w 265514"/>
                    <a:gd name="connsiteY7" fmla="*/ 18965 h 265514"/>
                    <a:gd name="connsiteX8" fmla="*/ 18965 w 265514"/>
                    <a:gd name="connsiteY8" fmla="*/ 246549 h 265514"/>
                    <a:gd name="connsiteX9" fmla="*/ 246549 w 265514"/>
                    <a:gd name="connsiteY9" fmla="*/ 246549 h 265514"/>
                    <a:gd name="connsiteX10" fmla="*/ 246549 w 265514"/>
                    <a:gd name="connsiteY10" fmla="*/ 199136 h 265514"/>
                    <a:gd name="connsiteX11" fmla="*/ 265515 w 265514"/>
                    <a:gd name="connsiteY11" fmla="*/ 199136 h 265514"/>
                    <a:gd name="connsiteX12" fmla="*/ 265515 w 265514"/>
                    <a:gd name="connsiteY12" fmla="*/ 246549 h 265514"/>
                    <a:gd name="connsiteX13" fmla="*/ 246549 w 265514"/>
                    <a:gd name="connsiteY13" fmla="*/ 26551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514" h="265514">
                      <a:moveTo>
                        <a:pt x="246549" y="265515"/>
                      </a:moveTo>
                      <a:lnTo>
                        <a:pt x="18965" y="265515"/>
                      </a:lnTo>
                      <a:cubicBezTo>
                        <a:pt x="8491" y="265515"/>
                        <a:pt x="0" y="257024"/>
                        <a:pt x="0" y="246549"/>
                      </a:cubicBezTo>
                      <a:lnTo>
                        <a:pt x="0" y="18965"/>
                      </a:lnTo>
                      <a:cubicBezTo>
                        <a:pt x="0" y="8491"/>
                        <a:pt x="8491" y="0"/>
                        <a:pt x="18965" y="0"/>
                      </a:cubicBezTo>
                      <a:lnTo>
                        <a:pt x="66379" y="0"/>
                      </a:lnTo>
                      <a:lnTo>
                        <a:pt x="66379" y="18965"/>
                      </a:lnTo>
                      <a:lnTo>
                        <a:pt x="18965" y="18965"/>
                      </a:lnTo>
                      <a:lnTo>
                        <a:pt x="18965" y="246549"/>
                      </a:lnTo>
                      <a:lnTo>
                        <a:pt x="246549" y="246549"/>
                      </a:lnTo>
                      <a:lnTo>
                        <a:pt x="246549" y="199136"/>
                      </a:lnTo>
                      <a:lnTo>
                        <a:pt x="265515" y="199136"/>
                      </a:lnTo>
                      <a:lnTo>
                        <a:pt x="265515" y="246549"/>
                      </a:lnTo>
                      <a:cubicBezTo>
                        <a:pt x="265515" y="257024"/>
                        <a:pt x="257024" y="265515"/>
                        <a:pt x="246549" y="265515"/>
                      </a:cubicBezTo>
                      <a:close/>
                    </a:path>
                  </a:pathLst>
                </a:custGeom>
                <a:grpFill/>
                <a:ln w="9398" cap="flat">
                  <a:noFill/>
                  <a:prstDash val="solid"/>
                  <a:miter/>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0" name="Freeform: Shape 9">
                  <a:extLst>
                    <a:ext uri="{FF2B5EF4-FFF2-40B4-BE49-F238E27FC236}">
                      <a16:creationId xmlns:a16="http://schemas.microsoft.com/office/drawing/2014/main" id="{EE65FD7A-DBE1-4BAC-8970-AE6D08078EE9}"/>
                    </a:ext>
                  </a:extLst>
                </p:cNvPr>
                <p:cNvSpPr/>
                <p:nvPr/>
              </p:nvSpPr>
              <p:spPr>
                <a:xfrm>
                  <a:off x="1902470" y="3276089"/>
                  <a:ext cx="303445" cy="303445"/>
                </a:xfrm>
                <a:custGeom>
                  <a:avLst/>
                  <a:gdLst>
                    <a:gd name="connsiteX0" fmla="*/ 303445 w 303445"/>
                    <a:gd name="connsiteY0" fmla="*/ 66379 h 303445"/>
                    <a:gd name="connsiteX1" fmla="*/ 303445 w 303445"/>
                    <a:gd name="connsiteY1" fmla="*/ 47413 h 303445"/>
                    <a:gd name="connsiteX2" fmla="*/ 274997 w 303445"/>
                    <a:gd name="connsiteY2" fmla="*/ 47413 h 303445"/>
                    <a:gd name="connsiteX3" fmla="*/ 256032 w 303445"/>
                    <a:gd name="connsiteY3" fmla="*/ 28448 h 303445"/>
                    <a:gd name="connsiteX4" fmla="*/ 256032 w 303445"/>
                    <a:gd name="connsiteY4" fmla="*/ 0 h 303445"/>
                    <a:gd name="connsiteX5" fmla="*/ 237067 w 303445"/>
                    <a:gd name="connsiteY5" fmla="*/ 0 h 303445"/>
                    <a:gd name="connsiteX6" fmla="*/ 237067 w 303445"/>
                    <a:gd name="connsiteY6" fmla="*/ 28448 h 303445"/>
                    <a:gd name="connsiteX7" fmla="*/ 208619 w 303445"/>
                    <a:gd name="connsiteY7" fmla="*/ 28448 h 303445"/>
                    <a:gd name="connsiteX8" fmla="*/ 208619 w 303445"/>
                    <a:gd name="connsiteY8" fmla="*/ 0 h 303445"/>
                    <a:gd name="connsiteX9" fmla="*/ 189653 w 303445"/>
                    <a:gd name="connsiteY9" fmla="*/ 0 h 303445"/>
                    <a:gd name="connsiteX10" fmla="*/ 189653 w 303445"/>
                    <a:gd name="connsiteY10" fmla="*/ 28448 h 303445"/>
                    <a:gd name="connsiteX11" fmla="*/ 161205 w 303445"/>
                    <a:gd name="connsiteY11" fmla="*/ 28448 h 303445"/>
                    <a:gd name="connsiteX12" fmla="*/ 161205 w 303445"/>
                    <a:gd name="connsiteY12" fmla="*/ 0 h 303445"/>
                    <a:gd name="connsiteX13" fmla="*/ 142240 w 303445"/>
                    <a:gd name="connsiteY13" fmla="*/ 0 h 303445"/>
                    <a:gd name="connsiteX14" fmla="*/ 142240 w 303445"/>
                    <a:gd name="connsiteY14" fmla="*/ 28448 h 303445"/>
                    <a:gd name="connsiteX15" fmla="*/ 113792 w 303445"/>
                    <a:gd name="connsiteY15" fmla="*/ 28448 h 303445"/>
                    <a:gd name="connsiteX16" fmla="*/ 113792 w 303445"/>
                    <a:gd name="connsiteY16" fmla="*/ 0 h 303445"/>
                    <a:gd name="connsiteX17" fmla="*/ 94827 w 303445"/>
                    <a:gd name="connsiteY17" fmla="*/ 0 h 303445"/>
                    <a:gd name="connsiteX18" fmla="*/ 94827 w 303445"/>
                    <a:gd name="connsiteY18" fmla="*/ 28448 h 303445"/>
                    <a:gd name="connsiteX19" fmla="*/ 66379 w 303445"/>
                    <a:gd name="connsiteY19" fmla="*/ 28448 h 303445"/>
                    <a:gd name="connsiteX20" fmla="*/ 66379 w 303445"/>
                    <a:gd name="connsiteY20" fmla="*/ 0 h 303445"/>
                    <a:gd name="connsiteX21" fmla="*/ 47413 w 303445"/>
                    <a:gd name="connsiteY21" fmla="*/ 0 h 303445"/>
                    <a:gd name="connsiteX22" fmla="*/ 47413 w 303445"/>
                    <a:gd name="connsiteY22" fmla="*/ 28448 h 303445"/>
                    <a:gd name="connsiteX23" fmla="*/ 28448 w 303445"/>
                    <a:gd name="connsiteY23" fmla="*/ 47413 h 303445"/>
                    <a:gd name="connsiteX24" fmla="*/ 0 w 303445"/>
                    <a:gd name="connsiteY24" fmla="*/ 47413 h 303445"/>
                    <a:gd name="connsiteX25" fmla="*/ 0 w 303445"/>
                    <a:gd name="connsiteY25" fmla="*/ 66379 h 303445"/>
                    <a:gd name="connsiteX26" fmla="*/ 28448 w 303445"/>
                    <a:gd name="connsiteY26" fmla="*/ 66379 h 303445"/>
                    <a:gd name="connsiteX27" fmla="*/ 28448 w 303445"/>
                    <a:gd name="connsiteY27" fmla="*/ 94827 h 303445"/>
                    <a:gd name="connsiteX28" fmla="*/ 0 w 303445"/>
                    <a:gd name="connsiteY28" fmla="*/ 94827 h 303445"/>
                    <a:gd name="connsiteX29" fmla="*/ 0 w 303445"/>
                    <a:gd name="connsiteY29" fmla="*/ 113792 h 303445"/>
                    <a:gd name="connsiteX30" fmla="*/ 28448 w 303445"/>
                    <a:gd name="connsiteY30" fmla="*/ 113792 h 303445"/>
                    <a:gd name="connsiteX31" fmla="*/ 28448 w 303445"/>
                    <a:gd name="connsiteY31" fmla="*/ 142240 h 303445"/>
                    <a:gd name="connsiteX32" fmla="*/ 0 w 303445"/>
                    <a:gd name="connsiteY32" fmla="*/ 142240 h 303445"/>
                    <a:gd name="connsiteX33" fmla="*/ 0 w 303445"/>
                    <a:gd name="connsiteY33" fmla="*/ 161205 h 303445"/>
                    <a:gd name="connsiteX34" fmla="*/ 28448 w 303445"/>
                    <a:gd name="connsiteY34" fmla="*/ 161205 h 303445"/>
                    <a:gd name="connsiteX35" fmla="*/ 28448 w 303445"/>
                    <a:gd name="connsiteY35" fmla="*/ 189653 h 303445"/>
                    <a:gd name="connsiteX36" fmla="*/ 0 w 303445"/>
                    <a:gd name="connsiteY36" fmla="*/ 189653 h 303445"/>
                    <a:gd name="connsiteX37" fmla="*/ 0 w 303445"/>
                    <a:gd name="connsiteY37" fmla="*/ 208619 h 303445"/>
                    <a:gd name="connsiteX38" fmla="*/ 28448 w 303445"/>
                    <a:gd name="connsiteY38" fmla="*/ 208619 h 303445"/>
                    <a:gd name="connsiteX39" fmla="*/ 28448 w 303445"/>
                    <a:gd name="connsiteY39" fmla="*/ 237067 h 303445"/>
                    <a:gd name="connsiteX40" fmla="*/ 0 w 303445"/>
                    <a:gd name="connsiteY40" fmla="*/ 237067 h 303445"/>
                    <a:gd name="connsiteX41" fmla="*/ 0 w 303445"/>
                    <a:gd name="connsiteY41" fmla="*/ 256032 h 303445"/>
                    <a:gd name="connsiteX42" fmla="*/ 28448 w 303445"/>
                    <a:gd name="connsiteY42" fmla="*/ 256032 h 303445"/>
                    <a:gd name="connsiteX43" fmla="*/ 47413 w 303445"/>
                    <a:gd name="connsiteY43" fmla="*/ 274997 h 303445"/>
                    <a:gd name="connsiteX44" fmla="*/ 47413 w 303445"/>
                    <a:gd name="connsiteY44" fmla="*/ 303445 h 303445"/>
                    <a:gd name="connsiteX45" fmla="*/ 66379 w 303445"/>
                    <a:gd name="connsiteY45" fmla="*/ 303445 h 303445"/>
                    <a:gd name="connsiteX46" fmla="*/ 66379 w 303445"/>
                    <a:gd name="connsiteY46" fmla="*/ 274997 h 303445"/>
                    <a:gd name="connsiteX47" fmla="*/ 94827 w 303445"/>
                    <a:gd name="connsiteY47" fmla="*/ 274997 h 303445"/>
                    <a:gd name="connsiteX48" fmla="*/ 94827 w 303445"/>
                    <a:gd name="connsiteY48" fmla="*/ 303445 h 303445"/>
                    <a:gd name="connsiteX49" fmla="*/ 113792 w 303445"/>
                    <a:gd name="connsiteY49" fmla="*/ 303445 h 303445"/>
                    <a:gd name="connsiteX50" fmla="*/ 113792 w 303445"/>
                    <a:gd name="connsiteY50" fmla="*/ 274997 h 303445"/>
                    <a:gd name="connsiteX51" fmla="*/ 142240 w 303445"/>
                    <a:gd name="connsiteY51" fmla="*/ 274997 h 303445"/>
                    <a:gd name="connsiteX52" fmla="*/ 142240 w 303445"/>
                    <a:gd name="connsiteY52" fmla="*/ 303445 h 303445"/>
                    <a:gd name="connsiteX53" fmla="*/ 161205 w 303445"/>
                    <a:gd name="connsiteY53" fmla="*/ 303445 h 303445"/>
                    <a:gd name="connsiteX54" fmla="*/ 161205 w 303445"/>
                    <a:gd name="connsiteY54" fmla="*/ 274997 h 303445"/>
                    <a:gd name="connsiteX55" fmla="*/ 189653 w 303445"/>
                    <a:gd name="connsiteY55" fmla="*/ 274997 h 303445"/>
                    <a:gd name="connsiteX56" fmla="*/ 189653 w 303445"/>
                    <a:gd name="connsiteY56" fmla="*/ 303445 h 303445"/>
                    <a:gd name="connsiteX57" fmla="*/ 208619 w 303445"/>
                    <a:gd name="connsiteY57" fmla="*/ 303445 h 303445"/>
                    <a:gd name="connsiteX58" fmla="*/ 208619 w 303445"/>
                    <a:gd name="connsiteY58" fmla="*/ 274997 h 303445"/>
                    <a:gd name="connsiteX59" fmla="*/ 237067 w 303445"/>
                    <a:gd name="connsiteY59" fmla="*/ 274997 h 303445"/>
                    <a:gd name="connsiteX60" fmla="*/ 237067 w 303445"/>
                    <a:gd name="connsiteY60" fmla="*/ 303445 h 303445"/>
                    <a:gd name="connsiteX61" fmla="*/ 256032 w 303445"/>
                    <a:gd name="connsiteY61" fmla="*/ 303445 h 303445"/>
                    <a:gd name="connsiteX62" fmla="*/ 256032 w 303445"/>
                    <a:gd name="connsiteY62" fmla="*/ 274997 h 303445"/>
                    <a:gd name="connsiteX63" fmla="*/ 274997 w 303445"/>
                    <a:gd name="connsiteY63" fmla="*/ 256032 h 303445"/>
                    <a:gd name="connsiteX64" fmla="*/ 303445 w 303445"/>
                    <a:gd name="connsiteY64" fmla="*/ 256032 h 303445"/>
                    <a:gd name="connsiteX65" fmla="*/ 303445 w 303445"/>
                    <a:gd name="connsiteY65" fmla="*/ 237067 h 303445"/>
                    <a:gd name="connsiteX66" fmla="*/ 274997 w 303445"/>
                    <a:gd name="connsiteY66" fmla="*/ 237067 h 303445"/>
                    <a:gd name="connsiteX67" fmla="*/ 274997 w 303445"/>
                    <a:gd name="connsiteY67" fmla="*/ 208619 h 303445"/>
                    <a:gd name="connsiteX68" fmla="*/ 303445 w 303445"/>
                    <a:gd name="connsiteY68" fmla="*/ 208619 h 303445"/>
                    <a:gd name="connsiteX69" fmla="*/ 303445 w 303445"/>
                    <a:gd name="connsiteY69" fmla="*/ 189653 h 303445"/>
                    <a:gd name="connsiteX70" fmla="*/ 274997 w 303445"/>
                    <a:gd name="connsiteY70" fmla="*/ 189653 h 303445"/>
                    <a:gd name="connsiteX71" fmla="*/ 274997 w 303445"/>
                    <a:gd name="connsiteY71" fmla="*/ 161205 h 303445"/>
                    <a:gd name="connsiteX72" fmla="*/ 303445 w 303445"/>
                    <a:gd name="connsiteY72" fmla="*/ 161205 h 303445"/>
                    <a:gd name="connsiteX73" fmla="*/ 303445 w 303445"/>
                    <a:gd name="connsiteY73" fmla="*/ 142240 h 303445"/>
                    <a:gd name="connsiteX74" fmla="*/ 274997 w 303445"/>
                    <a:gd name="connsiteY74" fmla="*/ 142240 h 303445"/>
                    <a:gd name="connsiteX75" fmla="*/ 274997 w 303445"/>
                    <a:gd name="connsiteY75" fmla="*/ 113792 h 303445"/>
                    <a:gd name="connsiteX76" fmla="*/ 303445 w 303445"/>
                    <a:gd name="connsiteY76" fmla="*/ 113792 h 303445"/>
                    <a:gd name="connsiteX77" fmla="*/ 303445 w 303445"/>
                    <a:gd name="connsiteY77" fmla="*/ 94827 h 303445"/>
                    <a:gd name="connsiteX78" fmla="*/ 274997 w 303445"/>
                    <a:gd name="connsiteY78" fmla="*/ 94827 h 303445"/>
                    <a:gd name="connsiteX79" fmla="*/ 274997 w 303445"/>
                    <a:gd name="connsiteY79" fmla="*/ 66379 h 303445"/>
                    <a:gd name="connsiteX80" fmla="*/ 256032 w 303445"/>
                    <a:gd name="connsiteY80" fmla="*/ 254325 h 303445"/>
                    <a:gd name="connsiteX81" fmla="*/ 254325 w 303445"/>
                    <a:gd name="connsiteY81" fmla="*/ 256032 h 303445"/>
                    <a:gd name="connsiteX82" fmla="*/ 49120 w 303445"/>
                    <a:gd name="connsiteY82" fmla="*/ 256032 h 303445"/>
                    <a:gd name="connsiteX83" fmla="*/ 47413 w 303445"/>
                    <a:gd name="connsiteY83" fmla="*/ 254325 h 303445"/>
                    <a:gd name="connsiteX84" fmla="*/ 47413 w 303445"/>
                    <a:gd name="connsiteY84" fmla="*/ 49120 h 303445"/>
                    <a:gd name="connsiteX85" fmla="*/ 49120 w 303445"/>
                    <a:gd name="connsiteY85" fmla="*/ 47413 h 303445"/>
                    <a:gd name="connsiteX86" fmla="*/ 254325 w 303445"/>
                    <a:gd name="connsiteY86" fmla="*/ 47413 h 303445"/>
                    <a:gd name="connsiteX87" fmla="*/ 256032 w 303445"/>
                    <a:gd name="connsiteY87" fmla="*/ 49120 h 30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03445" h="303445">
                      <a:moveTo>
                        <a:pt x="303445" y="66379"/>
                      </a:moveTo>
                      <a:lnTo>
                        <a:pt x="303445" y="47413"/>
                      </a:lnTo>
                      <a:lnTo>
                        <a:pt x="274997" y="47413"/>
                      </a:lnTo>
                      <a:cubicBezTo>
                        <a:pt x="274191" y="37292"/>
                        <a:pt x="266154" y="29254"/>
                        <a:pt x="256032" y="28448"/>
                      </a:cubicBezTo>
                      <a:lnTo>
                        <a:pt x="256032" y="0"/>
                      </a:lnTo>
                      <a:lnTo>
                        <a:pt x="237067" y="0"/>
                      </a:lnTo>
                      <a:lnTo>
                        <a:pt x="237067" y="28448"/>
                      </a:lnTo>
                      <a:lnTo>
                        <a:pt x="208619" y="28448"/>
                      </a:lnTo>
                      <a:lnTo>
                        <a:pt x="208619" y="0"/>
                      </a:lnTo>
                      <a:lnTo>
                        <a:pt x="189653" y="0"/>
                      </a:lnTo>
                      <a:lnTo>
                        <a:pt x="189653" y="28448"/>
                      </a:lnTo>
                      <a:lnTo>
                        <a:pt x="161205" y="28448"/>
                      </a:lnTo>
                      <a:lnTo>
                        <a:pt x="161205" y="0"/>
                      </a:lnTo>
                      <a:lnTo>
                        <a:pt x="142240" y="0"/>
                      </a:lnTo>
                      <a:lnTo>
                        <a:pt x="142240" y="28448"/>
                      </a:lnTo>
                      <a:lnTo>
                        <a:pt x="113792" y="28448"/>
                      </a:lnTo>
                      <a:lnTo>
                        <a:pt x="113792" y="0"/>
                      </a:lnTo>
                      <a:lnTo>
                        <a:pt x="94827" y="0"/>
                      </a:lnTo>
                      <a:lnTo>
                        <a:pt x="94827" y="28448"/>
                      </a:lnTo>
                      <a:lnTo>
                        <a:pt x="66379" y="28448"/>
                      </a:lnTo>
                      <a:lnTo>
                        <a:pt x="66379" y="0"/>
                      </a:lnTo>
                      <a:lnTo>
                        <a:pt x="47413" y="0"/>
                      </a:lnTo>
                      <a:lnTo>
                        <a:pt x="47413" y="28448"/>
                      </a:lnTo>
                      <a:cubicBezTo>
                        <a:pt x="37292" y="29254"/>
                        <a:pt x="29254" y="37292"/>
                        <a:pt x="28448" y="47413"/>
                      </a:cubicBezTo>
                      <a:lnTo>
                        <a:pt x="0" y="47413"/>
                      </a:lnTo>
                      <a:lnTo>
                        <a:pt x="0" y="66379"/>
                      </a:lnTo>
                      <a:lnTo>
                        <a:pt x="28448" y="66379"/>
                      </a:lnTo>
                      <a:lnTo>
                        <a:pt x="28448" y="94827"/>
                      </a:lnTo>
                      <a:lnTo>
                        <a:pt x="0" y="94827"/>
                      </a:lnTo>
                      <a:lnTo>
                        <a:pt x="0" y="113792"/>
                      </a:lnTo>
                      <a:lnTo>
                        <a:pt x="28448" y="113792"/>
                      </a:lnTo>
                      <a:lnTo>
                        <a:pt x="28448" y="142240"/>
                      </a:lnTo>
                      <a:lnTo>
                        <a:pt x="0" y="142240"/>
                      </a:lnTo>
                      <a:lnTo>
                        <a:pt x="0" y="161205"/>
                      </a:lnTo>
                      <a:lnTo>
                        <a:pt x="28448" y="161205"/>
                      </a:lnTo>
                      <a:lnTo>
                        <a:pt x="28448" y="189653"/>
                      </a:lnTo>
                      <a:lnTo>
                        <a:pt x="0" y="189653"/>
                      </a:lnTo>
                      <a:lnTo>
                        <a:pt x="0" y="208619"/>
                      </a:lnTo>
                      <a:lnTo>
                        <a:pt x="28448" y="208619"/>
                      </a:lnTo>
                      <a:lnTo>
                        <a:pt x="28448" y="237067"/>
                      </a:lnTo>
                      <a:lnTo>
                        <a:pt x="0" y="237067"/>
                      </a:lnTo>
                      <a:lnTo>
                        <a:pt x="0" y="256032"/>
                      </a:lnTo>
                      <a:lnTo>
                        <a:pt x="28448" y="256032"/>
                      </a:lnTo>
                      <a:cubicBezTo>
                        <a:pt x="29254" y="266154"/>
                        <a:pt x="37292" y="274191"/>
                        <a:pt x="47413" y="274997"/>
                      </a:cubicBezTo>
                      <a:lnTo>
                        <a:pt x="47413" y="303445"/>
                      </a:lnTo>
                      <a:lnTo>
                        <a:pt x="66379" y="303445"/>
                      </a:lnTo>
                      <a:lnTo>
                        <a:pt x="66379" y="274997"/>
                      </a:lnTo>
                      <a:lnTo>
                        <a:pt x="94827" y="274997"/>
                      </a:lnTo>
                      <a:lnTo>
                        <a:pt x="94827" y="303445"/>
                      </a:lnTo>
                      <a:lnTo>
                        <a:pt x="113792" y="303445"/>
                      </a:lnTo>
                      <a:lnTo>
                        <a:pt x="113792" y="274997"/>
                      </a:lnTo>
                      <a:lnTo>
                        <a:pt x="142240" y="274997"/>
                      </a:lnTo>
                      <a:lnTo>
                        <a:pt x="142240" y="303445"/>
                      </a:lnTo>
                      <a:lnTo>
                        <a:pt x="161205" y="303445"/>
                      </a:lnTo>
                      <a:lnTo>
                        <a:pt x="161205" y="274997"/>
                      </a:lnTo>
                      <a:lnTo>
                        <a:pt x="189653" y="274997"/>
                      </a:lnTo>
                      <a:lnTo>
                        <a:pt x="189653" y="303445"/>
                      </a:lnTo>
                      <a:lnTo>
                        <a:pt x="208619" y="303445"/>
                      </a:lnTo>
                      <a:lnTo>
                        <a:pt x="208619" y="274997"/>
                      </a:lnTo>
                      <a:lnTo>
                        <a:pt x="237067" y="274997"/>
                      </a:lnTo>
                      <a:lnTo>
                        <a:pt x="237067" y="303445"/>
                      </a:lnTo>
                      <a:lnTo>
                        <a:pt x="256032" y="303445"/>
                      </a:lnTo>
                      <a:lnTo>
                        <a:pt x="256032" y="274997"/>
                      </a:lnTo>
                      <a:cubicBezTo>
                        <a:pt x="266154" y="274191"/>
                        <a:pt x="274191" y="266154"/>
                        <a:pt x="274997" y="256032"/>
                      </a:cubicBezTo>
                      <a:lnTo>
                        <a:pt x="303445" y="256032"/>
                      </a:lnTo>
                      <a:lnTo>
                        <a:pt x="303445" y="237067"/>
                      </a:lnTo>
                      <a:lnTo>
                        <a:pt x="274997" y="237067"/>
                      </a:lnTo>
                      <a:lnTo>
                        <a:pt x="274997" y="208619"/>
                      </a:lnTo>
                      <a:lnTo>
                        <a:pt x="303445" y="208619"/>
                      </a:lnTo>
                      <a:lnTo>
                        <a:pt x="303445" y="189653"/>
                      </a:lnTo>
                      <a:lnTo>
                        <a:pt x="274997" y="189653"/>
                      </a:lnTo>
                      <a:lnTo>
                        <a:pt x="274997" y="161205"/>
                      </a:lnTo>
                      <a:lnTo>
                        <a:pt x="303445" y="161205"/>
                      </a:lnTo>
                      <a:lnTo>
                        <a:pt x="303445" y="142240"/>
                      </a:lnTo>
                      <a:lnTo>
                        <a:pt x="274997" y="142240"/>
                      </a:lnTo>
                      <a:lnTo>
                        <a:pt x="274997" y="113792"/>
                      </a:lnTo>
                      <a:lnTo>
                        <a:pt x="303445" y="113792"/>
                      </a:lnTo>
                      <a:lnTo>
                        <a:pt x="303445" y="94827"/>
                      </a:lnTo>
                      <a:lnTo>
                        <a:pt x="274997" y="94827"/>
                      </a:lnTo>
                      <a:lnTo>
                        <a:pt x="274997" y="66379"/>
                      </a:lnTo>
                      <a:close/>
                      <a:moveTo>
                        <a:pt x="256032" y="254325"/>
                      </a:moveTo>
                      <a:cubicBezTo>
                        <a:pt x="256032" y="255268"/>
                        <a:pt x="255268" y="256032"/>
                        <a:pt x="254325" y="256032"/>
                      </a:cubicBezTo>
                      <a:lnTo>
                        <a:pt x="49120" y="256032"/>
                      </a:lnTo>
                      <a:cubicBezTo>
                        <a:pt x="48178" y="256032"/>
                        <a:pt x="47413" y="255268"/>
                        <a:pt x="47413" y="254325"/>
                      </a:cubicBezTo>
                      <a:lnTo>
                        <a:pt x="47413" y="49120"/>
                      </a:lnTo>
                      <a:cubicBezTo>
                        <a:pt x="47413" y="48178"/>
                        <a:pt x="48178" y="47413"/>
                        <a:pt x="49120" y="47413"/>
                      </a:cubicBezTo>
                      <a:lnTo>
                        <a:pt x="254325" y="47413"/>
                      </a:lnTo>
                      <a:cubicBezTo>
                        <a:pt x="255268" y="47413"/>
                        <a:pt x="256032" y="48178"/>
                        <a:pt x="256032" y="49120"/>
                      </a:cubicBezTo>
                      <a:close/>
                    </a:path>
                  </a:pathLst>
                </a:custGeom>
                <a:grpFill/>
                <a:ln w="9398" cap="flat">
                  <a:noFill/>
                  <a:prstDash val="solid"/>
                  <a:miter/>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grpSp>
        </p:grpSp>
        <p:grpSp>
          <p:nvGrpSpPr>
            <p:cNvPr id="5" name="Group 4">
              <a:extLst>
                <a:ext uri="{FF2B5EF4-FFF2-40B4-BE49-F238E27FC236}">
                  <a16:creationId xmlns:a16="http://schemas.microsoft.com/office/drawing/2014/main" id="{E86AAF18-74DE-4BDA-8ACE-4926EF50096D}"/>
                </a:ext>
              </a:extLst>
            </p:cNvPr>
            <p:cNvGrpSpPr/>
            <p:nvPr/>
          </p:nvGrpSpPr>
          <p:grpSpPr>
            <a:xfrm>
              <a:off x="2878237" y="2238810"/>
              <a:ext cx="2667000" cy="2489655"/>
              <a:chOff x="3301109" y="2238810"/>
              <a:chExt cx="2667000" cy="2489655"/>
            </a:xfrm>
          </p:grpSpPr>
          <p:sp>
            <p:nvSpPr>
              <p:cNvPr id="99" name="TextBox 98">
                <a:extLst>
                  <a:ext uri="{FF2B5EF4-FFF2-40B4-BE49-F238E27FC236}">
                    <a16:creationId xmlns:a16="http://schemas.microsoft.com/office/drawing/2014/main" id="{10D5D7E7-A0A4-4ADF-9BEE-F6893991B078}"/>
                  </a:ext>
                </a:extLst>
              </p:cNvPr>
              <p:cNvSpPr txBox="1"/>
              <p:nvPr/>
            </p:nvSpPr>
            <p:spPr>
              <a:xfrm>
                <a:off x="3301109" y="3866498"/>
                <a:ext cx="2667000" cy="861967"/>
              </a:xfrm>
              <a:prstGeom prst="rect">
                <a:avLst/>
              </a:prstGeom>
              <a:noFill/>
            </p:spPr>
            <p:txBody>
              <a:bodyPr wrap="square" rtlCol="0">
                <a:spAutoFit/>
              </a:bodyPr>
              <a:lstStyle/>
              <a:p>
                <a:pPr algn="ctr" defTabSz="609576">
                  <a:defRPr/>
                </a:pPr>
                <a:r>
                  <a:rPr lang="en-US" sz="1667" b="1" dirty="0">
                    <a:solidFill>
                      <a:schemeClr val="accent1"/>
                    </a:solidFill>
                    <a:latin typeface="Amazon Ember"/>
                    <a:ea typeface="Amazon Ember" panose="020B0603020204020204" pitchFamily="34" charset="0"/>
                    <a:cs typeface="Amazon Ember" panose="020B0603020204020204" pitchFamily="34" charset="0"/>
                  </a:rPr>
                  <a:t>Interleaved</a:t>
                </a:r>
                <a:br>
                  <a:rPr lang="en-US" sz="1667" b="1" dirty="0">
                    <a:solidFill>
                      <a:schemeClr val="accent1"/>
                    </a:solidFill>
                    <a:latin typeface="Amazon Ember"/>
                    <a:ea typeface="Amazon Ember" panose="020B0603020204020204" pitchFamily="34" charset="0"/>
                    <a:cs typeface="Amazon Ember" panose="020B0603020204020204" pitchFamily="34" charset="0"/>
                  </a:rPr>
                </a:br>
                <a:r>
                  <a:rPr lang="en-US" sz="1667" b="1" dirty="0">
                    <a:solidFill>
                      <a:schemeClr val="accent1"/>
                    </a:solidFill>
                    <a:latin typeface="Amazon Ember"/>
                    <a:ea typeface="Amazon Ember" panose="020B0603020204020204" pitchFamily="34" charset="0"/>
                    <a:cs typeface="Amazon Ember" panose="020B0603020204020204" pitchFamily="34" charset="0"/>
                  </a:rPr>
                  <a:t>pipelined training</a:t>
                </a:r>
                <a:endParaRPr lang="en-US" sz="1667" b="1" dirty="0">
                  <a:solidFill>
                    <a:schemeClr val="accent1"/>
                  </a:solidFill>
                  <a:latin typeface="Amazon Ember"/>
                  <a:ea typeface="Amazon Ember Light" panose="020B0403020204020204" pitchFamily="34" charset="0"/>
                  <a:cs typeface="Amazon Ember Light" panose="020B0403020204020204" pitchFamily="34" charset="0"/>
                </a:endParaRPr>
              </a:p>
              <a:p>
                <a:pPr algn="ctr" defTabSz="609576">
                  <a:defRPr/>
                </a:pPr>
                <a:endParaRPr lang="en-US" sz="1667" b="1" dirty="0">
                  <a:solidFill>
                    <a:schemeClr val="accent1"/>
                  </a:solidFill>
                  <a:latin typeface="Amazon Ember"/>
                  <a:ea typeface="Amazon Ember Light" panose="020B0403020204020204" pitchFamily="34" charset="0"/>
                  <a:cs typeface="Amazon Ember Light" panose="020B0403020204020204" pitchFamily="34" charset="0"/>
                </a:endParaRPr>
              </a:p>
            </p:txBody>
          </p:sp>
          <p:sp>
            <p:nvSpPr>
              <p:cNvPr id="13" name="Freeform: Shape 12">
                <a:extLst>
                  <a:ext uri="{FF2B5EF4-FFF2-40B4-BE49-F238E27FC236}">
                    <a16:creationId xmlns:a16="http://schemas.microsoft.com/office/drawing/2014/main" id="{A9C16A5D-B0AF-430A-9953-DDEB51BB94ED}"/>
                  </a:ext>
                </a:extLst>
              </p:cNvPr>
              <p:cNvSpPr/>
              <p:nvPr/>
            </p:nvSpPr>
            <p:spPr>
              <a:xfrm>
                <a:off x="4112880" y="2238810"/>
                <a:ext cx="1043458" cy="1055175"/>
              </a:xfrm>
              <a:custGeom>
                <a:avLst/>
                <a:gdLst>
                  <a:gd name="connsiteX0" fmla="*/ 897804 w 898785"/>
                  <a:gd name="connsiteY0" fmla="*/ 348635 h 908878"/>
                  <a:gd name="connsiteX1" fmla="*/ 887789 w 898785"/>
                  <a:gd name="connsiteY1" fmla="*/ 331551 h 908878"/>
                  <a:gd name="connsiteX2" fmla="*/ 789604 w 898785"/>
                  <a:gd name="connsiteY2" fmla="*/ 276371 h 908878"/>
                  <a:gd name="connsiteX3" fmla="*/ 789604 w 898785"/>
                  <a:gd name="connsiteY3" fmla="*/ 148534 h 908878"/>
                  <a:gd name="connsiteX4" fmla="*/ 780178 w 898785"/>
                  <a:gd name="connsiteY4" fmla="*/ 131842 h 908878"/>
                  <a:gd name="connsiteX5" fmla="*/ 570651 w 898785"/>
                  <a:gd name="connsiteY5" fmla="*/ 3613 h 908878"/>
                  <a:gd name="connsiteX6" fmla="*/ 551014 w 898785"/>
                  <a:gd name="connsiteY6" fmla="*/ 3613 h 908878"/>
                  <a:gd name="connsiteX7" fmla="*/ 448902 w 898785"/>
                  <a:gd name="connsiteY7" fmla="*/ 64291 h 908878"/>
                  <a:gd name="connsiteX8" fmla="*/ 347379 w 898785"/>
                  <a:gd name="connsiteY8" fmla="*/ 2631 h 908878"/>
                  <a:gd name="connsiteX9" fmla="*/ 327742 w 898785"/>
                  <a:gd name="connsiteY9" fmla="*/ 2631 h 908878"/>
                  <a:gd name="connsiteX10" fmla="*/ 116644 w 898785"/>
                  <a:gd name="connsiteY10" fmla="*/ 131842 h 908878"/>
                  <a:gd name="connsiteX11" fmla="*/ 107218 w 898785"/>
                  <a:gd name="connsiteY11" fmla="*/ 148534 h 908878"/>
                  <a:gd name="connsiteX12" fmla="*/ 107218 w 898785"/>
                  <a:gd name="connsiteY12" fmla="*/ 276371 h 908878"/>
                  <a:gd name="connsiteX13" fmla="*/ 10015 w 898785"/>
                  <a:gd name="connsiteY13" fmla="*/ 331551 h 908878"/>
                  <a:gd name="connsiteX14" fmla="*/ 0 w 898785"/>
                  <a:gd name="connsiteY14" fmla="*/ 348635 h 908878"/>
                  <a:gd name="connsiteX15" fmla="*/ 0 w 898785"/>
                  <a:gd name="connsiteY15" fmla="*/ 559929 h 908878"/>
                  <a:gd name="connsiteX16" fmla="*/ 10015 w 898785"/>
                  <a:gd name="connsiteY16" fmla="*/ 577013 h 908878"/>
                  <a:gd name="connsiteX17" fmla="*/ 107218 w 898785"/>
                  <a:gd name="connsiteY17" fmla="*/ 632193 h 908878"/>
                  <a:gd name="connsiteX18" fmla="*/ 107218 w 898785"/>
                  <a:gd name="connsiteY18" fmla="*/ 760030 h 908878"/>
                  <a:gd name="connsiteX19" fmla="*/ 116644 w 898785"/>
                  <a:gd name="connsiteY19" fmla="*/ 776721 h 908878"/>
                  <a:gd name="connsiteX20" fmla="*/ 326956 w 898785"/>
                  <a:gd name="connsiteY20" fmla="*/ 905933 h 908878"/>
                  <a:gd name="connsiteX21" fmla="*/ 337167 w 898785"/>
                  <a:gd name="connsiteY21" fmla="*/ 908878 h 908878"/>
                  <a:gd name="connsiteX22" fmla="*/ 347379 w 898785"/>
                  <a:gd name="connsiteY22" fmla="*/ 906129 h 908878"/>
                  <a:gd name="connsiteX23" fmla="*/ 448902 w 898785"/>
                  <a:gd name="connsiteY23" fmla="*/ 844273 h 908878"/>
                  <a:gd name="connsiteX24" fmla="*/ 550425 w 898785"/>
                  <a:gd name="connsiteY24" fmla="*/ 905933 h 908878"/>
                  <a:gd name="connsiteX25" fmla="*/ 560636 w 898785"/>
                  <a:gd name="connsiteY25" fmla="*/ 908682 h 908878"/>
                  <a:gd name="connsiteX26" fmla="*/ 570848 w 898785"/>
                  <a:gd name="connsiteY26" fmla="*/ 905736 h 908878"/>
                  <a:gd name="connsiteX27" fmla="*/ 781160 w 898785"/>
                  <a:gd name="connsiteY27" fmla="*/ 777507 h 908878"/>
                  <a:gd name="connsiteX28" fmla="*/ 790586 w 898785"/>
                  <a:gd name="connsiteY28" fmla="*/ 760815 h 908878"/>
                  <a:gd name="connsiteX29" fmla="*/ 790586 w 898785"/>
                  <a:gd name="connsiteY29" fmla="*/ 633175 h 908878"/>
                  <a:gd name="connsiteX30" fmla="*/ 888771 w 898785"/>
                  <a:gd name="connsiteY30" fmla="*/ 577799 h 908878"/>
                  <a:gd name="connsiteX31" fmla="*/ 898786 w 898785"/>
                  <a:gd name="connsiteY31" fmla="*/ 560714 h 908878"/>
                  <a:gd name="connsiteX32" fmla="*/ 898786 w 898785"/>
                  <a:gd name="connsiteY32" fmla="*/ 348635 h 908878"/>
                  <a:gd name="connsiteX33" fmla="*/ 429265 w 898785"/>
                  <a:gd name="connsiteY33" fmla="*/ 810301 h 908878"/>
                  <a:gd name="connsiteX34" fmla="*/ 337364 w 898785"/>
                  <a:gd name="connsiteY34" fmla="*/ 865284 h 908878"/>
                  <a:gd name="connsiteX35" fmla="*/ 146492 w 898785"/>
                  <a:gd name="connsiteY35" fmla="*/ 748837 h 908878"/>
                  <a:gd name="connsiteX36" fmla="*/ 146492 w 898785"/>
                  <a:gd name="connsiteY36" fmla="*/ 620804 h 908878"/>
                  <a:gd name="connsiteX37" fmla="*/ 136674 w 898785"/>
                  <a:gd name="connsiteY37" fmla="*/ 603719 h 908878"/>
                  <a:gd name="connsiteX38" fmla="*/ 101720 w 898785"/>
                  <a:gd name="connsiteY38" fmla="*/ 584082 h 908878"/>
                  <a:gd name="connsiteX39" fmla="*/ 201868 w 898785"/>
                  <a:gd name="connsiteY39" fmla="*/ 584082 h 908878"/>
                  <a:gd name="connsiteX40" fmla="*/ 201868 w 898785"/>
                  <a:gd name="connsiteY40" fmla="*/ 732538 h 908878"/>
                  <a:gd name="connsiteX41" fmla="*/ 221505 w 898785"/>
                  <a:gd name="connsiteY41" fmla="*/ 752175 h 908878"/>
                  <a:gd name="connsiteX42" fmla="*/ 285915 w 898785"/>
                  <a:gd name="connsiteY42" fmla="*/ 752175 h 908878"/>
                  <a:gd name="connsiteX43" fmla="*/ 354801 w 898785"/>
                  <a:gd name="connsiteY43" fmla="*/ 781788 h 908878"/>
                  <a:gd name="connsiteX44" fmla="*/ 384413 w 898785"/>
                  <a:gd name="connsiteY44" fmla="*/ 712901 h 908878"/>
                  <a:gd name="connsiteX45" fmla="*/ 315527 w 898785"/>
                  <a:gd name="connsiteY45" fmla="*/ 683289 h 908878"/>
                  <a:gd name="connsiteX46" fmla="*/ 285915 w 898785"/>
                  <a:gd name="connsiteY46" fmla="*/ 712901 h 908878"/>
                  <a:gd name="connsiteX47" fmla="*/ 241142 w 898785"/>
                  <a:gd name="connsiteY47" fmla="*/ 712901 h 908878"/>
                  <a:gd name="connsiteX48" fmla="*/ 241142 w 898785"/>
                  <a:gd name="connsiteY48" fmla="*/ 564445 h 908878"/>
                  <a:gd name="connsiteX49" fmla="*/ 221505 w 898785"/>
                  <a:gd name="connsiteY49" fmla="*/ 544808 h 908878"/>
                  <a:gd name="connsiteX50" fmla="*/ 39274 w 898785"/>
                  <a:gd name="connsiteY50" fmla="*/ 544808 h 908878"/>
                  <a:gd name="connsiteX51" fmla="*/ 39274 w 898785"/>
                  <a:gd name="connsiteY51" fmla="*/ 360024 h 908878"/>
                  <a:gd name="connsiteX52" fmla="*/ 137459 w 898785"/>
                  <a:gd name="connsiteY52" fmla="*/ 304844 h 908878"/>
                  <a:gd name="connsiteX53" fmla="*/ 147278 w 898785"/>
                  <a:gd name="connsiteY53" fmla="*/ 287760 h 908878"/>
                  <a:gd name="connsiteX54" fmla="*/ 147278 w 898785"/>
                  <a:gd name="connsiteY54" fmla="*/ 240631 h 908878"/>
                  <a:gd name="connsiteX55" fmla="*/ 177126 w 898785"/>
                  <a:gd name="connsiteY55" fmla="*/ 240631 h 908878"/>
                  <a:gd name="connsiteX56" fmla="*/ 177126 w 898785"/>
                  <a:gd name="connsiteY56" fmla="*/ 342940 h 908878"/>
                  <a:gd name="connsiteX57" fmla="*/ 147513 w 898785"/>
                  <a:gd name="connsiteY57" fmla="*/ 411826 h 908878"/>
                  <a:gd name="connsiteX58" fmla="*/ 216400 w 898785"/>
                  <a:gd name="connsiteY58" fmla="*/ 441439 h 908878"/>
                  <a:gd name="connsiteX59" fmla="*/ 246012 w 898785"/>
                  <a:gd name="connsiteY59" fmla="*/ 372552 h 908878"/>
                  <a:gd name="connsiteX60" fmla="*/ 216400 w 898785"/>
                  <a:gd name="connsiteY60" fmla="*/ 342940 h 908878"/>
                  <a:gd name="connsiteX61" fmla="*/ 216400 w 898785"/>
                  <a:gd name="connsiteY61" fmla="*/ 240631 h 908878"/>
                  <a:gd name="connsiteX62" fmla="*/ 268045 w 898785"/>
                  <a:gd name="connsiteY62" fmla="*/ 240631 h 908878"/>
                  <a:gd name="connsiteX63" fmla="*/ 336931 w 898785"/>
                  <a:gd name="connsiteY63" fmla="*/ 270244 h 908878"/>
                  <a:gd name="connsiteX64" fmla="*/ 366544 w 898785"/>
                  <a:gd name="connsiteY64" fmla="*/ 201357 h 908878"/>
                  <a:gd name="connsiteX65" fmla="*/ 297657 w 898785"/>
                  <a:gd name="connsiteY65" fmla="*/ 171745 h 908878"/>
                  <a:gd name="connsiteX66" fmla="*/ 268045 w 898785"/>
                  <a:gd name="connsiteY66" fmla="*/ 201357 h 908878"/>
                  <a:gd name="connsiteX67" fmla="*/ 146492 w 898785"/>
                  <a:gd name="connsiteY67" fmla="*/ 201357 h 908878"/>
                  <a:gd name="connsiteX68" fmla="*/ 146492 w 898785"/>
                  <a:gd name="connsiteY68" fmla="*/ 159727 h 908878"/>
                  <a:gd name="connsiteX69" fmla="*/ 337364 w 898785"/>
                  <a:gd name="connsiteY69" fmla="*/ 43476 h 908878"/>
                  <a:gd name="connsiteX70" fmla="*/ 429265 w 898785"/>
                  <a:gd name="connsiteY70" fmla="*/ 98263 h 908878"/>
                  <a:gd name="connsiteX71" fmla="*/ 429265 w 898785"/>
                  <a:gd name="connsiteY71" fmla="*/ 333907 h 908878"/>
                  <a:gd name="connsiteX72" fmla="*/ 318905 w 898785"/>
                  <a:gd name="connsiteY72" fmla="*/ 333907 h 908878"/>
                  <a:gd name="connsiteX73" fmla="*/ 299268 w 898785"/>
                  <a:gd name="connsiteY73" fmla="*/ 353544 h 908878"/>
                  <a:gd name="connsiteX74" fmla="*/ 299268 w 898785"/>
                  <a:gd name="connsiteY74" fmla="*/ 492181 h 908878"/>
                  <a:gd name="connsiteX75" fmla="*/ 269656 w 898785"/>
                  <a:gd name="connsiteY75" fmla="*/ 561068 h 908878"/>
                  <a:gd name="connsiteX76" fmla="*/ 338542 w 898785"/>
                  <a:gd name="connsiteY76" fmla="*/ 590680 h 908878"/>
                  <a:gd name="connsiteX77" fmla="*/ 368154 w 898785"/>
                  <a:gd name="connsiteY77" fmla="*/ 521794 h 908878"/>
                  <a:gd name="connsiteX78" fmla="*/ 338542 w 898785"/>
                  <a:gd name="connsiteY78" fmla="*/ 492181 h 908878"/>
                  <a:gd name="connsiteX79" fmla="*/ 338542 w 898785"/>
                  <a:gd name="connsiteY79" fmla="*/ 372985 h 908878"/>
                  <a:gd name="connsiteX80" fmla="*/ 429265 w 898785"/>
                  <a:gd name="connsiteY80" fmla="*/ 372985 h 908878"/>
                  <a:gd name="connsiteX81" fmla="*/ 429265 w 898785"/>
                  <a:gd name="connsiteY81" fmla="*/ 455264 h 908878"/>
                  <a:gd name="connsiteX82" fmla="*/ 429265 w 898785"/>
                  <a:gd name="connsiteY82" fmla="*/ 455264 h 908878"/>
                  <a:gd name="connsiteX83" fmla="*/ 321458 w 898785"/>
                  <a:gd name="connsiteY83" fmla="*/ 731753 h 908878"/>
                  <a:gd name="connsiteX84" fmla="*/ 333465 w 898785"/>
                  <a:gd name="connsiteY84" fmla="*/ 716465 h 908878"/>
                  <a:gd name="connsiteX85" fmla="*/ 348753 w 898785"/>
                  <a:gd name="connsiteY85" fmla="*/ 728473 h 908878"/>
                  <a:gd name="connsiteX86" fmla="*/ 348753 w 898785"/>
                  <a:gd name="connsiteY86" fmla="*/ 731753 h 908878"/>
                  <a:gd name="connsiteX87" fmla="*/ 336745 w 898785"/>
                  <a:gd name="connsiteY87" fmla="*/ 747040 h 908878"/>
                  <a:gd name="connsiteX88" fmla="*/ 321458 w 898785"/>
                  <a:gd name="connsiteY88" fmla="*/ 735033 h 908878"/>
                  <a:gd name="connsiteX89" fmla="*/ 321458 w 898785"/>
                  <a:gd name="connsiteY89" fmla="*/ 731753 h 908878"/>
                  <a:gd name="connsiteX90" fmla="*/ 209723 w 898785"/>
                  <a:gd name="connsiteY90" fmla="*/ 392033 h 908878"/>
                  <a:gd name="connsiteX91" fmla="*/ 196175 w 898785"/>
                  <a:gd name="connsiteY91" fmla="*/ 405973 h 908878"/>
                  <a:gd name="connsiteX92" fmla="*/ 182234 w 898785"/>
                  <a:gd name="connsiteY92" fmla="*/ 392425 h 908878"/>
                  <a:gd name="connsiteX93" fmla="*/ 195782 w 898785"/>
                  <a:gd name="connsiteY93" fmla="*/ 378484 h 908878"/>
                  <a:gd name="connsiteX94" fmla="*/ 195977 w 898785"/>
                  <a:gd name="connsiteY94" fmla="*/ 378483 h 908878"/>
                  <a:gd name="connsiteX95" fmla="*/ 209723 w 898785"/>
                  <a:gd name="connsiteY95" fmla="*/ 392033 h 908878"/>
                  <a:gd name="connsiteX96" fmla="*/ 302803 w 898785"/>
                  <a:gd name="connsiteY96" fmla="*/ 220994 h 908878"/>
                  <a:gd name="connsiteX97" fmla="*/ 314810 w 898785"/>
                  <a:gd name="connsiteY97" fmla="*/ 205707 h 908878"/>
                  <a:gd name="connsiteX98" fmla="*/ 330098 w 898785"/>
                  <a:gd name="connsiteY98" fmla="*/ 217714 h 908878"/>
                  <a:gd name="connsiteX99" fmla="*/ 330098 w 898785"/>
                  <a:gd name="connsiteY99" fmla="*/ 220994 h 908878"/>
                  <a:gd name="connsiteX100" fmla="*/ 318090 w 898785"/>
                  <a:gd name="connsiteY100" fmla="*/ 236282 h 908878"/>
                  <a:gd name="connsiteX101" fmla="*/ 302803 w 898785"/>
                  <a:gd name="connsiteY101" fmla="*/ 224274 h 908878"/>
                  <a:gd name="connsiteX102" fmla="*/ 302803 w 898785"/>
                  <a:gd name="connsiteY102" fmla="*/ 220994 h 908878"/>
                  <a:gd name="connsiteX103" fmla="*/ 332651 w 898785"/>
                  <a:gd name="connsiteY103" fmla="*/ 541274 h 908878"/>
                  <a:gd name="connsiteX104" fmla="*/ 318905 w 898785"/>
                  <a:gd name="connsiteY104" fmla="*/ 555020 h 908878"/>
                  <a:gd name="connsiteX105" fmla="*/ 305159 w 898785"/>
                  <a:gd name="connsiteY105" fmla="*/ 541274 h 908878"/>
                  <a:gd name="connsiteX106" fmla="*/ 318905 w 898785"/>
                  <a:gd name="connsiteY106" fmla="*/ 527528 h 908878"/>
                  <a:gd name="connsiteX107" fmla="*/ 332651 w 898785"/>
                  <a:gd name="connsiteY107" fmla="*/ 541274 h 908878"/>
                  <a:gd name="connsiteX108" fmla="*/ 761130 w 898785"/>
                  <a:gd name="connsiteY108" fmla="*/ 603719 h 908878"/>
                  <a:gd name="connsiteX109" fmla="*/ 751312 w 898785"/>
                  <a:gd name="connsiteY109" fmla="*/ 620804 h 908878"/>
                  <a:gd name="connsiteX110" fmla="*/ 751312 w 898785"/>
                  <a:gd name="connsiteY110" fmla="*/ 748837 h 908878"/>
                  <a:gd name="connsiteX111" fmla="*/ 583219 w 898785"/>
                  <a:gd name="connsiteY111" fmla="*/ 851342 h 908878"/>
                  <a:gd name="connsiteX112" fmla="*/ 583219 w 898785"/>
                  <a:gd name="connsiteY112" fmla="*/ 711134 h 908878"/>
                  <a:gd name="connsiteX113" fmla="*/ 620726 w 898785"/>
                  <a:gd name="connsiteY113" fmla="*/ 711134 h 908878"/>
                  <a:gd name="connsiteX114" fmla="*/ 689612 w 898785"/>
                  <a:gd name="connsiteY114" fmla="*/ 740746 h 908878"/>
                  <a:gd name="connsiteX115" fmla="*/ 719224 w 898785"/>
                  <a:gd name="connsiteY115" fmla="*/ 671860 h 908878"/>
                  <a:gd name="connsiteX116" fmla="*/ 650338 w 898785"/>
                  <a:gd name="connsiteY116" fmla="*/ 642248 h 908878"/>
                  <a:gd name="connsiteX117" fmla="*/ 620726 w 898785"/>
                  <a:gd name="connsiteY117" fmla="*/ 671860 h 908878"/>
                  <a:gd name="connsiteX118" fmla="*/ 563582 w 898785"/>
                  <a:gd name="connsiteY118" fmla="*/ 671860 h 908878"/>
                  <a:gd name="connsiteX119" fmla="*/ 543945 w 898785"/>
                  <a:gd name="connsiteY119" fmla="*/ 691497 h 908878"/>
                  <a:gd name="connsiteX120" fmla="*/ 543945 w 898785"/>
                  <a:gd name="connsiteY120" fmla="*/ 855466 h 908878"/>
                  <a:gd name="connsiteX121" fmla="*/ 468539 w 898785"/>
                  <a:gd name="connsiteY121" fmla="*/ 810301 h 908878"/>
                  <a:gd name="connsiteX122" fmla="*/ 468539 w 898785"/>
                  <a:gd name="connsiteY122" fmla="*/ 455264 h 908878"/>
                  <a:gd name="connsiteX123" fmla="*/ 468539 w 898785"/>
                  <a:gd name="connsiteY123" fmla="*/ 455264 h 908878"/>
                  <a:gd name="connsiteX124" fmla="*/ 468539 w 898785"/>
                  <a:gd name="connsiteY124" fmla="*/ 287564 h 908878"/>
                  <a:gd name="connsiteX125" fmla="*/ 528824 w 898785"/>
                  <a:gd name="connsiteY125" fmla="*/ 287564 h 908878"/>
                  <a:gd name="connsiteX126" fmla="*/ 528824 w 898785"/>
                  <a:gd name="connsiteY126" fmla="*/ 332729 h 908878"/>
                  <a:gd name="connsiteX127" fmla="*/ 499212 w 898785"/>
                  <a:gd name="connsiteY127" fmla="*/ 401615 h 908878"/>
                  <a:gd name="connsiteX128" fmla="*/ 568098 w 898785"/>
                  <a:gd name="connsiteY128" fmla="*/ 431228 h 908878"/>
                  <a:gd name="connsiteX129" fmla="*/ 597711 w 898785"/>
                  <a:gd name="connsiteY129" fmla="*/ 362341 h 908878"/>
                  <a:gd name="connsiteX130" fmla="*/ 568098 w 898785"/>
                  <a:gd name="connsiteY130" fmla="*/ 332729 h 908878"/>
                  <a:gd name="connsiteX131" fmla="*/ 568098 w 898785"/>
                  <a:gd name="connsiteY131" fmla="*/ 287564 h 908878"/>
                  <a:gd name="connsiteX132" fmla="*/ 630151 w 898785"/>
                  <a:gd name="connsiteY132" fmla="*/ 287564 h 908878"/>
                  <a:gd name="connsiteX133" fmla="*/ 649788 w 898785"/>
                  <a:gd name="connsiteY133" fmla="*/ 267927 h 908878"/>
                  <a:gd name="connsiteX134" fmla="*/ 649788 w 898785"/>
                  <a:gd name="connsiteY134" fmla="*/ 228653 h 908878"/>
                  <a:gd name="connsiteX135" fmla="*/ 679401 w 898785"/>
                  <a:gd name="connsiteY135" fmla="*/ 159766 h 908878"/>
                  <a:gd name="connsiteX136" fmla="*/ 610514 w 898785"/>
                  <a:gd name="connsiteY136" fmla="*/ 130154 h 908878"/>
                  <a:gd name="connsiteX137" fmla="*/ 580902 w 898785"/>
                  <a:gd name="connsiteY137" fmla="*/ 199040 h 908878"/>
                  <a:gd name="connsiteX138" fmla="*/ 610514 w 898785"/>
                  <a:gd name="connsiteY138" fmla="*/ 228653 h 908878"/>
                  <a:gd name="connsiteX139" fmla="*/ 610514 w 898785"/>
                  <a:gd name="connsiteY139" fmla="*/ 248290 h 908878"/>
                  <a:gd name="connsiteX140" fmla="*/ 468539 w 898785"/>
                  <a:gd name="connsiteY140" fmla="*/ 248290 h 908878"/>
                  <a:gd name="connsiteX141" fmla="*/ 468539 w 898785"/>
                  <a:gd name="connsiteY141" fmla="*/ 98263 h 908878"/>
                  <a:gd name="connsiteX142" fmla="*/ 560440 w 898785"/>
                  <a:gd name="connsiteY142" fmla="*/ 43279 h 908878"/>
                  <a:gd name="connsiteX143" fmla="*/ 751312 w 898785"/>
                  <a:gd name="connsiteY143" fmla="*/ 159727 h 908878"/>
                  <a:gd name="connsiteX144" fmla="*/ 751312 w 898785"/>
                  <a:gd name="connsiteY144" fmla="*/ 287957 h 908878"/>
                  <a:gd name="connsiteX145" fmla="*/ 761130 w 898785"/>
                  <a:gd name="connsiteY145" fmla="*/ 305041 h 908878"/>
                  <a:gd name="connsiteX146" fmla="*/ 859315 w 898785"/>
                  <a:gd name="connsiteY146" fmla="*/ 360221 h 908878"/>
                  <a:gd name="connsiteX147" fmla="*/ 859315 w 898785"/>
                  <a:gd name="connsiteY147" fmla="*/ 426397 h 908878"/>
                  <a:gd name="connsiteX148" fmla="*/ 670800 w 898785"/>
                  <a:gd name="connsiteY148" fmla="*/ 426397 h 908878"/>
                  <a:gd name="connsiteX149" fmla="*/ 651163 w 898785"/>
                  <a:gd name="connsiteY149" fmla="*/ 446034 h 908878"/>
                  <a:gd name="connsiteX150" fmla="*/ 651163 w 898785"/>
                  <a:gd name="connsiteY150" fmla="*/ 544219 h 908878"/>
                  <a:gd name="connsiteX151" fmla="*/ 602856 w 898785"/>
                  <a:gd name="connsiteY151" fmla="*/ 544219 h 908878"/>
                  <a:gd name="connsiteX152" fmla="*/ 553763 w 898785"/>
                  <a:gd name="connsiteY152" fmla="*/ 510836 h 908878"/>
                  <a:gd name="connsiteX153" fmla="*/ 500587 w 898785"/>
                  <a:gd name="connsiteY153" fmla="*/ 563699 h 908878"/>
                  <a:gd name="connsiteX154" fmla="*/ 553450 w 898785"/>
                  <a:gd name="connsiteY154" fmla="*/ 616876 h 908878"/>
                  <a:gd name="connsiteX155" fmla="*/ 602856 w 898785"/>
                  <a:gd name="connsiteY155" fmla="*/ 583493 h 908878"/>
                  <a:gd name="connsiteX156" fmla="*/ 670014 w 898785"/>
                  <a:gd name="connsiteY156" fmla="*/ 583493 h 908878"/>
                  <a:gd name="connsiteX157" fmla="*/ 689651 w 898785"/>
                  <a:gd name="connsiteY157" fmla="*/ 563856 h 908878"/>
                  <a:gd name="connsiteX158" fmla="*/ 689651 w 898785"/>
                  <a:gd name="connsiteY158" fmla="*/ 465671 h 908878"/>
                  <a:gd name="connsiteX159" fmla="*/ 858530 w 898785"/>
                  <a:gd name="connsiteY159" fmla="*/ 465671 h 908878"/>
                  <a:gd name="connsiteX160" fmla="*/ 858530 w 898785"/>
                  <a:gd name="connsiteY160" fmla="*/ 548539 h 908878"/>
                  <a:gd name="connsiteX161" fmla="*/ 656072 w 898785"/>
                  <a:gd name="connsiteY161" fmla="*/ 691497 h 908878"/>
                  <a:gd name="connsiteX162" fmla="*/ 669818 w 898785"/>
                  <a:gd name="connsiteY162" fmla="*/ 677751 h 908878"/>
                  <a:gd name="connsiteX163" fmla="*/ 683564 w 898785"/>
                  <a:gd name="connsiteY163" fmla="*/ 691497 h 908878"/>
                  <a:gd name="connsiteX164" fmla="*/ 669818 w 898785"/>
                  <a:gd name="connsiteY164" fmla="*/ 705243 h 908878"/>
                  <a:gd name="connsiteX165" fmla="*/ 656072 w 898785"/>
                  <a:gd name="connsiteY165" fmla="*/ 691497 h 908878"/>
                  <a:gd name="connsiteX166" fmla="*/ 562207 w 898785"/>
                  <a:gd name="connsiteY166" fmla="*/ 382018 h 908878"/>
                  <a:gd name="connsiteX167" fmla="*/ 548461 w 898785"/>
                  <a:gd name="connsiteY167" fmla="*/ 395764 h 908878"/>
                  <a:gd name="connsiteX168" fmla="*/ 534716 w 898785"/>
                  <a:gd name="connsiteY168" fmla="*/ 382018 h 908878"/>
                  <a:gd name="connsiteX169" fmla="*/ 548461 w 898785"/>
                  <a:gd name="connsiteY169" fmla="*/ 368272 h 908878"/>
                  <a:gd name="connsiteX170" fmla="*/ 562207 w 898785"/>
                  <a:gd name="connsiteY170" fmla="*/ 382018 h 908878"/>
                  <a:gd name="connsiteX171" fmla="*/ 616405 w 898785"/>
                  <a:gd name="connsiteY171" fmla="*/ 179364 h 908878"/>
                  <a:gd name="connsiteX172" fmla="*/ 630151 w 898785"/>
                  <a:gd name="connsiteY172" fmla="*/ 165618 h 908878"/>
                  <a:gd name="connsiteX173" fmla="*/ 643897 w 898785"/>
                  <a:gd name="connsiteY173" fmla="*/ 179364 h 908878"/>
                  <a:gd name="connsiteX174" fmla="*/ 630151 w 898785"/>
                  <a:gd name="connsiteY174" fmla="*/ 193110 h 908878"/>
                  <a:gd name="connsiteX175" fmla="*/ 616405 w 898785"/>
                  <a:gd name="connsiteY175" fmla="*/ 179364 h 908878"/>
                  <a:gd name="connsiteX176" fmla="*/ 566724 w 898785"/>
                  <a:gd name="connsiteY176" fmla="*/ 564445 h 908878"/>
                  <a:gd name="connsiteX177" fmla="*/ 552978 w 898785"/>
                  <a:gd name="connsiteY177" fmla="*/ 578191 h 908878"/>
                  <a:gd name="connsiteX178" fmla="*/ 539232 w 898785"/>
                  <a:gd name="connsiteY178" fmla="*/ 564445 h 908878"/>
                  <a:gd name="connsiteX179" fmla="*/ 552978 w 898785"/>
                  <a:gd name="connsiteY179" fmla="*/ 550700 h 908878"/>
                  <a:gd name="connsiteX180" fmla="*/ 566724 w 898785"/>
                  <a:gd name="connsiteY180" fmla="*/ 564445 h 90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898785" h="908878">
                    <a:moveTo>
                      <a:pt x="897804" y="348635"/>
                    </a:moveTo>
                    <a:cubicBezTo>
                      <a:pt x="897791" y="341551"/>
                      <a:pt x="893964" y="335022"/>
                      <a:pt x="887789" y="331551"/>
                    </a:cubicBezTo>
                    <a:lnTo>
                      <a:pt x="789604" y="276371"/>
                    </a:lnTo>
                    <a:lnTo>
                      <a:pt x="789604" y="148534"/>
                    </a:lnTo>
                    <a:cubicBezTo>
                      <a:pt x="789575" y="141710"/>
                      <a:pt x="786007" y="135391"/>
                      <a:pt x="780178" y="131842"/>
                    </a:cubicBezTo>
                    <a:lnTo>
                      <a:pt x="570651" y="3613"/>
                    </a:lnTo>
                    <a:cubicBezTo>
                      <a:pt x="564576" y="105"/>
                      <a:pt x="557090" y="105"/>
                      <a:pt x="551014" y="3613"/>
                    </a:cubicBezTo>
                    <a:lnTo>
                      <a:pt x="448902" y="64291"/>
                    </a:lnTo>
                    <a:lnTo>
                      <a:pt x="347379" y="2631"/>
                    </a:lnTo>
                    <a:cubicBezTo>
                      <a:pt x="341303" y="-877"/>
                      <a:pt x="333817" y="-877"/>
                      <a:pt x="327742" y="2631"/>
                    </a:cubicBezTo>
                    <a:lnTo>
                      <a:pt x="116644" y="131842"/>
                    </a:lnTo>
                    <a:cubicBezTo>
                      <a:pt x="110815" y="135391"/>
                      <a:pt x="107246" y="141710"/>
                      <a:pt x="107218" y="148534"/>
                    </a:cubicBezTo>
                    <a:lnTo>
                      <a:pt x="107218" y="276371"/>
                    </a:lnTo>
                    <a:lnTo>
                      <a:pt x="10015" y="331551"/>
                    </a:lnTo>
                    <a:cubicBezTo>
                      <a:pt x="3839" y="335022"/>
                      <a:pt x="12" y="341550"/>
                      <a:pt x="0" y="348635"/>
                    </a:cubicBezTo>
                    <a:lnTo>
                      <a:pt x="0" y="559929"/>
                    </a:lnTo>
                    <a:cubicBezTo>
                      <a:pt x="12" y="567013"/>
                      <a:pt x="3839" y="573542"/>
                      <a:pt x="10015" y="577013"/>
                    </a:cubicBezTo>
                    <a:lnTo>
                      <a:pt x="107218" y="632193"/>
                    </a:lnTo>
                    <a:lnTo>
                      <a:pt x="107218" y="760030"/>
                    </a:lnTo>
                    <a:cubicBezTo>
                      <a:pt x="107246" y="766854"/>
                      <a:pt x="110815" y="773173"/>
                      <a:pt x="116644" y="776721"/>
                    </a:cubicBezTo>
                    <a:lnTo>
                      <a:pt x="326956" y="905933"/>
                    </a:lnTo>
                    <a:cubicBezTo>
                      <a:pt x="330024" y="907835"/>
                      <a:pt x="333558" y="908854"/>
                      <a:pt x="337167" y="908878"/>
                    </a:cubicBezTo>
                    <a:cubicBezTo>
                      <a:pt x="340750" y="908848"/>
                      <a:pt x="344265" y="907901"/>
                      <a:pt x="347379" y="906129"/>
                    </a:cubicBezTo>
                    <a:lnTo>
                      <a:pt x="448902" y="844273"/>
                    </a:lnTo>
                    <a:lnTo>
                      <a:pt x="550425" y="905933"/>
                    </a:lnTo>
                    <a:cubicBezTo>
                      <a:pt x="553539" y="907705"/>
                      <a:pt x="557054" y="908651"/>
                      <a:pt x="560636" y="908682"/>
                    </a:cubicBezTo>
                    <a:cubicBezTo>
                      <a:pt x="564246" y="908657"/>
                      <a:pt x="567779" y="907638"/>
                      <a:pt x="570848" y="905736"/>
                    </a:cubicBezTo>
                    <a:lnTo>
                      <a:pt x="781160" y="777507"/>
                    </a:lnTo>
                    <a:cubicBezTo>
                      <a:pt x="786988" y="773959"/>
                      <a:pt x="790557" y="767639"/>
                      <a:pt x="790586" y="760815"/>
                    </a:cubicBezTo>
                    <a:lnTo>
                      <a:pt x="790586" y="633175"/>
                    </a:lnTo>
                    <a:lnTo>
                      <a:pt x="888771" y="577799"/>
                    </a:lnTo>
                    <a:cubicBezTo>
                      <a:pt x="894946" y="574327"/>
                      <a:pt x="898773" y="567799"/>
                      <a:pt x="898786" y="560714"/>
                    </a:cubicBezTo>
                    <a:lnTo>
                      <a:pt x="898786" y="348635"/>
                    </a:lnTo>
                    <a:close/>
                    <a:moveTo>
                      <a:pt x="429265" y="810301"/>
                    </a:moveTo>
                    <a:lnTo>
                      <a:pt x="337364" y="865284"/>
                    </a:lnTo>
                    <a:lnTo>
                      <a:pt x="146492" y="748837"/>
                    </a:lnTo>
                    <a:lnTo>
                      <a:pt x="146492" y="620804"/>
                    </a:lnTo>
                    <a:cubicBezTo>
                      <a:pt x="146520" y="613760"/>
                      <a:pt x="142773" y="607241"/>
                      <a:pt x="136674" y="603719"/>
                    </a:cubicBezTo>
                    <a:lnTo>
                      <a:pt x="101720" y="584082"/>
                    </a:lnTo>
                    <a:lnTo>
                      <a:pt x="201868" y="584082"/>
                    </a:lnTo>
                    <a:lnTo>
                      <a:pt x="201868" y="732538"/>
                    </a:lnTo>
                    <a:cubicBezTo>
                      <a:pt x="201868" y="743383"/>
                      <a:pt x="210660" y="752175"/>
                      <a:pt x="221505" y="752175"/>
                    </a:cubicBezTo>
                    <a:lnTo>
                      <a:pt x="285915" y="752175"/>
                    </a:lnTo>
                    <a:cubicBezTo>
                      <a:pt x="296760" y="779375"/>
                      <a:pt x="327601" y="792633"/>
                      <a:pt x="354801" y="781788"/>
                    </a:cubicBezTo>
                    <a:cubicBezTo>
                      <a:pt x="382001" y="770942"/>
                      <a:pt x="395259" y="740101"/>
                      <a:pt x="384413" y="712901"/>
                    </a:cubicBezTo>
                    <a:cubicBezTo>
                      <a:pt x="373568" y="685701"/>
                      <a:pt x="342727" y="672444"/>
                      <a:pt x="315527" y="683289"/>
                    </a:cubicBezTo>
                    <a:cubicBezTo>
                      <a:pt x="302011" y="688678"/>
                      <a:pt x="291304" y="699385"/>
                      <a:pt x="285915" y="712901"/>
                    </a:cubicBezTo>
                    <a:lnTo>
                      <a:pt x="241142" y="712901"/>
                    </a:lnTo>
                    <a:lnTo>
                      <a:pt x="241142" y="564445"/>
                    </a:lnTo>
                    <a:cubicBezTo>
                      <a:pt x="241142" y="553600"/>
                      <a:pt x="232351" y="544808"/>
                      <a:pt x="221505" y="544808"/>
                    </a:cubicBezTo>
                    <a:lnTo>
                      <a:pt x="39274" y="544808"/>
                    </a:lnTo>
                    <a:lnTo>
                      <a:pt x="39274" y="360024"/>
                    </a:lnTo>
                    <a:lnTo>
                      <a:pt x="137459" y="304844"/>
                    </a:lnTo>
                    <a:cubicBezTo>
                      <a:pt x="143559" y="301323"/>
                      <a:pt x="147305" y="294804"/>
                      <a:pt x="147278" y="287760"/>
                    </a:cubicBezTo>
                    <a:lnTo>
                      <a:pt x="147278" y="240631"/>
                    </a:lnTo>
                    <a:lnTo>
                      <a:pt x="177126" y="240631"/>
                    </a:lnTo>
                    <a:lnTo>
                      <a:pt x="177126" y="342940"/>
                    </a:lnTo>
                    <a:cubicBezTo>
                      <a:pt x="149926" y="353785"/>
                      <a:pt x="136668" y="384627"/>
                      <a:pt x="147513" y="411826"/>
                    </a:cubicBezTo>
                    <a:cubicBezTo>
                      <a:pt x="158359" y="439026"/>
                      <a:pt x="189200" y="452284"/>
                      <a:pt x="216400" y="441439"/>
                    </a:cubicBezTo>
                    <a:cubicBezTo>
                      <a:pt x="243599" y="430594"/>
                      <a:pt x="256857" y="399752"/>
                      <a:pt x="246012" y="372552"/>
                    </a:cubicBezTo>
                    <a:cubicBezTo>
                      <a:pt x="240623" y="359036"/>
                      <a:pt x="229916" y="348329"/>
                      <a:pt x="216400" y="342940"/>
                    </a:cubicBezTo>
                    <a:lnTo>
                      <a:pt x="216400" y="240631"/>
                    </a:lnTo>
                    <a:lnTo>
                      <a:pt x="268045" y="240631"/>
                    </a:lnTo>
                    <a:cubicBezTo>
                      <a:pt x="278890" y="267831"/>
                      <a:pt x="309732" y="281089"/>
                      <a:pt x="336931" y="270244"/>
                    </a:cubicBezTo>
                    <a:cubicBezTo>
                      <a:pt x="364131" y="259398"/>
                      <a:pt x="377389" y="228557"/>
                      <a:pt x="366544" y="201357"/>
                    </a:cubicBezTo>
                    <a:cubicBezTo>
                      <a:pt x="355699" y="174158"/>
                      <a:pt x="324857" y="160900"/>
                      <a:pt x="297657" y="171745"/>
                    </a:cubicBezTo>
                    <a:cubicBezTo>
                      <a:pt x="284141" y="177134"/>
                      <a:pt x="273434" y="187841"/>
                      <a:pt x="268045" y="201357"/>
                    </a:cubicBezTo>
                    <a:lnTo>
                      <a:pt x="146492" y="201357"/>
                    </a:lnTo>
                    <a:lnTo>
                      <a:pt x="146492" y="159727"/>
                    </a:lnTo>
                    <a:lnTo>
                      <a:pt x="337364" y="43476"/>
                    </a:lnTo>
                    <a:lnTo>
                      <a:pt x="429265" y="98263"/>
                    </a:lnTo>
                    <a:lnTo>
                      <a:pt x="429265" y="333907"/>
                    </a:lnTo>
                    <a:lnTo>
                      <a:pt x="318905" y="333907"/>
                    </a:lnTo>
                    <a:cubicBezTo>
                      <a:pt x="308060" y="333907"/>
                      <a:pt x="299268" y="342699"/>
                      <a:pt x="299268" y="353544"/>
                    </a:cubicBezTo>
                    <a:lnTo>
                      <a:pt x="299268" y="492181"/>
                    </a:lnTo>
                    <a:cubicBezTo>
                      <a:pt x="272068" y="503026"/>
                      <a:pt x="258810" y="533868"/>
                      <a:pt x="269656" y="561068"/>
                    </a:cubicBezTo>
                    <a:cubicBezTo>
                      <a:pt x="280501" y="588267"/>
                      <a:pt x="311342" y="601525"/>
                      <a:pt x="338542" y="590680"/>
                    </a:cubicBezTo>
                    <a:cubicBezTo>
                      <a:pt x="365742" y="579835"/>
                      <a:pt x="378999" y="548993"/>
                      <a:pt x="368154" y="521794"/>
                    </a:cubicBezTo>
                    <a:cubicBezTo>
                      <a:pt x="362765" y="508278"/>
                      <a:pt x="352058" y="497570"/>
                      <a:pt x="338542" y="492181"/>
                    </a:cubicBezTo>
                    <a:lnTo>
                      <a:pt x="338542" y="372985"/>
                    </a:lnTo>
                    <a:lnTo>
                      <a:pt x="429265" y="372985"/>
                    </a:lnTo>
                    <a:lnTo>
                      <a:pt x="429265" y="455264"/>
                    </a:lnTo>
                    <a:lnTo>
                      <a:pt x="429265" y="455264"/>
                    </a:lnTo>
                    <a:close/>
                    <a:moveTo>
                      <a:pt x="321458" y="731753"/>
                    </a:moveTo>
                    <a:cubicBezTo>
                      <a:pt x="320552" y="724215"/>
                      <a:pt x="325928" y="717371"/>
                      <a:pt x="333465" y="716465"/>
                    </a:cubicBezTo>
                    <a:cubicBezTo>
                      <a:pt x="341003" y="715559"/>
                      <a:pt x="347847" y="720935"/>
                      <a:pt x="348753" y="728473"/>
                    </a:cubicBezTo>
                    <a:cubicBezTo>
                      <a:pt x="348884" y="729562"/>
                      <a:pt x="348884" y="730663"/>
                      <a:pt x="348753" y="731753"/>
                    </a:cubicBezTo>
                    <a:cubicBezTo>
                      <a:pt x="349659" y="739290"/>
                      <a:pt x="344283" y="746135"/>
                      <a:pt x="336745" y="747040"/>
                    </a:cubicBezTo>
                    <a:cubicBezTo>
                      <a:pt x="329208" y="747946"/>
                      <a:pt x="322363" y="742570"/>
                      <a:pt x="321458" y="735033"/>
                    </a:cubicBezTo>
                    <a:cubicBezTo>
                      <a:pt x="321327" y="733943"/>
                      <a:pt x="321327" y="732842"/>
                      <a:pt x="321458" y="731753"/>
                    </a:cubicBezTo>
                    <a:close/>
                    <a:moveTo>
                      <a:pt x="209723" y="392033"/>
                    </a:moveTo>
                    <a:cubicBezTo>
                      <a:pt x="209832" y="399623"/>
                      <a:pt x="203766" y="405865"/>
                      <a:pt x="196175" y="405973"/>
                    </a:cubicBezTo>
                    <a:cubicBezTo>
                      <a:pt x="188584" y="406082"/>
                      <a:pt x="182343" y="400016"/>
                      <a:pt x="182234" y="392425"/>
                    </a:cubicBezTo>
                    <a:cubicBezTo>
                      <a:pt x="182126" y="384834"/>
                      <a:pt x="188191" y="378593"/>
                      <a:pt x="195782" y="378484"/>
                    </a:cubicBezTo>
                    <a:cubicBezTo>
                      <a:pt x="195847" y="378484"/>
                      <a:pt x="195912" y="378483"/>
                      <a:pt x="195977" y="378483"/>
                    </a:cubicBezTo>
                    <a:cubicBezTo>
                      <a:pt x="203493" y="378482"/>
                      <a:pt x="209616" y="384518"/>
                      <a:pt x="209723" y="392033"/>
                    </a:cubicBezTo>
                    <a:close/>
                    <a:moveTo>
                      <a:pt x="302803" y="220994"/>
                    </a:moveTo>
                    <a:cubicBezTo>
                      <a:pt x="301897" y="213457"/>
                      <a:pt x="307273" y="206612"/>
                      <a:pt x="314810" y="205707"/>
                    </a:cubicBezTo>
                    <a:cubicBezTo>
                      <a:pt x="322348" y="204801"/>
                      <a:pt x="329192" y="210177"/>
                      <a:pt x="330098" y="217714"/>
                    </a:cubicBezTo>
                    <a:cubicBezTo>
                      <a:pt x="330229" y="218804"/>
                      <a:pt x="330229" y="219905"/>
                      <a:pt x="330098" y="220994"/>
                    </a:cubicBezTo>
                    <a:cubicBezTo>
                      <a:pt x="331004" y="228532"/>
                      <a:pt x="325628" y="235376"/>
                      <a:pt x="318090" y="236282"/>
                    </a:cubicBezTo>
                    <a:cubicBezTo>
                      <a:pt x="310553" y="237188"/>
                      <a:pt x="303708" y="231812"/>
                      <a:pt x="302803" y="224274"/>
                    </a:cubicBezTo>
                    <a:cubicBezTo>
                      <a:pt x="302672" y="223185"/>
                      <a:pt x="302672" y="222084"/>
                      <a:pt x="302803" y="220994"/>
                    </a:cubicBezTo>
                    <a:close/>
                    <a:moveTo>
                      <a:pt x="332651" y="541274"/>
                    </a:moveTo>
                    <a:cubicBezTo>
                      <a:pt x="332651" y="548865"/>
                      <a:pt x="326497" y="555020"/>
                      <a:pt x="318905" y="555020"/>
                    </a:cubicBezTo>
                    <a:cubicBezTo>
                      <a:pt x="311313" y="555020"/>
                      <a:pt x="305159" y="548865"/>
                      <a:pt x="305159" y="541274"/>
                    </a:cubicBezTo>
                    <a:cubicBezTo>
                      <a:pt x="305159" y="533682"/>
                      <a:pt x="311313" y="527528"/>
                      <a:pt x="318905" y="527528"/>
                    </a:cubicBezTo>
                    <a:cubicBezTo>
                      <a:pt x="326497" y="527528"/>
                      <a:pt x="332651" y="533682"/>
                      <a:pt x="332651" y="541274"/>
                    </a:cubicBezTo>
                    <a:close/>
                    <a:moveTo>
                      <a:pt x="761130" y="603719"/>
                    </a:moveTo>
                    <a:cubicBezTo>
                      <a:pt x="755030" y="607241"/>
                      <a:pt x="751284" y="613760"/>
                      <a:pt x="751312" y="620804"/>
                    </a:cubicBezTo>
                    <a:lnTo>
                      <a:pt x="751312" y="748837"/>
                    </a:lnTo>
                    <a:lnTo>
                      <a:pt x="583219" y="851342"/>
                    </a:lnTo>
                    <a:lnTo>
                      <a:pt x="583219" y="711134"/>
                    </a:lnTo>
                    <a:lnTo>
                      <a:pt x="620726" y="711134"/>
                    </a:lnTo>
                    <a:cubicBezTo>
                      <a:pt x="631571" y="738334"/>
                      <a:pt x="662412" y="751591"/>
                      <a:pt x="689612" y="740746"/>
                    </a:cubicBezTo>
                    <a:cubicBezTo>
                      <a:pt x="716812" y="729901"/>
                      <a:pt x="730070" y="699060"/>
                      <a:pt x="719224" y="671860"/>
                    </a:cubicBezTo>
                    <a:cubicBezTo>
                      <a:pt x="708379" y="644660"/>
                      <a:pt x="677538" y="631402"/>
                      <a:pt x="650338" y="642248"/>
                    </a:cubicBezTo>
                    <a:cubicBezTo>
                      <a:pt x="636822" y="647637"/>
                      <a:pt x="626115" y="658344"/>
                      <a:pt x="620726" y="671860"/>
                    </a:cubicBezTo>
                    <a:lnTo>
                      <a:pt x="563582" y="671860"/>
                    </a:lnTo>
                    <a:cubicBezTo>
                      <a:pt x="552737" y="671860"/>
                      <a:pt x="543945" y="680652"/>
                      <a:pt x="543945" y="691497"/>
                    </a:cubicBezTo>
                    <a:lnTo>
                      <a:pt x="543945" y="855466"/>
                    </a:lnTo>
                    <a:lnTo>
                      <a:pt x="468539" y="810301"/>
                    </a:lnTo>
                    <a:lnTo>
                      <a:pt x="468539" y="455264"/>
                    </a:lnTo>
                    <a:lnTo>
                      <a:pt x="468539" y="455264"/>
                    </a:lnTo>
                    <a:lnTo>
                      <a:pt x="468539" y="287564"/>
                    </a:lnTo>
                    <a:lnTo>
                      <a:pt x="528824" y="287564"/>
                    </a:lnTo>
                    <a:lnTo>
                      <a:pt x="528824" y="332729"/>
                    </a:lnTo>
                    <a:cubicBezTo>
                      <a:pt x="501625" y="343574"/>
                      <a:pt x="488367" y="374416"/>
                      <a:pt x="499212" y="401615"/>
                    </a:cubicBezTo>
                    <a:cubicBezTo>
                      <a:pt x="510057" y="428815"/>
                      <a:pt x="540899" y="442073"/>
                      <a:pt x="568098" y="431228"/>
                    </a:cubicBezTo>
                    <a:cubicBezTo>
                      <a:pt x="595298" y="420382"/>
                      <a:pt x="608556" y="389541"/>
                      <a:pt x="597711" y="362341"/>
                    </a:cubicBezTo>
                    <a:cubicBezTo>
                      <a:pt x="592322" y="348825"/>
                      <a:pt x="581614" y="338118"/>
                      <a:pt x="568098" y="332729"/>
                    </a:cubicBezTo>
                    <a:lnTo>
                      <a:pt x="568098" y="287564"/>
                    </a:lnTo>
                    <a:lnTo>
                      <a:pt x="630151" y="287564"/>
                    </a:lnTo>
                    <a:cubicBezTo>
                      <a:pt x="640997" y="287564"/>
                      <a:pt x="649788" y="278772"/>
                      <a:pt x="649788" y="267927"/>
                    </a:cubicBezTo>
                    <a:lnTo>
                      <a:pt x="649788" y="228653"/>
                    </a:lnTo>
                    <a:cubicBezTo>
                      <a:pt x="676988" y="217808"/>
                      <a:pt x="690246" y="186966"/>
                      <a:pt x="679401" y="159766"/>
                    </a:cubicBezTo>
                    <a:cubicBezTo>
                      <a:pt x="668556" y="132567"/>
                      <a:pt x="637714" y="119309"/>
                      <a:pt x="610514" y="130154"/>
                    </a:cubicBezTo>
                    <a:cubicBezTo>
                      <a:pt x="583315" y="140999"/>
                      <a:pt x="570057" y="171841"/>
                      <a:pt x="580902" y="199040"/>
                    </a:cubicBezTo>
                    <a:cubicBezTo>
                      <a:pt x="586291" y="212556"/>
                      <a:pt x="596998" y="223264"/>
                      <a:pt x="610514" y="228653"/>
                    </a:cubicBezTo>
                    <a:lnTo>
                      <a:pt x="610514" y="248290"/>
                    </a:lnTo>
                    <a:lnTo>
                      <a:pt x="468539" y="248290"/>
                    </a:lnTo>
                    <a:lnTo>
                      <a:pt x="468539" y="98263"/>
                    </a:lnTo>
                    <a:lnTo>
                      <a:pt x="560440" y="43279"/>
                    </a:lnTo>
                    <a:lnTo>
                      <a:pt x="751312" y="159727"/>
                    </a:lnTo>
                    <a:lnTo>
                      <a:pt x="751312" y="287957"/>
                    </a:lnTo>
                    <a:cubicBezTo>
                      <a:pt x="751284" y="295000"/>
                      <a:pt x="755030" y="301519"/>
                      <a:pt x="761130" y="305041"/>
                    </a:cubicBezTo>
                    <a:lnTo>
                      <a:pt x="859315" y="360221"/>
                    </a:lnTo>
                    <a:lnTo>
                      <a:pt x="859315" y="426397"/>
                    </a:lnTo>
                    <a:lnTo>
                      <a:pt x="670800" y="426397"/>
                    </a:lnTo>
                    <a:cubicBezTo>
                      <a:pt x="659955" y="426397"/>
                      <a:pt x="651163" y="435189"/>
                      <a:pt x="651163" y="446034"/>
                    </a:cubicBezTo>
                    <a:lnTo>
                      <a:pt x="651163" y="544219"/>
                    </a:lnTo>
                    <a:lnTo>
                      <a:pt x="602856" y="544219"/>
                    </a:lnTo>
                    <a:cubicBezTo>
                      <a:pt x="594974" y="524007"/>
                      <a:pt x="575458" y="510736"/>
                      <a:pt x="553763" y="510836"/>
                    </a:cubicBezTo>
                    <a:cubicBezTo>
                      <a:pt x="524481" y="510750"/>
                      <a:pt x="500674" y="534417"/>
                      <a:pt x="500587" y="563699"/>
                    </a:cubicBezTo>
                    <a:cubicBezTo>
                      <a:pt x="500500" y="592981"/>
                      <a:pt x="524168" y="616789"/>
                      <a:pt x="553450" y="616876"/>
                    </a:cubicBezTo>
                    <a:cubicBezTo>
                      <a:pt x="575208" y="616940"/>
                      <a:pt x="594797" y="603704"/>
                      <a:pt x="602856" y="583493"/>
                    </a:cubicBezTo>
                    <a:lnTo>
                      <a:pt x="670014" y="583493"/>
                    </a:lnTo>
                    <a:cubicBezTo>
                      <a:pt x="680860" y="583493"/>
                      <a:pt x="689651" y="574702"/>
                      <a:pt x="689651" y="563856"/>
                    </a:cubicBezTo>
                    <a:lnTo>
                      <a:pt x="689651" y="465671"/>
                    </a:lnTo>
                    <a:lnTo>
                      <a:pt x="858530" y="465671"/>
                    </a:lnTo>
                    <a:lnTo>
                      <a:pt x="858530" y="548539"/>
                    </a:lnTo>
                    <a:close/>
                    <a:moveTo>
                      <a:pt x="656072" y="691497"/>
                    </a:moveTo>
                    <a:cubicBezTo>
                      <a:pt x="656072" y="683905"/>
                      <a:pt x="662226" y="677751"/>
                      <a:pt x="669818" y="677751"/>
                    </a:cubicBezTo>
                    <a:cubicBezTo>
                      <a:pt x="677410" y="677751"/>
                      <a:pt x="683564" y="683905"/>
                      <a:pt x="683564" y="691497"/>
                    </a:cubicBezTo>
                    <a:cubicBezTo>
                      <a:pt x="683564" y="699089"/>
                      <a:pt x="677410" y="705243"/>
                      <a:pt x="669818" y="705243"/>
                    </a:cubicBezTo>
                    <a:cubicBezTo>
                      <a:pt x="662226" y="705243"/>
                      <a:pt x="656072" y="699089"/>
                      <a:pt x="656072" y="691497"/>
                    </a:cubicBezTo>
                    <a:close/>
                    <a:moveTo>
                      <a:pt x="562207" y="382018"/>
                    </a:moveTo>
                    <a:cubicBezTo>
                      <a:pt x="562207" y="389609"/>
                      <a:pt x="556053" y="395764"/>
                      <a:pt x="548461" y="395764"/>
                    </a:cubicBezTo>
                    <a:cubicBezTo>
                      <a:pt x="540870" y="395764"/>
                      <a:pt x="534716" y="389609"/>
                      <a:pt x="534716" y="382018"/>
                    </a:cubicBezTo>
                    <a:cubicBezTo>
                      <a:pt x="534716" y="374426"/>
                      <a:pt x="540870" y="368272"/>
                      <a:pt x="548461" y="368272"/>
                    </a:cubicBezTo>
                    <a:cubicBezTo>
                      <a:pt x="556053" y="368272"/>
                      <a:pt x="562207" y="374426"/>
                      <a:pt x="562207" y="382018"/>
                    </a:cubicBezTo>
                    <a:close/>
                    <a:moveTo>
                      <a:pt x="616405" y="179364"/>
                    </a:moveTo>
                    <a:cubicBezTo>
                      <a:pt x="616405" y="171772"/>
                      <a:pt x="622560" y="165618"/>
                      <a:pt x="630151" y="165618"/>
                    </a:cubicBezTo>
                    <a:cubicBezTo>
                      <a:pt x="637743" y="165618"/>
                      <a:pt x="643897" y="171772"/>
                      <a:pt x="643897" y="179364"/>
                    </a:cubicBezTo>
                    <a:cubicBezTo>
                      <a:pt x="643897" y="186956"/>
                      <a:pt x="637743" y="193110"/>
                      <a:pt x="630151" y="193110"/>
                    </a:cubicBezTo>
                    <a:cubicBezTo>
                      <a:pt x="622560" y="193110"/>
                      <a:pt x="616405" y="186956"/>
                      <a:pt x="616405" y="179364"/>
                    </a:cubicBezTo>
                    <a:close/>
                    <a:moveTo>
                      <a:pt x="566724" y="564445"/>
                    </a:moveTo>
                    <a:cubicBezTo>
                      <a:pt x="566724" y="572037"/>
                      <a:pt x="560570" y="578191"/>
                      <a:pt x="552978" y="578191"/>
                    </a:cubicBezTo>
                    <a:cubicBezTo>
                      <a:pt x="545386" y="578191"/>
                      <a:pt x="539232" y="572037"/>
                      <a:pt x="539232" y="564445"/>
                    </a:cubicBezTo>
                    <a:cubicBezTo>
                      <a:pt x="539232" y="556854"/>
                      <a:pt x="545386" y="550700"/>
                      <a:pt x="552978" y="550700"/>
                    </a:cubicBezTo>
                    <a:cubicBezTo>
                      <a:pt x="560570" y="550700"/>
                      <a:pt x="566724" y="556854"/>
                      <a:pt x="566724" y="564445"/>
                    </a:cubicBezTo>
                    <a:close/>
                  </a:path>
                </a:pathLst>
              </a:custGeom>
              <a:solidFill>
                <a:schemeClr val="tx1"/>
              </a:solidFill>
              <a:ln w="19622" cap="flat">
                <a:noFill/>
                <a:prstDash val="solid"/>
                <a:miter/>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grpSp>
        <p:grpSp>
          <p:nvGrpSpPr>
            <p:cNvPr id="11" name="Group 10">
              <a:extLst>
                <a:ext uri="{FF2B5EF4-FFF2-40B4-BE49-F238E27FC236}">
                  <a16:creationId xmlns:a16="http://schemas.microsoft.com/office/drawing/2014/main" id="{818B1B05-1B9F-4105-86C8-93D239261D28}"/>
                </a:ext>
              </a:extLst>
            </p:cNvPr>
            <p:cNvGrpSpPr/>
            <p:nvPr/>
          </p:nvGrpSpPr>
          <p:grpSpPr>
            <a:xfrm>
              <a:off x="5378146" y="2274914"/>
              <a:ext cx="2667000" cy="2591858"/>
              <a:chOff x="6223891" y="2274914"/>
              <a:chExt cx="2667000" cy="2591858"/>
            </a:xfrm>
          </p:grpSpPr>
          <p:sp>
            <p:nvSpPr>
              <p:cNvPr id="95" name="TextBox 94">
                <a:extLst>
                  <a:ext uri="{FF2B5EF4-FFF2-40B4-BE49-F238E27FC236}">
                    <a16:creationId xmlns:a16="http://schemas.microsoft.com/office/drawing/2014/main" id="{C13E002C-D106-4E69-A7F8-78F20F688723}"/>
                  </a:ext>
                </a:extLst>
              </p:cNvPr>
              <p:cNvSpPr txBox="1"/>
              <p:nvPr/>
            </p:nvSpPr>
            <p:spPr>
              <a:xfrm>
                <a:off x="6223891" y="3866498"/>
                <a:ext cx="2667000" cy="1000274"/>
              </a:xfrm>
              <a:prstGeom prst="rect">
                <a:avLst/>
              </a:prstGeom>
              <a:noFill/>
            </p:spPr>
            <p:txBody>
              <a:bodyPr wrap="square" rtlCol="0">
                <a:noAutofit/>
              </a:bodyPr>
              <a:lstStyle/>
              <a:p>
                <a:pPr algn="ctr" defTabSz="609576">
                  <a:defRPr/>
                </a:pPr>
                <a:r>
                  <a:rPr lang="en-US" sz="1667" b="1" dirty="0">
                    <a:solidFill>
                      <a:schemeClr val="accent1"/>
                    </a:solidFill>
                    <a:latin typeface="Amazon Ember"/>
                    <a:ea typeface="Amazon Ember Light" panose="020B0403020204020204" pitchFamily="34" charset="0"/>
                    <a:cs typeface="Amazon Ember Light" panose="020B0403020204020204" pitchFamily="34" charset="0"/>
                  </a:rPr>
                  <a:t>Managed</a:t>
                </a:r>
                <a:br>
                  <a:rPr lang="en-US" sz="1667" b="1" dirty="0">
                    <a:solidFill>
                      <a:schemeClr val="accent1"/>
                    </a:solidFill>
                    <a:latin typeface="Amazon Ember"/>
                    <a:ea typeface="Amazon Ember Light" panose="020B0403020204020204" pitchFamily="34" charset="0"/>
                    <a:cs typeface="Amazon Ember Light" panose="020B0403020204020204" pitchFamily="34" charset="0"/>
                  </a:rPr>
                </a:br>
                <a:r>
                  <a:rPr lang="en-US" sz="1667" b="1" dirty="0" err="1">
                    <a:solidFill>
                      <a:schemeClr val="accent1"/>
                    </a:solidFill>
                    <a:latin typeface="Amazon Ember"/>
                    <a:ea typeface="Amazon Ember Light" panose="020B0403020204020204" pitchFamily="34" charset="0"/>
                    <a:cs typeface="Amazon Ember Light" panose="020B0403020204020204" pitchFamily="34" charset="0"/>
                  </a:rPr>
                  <a:t>SageMaker</a:t>
                </a:r>
                <a:r>
                  <a:rPr lang="en-US" sz="1667" b="1" dirty="0">
                    <a:solidFill>
                      <a:schemeClr val="accent1"/>
                    </a:solidFill>
                    <a:latin typeface="Amazon Ember"/>
                    <a:ea typeface="Amazon Ember Light" panose="020B0403020204020204" pitchFamily="34" charset="0"/>
                    <a:cs typeface="Amazon Ember Light" panose="020B0403020204020204" pitchFamily="34" charset="0"/>
                  </a:rPr>
                  <a:t> training</a:t>
                </a:r>
                <a:endParaRPr lang="en-US" sz="1667" b="1" dirty="0">
                  <a:solidFill>
                    <a:schemeClr val="accent1"/>
                  </a:solidFill>
                  <a:latin typeface="Amazon Ember"/>
                  <a:ea typeface="Amazon Ember" panose="020B0603020204020204" pitchFamily="34" charset="0"/>
                  <a:cs typeface="Amazon Ember" panose="020B0603020204020204" pitchFamily="34" charset="0"/>
                </a:endParaRPr>
              </a:p>
            </p:txBody>
          </p:sp>
          <p:grpSp>
            <p:nvGrpSpPr>
              <p:cNvPr id="21" name="Graphic 15">
                <a:extLst>
                  <a:ext uri="{FF2B5EF4-FFF2-40B4-BE49-F238E27FC236}">
                    <a16:creationId xmlns:a16="http://schemas.microsoft.com/office/drawing/2014/main" id="{76576B1C-FA42-43E8-A008-A34102ED791B}"/>
                  </a:ext>
                </a:extLst>
              </p:cNvPr>
              <p:cNvGrpSpPr/>
              <p:nvPr/>
            </p:nvGrpSpPr>
            <p:grpSpPr>
              <a:xfrm>
                <a:off x="7056608" y="2274914"/>
                <a:ext cx="1001567" cy="1000045"/>
                <a:chOff x="10425745" y="3776261"/>
                <a:chExt cx="476345" cy="475621"/>
              </a:xfrm>
              <a:solidFill>
                <a:schemeClr val="tx1"/>
              </a:solidFill>
            </p:grpSpPr>
            <p:sp>
              <p:nvSpPr>
                <p:cNvPr id="22" name="Freeform: Shape 21">
                  <a:extLst>
                    <a:ext uri="{FF2B5EF4-FFF2-40B4-BE49-F238E27FC236}">
                      <a16:creationId xmlns:a16="http://schemas.microsoft.com/office/drawing/2014/main" id="{7D1EB360-C41C-4B2D-8078-5BC5BDC02F32}"/>
                    </a:ext>
                  </a:extLst>
                </p:cNvPr>
                <p:cNvSpPr/>
                <p:nvPr/>
              </p:nvSpPr>
              <p:spPr>
                <a:xfrm>
                  <a:off x="10682634" y="3781348"/>
                  <a:ext cx="219456" cy="470112"/>
                </a:xfrm>
                <a:custGeom>
                  <a:avLst/>
                  <a:gdLst>
                    <a:gd name="connsiteX0" fmla="*/ 219456 w 219456"/>
                    <a:gd name="connsiteY0" fmla="*/ 267748 h 470112"/>
                    <a:gd name="connsiteX1" fmla="*/ 215170 w 219456"/>
                    <a:gd name="connsiteY1" fmla="*/ 264795 h 470112"/>
                    <a:gd name="connsiteX2" fmla="*/ 186595 w 219456"/>
                    <a:gd name="connsiteY2" fmla="*/ 255746 h 470112"/>
                    <a:gd name="connsiteX3" fmla="*/ 185166 w 219456"/>
                    <a:gd name="connsiteY3" fmla="*/ 203073 h 470112"/>
                    <a:gd name="connsiteX4" fmla="*/ 213074 w 219456"/>
                    <a:gd name="connsiteY4" fmla="*/ 192500 h 470112"/>
                    <a:gd name="connsiteX5" fmla="*/ 218504 w 219456"/>
                    <a:gd name="connsiteY5" fmla="*/ 187262 h 470112"/>
                    <a:gd name="connsiteX6" fmla="*/ 218504 w 219456"/>
                    <a:gd name="connsiteY6" fmla="*/ 179737 h 470112"/>
                    <a:gd name="connsiteX7" fmla="*/ 181356 w 219456"/>
                    <a:gd name="connsiteY7" fmla="*/ 97441 h 470112"/>
                    <a:gd name="connsiteX8" fmla="*/ 168912 w 219456"/>
                    <a:gd name="connsiteY8" fmla="*/ 92283 h 470112"/>
                    <a:gd name="connsiteX9" fmla="*/ 168878 w 219456"/>
                    <a:gd name="connsiteY9" fmla="*/ 92297 h 470112"/>
                    <a:gd name="connsiteX10" fmla="*/ 168212 w 219456"/>
                    <a:gd name="connsiteY10" fmla="*/ 92297 h 470112"/>
                    <a:gd name="connsiteX11" fmla="*/ 141732 w 219456"/>
                    <a:gd name="connsiteY11" fmla="*/ 106013 h 470112"/>
                    <a:gd name="connsiteX12" fmla="*/ 103632 w 219456"/>
                    <a:gd name="connsiteY12" fmla="*/ 69914 h 470112"/>
                    <a:gd name="connsiteX13" fmla="*/ 115919 w 219456"/>
                    <a:gd name="connsiteY13" fmla="*/ 42672 h 470112"/>
                    <a:gd name="connsiteX14" fmla="*/ 111072 w 219456"/>
                    <a:gd name="connsiteY14" fmla="*/ 30104 h 470112"/>
                    <a:gd name="connsiteX15" fmla="*/ 111061 w 219456"/>
                    <a:gd name="connsiteY15" fmla="*/ 30099 h 470112"/>
                    <a:gd name="connsiteX16" fmla="*/ 111062 w 219456"/>
                    <a:gd name="connsiteY16" fmla="*/ 30099 h 470112"/>
                    <a:gd name="connsiteX17" fmla="*/ 30099 w 219456"/>
                    <a:gd name="connsiteY17" fmla="*/ 0 h 470112"/>
                    <a:gd name="connsiteX18" fmla="*/ 16478 w 219456"/>
                    <a:gd name="connsiteY18" fmla="*/ 0 h 470112"/>
                    <a:gd name="connsiteX19" fmla="*/ 13240 w 219456"/>
                    <a:gd name="connsiteY19" fmla="*/ 4381 h 470112"/>
                    <a:gd name="connsiteX20" fmla="*/ 3715 w 219456"/>
                    <a:gd name="connsiteY20" fmla="*/ 32956 h 470112"/>
                    <a:gd name="connsiteX21" fmla="*/ 0 w 219456"/>
                    <a:gd name="connsiteY21" fmla="*/ 32956 h 470112"/>
                    <a:gd name="connsiteX22" fmla="*/ 0 w 219456"/>
                    <a:gd name="connsiteY22" fmla="*/ 52006 h 470112"/>
                    <a:gd name="connsiteX23" fmla="*/ 9525 w 219456"/>
                    <a:gd name="connsiteY23" fmla="*/ 52959 h 470112"/>
                    <a:gd name="connsiteX24" fmla="*/ 20098 w 219456"/>
                    <a:gd name="connsiteY24" fmla="*/ 46387 h 470112"/>
                    <a:gd name="connsiteX25" fmla="*/ 28480 w 219456"/>
                    <a:gd name="connsiteY25" fmla="*/ 19907 h 470112"/>
                    <a:gd name="connsiteX26" fmla="*/ 94107 w 219456"/>
                    <a:gd name="connsiteY26" fmla="*/ 45339 h 470112"/>
                    <a:gd name="connsiteX27" fmla="*/ 82677 w 219456"/>
                    <a:gd name="connsiteY27" fmla="*/ 70295 h 470112"/>
                    <a:gd name="connsiteX28" fmla="*/ 86106 w 219456"/>
                    <a:gd name="connsiteY28" fmla="*/ 81725 h 470112"/>
                    <a:gd name="connsiteX29" fmla="*/ 131350 w 219456"/>
                    <a:gd name="connsiteY29" fmla="*/ 124301 h 470112"/>
                    <a:gd name="connsiteX30" fmla="*/ 143446 w 219456"/>
                    <a:gd name="connsiteY30" fmla="*/ 127159 h 470112"/>
                    <a:gd name="connsiteX31" fmla="*/ 168497 w 219456"/>
                    <a:gd name="connsiteY31" fmla="*/ 114300 h 470112"/>
                    <a:gd name="connsiteX32" fmla="*/ 197072 w 219456"/>
                    <a:gd name="connsiteY32" fmla="*/ 178118 h 470112"/>
                    <a:gd name="connsiteX33" fmla="*/ 171164 w 219456"/>
                    <a:gd name="connsiteY33" fmla="*/ 187643 h 470112"/>
                    <a:gd name="connsiteX34" fmla="*/ 165259 w 219456"/>
                    <a:gd name="connsiteY34" fmla="*/ 198406 h 470112"/>
                    <a:gd name="connsiteX35" fmla="*/ 166973 w 219456"/>
                    <a:gd name="connsiteY35" fmla="*/ 260414 h 470112"/>
                    <a:gd name="connsiteX36" fmla="*/ 173546 w 219456"/>
                    <a:gd name="connsiteY36" fmla="*/ 271082 h 470112"/>
                    <a:gd name="connsiteX37" fmla="*/ 199930 w 219456"/>
                    <a:gd name="connsiteY37" fmla="*/ 279368 h 470112"/>
                    <a:gd name="connsiteX38" fmla="*/ 174879 w 219456"/>
                    <a:gd name="connsiteY38" fmla="*/ 344805 h 470112"/>
                    <a:gd name="connsiteX39" fmla="*/ 149447 w 219456"/>
                    <a:gd name="connsiteY39" fmla="*/ 333851 h 470112"/>
                    <a:gd name="connsiteX40" fmla="*/ 137636 w 219456"/>
                    <a:gd name="connsiteY40" fmla="*/ 337280 h 470112"/>
                    <a:gd name="connsiteX41" fmla="*/ 94774 w 219456"/>
                    <a:gd name="connsiteY41" fmla="*/ 382429 h 470112"/>
                    <a:gd name="connsiteX42" fmla="*/ 91916 w 219456"/>
                    <a:gd name="connsiteY42" fmla="*/ 394525 h 470112"/>
                    <a:gd name="connsiteX43" fmla="*/ 105156 w 219456"/>
                    <a:gd name="connsiteY43" fmla="*/ 419100 h 470112"/>
                    <a:gd name="connsiteX44" fmla="*/ 41053 w 219456"/>
                    <a:gd name="connsiteY44" fmla="*/ 447675 h 470112"/>
                    <a:gd name="connsiteX45" fmla="*/ 31528 w 219456"/>
                    <a:gd name="connsiteY45" fmla="*/ 422053 h 470112"/>
                    <a:gd name="connsiteX46" fmla="*/ 20098 w 219456"/>
                    <a:gd name="connsiteY46" fmla="*/ 416433 h 470112"/>
                    <a:gd name="connsiteX47" fmla="*/ 381 w 219456"/>
                    <a:gd name="connsiteY47" fmla="*/ 419100 h 470112"/>
                    <a:gd name="connsiteX48" fmla="*/ 381 w 219456"/>
                    <a:gd name="connsiteY48" fmla="*/ 438150 h 470112"/>
                    <a:gd name="connsiteX49" fmla="*/ 15716 w 219456"/>
                    <a:gd name="connsiteY49" fmla="*/ 436340 h 470112"/>
                    <a:gd name="connsiteX50" fmla="*/ 26289 w 219456"/>
                    <a:gd name="connsiteY50" fmla="*/ 463963 h 470112"/>
                    <a:gd name="connsiteX51" fmla="*/ 31528 w 219456"/>
                    <a:gd name="connsiteY51" fmla="*/ 469297 h 470112"/>
                    <a:gd name="connsiteX52" fmla="*/ 39243 w 219456"/>
                    <a:gd name="connsiteY52" fmla="*/ 469297 h 470112"/>
                    <a:gd name="connsiteX53" fmla="*/ 121729 w 219456"/>
                    <a:gd name="connsiteY53" fmla="*/ 432530 h 470112"/>
                    <a:gd name="connsiteX54" fmla="*/ 126762 w 219456"/>
                    <a:gd name="connsiteY54" fmla="*/ 420035 h 470112"/>
                    <a:gd name="connsiteX55" fmla="*/ 126301 w 219456"/>
                    <a:gd name="connsiteY55" fmla="*/ 419100 h 470112"/>
                    <a:gd name="connsiteX56" fmla="*/ 112681 w 219456"/>
                    <a:gd name="connsiteY56" fmla="*/ 392811 h 470112"/>
                    <a:gd name="connsiteX57" fmla="*/ 148971 w 219456"/>
                    <a:gd name="connsiteY57" fmla="*/ 354711 h 470112"/>
                    <a:gd name="connsiteX58" fmla="*/ 176117 w 219456"/>
                    <a:gd name="connsiteY58" fmla="*/ 366808 h 470112"/>
                    <a:gd name="connsiteX59" fmla="*/ 188855 w 219456"/>
                    <a:gd name="connsiteY59" fmla="*/ 362426 h 470112"/>
                    <a:gd name="connsiteX60" fmla="*/ 189071 w 219456"/>
                    <a:gd name="connsiteY60" fmla="*/ 361950 h 470112"/>
                    <a:gd name="connsiteX61" fmla="*/ 219456 w 219456"/>
                    <a:gd name="connsiteY61" fmla="*/ 282321 h 47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9456" h="470112">
                      <a:moveTo>
                        <a:pt x="219456" y="267748"/>
                      </a:moveTo>
                      <a:cubicBezTo>
                        <a:pt x="218351" y="266361"/>
                        <a:pt x="216859" y="265333"/>
                        <a:pt x="215170" y="264795"/>
                      </a:cubicBezTo>
                      <a:lnTo>
                        <a:pt x="186595" y="255746"/>
                      </a:lnTo>
                      <a:cubicBezTo>
                        <a:pt x="188406" y="238201"/>
                        <a:pt x="187926" y="220494"/>
                        <a:pt x="185166" y="203073"/>
                      </a:cubicBezTo>
                      <a:lnTo>
                        <a:pt x="213074" y="192500"/>
                      </a:lnTo>
                      <a:cubicBezTo>
                        <a:pt x="215528" y="191576"/>
                        <a:pt x="217492" y="189681"/>
                        <a:pt x="218504" y="187262"/>
                      </a:cubicBezTo>
                      <a:cubicBezTo>
                        <a:pt x="219536" y="184860"/>
                        <a:pt x="219536" y="182139"/>
                        <a:pt x="218504" y="179737"/>
                      </a:cubicBezTo>
                      <a:lnTo>
                        <a:pt x="181356" y="97441"/>
                      </a:lnTo>
                      <a:cubicBezTo>
                        <a:pt x="179344" y="92580"/>
                        <a:pt x="173773" y="90271"/>
                        <a:pt x="168912" y="92283"/>
                      </a:cubicBezTo>
                      <a:cubicBezTo>
                        <a:pt x="168901" y="92288"/>
                        <a:pt x="168890" y="92293"/>
                        <a:pt x="168878" y="92297"/>
                      </a:cubicBezTo>
                      <a:lnTo>
                        <a:pt x="168212" y="92297"/>
                      </a:lnTo>
                      <a:lnTo>
                        <a:pt x="141732" y="106013"/>
                      </a:lnTo>
                      <a:cubicBezTo>
                        <a:pt x="130653" y="92377"/>
                        <a:pt x="117846" y="80241"/>
                        <a:pt x="103632" y="69914"/>
                      </a:cubicBezTo>
                      <a:lnTo>
                        <a:pt x="115919" y="42672"/>
                      </a:lnTo>
                      <a:cubicBezTo>
                        <a:pt x="118051" y="37863"/>
                        <a:pt x="115881" y="32236"/>
                        <a:pt x="111072" y="30104"/>
                      </a:cubicBezTo>
                      <a:cubicBezTo>
                        <a:pt x="111069" y="30102"/>
                        <a:pt x="111065" y="30101"/>
                        <a:pt x="111061" y="30099"/>
                      </a:cubicBezTo>
                      <a:lnTo>
                        <a:pt x="111062" y="30099"/>
                      </a:lnTo>
                      <a:lnTo>
                        <a:pt x="30099" y="0"/>
                      </a:lnTo>
                      <a:lnTo>
                        <a:pt x="16478" y="0"/>
                      </a:lnTo>
                      <a:cubicBezTo>
                        <a:pt x="14995" y="1114"/>
                        <a:pt x="13870" y="2637"/>
                        <a:pt x="13240" y="4381"/>
                      </a:cubicBezTo>
                      <a:lnTo>
                        <a:pt x="3715" y="32956"/>
                      </a:lnTo>
                      <a:lnTo>
                        <a:pt x="0" y="32956"/>
                      </a:lnTo>
                      <a:lnTo>
                        <a:pt x="0" y="52006"/>
                      </a:lnTo>
                      <a:cubicBezTo>
                        <a:pt x="3206" y="51786"/>
                        <a:pt x="6426" y="52108"/>
                        <a:pt x="9525" y="52959"/>
                      </a:cubicBezTo>
                      <a:cubicBezTo>
                        <a:pt x="14191" y="53693"/>
                        <a:pt x="18691" y="50896"/>
                        <a:pt x="20098" y="46387"/>
                      </a:cubicBezTo>
                      <a:lnTo>
                        <a:pt x="28480" y="19907"/>
                      </a:lnTo>
                      <a:lnTo>
                        <a:pt x="94107" y="45339"/>
                      </a:lnTo>
                      <a:lnTo>
                        <a:pt x="82677" y="70295"/>
                      </a:lnTo>
                      <a:cubicBezTo>
                        <a:pt x="80996" y="74437"/>
                        <a:pt x="82422" y="79191"/>
                        <a:pt x="86106" y="81725"/>
                      </a:cubicBezTo>
                      <a:cubicBezTo>
                        <a:pt x="103522" y="93212"/>
                        <a:pt x="118827" y="107615"/>
                        <a:pt x="131350" y="124301"/>
                      </a:cubicBezTo>
                      <a:cubicBezTo>
                        <a:pt x="134119" y="128116"/>
                        <a:pt x="139263" y="129331"/>
                        <a:pt x="143446" y="127159"/>
                      </a:cubicBezTo>
                      <a:lnTo>
                        <a:pt x="168497" y="114300"/>
                      </a:lnTo>
                      <a:lnTo>
                        <a:pt x="197072" y="178118"/>
                      </a:lnTo>
                      <a:lnTo>
                        <a:pt x="171164" y="187643"/>
                      </a:lnTo>
                      <a:cubicBezTo>
                        <a:pt x="166838" y="189314"/>
                        <a:pt x="164344" y="193859"/>
                        <a:pt x="165259" y="198406"/>
                      </a:cubicBezTo>
                      <a:cubicBezTo>
                        <a:pt x="169352" y="218827"/>
                        <a:pt x="169931" y="239797"/>
                        <a:pt x="166973" y="260414"/>
                      </a:cubicBezTo>
                      <a:cubicBezTo>
                        <a:pt x="166188" y="265113"/>
                        <a:pt x="168995" y="269670"/>
                        <a:pt x="173546" y="271082"/>
                      </a:cubicBezTo>
                      <a:lnTo>
                        <a:pt x="199930" y="279368"/>
                      </a:lnTo>
                      <a:lnTo>
                        <a:pt x="174879" y="344805"/>
                      </a:lnTo>
                      <a:lnTo>
                        <a:pt x="149447" y="333851"/>
                      </a:lnTo>
                      <a:cubicBezTo>
                        <a:pt x="145201" y="331959"/>
                        <a:pt x="140209" y="333408"/>
                        <a:pt x="137636" y="337280"/>
                      </a:cubicBezTo>
                      <a:cubicBezTo>
                        <a:pt x="125992" y="354635"/>
                        <a:pt x="111501" y="369899"/>
                        <a:pt x="94774" y="382429"/>
                      </a:cubicBezTo>
                      <a:cubicBezTo>
                        <a:pt x="90959" y="385198"/>
                        <a:pt x="89744" y="390342"/>
                        <a:pt x="91916" y="394525"/>
                      </a:cubicBezTo>
                      <a:lnTo>
                        <a:pt x="105156" y="419100"/>
                      </a:lnTo>
                      <a:lnTo>
                        <a:pt x="41053" y="447675"/>
                      </a:lnTo>
                      <a:lnTo>
                        <a:pt x="31528" y="422053"/>
                      </a:lnTo>
                      <a:cubicBezTo>
                        <a:pt x="29715" y="417533"/>
                        <a:pt x="24784" y="415109"/>
                        <a:pt x="20098" y="416433"/>
                      </a:cubicBezTo>
                      <a:cubicBezTo>
                        <a:pt x="13577" y="417667"/>
                        <a:pt x="6996" y="418558"/>
                        <a:pt x="381" y="419100"/>
                      </a:cubicBezTo>
                      <a:lnTo>
                        <a:pt x="381" y="438150"/>
                      </a:lnTo>
                      <a:cubicBezTo>
                        <a:pt x="5534" y="437970"/>
                        <a:pt x="10663" y="437365"/>
                        <a:pt x="15716" y="436340"/>
                      </a:cubicBezTo>
                      <a:lnTo>
                        <a:pt x="26289" y="463963"/>
                      </a:lnTo>
                      <a:cubicBezTo>
                        <a:pt x="27235" y="466380"/>
                        <a:pt x="29128" y="468307"/>
                        <a:pt x="31528" y="469297"/>
                      </a:cubicBezTo>
                      <a:cubicBezTo>
                        <a:pt x="33984" y="470385"/>
                        <a:pt x="36786" y="470385"/>
                        <a:pt x="39243" y="469297"/>
                      </a:cubicBezTo>
                      <a:lnTo>
                        <a:pt x="121729" y="432530"/>
                      </a:lnTo>
                      <a:cubicBezTo>
                        <a:pt x="126570" y="430469"/>
                        <a:pt x="128822" y="424875"/>
                        <a:pt x="126762" y="420035"/>
                      </a:cubicBezTo>
                      <a:cubicBezTo>
                        <a:pt x="126625" y="419715"/>
                        <a:pt x="126472" y="419403"/>
                        <a:pt x="126301" y="419100"/>
                      </a:cubicBezTo>
                      <a:lnTo>
                        <a:pt x="112681" y="392811"/>
                      </a:lnTo>
                      <a:cubicBezTo>
                        <a:pt x="126385" y="381745"/>
                        <a:pt x="138584" y="368937"/>
                        <a:pt x="148971" y="354711"/>
                      </a:cubicBezTo>
                      <a:lnTo>
                        <a:pt x="176117" y="366808"/>
                      </a:lnTo>
                      <a:cubicBezTo>
                        <a:pt x="180845" y="369115"/>
                        <a:pt x="186548" y="367153"/>
                        <a:pt x="188855" y="362426"/>
                      </a:cubicBezTo>
                      <a:cubicBezTo>
                        <a:pt x="188931" y="362269"/>
                        <a:pt x="189004" y="362111"/>
                        <a:pt x="189071" y="361950"/>
                      </a:cubicBezTo>
                      <a:lnTo>
                        <a:pt x="219456" y="282321"/>
                      </a:lnTo>
                      <a:close/>
                    </a:path>
                  </a:pathLst>
                </a:custGeom>
                <a:grpFill/>
                <a:ln w="9525" cap="flat">
                  <a:noFill/>
                  <a:prstDash val="solid"/>
                  <a:miter/>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24" name="Freeform: Shape 23">
                  <a:extLst>
                    <a:ext uri="{FF2B5EF4-FFF2-40B4-BE49-F238E27FC236}">
                      <a16:creationId xmlns:a16="http://schemas.microsoft.com/office/drawing/2014/main" id="{314722F6-00D7-414C-84DA-636C428FE5DC}"/>
                    </a:ext>
                  </a:extLst>
                </p:cNvPr>
                <p:cNvSpPr/>
                <p:nvPr/>
              </p:nvSpPr>
              <p:spPr>
                <a:xfrm>
                  <a:off x="10683016" y="3913936"/>
                  <a:ext cx="85725" cy="200786"/>
                </a:xfrm>
                <a:custGeom>
                  <a:avLst/>
                  <a:gdLst>
                    <a:gd name="connsiteX0" fmla="*/ 85725 w 85725"/>
                    <a:gd name="connsiteY0" fmla="*/ 100489 h 200786"/>
                    <a:gd name="connsiteX1" fmla="*/ 0 w 85725"/>
                    <a:gd name="connsiteY1" fmla="*/ 0 h 200786"/>
                    <a:gd name="connsiteX2" fmla="*/ 0 w 85725"/>
                    <a:gd name="connsiteY2" fmla="*/ 19050 h 200786"/>
                    <a:gd name="connsiteX3" fmla="*/ 66031 w 85725"/>
                    <a:gd name="connsiteY3" fmla="*/ 115706 h 200786"/>
                    <a:gd name="connsiteX4" fmla="*/ 0 w 85725"/>
                    <a:gd name="connsiteY4" fmla="*/ 181737 h 200786"/>
                    <a:gd name="connsiteX5" fmla="*/ 0 w 85725"/>
                    <a:gd name="connsiteY5" fmla="*/ 200787 h 200786"/>
                    <a:gd name="connsiteX6" fmla="*/ 85725 w 85725"/>
                    <a:gd name="connsiteY6" fmla="*/ 100489 h 2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 h="200786">
                      <a:moveTo>
                        <a:pt x="85725" y="100489"/>
                      </a:moveTo>
                      <a:cubicBezTo>
                        <a:pt x="85541" y="50546"/>
                        <a:pt x="49289" y="8052"/>
                        <a:pt x="0" y="0"/>
                      </a:cubicBezTo>
                      <a:lnTo>
                        <a:pt x="0" y="19050"/>
                      </a:lnTo>
                      <a:cubicBezTo>
                        <a:pt x="44925" y="27507"/>
                        <a:pt x="74488" y="70781"/>
                        <a:pt x="66031" y="115706"/>
                      </a:cubicBezTo>
                      <a:cubicBezTo>
                        <a:pt x="59723" y="149216"/>
                        <a:pt x="33510" y="175429"/>
                        <a:pt x="0" y="181737"/>
                      </a:cubicBezTo>
                      <a:lnTo>
                        <a:pt x="0" y="200787"/>
                      </a:lnTo>
                      <a:cubicBezTo>
                        <a:pt x="49301" y="192894"/>
                        <a:pt x="85606" y="150417"/>
                        <a:pt x="85725" y="100489"/>
                      </a:cubicBezTo>
                      <a:close/>
                    </a:path>
                  </a:pathLst>
                </a:custGeom>
                <a:grpFill/>
                <a:ln w="9525" cap="flat">
                  <a:noFill/>
                  <a:prstDash val="solid"/>
                  <a:miter/>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25" name="Freeform: Shape 24">
                  <a:extLst>
                    <a:ext uri="{FF2B5EF4-FFF2-40B4-BE49-F238E27FC236}">
                      <a16:creationId xmlns:a16="http://schemas.microsoft.com/office/drawing/2014/main" id="{1F37253D-1042-42CE-8D58-697C7620E847}"/>
                    </a:ext>
                  </a:extLst>
                </p:cNvPr>
                <p:cNvSpPr/>
                <p:nvPr/>
              </p:nvSpPr>
              <p:spPr>
                <a:xfrm>
                  <a:off x="10425745" y="3776261"/>
                  <a:ext cx="247841" cy="475621"/>
                </a:xfrm>
                <a:custGeom>
                  <a:avLst/>
                  <a:gdLst>
                    <a:gd name="connsiteX0" fmla="*/ 243269 w 247841"/>
                    <a:gd name="connsiteY0" fmla="*/ 36423 h 475621"/>
                    <a:gd name="connsiteX1" fmla="*/ 186119 w 247841"/>
                    <a:gd name="connsiteY1" fmla="*/ 1276 h 475621"/>
                    <a:gd name="connsiteX2" fmla="*/ 176594 w 247841"/>
                    <a:gd name="connsiteY2" fmla="*/ 1276 h 475621"/>
                    <a:gd name="connsiteX3" fmla="*/ 62294 w 247841"/>
                    <a:gd name="connsiteY3" fmla="*/ 68904 h 475621"/>
                    <a:gd name="connsiteX4" fmla="*/ 57151 w 247841"/>
                    <a:gd name="connsiteY4" fmla="*/ 77000 h 475621"/>
                    <a:gd name="connsiteX5" fmla="*/ 57151 w 247841"/>
                    <a:gd name="connsiteY5" fmla="*/ 144627 h 475621"/>
                    <a:gd name="connsiteX6" fmla="*/ 5335 w 247841"/>
                    <a:gd name="connsiteY6" fmla="*/ 171869 h 475621"/>
                    <a:gd name="connsiteX7" fmla="*/ 1 w 247841"/>
                    <a:gd name="connsiteY7" fmla="*/ 180441 h 475621"/>
                    <a:gd name="connsiteX8" fmla="*/ 1 w 247841"/>
                    <a:gd name="connsiteY8" fmla="*/ 294741 h 475621"/>
                    <a:gd name="connsiteX9" fmla="*/ 4192 w 247841"/>
                    <a:gd name="connsiteY9" fmla="*/ 302742 h 475621"/>
                    <a:gd name="connsiteX10" fmla="*/ 57246 w 247841"/>
                    <a:gd name="connsiteY10" fmla="*/ 337318 h 475621"/>
                    <a:gd name="connsiteX11" fmla="*/ 57246 w 247841"/>
                    <a:gd name="connsiteY11" fmla="*/ 399516 h 475621"/>
                    <a:gd name="connsiteX12" fmla="*/ 61723 w 247841"/>
                    <a:gd name="connsiteY12" fmla="*/ 407708 h 475621"/>
                    <a:gd name="connsiteX13" fmla="*/ 176023 w 247841"/>
                    <a:gd name="connsiteY13" fmla="*/ 473621 h 475621"/>
                    <a:gd name="connsiteX14" fmla="*/ 181071 w 247841"/>
                    <a:gd name="connsiteY14" fmla="*/ 475621 h 475621"/>
                    <a:gd name="connsiteX15" fmla="*/ 185929 w 247841"/>
                    <a:gd name="connsiteY15" fmla="*/ 474288 h 475621"/>
                    <a:gd name="connsiteX16" fmla="*/ 243079 w 247841"/>
                    <a:gd name="connsiteY16" fmla="*/ 440760 h 475621"/>
                    <a:gd name="connsiteX17" fmla="*/ 247841 w 247841"/>
                    <a:gd name="connsiteY17" fmla="*/ 432568 h 475621"/>
                    <a:gd name="connsiteX18" fmla="*/ 247841 w 247841"/>
                    <a:gd name="connsiteY18" fmla="*/ 44615 h 475621"/>
                    <a:gd name="connsiteX19" fmla="*/ 243269 w 247841"/>
                    <a:gd name="connsiteY19" fmla="*/ 36423 h 475621"/>
                    <a:gd name="connsiteX20" fmla="*/ 228696 w 247841"/>
                    <a:gd name="connsiteY20" fmla="*/ 426948 h 475621"/>
                    <a:gd name="connsiteX21" fmla="*/ 181071 w 247841"/>
                    <a:gd name="connsiteY21" fmla="*/ 454857 h 475621"/>
                    <a:gd name="connsiteX22" fmla="*/ 138304 w 247841"/>
                    <a:gd name="connsiteY22" fmla="*/ 430187 h 475621"/>
                    <a:gd name="connsiteX23" fmla="*/ 191834 w 247841"/>
                    <a:gd name="connsiteY23" fmla="*/ 398088 h 475621"/>
                    <a:gd name="connsiteX24" fmla="*/ 182309 w 247841"/>
                    <a:gd name="connsiteY24" fmla="*/ 381800 h 475621"/>
                    <a:gd name="connsiteX25" fmla="*/ 119730 w 247841"/>
                    <a:gd name="connsiteY25" fmla="*/ 419328 h 475621"/>
                    <a:gd name="connsiteX26" fmla="*/ 76296 w 247841"/>
                    <a:gd name="connsiteY26" fmla="*/ 394373 h 475621"/>
                    <a:gd name="connsiteX27" fmla="*/ 76296 w 247841"/>
                    <a:gd name="connsiteY27" fmla="*/ 337890 h 475621"/>
                    <a:gd name="connsiteX28" fmla="*/ 127540 w 247841"/>
                    <a:gd name="connsiteY28" fmla="*/ 308362 h 475621"/>
                    <a:gd name="connsiteX29" fmla="*/ 118015 w 247841"/>
                    <a:gd name="connsiteY29" fmla="*/ 291884 h 475621"/>
                    <a:gd name="connsiteX30" fmla="*/ 66771 w 247841"/>
                    <a:gd name="connsiteY30" fmla="*/ 321126 h 475621"/>
                    <a:gd name="connsiteX31" fmla="*/ 19146 w 247841"/>
                    <a:gd name="connsiteY31" fmla="*/ 289122 h 475621"/>
                    <a:gd name="connsiteX32" fmla="*/ 19146 w 247841"/>
                    <a:gd name="connsiteY32" fmla="*/ 243878 h 475621"/>
                    <a:gd name="connsiteX33" fmla="*/ 69247 w 247841"/>
                    <a:gd name="connsiteY33" fmla="*/ 215303 h 475621"/>
                    <a:gd name="connsiteX34" fmla="*/ 59722 w 247841"/>
                    <a:gd name="connsiteY34" fmla="*/ 198825 h 475621"/>
                    <a:gd name="connsiteX35" fmla="*/ 19146 w 247841"/>
                    <a:gd name="connsiteY35" fmla="*/ 221875 h 475621"/>
                    <a:gd name="connsiteX36" fmla="*/ 19146 w 247841"/>
                    <a:gd name="connsiteY36" fmla="*/ 186061 h 475621"/>
                    <a:gd name="connsiteX37" fmla="*/ 66771 w 247841"/>
                    <a:gd name="connsiteY37" fmla="*/ 161391 h 475621"/>
                    <a:gd name="connsiteX38" fmla="*/ 114396 w 247841"/>
                    <a:gd name="connsiteY38" fmla="*/ 188061 h 475621"/>
                    <a:gd name="connsiteX39" fmla="*/ 114396 w 247841"/>
                    <a:gd name="connsiteY39" fmla="*/ 232543 h 475621"/>
                    <a:gd name="connsiteX40" fmla="*/ 60865 w 247841"/>
                    <a:gd name="connsiteY40" fmla="*/ 263118 h 475621"/>
                    <a:gd name="connsiteX41" fmla="*/ 70390 w 247841"/>
                    <a:gd name="connsiteY41" fmla="*/ 279406 h 475621"/>
                    <a:gd name="connsiteX42" fmla="*/ 123921 w 247841"/>
                    <a:gd name="connsiteY42" fmla="*/ 248259 h 475621"/>
                    <a:gd name="connsiteX43" fmla="*/ 171546 w 247841"/>
                    <a:gd name="connsiteY43" fmla="*/ 271786 h 475621"/>
                    <a:gd name="connsiteX44" fmla="*/ 171546 w 247841"/>
                    <a:gd name="connsiteY44" fmla="*/ 326079 h 475621"/>
                    <a:gd name="connsiteX45" fmla="*/ 110681 w 247841"/>
                    <a:gd name="connsiteY45" fmla="*/ 361035 h 475621"/>
                    <a:gd name="connsiteX46" fmla="*/ 120206 w 247841"/>
                    <a:gd name="connsiteY46" fmla="*/ 377704 h 475621"/>
                    <a:gd name="connsiteX47" fmla="*/ 228696 w 247841"/>
                    <a:gd name="connsiteY47" fmla="*/ 313601 h 475621"/>
                    <a:gd name="connsiteX48" fmla="*/ 190596 w 247841"/>
                    <a:gd name="connsiteY48" fmla="*/ 314934 h 475621"/>
                    <a:gd name="connsiteX49" fmla="*/ 190596 w 247841"/>
                    <a:gd name="connsiteY49" fmla="*/ 262261 h 475621"/>
                    <a:gd name="connsiteX50" fmla="*/ 185548 w 247841"/>
                    <a:gd name="connsiteY50" fmla="*/ 253689 h 475621"/>
                    <a:gd name="connsiteX51" fmla="*/ 133446 w 247841"/>
                    <a:gd name="connsiteY51" fmla="*/ 227495 h 475621"/>
                    <a:gd name="connsiteX52" fmla="*/ 133446 w 247841"/>
                    <a:gd name="connsiteY52" fmla="*/ 184251 h 475621"/>
                    <a:gd name="connsiteX53" fmla="*/ 185738 w 247841"/>
                    <a:gd name="connsiteY53" fmla="*/ 154819 h 475621"/>
                    <a:gd name="connsiteX54" fmla="*/ 190596 w 247841"/>
                    <a:gd name="connsiteY54" fmla="*/ 146532 h 475621"/>
                    <a:gd name="connsiteX55" fmla="*/ 190596 w 247841"/>
                    <a:gd name="connsiteY55" fmla="*/ 71761 h 475621"/>
                    <a:gd name="connsiteX56" fmla="*/ 171546 w 247841"/>
                    <a:gd name="connsiteY56" fmla="*/ 71761 h 475621"/>
                    <a:gd name="connsiteX57" fmla="*/ 171546 w 247841"/>
                    <a:gd name="connsiteY57" fmla="*/ 140722 h 475621"/>
                    <a:gd name="connsiteX58" fmla="*/ 123921 w 247841"/>
                    <a:gd name="connsiteY58" fmla="*/ 167011 h 475621"/>
                    <a:gd name="connsiteX59" fmla="*/ 76296 w 247841"/>
                    <a:gd name="connsiteY59" fmla="*/ 140341 h 475621"/>
                    <a:gd name="connsiteX60" fmla="*/ 76296 w 247841"/>
                    <a:gd name="connsiteY60" fmla="*/ 78429 h 475621"/>
                    <a:gd name="connsiteX61" fmla="*/ 114396 w 247841"/>
                    <a:gd name="connsiteY61" fmla="*/ 55473 h 475621"/>
                    <a:gd name="connsiteX62" fmla="*/ 114396 w 247841"/>
                    <a:gd name="connsiteY62" fmla="*/ 109861 h 475621"/>
                    <a:gd name="connsiteX63" fmla="*/ 133446 w 247841"/>
                    <a:gd name="connsiteY63" fmla="*/ 109861 h 475621"/>
                    <a:gd name="connsiteX64" fmla="*/ 133446 w 247841"/>
                    <a:gd name="connsiteY64" fmla="*/ 44234 h 475621"/>
                    <a:gd name="connsiteX65" fmla="*/ 181071 w 247841"/>
                    <a:gd name="connsiteY65" fmla="*/ 16421 h 475621"/>
                    <a:gd name="connsiteX66" fmla="*/ 228696 w 247841"/>
                    <a:gd name="connsiteY66" fmla="*/ 45853 h 475621"/>
                    <a:gd name="connsiteX67" fmla="*/ 228696 w 247841"/>
                    <a:gd name="connsiteY67" fmla="*/ 211683 h 475621"/>
                    <a:gd name="connsiteX68" fmla="*/ 195644 w 247841"/>
                    <a:gd name="connsiteY68" fmla="*/ 192633 h 475621"/>
                    <a:gd name="connsiteX69" fmla="*/ 186119 w 247841"/>
                    <a:gd name="connsiteY69" fmla="*/ 209112 h 475621"/>
                    <a:gd name="connsiteX70" fmla="*/ 228696 w 247841"/>
                    <a:gd name="connsiteY70" fmla="*/ 233686 h 475621"/>
                    <a:gd name="connsiteX71" fmla="*/ 228696 w 247841"/>
                    <a:gd name="connsiteY71" fmla="*/ 293313 h 4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7841" h="475621">
                      <a:moveTo>
                        <a:pt x="243269" y="36423"/>
                      </a:moveTo>
                      <a:lnTo>
                        <a:pt x="186119" y="1276"/>
                      </a:lnTo>
                      <a:cubicBezTo>
                        <a:pt x="183172" y="-425"/>
                        <a:pt x="179541" y="-425"/>
                        <a:pt x="176594" y="1276"/>
                      </a:cubicBezTo>
                      <a:lnTo>
                        <a:pt x="62294" y="68904"/>
                      </a:lnTo>
                      <a:cubicBezTo>
                        <a:pt x="59247" y="70479"/>
                        <a:pt x="57282" y="73572"/>
                        <a:pt x="57151" y="77000"/>
                      </a:cubicBezTo>
                      <a:lnTo>
                        <a:pt x="57151" y="144627"/>
                      </a:lnTo>
                      <a:lnTo>
                        <a:pt x="5335" y="171869"/>
                      </a:lnTo>
                      <a:cubicBezTo>
                        <a:pt x="2064" y="173471"/>
                        <a:pt x="-7" y="176799"/>
                        <a:pt x="1" y="180441"/>
                      </a:cubicBezTo>
                      <a:lnTo>
                        <a:pt x="1" y="294741"/>
                      </a:lnTo>
                      <a:cubicBezTo>
                        <a:pt x="-36" y="297943"/>
                        <a:pt x="1539" y="300949"/>
                        <a:pt x="4192" y="302742"/>
                      </a:cubicBezTo>
                      <a:lnTo>
                        <a:pt x="57246" y="337318"/>
                      </a:lnTo>
                      <a:lnTo>
                        <a:pt x="57246" y="399516"/>
                      </a:lnTo>
                      <a:cubicBezTo>
                        <a:pt x="57206" y="402841"/>
                        <a:pt x="58903" y="405946"/>
                        <a:pt x="61723" y="407708"/>
                      </a:cubicBezTo>
                      <a:lnTo>
                        <a:pt x="176023" y="473621"/>
                      </a:lnTo>
                      <a:cubicBezTo>
                        <a:pt x="177491" y="474736"/>
                        <a:pt x="179237" y="475428"/>
                        <a:pt x="181071" y="475621"/>
                      </a:cubicBezTo>
                      <a:cubicBezTo>
                        <a:pt x="182780" y="475621"/>
                        <a:pt x="184458" y="475160"/>
                        <a:pt x="185929" y="474288"/>
                      </a:cubicBezTo>
                      <a:lnTo>
                        <a:pt x="243079" y="440760"/>
                      </a:lnTo>
                      <a:cubicBezTo>
                        <a:pt x="246008" y="439068"/>
                        <a:pt x="247821" y="435951"/>
                        <a:pt x="247841" y="432568"/>
                      </a:cubicBezTo>
                      <a:lnTo>
                        <a:pt x="247841" y="44615"/>
                      </a:lnTo>
                      <a:cubicBezTo>
                        <a:pt x="247861" y="41271"/>
                        <a:pt x="246125" y="38162"/>
                        <a:pt x="243269" y="36423"/>
                      </a:cubicBezTo>
                      <a:close/>
                      <a:moveTo>
                        <a:pt x="228696" y="426948"/>
                      </a:moveTo>
                      <a:lnTo>
                        <a:pt x="181071" y="454857"/>
                      </a:lnTo>
                      <a:lnTo>
                        <a:pt x="138304" y="430187"/>
                      </a:lnTo>
                      <a:lnTo>
                        <a:pt x="191834" y="398088"/>
                      </a:lnTo>
                      <a:lnTo>
                        <a:pt x="182309" y="381800"/>
                      </a:lnTo>
                      <a:lnTo>
                        <a:pt x="119730" y="419328"/>
                      </a:lnTo>
                      <a:lnTo>
                        <a:pt x="76296" y="394373"/>
                      </a:lnTo>
                      <a:lnTo>
                        <a:pt x="76296" y="337890"/>
                      </a:lnTo>
                      <a:lnTo>
                        <a:pt x="127540" y="308362"/>
                      </a:lnTo>
                      <a:lnTo>
                        <a:pt x="118015" y="291884"/>
                      </a:lnTo>
                      <a:lnTo>
                        <a:pt x="66771" y="321126"/>
                      </a:lnTo>
                      <a:lnTo>
                        <a:pt x="19146" y="289122"/>
                      </a:lnTo>
                      <a:lnTo>
                        <a:pt x="19146" y="243878"/>
                      </a:lnTo>
                      <a:lnTo>
                        <a:pt x="69247" y="215303"/>
                      </a:lnTo>
                      <a:lnTo>
                        <a:pt x="59722" y="198825"/>
                      </a:lnTo>
                      <a:lnTo>
                        <a:pt x="19146" y="221875"/>
                      </a:lnTo>
                      <a:lnTo>
                        <a:pt x="19146" y="186061"/>
                      </a:lnTo>
                      <a:lnTo>
                        <a:pt x="66771" y="161391"/>
                      </a:lnTo>
                      <a:lnTo>
                        <a:pt x="114396" y="188061"/>
                      </a:lnTo>
                      <a:lnTo>
                        <a:pt x="114396" y="232543"/>
                      </a:lnTo>
                      <a:lnTo>
                        <a:pt x="60865" y="263118"/>
                      </a:lnTo>
                      <a:lnTo>
                        <a:pt x="70390" y="279406"/>
                      </a:lnTo>
                      <a:lnTo>
                        <a:pt x="123921" y="248259"/>
                      </a:lnTo>
                      <a:lnTo>
                        <a:pt x="171546" y="271786"/>
                      </a:lnTo>
                      <a:lnTo>
                        <a:pt x="171546" y="326079"/>
                      </a:lnTo>
                      <a:lnTo>
                        <a:pt x="110681" y="361035"/>
                      </a:lnTo>
                      <a:lnTo>
                        <a:pt x="120206" y="377704"/>
                      </a:lnTo>
                      <a:lnTo>
                        <a:pt x="228696" y="313601"/>
                      </a:lnTo>
                      <a:close/>
                      <a:moveTo>
                        <a:pt x="190596" y="314934"/>
                      </a:moveTo>
                      <a:lnTo>
                        <a:pt x="190596" y="262261"/>
                      </a:lnTo>
                      <a:cubicBezTo>
                        <a:pt x="190658" y="258682"/>
                        <a:pt x="188708" y="255371"/>
                        <a:pt x="185548" y="253689"/>
                      </a:cubicBezTo>
                      <a:lnTo>
                        <a:pt x="133446" y="227495"/>
                      </a:lnTo>
                      <a:lnTo>
                        <a:pt x="133446" y="184251"/>
                      </a:lnTo>
                      <a:lnTo>
                        <a:pt x="185738" y="154819"/>
                      </a:lnTo>
                      <a:cubicBezTo>
                        <a:pt x="188734" y="153135"/>
                        <a:pt x="190590" y="149969"/>
                        <a:pt x="190596" y="146532"/>
                      </a:cubicBezTo>
                      <a:lnTo>
                        <a:pt x="190596" y="71761"/>
                      </a:lnTo>
                      <a:lnTo>
                        <a:pt x="171546" y="71761"/>
                      </a:lnTo>
                      <a:lnTo>
                        <a:pt x="171546" y="140722"/>
                      </a:lnTo>
                      <a:lnTo>
                        <a:pt x="123921" y="167011"/>
                      </a:lnTo>
                      <a:lnTo>
                        <a:pt x="76296" y="140341"/>
                      </a:lnTo>
                      <a:lnTo>
                        <a:pt x="76296" y="78429"/>
                      </a:lnTo>
                      <a:lnTo>
                        <a:pt x="114396" y="55473"/>
                      </a:lnTo>
                      <a:lnTo>
                        <a:pt x="114396" y="109861"/>
                      </a:lnTo>
                      <a:lnTo>
                        <a:pt x="133446" y="109861"/>
                      </a:lnTo>
                      <a:lnTo>
                        <a:pt x="133446" y="44234"/>
                      </a:lnTo>
                      <a:lnTo>
                        <a:pt x="181071" y="16421"/>
                      </a:lnTo>
                      <a:lnTo>
                        <a:pt x="228696" y="45853"/>
                      </a:lnTo>
                      <a:lnTo>
                        <a:pt x="228696" y="211683"/>
                      </a:lnTo>
                      <a:lnTo>
                        <a:pt x="195644" y="192633"/>
                      </a:lnTo>
                      <a:lnTo>
                        <a:pt x="186119" y="209112"/>
                      </a:lnTo>
                      <a:lnTo>
                        <a:pt x="228696" y="233686"/>
                      </a:lnTo>
                      <a:lnTo>
                        <a:pt x="228696" y="293313"/>
                      </a:lnTo>
                      <a:close/>
                    </a:path>
                  </a:pathLst>
                </a:custGeom>
                <a:grpFill/>
                <a:ln w="9525" cap="flat">
                  <a:noFill/>
                  <a:prstDash val="solid"/>
                  <a:miter/>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grpSp>
        </p:grpSp>
        <p:grpSp>
          <p:nvGrpSpPr>
            <p:cNvPr id="12" name="Group 11">
              <a:extLst>
                <a:ext uri="{FF2B5EF4-FFF2-40B4-BE49-F238E27FC236}">
                  <a16:creationId xmlns:a16="http://schemas.microsoft.com/office/drawing/2014/main" id="{34AD9B40-7741-4973-AD91-1247E233A755}"/>
                </a:ext>
              </a:extLst>
            </p:cNvPr>
            <p:cNvGrpSpPr/>
            <p:nvPr/>
          </p:nvGrpSpPr>
          <p:grpSpPr>
            <a:xfrm>
              <a:off x="7878055" y="2333868"/>
              <a:ext cx="2884117" cy="2532904"/>
              <a:chOff x="9038114" y="2333868"/>
              <a:chExt cx="2884117" cy="2532904"/>
            </a:xfrm>
          </p:grpSpPr>
          <p:sp>
            <p:nvSpPr>
              <p:cNvPr id="103" name="TextBox 102">
                <a:extLst>
                  <a:ext uri="{FF2B5EF4-FFF2-40B4-BE49-F238E27FC236}">
                    <a16:creationId xmlns:a16="http://schemas.microsoft.com/office/drawing/2014/main" id="{34505486-46E9-4BC1-92EF-F2F4DB5EC152}"/>
                  </a:ext>
                </a:extLst>
              </p:cNvPr>
              <p:cNvSpPr txBox="1"/>
              <p:nvPr/>
            </p:nvSpPr>
            <p:spPr>
              <a:xfrm>
                <a:off x="9038114" y="3866498"/>
                <a:ext cx="2884117" cy="1000274"/>
              </a:xfrm>
              <a:prstGeom prst="rect">
                <a:avLst/>
              </a:prstGeom>
              <a:noFill/>
            </p:spPr>
            <p:txBody>
              <a:bodyPr wrap="square" rtlCol="0">
                <a:noAutofit/>
              </a:bodyPr>
              <a:lstStyle/>
              <a:p>
                <a:pPr algn="ctr" defTabSz="609576">
                  <a:defRPr/>
                </a:pPr>
                <a:r>
                  <a:rPr lang="en-US" sz="1667" b="1" dirty="0">
                    <a:solidFill>
                      <a:schemeClr val="accent1"/>
                    </a:solidFill>
                    <a:latin typeface="Amazon Ember"/>
                    <a:ea typeface="Amazon Ember Light" panose="020B0403020204020204" pitchFamily="34" charset="0"/>
                    <a:cs typeface="Amazon Ember Light" panose="020B0403020204020204" pitchFamily="34" charset="0"/>
                  </a:rPr>
                  <a:t>Clean</a:t>
                </a:r>
                <a:br>
                  <a:rPr lang="en-US" sz="1667" b="1" dirty="0">
                    <a:solidFill>
                      <a:schemeClr val="accent1"/>
                    </a:solidFill>
                    <a:latin typeface="Amazon Ember"/>
                    <a:ea typeface="Amazon Ember Light" panose="020B0403020204020204" pitchFamily="34" charset="0"/>
                    <a:cs typeface="Amazon Ember Light" panose="020B0403020204020204" pitchFamily="34" charset="0"/>
                  </a:rPr>
                </a:br>
                <a:r>
                  <a:rPr lang="en-US" sz="1667" b="1" dirty="0">
                    <a:solidFill>
                      <a:schemeClr val="accent1"/>
                    </a:solidFill>
                    <a:latin typeface="Amazon Ember"/>
                    <a:ea typeface="Amazon Ember Light" panose="020B0403020204020204" pitchFamily="34" charset="0"/>
                    <a:cs typeface="Amazon Ember Light" panose="020B0403020204020204" pitchFamily="34" charset="0"/>
                  </a:rPr>
                  <a:t>framework integration</a:t>
                </a:r>
                <a:endParaRPr lang="en-US" sz="1667" b="1" dirty="0">
                  <a:solidFill>
                    <a:schemeClr val="accent1"/>
                  </a:solidFill>
                  <a:latin typeface="Amazon Ember"/>
                  <a:ea typeface="Amazon Ember" panose="020B0603020204020204" pitchFamily="34" charset="0"/>
                  <a:cs typeface="Amazon Ember" panose="020B0603020204020204" pitchFamily="34" charset="0"/>
                </a:endParaRPr>
              </a:p>
            </p:txBody>
          </p:sp>
          <p:grpSp>
            <p:nvGrpSpPr>
              <p:cNvPr id="38" name="Graphic 111">
                <a:extLst>
                  <a:ext uri="{FF2B5EF4-FFF2-40B4-BE49-F238E27FC236}">
                    <a16:creationId xmlns:a16="http://schemas.microsoft.com/office/drawing/2014/main" id="{67F3891E-6838-40E0-A4EA-B9FB94A66022}"/>
                  </a:ext>
                </a:extLst>
              </p:cNvPr>
              <p:cNvGrpSpPr/>
              <p:nvPr/>
            </p:nvGrpSpPr>
            <p:grpSpPr>
              <a:xfrm>
                <a:off x="10000112" y="2333868"/>
                <a:ext cx="960120" cy="960120"/>
                <a:chOff x="12339139" y="2890996"/>
                <a:chExt cx="474514" cy="468056"/>
              </a:xfrm>
              <a:solidFill>
                <a:schemeClr val="tx1"/>
              </a:solidFill>
            </p:grpSpPr>
            <p:sp>
              <p:nvSpPr>
                <p:cNvPr id="39" name="Freeform: Shape 38">
                  <a:extLst>
                    <a:ext uri="{FF2B5EF4-FFF2-40B4-BE49-F238E27FC236}">
                      <a16:creationId xmlns:a16="http://schemas.microsoft.com/office/drawing/2014/main" id="{7B1E5C2C-FEBA-4AB2-9953-0CF35E10CDB7}"/>
                    </a:ext>
                  </a:extLst>
                </p:cNvPr>
                <p:cNvSpPr/>
                <p:nvPr/>
              </p:nvSpPr>
              <p:spPr>
                <a:xfrm>
                  <a:off x="12391295" y="2890996"/>
                  <a:ext cx="375513" cy="106956"/>
                </a:xfrm>
                <a:custGeom>
                  <a:avLst/>
                  <a:gdLst>
                    <a:gd name="connsiteX0" fmla="*/ 360341 w 375513"/>
                    <a:gd name="connsiteY0" fmla="*/ 106956 h 106956"/>
                    <a:gd name="connsiteX1" fmla="*/ 184912 w 375513"/>
                    <a:gd name="connsiteY1" fmla="*/ 18957 h 106956"/>
                    <a:gd name="connsiteX2" fmla="*/ 14224 w 375513"/>
                    <a:gd name="connsiteY2" fmla="*/ 100982 h 106956"/>
                    <a:gd name="connsiteX3" fmla="*/ 0 w 375513"/>
                    <a:gd name="connsiteY3" fmla="*/ 89129 h 106956"/>
                    <a:gd name="connsiteX4" fmla="*/ 333183 w 375513"/>
                    <a:gd name="connsiteY4" fmla="*/ 51840 h 106956"/>
                    <a:gd name="connsiteX5" fmla="*/ 375514 w 375513"/>
                    <a:gd name="connsiteY5" fmla="*/ 95672 h 10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513" h="106956">
                      <a:moveTo>
                        <a:pt x="360341" y="106956"/>
                      </a:moveTo>
                      <a:cubicBezTo>
                        <a:pt x="318993" y="51625"/>
                        <a:pt x="253986" y="19017"/>
                        <a:pt x="184912" y="18957"/>
                      </a:cubicBezTo>
                      <a:cubicBezTo>
                        <a:pt x="118456" y="18715"/>
                        <a:pt x="55555" y="48942"/>
                        <a:pt x="14224" y="100982"/>
                      </a:cubicBezTo>
                      <a:lnTo>
                        <a:pt x="0" y="89129"/>
                      </a:lnTo>
                      <a:cubicBezTo>
                        <a:pt x="81709" y="-13174"/>
                        <a:pt x="230880" y="-29869"/>
                        <a:pt x="333183" y="51840"/>
                      </a:cubicBezTo>
                      <a:cubicBezTo>
                        <a:pt x="349120" y="64568"/>
                        <a:pt x="363348" y="79301"/>
                        <a:pt x="375514" y="95672"/>
                      </a:cubicBezTo>
                      <a:close/>
                    </a:path>
                  </a:pathLst>
                </a:custGeom>
                <a:grpFill/>
                <a:ln w="19050" cap="flat">
                  <a:noFill/>
                  <a:prstDash val="solid"/>
                  <a:miter/>
                </a:ln>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40" name="Freeform: Shape 39">
                  <a:extLst>
                    <a:ext uri="{FF2B5EF4-FFF2-40B4-BE49-F238E27FC236}">
                      <a16:creationId xmlns:a16="http://schemas.microsoft.com/office/drawing/2014/main" id="{2AA1D3C9-D957-475D-8584-5714C8533518}"/>
                    </a:ext>
                  </a:extLst>
                </p:cNvPr>
                <p:cNvSpPr/>
                <p:nvPr/>
              </p:nvSpPr>
              <p:spPr>
                <a:xfrm>
                  <a:off x="12339139" y="3075520"/>
                  <a:ext cx="188421" cy="283531"/>
                </a:xfrm>
                <a:custGeom>
                  <a:avLst/>
                  <a:gdLst>
                    <a:gd name="connsiteX0" fmla="*/ 184249 w 188421"/>
                    <a:gd name="connsiteY0" fmla="*/ 283532 h 283531"/>
                    <a:gd name="connsiteX1" fmla="*/ 1 w 188421"/>
                    <a:gd name="connsiteY1" fmla="*/ 52534 h 283531"/>
                    <a:gd name="connsiteX2" fmla="*/ 5975 w 188421"/>
                    <a:gd name="connsiteY2" fmla="*/ 0 h 283531"/>
                    <a:gd name="connsiteX3" fmla="*/ 24371 w 188421"/>
                    <a:gd name="connsiteY3" fmla="*/ 4362 h 283531"/>
                    <a:gd name="connsiteX4" fmla="*/ 18966 w 188421"/>
                    <a:gd name="connsiteY4" fmla="*/ 52534 h 283531"/>
                    <a:gd name="connsiteX5" fmla="*/ 188421 w 188421"/>
                    <a:gd name="connsiteY5" fmla="*/ 265041 h 28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421" h="283531">
                      <a:moveTo>
                        <a:pt x="184249" y="283532"/>
                      </a:moveTo>
                      <a:cubicBezTo>
                        <a:pt x="76785" y="258435"/>
                        <a:pt x="575" y="162888"/>
                        <a:pt x="1" y="52534"/>
                      </a:cubicBezTo>
                      <a:cubicBezTo>
                        <a:pt x="-45" y="34851"/>
                        <a:pt x="1960" y="17222"/>
                        <a:pt x="5975" y="0"/>
                      </a:cubicBezTo>
                      <a:lnTo>
                        <a:pt x="24371" y="4362"/>
                      </a:lnTo>
                      <a:cubicBezTo>
                        <a:pt x="20727" y="20159"/>
                        <a:pt x="18914" y="36323"/>
                        <a:pt x="18966" y="52534"/>
                      </a:cubicBezTo>
                      <a:cubicBezTo>
                        <a:pt x="19467" y="154049"/>
                        <a:pt x="89564" y="241956"/>
                        <a:pt x="188421" y="265041"/>
                      </a:cubicBezTo>
                      <a:close/>
                    </a:path>
                  </a:pathLst>
                </a:custGeom>
                <a:grpFill/>
                <a:ln w="19050" cap="flat">
                  <a:noFill/>
                  <a:prstDash val="solid"/>
                  <a:miter/>
                </a:ln>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41" name="Freeform: Shape 40">
                  <a:extLst>
                    <a:ext uri="{FF2B5EF4-FFF2-40B4-BE49-F238E27FC236}">
                      <a16:creationId xmlns:a16="http://schemas.microsoft.com/office/drawing/2014/main" id="{44349189-E7DC-4AEF-8035-3B58D8B99FAC}"/>
                    </a:ext>
                  </a:extLst>
                </p:cNvPr>
                <p:cNvSpPr/>
                <p:nvPr/>
              </p:nvSpPr>
              <p:spPr>
                <a:xfrm>
                  <a:off x="12624853" y="3083675"/>
                  <a:ext cx="188800" cy="275376"/>
                </a:xfrm>
                <a:custGeom>
                  <a:avLst/>
                  <a:gdLst>
                    <a:gd name="connsiteX0" fmla="*/ 4172 w 188800"/>
                    <a:gd name="connsiteY0" fmla="*/ 275377 h 275376"/>
                    <a:gd name="connsiteX1" fmla="*/ 0 w 188800"/>
                    <a:gd name="connsiteY1" fmla="*/ 256411 h 275376"/>
                    <a:gd name="connsiteX2" fmla="*/ 169455 w 188800"/>
                    <a:gd name="connsiteY2" fmla="*/ 44379 h 275376"/>
                    <a:gd name="connsiteX3" fmla="*/ 165567 w 188800"/>
                    <a:gd name="connsiteY3" fmla="*/ 3698 h 275376"/>
                    <a:gd name="connsiteX4" fmla="*/ 184533 w 188800"/>
                    <a:gd name="connsiteY4" fmla="*/ 0 h 275376"/>
                    <a:gd name="connsiteX5" fmla="*/ 188800 w 188800"/>
                    <a:gd name="connsiteY5" fmla="*/ 44379 h 275376"/>
                    <a:gd name="connsiteX6" fmla="*/ 4172 w 188800"/>
                    <a:gd name="connsiteY6" fmla="*/ 275377 h 27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800" h="275376">
                      <a:moveTo>
                        <a:pt x="4172" y="275377"/>
                      </a:moveTo>
                      <a:lnTo>
                        <a:pt x="0" y="256411"/>
                      </a:lnTo>
                      <a:cubicBezTo>
                        <a:pt x="98686" y="233368"/>
                        <a:pt x="168736" y="145717"/>
                        <a:pt x="169455" y="44379"/>
                      </a:cubicBezTo>
                      <a:cubicBezTo>
                        <a:pt x="169480" y="30725"/>
                        <a:pt x="168178" y="17100"/>
                        <a:pt x="165567" y="3698"/>
                      </a:cubicBezTo>
                      <a:lnTo>
                        <a:pt x="184533" y="0"/>
                      </a:lnTo>
                      <a:cubicBezTo>
                        <a:pt x="187416" y="14616"/>
                        <a:pt x="188845" y="29481"/>
                        <a:pt x="188800" y="44379"/>
                      </a:cubicBezTo>
                      <a:cubicBezTo>
                        <a:pt x="188184" y="154845"/>
                        <a:pt x="111787" y="250430"/>
                        <a:pt x="4172" y="275377"/>
                      </a:cubicBezTo>
                      <a:close/>
                    </a:path>
                  </a:pathLst>
                </a:custGeom>
                <a:grpFill/>
                <a:ln w="19050" cap="flat">
                  <a:noFill/>
                  <a:prstDash val="solid"/>
                  <a:miter/>
                </a:ln>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42" name="Freeform: Shape 41">
                  <a:extLst>
                    <a:ext uri="{FF2B5EF4-FFF2-40B4-BE49-F238E27FC236}">
                      <a16:creationId xmlns:a16="http://schemas.microsoft.com/office/drawing/2014/main" id="{CD68AC2E-5DF7-4496-B89E-DAC5E3E947BE}"/>
                    </a:ext>
                  </a:extLst>
                </p:cNvPr>
                <p:cNvSpPr/>
                <p:nvPr/>
              </p:nvSpPr>
              <p:spPr>
                <a:xfrm>
                  <a:off x="12433966" y="2965863"/>
                  <a:ext cx="284480" cy="325899"/>
                </a:xfrm>
                <a:custGeom>
                  <a:avLst/>
                  <a:gdLst>
                    <a:gd name="connsiteX0" fmla="*/ 279739 w 284480"/>
                    <a:gd name="connsiteY0" fmla="*/ 77890 h 325899"/>
                    <a:gd name="connsiteX1" fmla="*/ 146981 w 284480"/>
                    <a:gd name="connsiteY1" fmla="*/ 1270 h 325899"/>
                    <a:gd name="connsiteX2" fmla="*/ 137499 w 284480"/>
                    <a:gd name="connsiteY2" fmla="*/ 1270 h 325899"/>
                    <a:gd name="connsiteX3" fmla="*/ 4741 w 284480"/>
                    <a:gd name="connsiteY3" fmla="*/ 77890 h 325899"/>
                    <a:gd name="connsiteX4" fmla="*/ 0 w 284480"/>
                    <a:gd name="connsiteY4" fmla="*/ 86140 h 325899"/>
                    <a:gd name="connsiteX5" fmla="*/ 0 w 284480"/>
                    <a:gd name="connsiteY5" fmla="*/ 239760 h 325899"/>
                    <a:gd name="connsiteX6" fmla="*/ 4741 w 284480"/>
                    <a:gd name="connsiteY6" fmla="*/ 248009 h 325899"/>
                    <a:gd name="connsiteX7" fmla="*/ 137499 w 284480"/>
                    <a:gd name="connsiteY7" fmla="*/ 324629 h 325899"/>
                    <a:gd name="connsiteX8" fmla="*/ 146981 w 284480"/>
                    <a:gd name="connsiteY8" fmla="*/ 324629 h 325899"/>
                    <a:gd name="connsiteX9" fmla="*/ 279739 w 284480"/>
                    <a:gd name="connsiteY9" fmla="*/ 248009 h 325899"/>
                    <a:gd name="connsiteX10" fmla="*/ 284480 w 284480"/>
                    <a:gd name="connsiteY10" fmla="*/ 239760 h 325899"/>
                    <a:gd name="connsiteX11" fmla="*/ 284480 w 284480"/>
                    <a:gd name="connsiteY11" fmla="*/ 86140 h 325899"/>
                    <a:gd name="connsiteX12" fmla="*/ 279739 w 284480"/>
                    <a:gd name="connsiteY12" fmla="*/ 77890 h 325899"/>
                    <a:gd name="connsiteX13" fmla="*/ 142240 w 284480"/>
                    <a:gd name="connsiteY13" fmla="*/ 20425 h 325899"/>
                    <a:gd name="connsiteX14" fmla="*/ 256032 w 284480"/>
                    <a:gd name="connsiteY14" fmla="*/ 86045 h 325899"/>
                    <a:gd name="connsiteX15" fmla="*/ 142240 w 284480"/>
                    <a:gd name="connsiteY15" fmla="*/ 151855 h 325899"/>
                    <a:gd name="connsiteX16" fmla="*/ 28448 w 284480"/>
                    <a:gd name="connsiteY16" fmla="*/ 86045 h 325899"/>
                    <a:gd name="connsiteX17" fmla="*/ 18965 w 284480"/>
                    <a:gd name="connsiteY17" fmla="*/ 102545 h 325899"/>
                    <a:gd name="connsiteX18" fmla="*/ 132757 w 284480"/>
                    <a:gd name="connsiteY18" fmla="*/ 168260 h 325899"/>
                    <a:gd name="connsiteX19" fmla="*/ 132757 w 284480"/>
                    <a:gd name="connsiteY19" fmla="*/ 299595 h 325899"/>
                    <a:gd name="connsiteX20" fmla="*/ 18965 w 284480"/>
                    <a:gd name="connsiteY20" fmla="*/ 233975 h 325899"/>
                    <a:gd name="connsiteX21" fmla="*/ 265515 w 284480"/>
                    <a:gd name="connsiteY21" fmla="*/ 233975 h 325899"/>
                    <a:gd name="connsiteX22" fmla="*/ 151723 w 284480"/>
                    <a:gd name="connsiteY22" fmla="*/ 299595 h 325899"/>
                    <a:gd name="connsiteX23" fmla="*/ 151723 w 284480"/>
                    <a:gd name="connsiteY23" fmla="*/ 168260 h 325899"/>
                    <a:gd name="connsiteX24" fmla="*/ 265515 w 284480"/>
                    <a:gd name="connsiteY24" fmla="*/ 102545 h 32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4480" h="325899">
                      <a:moveTo>
                        <a:pt x="279739" y="77890"/>
                      </a:moveTo>
                      <a:lnTo>
                        <a:pt x="146981" y="1270"/>
                      </a:lnTo>
                      <a:cubicBezTo>
                        <a:pt x="144047" y="-423"/>
                        <a:pt x="140433" y="-423"/>
                        <a:pt x="137499" y="1270"/>
                      </a:cubicBezTo>
                      <a:lnTo>
                        <a:pt x="4741" y="77890"/>
                      </a:lnTo>
                      <a:cubicBezTo>
                        <a:pt x="1796" y="79591"/>
                        <a:pt x="-13" y="82739"/>
                        <a:pt x="0" y="86140"/>
                      </a:cubicBezTo>
                      <a:lnTo>
                        <a:pt x="0" y="239760"/>
                      </a:lnTo>
                      <a:cubicBezTo>
                        <a:pt x="-13" y="243161"/>
                        <a:pt x="1796" y="246309"/>
                        <a:pt x="4741" y="248009"/>
                      </a:cubicBezTo>
                      <a:lnTo>
                        <a:pt x="137499" y="324629"/>
                      </a:lnTo>
                      <a:cubicBezTo>
                        <a:pt x="140433" y="326323"/>
                        <a:pt x="144047" y="326323"/>
                        <a:pt x="146981" y="324629"/>
                      </a:cubicBezTo>
                      <a:lnTo>
                        <a:pt x="279739" y="248009"/>
                      </a:lnTo>
                      <a:cubicBezTo>
                        <a:pt x="282684" y="246309"/>
                        <a:pt x="284494" y="243161"/>
                        <a:pt x="284480" y="239760"/>
                      </a:cubicBezTo>
                      <a:lnTo>
                        <a:pt x="284480" y="86140"/>
                      </a:lnTo>
                      <a:cubicBezTo>
                        <a:pt x="284494" y="82739"/>
                        <a:pt x="282684" y="79591"/>
                        <a:pt x="279739" y="77890"/>
                      </a:cubicBezTo>
                      <a:close/>
                      <a:moveTo>
                        <a:pt x="142240" y="20425"/>
                      </a:moveTo>
                      <a:lnTo>
                        <a:pt x="256032" y="86045"/>
                      </a:lnTo>
                      <a:lnTo>
                        <a:pt x="142240" y="151855"/>
                      </a:lnTo>
                      <a:lnTo>
                        <a:pt x="28448" y="86045"/>
                      </a:lnTo>
                      <a:close/>
                      <a:moveTo>
                        <a:pt x="18965" y="102545"/>
                      </a:moveTo>
                      <a:lnTo>
                        <a:pt x="132757" y="168260"/>
                      </a:lnTo>
                      <a:lnTo>
                        <a:pt x="132757" y="299595"/>
                      </a:lnTo>
                      <a:lnTo>
                        <a:pt x="18965" y="233975"/>
                      </a:lnTo>
                      <a:close/>
                      <a:moveTo>
                        <a:pt x="265515" y="233975"/>
                      </a:moveTo>
                      <a:lnTo>
                        <a:pt x="151723" y="299595"/>
                      </a:lnTo>
                      <a:lnTo>
                        <a:pt x="151723" y="168260"/>
                      </a:lnTo>
                      <a:lnTo>
                        <a:pt x="265515" y="102545"/>
                      </a:lnTo>
                      <a:close/>
                    </a:path>
                  </a:pathLst>
                </a:custGeom>
                <a:grpFill/>
                <a:ln w="19050" cap="flat">
                  <a:noFill/>
                  <a:prstDash val="solid"/>
                  <a:miter/>
                </a:ln>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grpSp>
        </p:grpSp>
      </p:grpSp>
      <p:sp>
        <p:nvSpPr>
          <p:cNvPr id="2" name="Title 1">
            <a:extLst>
              <a:ext uri="{FF2B5EF4-FFF2-40B4-BE49-F238E27FC236}">
                <a16:creationId xmlns:a16="http://schemas.microsoft.com/office/drawing/2014/main" id="{47DDD1E6-C1D0-4607-BB10-F1B77F23DCB6}"/>
              </a:ext>
            </a:extLst>
          </p:cNvPr>
          <p:cNvSpPr>
            <a:spLocks noGrp="1"/>
          </p:cNvSpPr>
          <p:nvPr>
            <p:ph type="title"/>
          </p:nvPr>
        </p:nvSpPr>
        <p:spPr/>
        <p:txBody>
          <a:bodyPr/>
          <a:lstStyle/>
          <a:p>
            <a:r>
              <a:rPr lang="sv-SE" dirty="0"/>
              <a:t>Model parallelism on Amazon SageMaker (SMP)</a:t>
            </a:r>
            <a:endParaRPr lang="en-US" dirty="0"/>
          </a:p>
        </p:txBody>
      </p:sp>
      <p:sp>
        <p:nvSpPr>
          <p:cNvPr id="26" name="Slide Number Placeholder 1">
            <a:extLst>
              <a:ext uri="{FF2B5EF4-FFF2-40B4-BE49-F238E27FC236}">
                <a16:creationId xmlns:a16="http://schemas.microsoft.com/office/drawing/2014/main" id="{55F8CFB8-3255-4E43-AA8D-33A448574062}"/>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64</a:t>
            </a:fld>
            <a:endParaRPr lang="en-US" sz="900" dirty="0">
              <a:solidFill>
                <a:srgbClr val="FFFFFF"/>
              </a:solidFill>
              <a:latin typeface="Amazon Ember"/>
            </a:endParaRPr>
          </a:p>
        </p:txBody>
      </p:sp>
    </p:spTree>
    <p:extLst>
      <p:ext uri="{BB962C8B-B14F-4D97-AF65-F5344CB8AC3E}">
        <p14:creationId xmlns:p14="http://schemas.microsoft.com/office/powerpoint/2010/main" val="366033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01ED21-F531-C944-85E4-D79E0D03EC58}"/>
              </a:ext>
            </a:extLst>
          </p:cNvPr>
          <p:cNvSpPr>
            <a:spLocks noGrp="1"/>
          </p:cNvSpPr>
          <p:nvPr>
            <p:ph type="title"/>
          </p:nvPr>
        </p:nvSpPr>
        <p:spPr/>
        <p:txBody>
          <a:bodyPr/>
          <a:lstStyle/>
          <a:p>
            <a:r>
              <a:rPr lang="en-US" dirty="0">
                <a:solidFill>
                  <a:schemeClr val="accent1"/>
                </a:solidFill>
              </a:rPr>
              <a:t>1. </a:t>
            </a:r>
            <a:r>
              <a:rPr lang="en-US" dirty="0"/>
              <a:t>Use SMP to automate your model partitioning</a:t>
            </a:r>
          </a:p>
        </p:txBody>
      </p:sp>
      <p:grpSp>
        <p:nvGrpSpPr>
          <p:cNvPr id="87" name="Group 86">
            <a:extLst>
              <a:ext uri="{FF2B5EF4-FFF2-40B4-BE49-F238E27FC236}">
                <a16:creationId xmlns:a16="http://schemas.microsoft.com/office/drawing/2014/main" id="{AAA52FD3-E31F-46AF-906D-82C06C50541F}"/>
              </a:ext>
            </a:extLst>
          </p:cNvPr>
          <p:cNvGrpSpPr/>
          <p:nvPr/>
        </p:nvGrpSpPr>
        <p:grpSpPr>
          <a:xfrm>
            <a:off x="1353192" y="1947646"/>
            <a:ext cx="9485617" cy="3118645"/>
            <a:chOff x="920528" y="2303781"/>
            <a:chExt cx="9485617" cy="3118645"/>
          </a:xfrm>
        </p:grpSpPr>
        <p:grpSp>
          <p:nvGrpSpPr>
            <p:cNvPr id="2" name="Group 1">
              <a:extLst>
                <a:ext uri="{FF2B5EF4-FFF2-40B4-BE49-F238E27FC236}">
                  <a16:creationId xmlns:a16="http://schemas.microsoft.com/office/drawing/2014/main" id="{458886AB-B8E9-491D-9EB7-7D5E1603FFCA}"/>
                </a:ext>
              </a:extLst>
            </p:cNvPr>
            <p:cNvGrpSpPr/>
            <p:nvPr/>
          </p:nvGrpSpPr>
          <p:grpSpPr>
            <a:xfrm>
              <a:off x="920528" y="2481849"/>
              <a:ext cx="2953890" cy="2940577"/>
              <a:chOff x="700230" y="2481849"/>
              <a:chExt cx="2953890" cy="2940577"/>
            </a:xfrm>
          </p:grpSpPr>
          <p:grpSp>
            <p:nvGrpSpPr>
              <p:cNvPr id="4" name="Graphic 1406">
                <a:extLst>
                  <a:ext uri="{FF2B5EF4-FFF2-40B4-BE49-F238E27FC236}">
                    <a16:creationId xmlns:a16="http://schemas.microsoft.com/office/drawing/2014/main" id="{F0E12FED-8C6C-B140-A5A8-7E206B2F42BE}"/>
                  </a:ext>
                </a:extLst>
              </p:cNvPr>
              <p:cNvGrpSpPr/>
              <p:nvPr/>
            </p:nvGrpSpPr>
            <p:grpSpPr>
              <a:xfrm>
                <a:off x="1486074" y="2481849"/>
                <a:ext cx="1382202" cy="1282635"/>
                <a:chOff x="4648200" y="1619250"/>
                <a:chExt cx="457200" cy="457200"/>
              </a:xfrm>
            </p:grpSpPr>
            <p:sp>
              <p:nvSpPr>
                <p:cNvPr id="5" name="Freeform: Shape 2375">
                  <a:extLst>
                    <a:ext uri="{FF2B5EF4-FFF2-40B4-BE49-F238E27FC236}">
                      <a16:creationId xmlns:a16="http://schemas.microsoft.com/office/drawing/2014/main" id="{8DFB3783-A49C-B542-A54B-FF5A394183FD}"/>
                    </a:ext>
                  </a:extLst>
                </p:cNvPr>
                <p:cNvSpPr/>
                <p:nvPr/>
              </p:nvSpPr>
              <p:spPr>
                <a:xfrm>
                  <a:off x="4866307" y="1914784"/>
                  <a:ext cx="61447" cy="2286"/>
                </a:xfrm>
                <a:custGeom>
                  <a:avLst/>
                  <a:gdLst>
                    <a:gd name="connsiteX0" fmla="*/ 0 w 61447"/>
                    <a:gd name="connsiteY0" fmla="*/ 0 h 2286"/>
                    <a:gd name="connsiteX1" fmla="*/ 61448 w 61447"/>
                    <a:gd name="connsiteY1" fmla="*/ 0 h 2286"/>
                  </a:gdLst>
                  <a:ahLst/>
                  <a:cxnLst>
                    <a:cxn ang="0">
                      <a:pos x="connsiteX0" y="connsiteY0"/>
                    </a:cxn>
                    <a:cxn ang="0">
                      <a:pos x="connsiteX1" y="connsiteY1"/>
                    </a:cxn>
                  </a:cxnLst>
                  <a:rect l="l" t="t" r="r" b="b"/>
                  <a:pathLst>
                    <a:path w="61447" h="2286">
                      <a:moveTo>
                        <a:pt x="0" y="0"/>
                      </a:moveTo>
                      <a:lnTo>
                        <a:pt x="61448"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6" name="Freeform: Shape 2376">
                  <a:extLst>
                    <a:ext uri="{FF2B5EF4-FFF2-40B4-BE49-F238E27FC236}">
                      <a16:creationId xmlns:a16="http://schemas.microsoft.com/office/drawing/2014/main" id="{8AB33C3B-16A0-024F-8174-4D57B46591BD}"/>
                    </a:ext>
                  </a:extLst>
                </p:cNvPr>
                <p:cNvSpPr/>
                <p:nvPr/>
              </p:nvSpPr>
              <p:spPr>
                <a:xfrm>
                  <a:off x="4854534" y="1893135"/>
                  <a:ext cx="40759" cy="2286"/>
                </a:xfrm>
                <a:custGeom>
                  <a:avLst/>
                  <a:gdLst>
                    <a:gd name="connsiteX0" fmla="*/ 0 w 40759"/>
                    <a:gd name="connsiteY0" fmla="*/ 0 h 2286"/>
                    <a:gd name="connsiteX1" fmla="*/ 40759 w 40759"/>
                    <a:gd name="connsiteY1" fmla="*/ 0 h 2286"/>
                  </a:gdLst>
                  <a:ahLst/>
                  <a:cxnLst>
                    <a:cxn ang="0">
                      <a:pos x="connsiteX0" y="connsiteY0"/>
                    </a:cxn>
                    <a:cxn ang="0">
                      <a:pos x="connsiteX1" y="connsiteY1"/>
                    </a:cxn>
                  </a:cxnLst>
                  <a:rect l="l" t="t" r="r" b="b"/>
                  <a:pathLst>
                    <a:path w="40759" h="2286">
                      <a:moveTo>
                        <a:pt x="0" y="0"/>
                      </a:moveTo>
                      <a:lnTo>
                        <a:pt x="40759"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7" name="Freeform: Shape 2377">
                  <a:extLst>
                    <a:ext uri="{FF2B5EF4-FFF2-40B4-BE49-F238E27FC236}">
                      <a16:creationId xmlns:a16="http://schemas.microsoft.com/office/drawing/2014/main" id="{DA75D5A7-5AE5-FA4F-A151-8987EDC17EE8}"/>
                    </a:ext>
                  </a:extLst>
                </p:cNvPr>
                <p:cNvSpPr/>
                <p:nvPr/>
              </p:nvSpPr>
              <p:spPr>
                <a:xfrm>
                  <a:off x="4904369" y="1893135"/>
                  <a:ext cx="17442" cy="2286"/>
                </a:xfrm>
                <a:custGeom>
                  <a:avLst/>
                  <a:gdLst>
                    <a:gd name="connsiteX0" fmla="*/ 0 w 17442"/>
                    <a:gd name="connsiteY0" fmla="*/ 0 h 2286"/>
                    <a:gd name="connsiteX1" fmla="*/ 17442 w 17442"/>
                    <a:gd name="connsiteY1" fmla="*/ 0 h 2286"/>
                  </a:gdLst>
                  <a:ahLst/>
                  <a:cxnLst>
                    <a:cxn ang="0">
                      <a:pos x="connsiteX0" y="connsiteY0"/>
                    </a:cxn>
                    <a:cxn ang="0">
                      <a:pos x="connsiteX1" y="connsiteY1"/>
                    </a:cxn>
                  </a:cxnLst>
                  <a:rect l="l" t="t" r="r" b="b"/>
                  <a:pathLst>
                    <a:path w="17442" h="2286">
                      <a:moveTo>
                        <a:pt x="0" y="0"/>
                      </a:moveTo>
                      <a:lnTo>
                        <a:pt x="17442"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8" name="Freeform: Shape 2378">
                  <a:extLst>
                    <a:ext uri="{FF2B5EF4-FFF2-40B4-BE49-F238E27FC236}">
                      <a16:creationId xmlns:a16="http://schemas.microsoft.com/office/drawing/2014/main" id="{F9491E37-9A46-6E49-B3E5-1A6A3DF6F873}"/>
                    </a:ext>
                  </a:extLst>
                </p:cNvPr>
                <p:cNvSpPr/>
                <p:nvPr/>
              </p:nvSpPr>
              <p:spPr>
                <a:xfrm>
                  <a:off x="4880937" y="1871532"/>
                  <a:ext cx="58315" cy="2286"/>
                </a:xfrm>
                <a:custGeom>
                  <a:avLst/>
                  <a:gdLst>
                    <a:gd name="connsiteX0" fmla="*/ 0 w 58315"/>
                    <a:gd name="connsiteY0" fmla="*/ 0 h 2286"/>
                    <a:gd name="connsiteX1" fmla="*/ 58316 w 58315"/>
                    <a:gd name="connsiteY1" fmla="*/ 0 h 2286"/>
                  </a:gdLst>
                  <a:ahLst/>
                  <a:cxnLst>
                    <a:cxn ang="0">
                      <a:pos x="connsiteX0" y="connsiteY0"/>
                    </a:cxn>
                    <a:cxn ang="0">
                      <a:pos x="connsiteX1" y="connsiteY1"/>
                    </a:cxn>
                  </a:cxnLst>
                  <a:rect l="l" t="t" r="r" b="b"/>
                  <a:pathLst>
                    <a:path w="58315" h="2286">
                      <a:moveTo>
                        <a:pt x="0" y="0"/>
                      </a:moveTo>
                      <a:lnTo>
                        <a:pt x="58316"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9" name="Freeform: Shape 2379">
                  <a:extLst>
                    <a:ext uri="{FF2B5EF4-FFF2-40B4-BE49-F238E27FC236}">
                      <a16:creationId xmlns:a16="http://schemas.microsoft.com/office/drawing/2014/main" id="{C5B15C29-AF76-464C-BDB8-30D6A8F2FB55}"/>
                    </a:ext>
                  </a:extLst>
                </p:cNvPr>
                <p:cNvSpPr/>
                <p:nvPr/>
              </p:nvSpPr>
              <p:spPr>
                <a:xfrm>
                  <a:off x="4734565" y="1686115"/>
                  <a:ext cx="115648" cy="249174"/>
                </a:xfrm>
                <a:custGeom>
                  <a:avLst/>
                  <a:gdLst>
                    <a:gd name="connsiteX0" fmla="*/ 115649 w 115648"/>
                    <a:gd name="connsiteY0" fmla="*/ 0 h 249174"/>
                    <a:gd name="connsiteX1" fmla="*/ 6858 w 115648"/>
                    <a:gd name="connsiteY1" fmla="*/ 0 h 249174"/>
                    <a:gd name="connsiteX2" fmla="*/ 0 w 115648"/>
                    <a:gd name="connsiteY2" fmla="*/ 6858 h 249174"/>
                    <a:gd name="connsiteX3" fmla="*/ 0 w 115648"/>
                    <a:gd name="connsiteY3" fmla="*/ 242316 h 249174"/>
                    <a:gd name="connsiteX4" fmla="*/ 6858 w 115648"/>
                    <a:gd name="connsiteY4" fmla="*/ 249174 h 249174"/>
                    <a:gd name="connsiteX5" fmla="*/ 90206 w 115648"/>
                    <a:gd name="connsiteY5" fmla="*/ 249174 h 24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48" h="249174">
                      <a:moveTo>
                        <a:pt x="115649" y="0"/>
                      </a:moveTo>
                      <a:lnTo>
                        <a:pt x="6858" y="0"/>
                      </a:lnTo>
                      <a:cubicBezTo>
                        <a:pt x="3070" y="0"/>
                        <a:pt x="0" y="3070"/>
                        <a:pt x="0" y="6858"/>
                      </a:cubicBezTo>
                      <a:lnTo>
                        <a:pt x="0" y="242316"/>
                      </a:lnTo>
                      <a:cubicBezTo>
                        <a:pt x="0" y="246104"/>
                        <a:pt x="3070" y="249174"/>
                        <a:pt x="6858" y="249174"/>
                      </a:cubicBezTo>
                      <a:lnTo>
                        <a:pt x="90206" y="249174"/>
                      </a:ln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0" name="Freeform: Shape 2380">
                  <a:extLst>
                    <a:ext uri="{FF2B5EF4-FFF2-40B4-BE49-F238E27FC236}">
                      <a16:creationId xmlns:a16="http://schemas.microsoft.com/office/drawing/2014/main" id="{1A804529-224E-5948-9890-6E0DB1D88A72}"/>
                    </a:ext>
                  </a:extLst>
                </p:cNvPr>
                <p:cNvSpPr/>
                <p:nvPr/>
              </p:nvSpPr>
              <p:spPr>
                <a:xfrm>
                  <a:off x="4850213" y="1686115"/>
                  <a:ext cx="57950" cy="57950"/>
                </a:xfrm>
                <a:custGeom>
                  <a:avLst/>
                  <a:gdLst>
                    <a:gd name="connsiteX0" fmla="*/ 0 w 57950"/>
                    <a:gd name="connsiteY0" fmla="*/ 57950 h 57950"/>
                    <a:gd name="connsiteX1" fmla="*/ 57950 w 57950"/>
                    <a:gd name="connsiteY1" fmla="*/ 57950 h 57950"/>
                    <a:gd name="connsiteX2" fmla="*/ 0 w 57950"/>
                    <a:gd name="connsiteY2" fmla="*/ 0 h 57950"/>
                    <a:gd name="connsiteX3" fmla="*/ 0 w 57950"/>
                    <a:gd name="connsiteY3" fmla="*/ 57950 h 57950"/>
                  </a:gdLst>
                  <a:ahLst/>
                  <a:cxnLst>
                    <a:cxn ang="0">
                      <a:pos x="connsiteX0" y="connsiteY0"/>
                    </a:cxn>
                    <a:cxn ang="0">
                      <a:pos x="connsiteX1" y="connsiteY1"/>
                    </a:cxn>
                    <a:cxn ang="0">
                      <a:pos x="connsiteX2" y="connsiteY2"/>
                    </a:cxn>
                    <a:cxn ang="0">
                      <a:pos x="connsiteX3" y="connsiteY3"/>
                    </a:cxn>
                  </a:cxnLst>
                  <a:rect l="l" t="t" r="r" b="b"/>
                  <a:pathLst>
                    <a:path w="57950" h="57950">
                      <a:moveTo>
                        <a:pt x="0" y="57950"/>
                      </a:moveTo>
                      <a:lnTo>
                        <a:pt x="57950" y="57950"/>
                      </a:lnTo>
                      <a:lnTo>
                        <a:pt x="0" y="0"/>
                      </a:lnTo>
                      <a:lnTo>
                        <a:pt x="0" y="57950"/>
                      </a:ln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1" name="Freeform: Shape 2381">
                  <a:extLst>
                    <a:ext uri="{FF2B5EF4-FFF2-40B4-BE49-F238E27FC236}">
                      <a16:creationId xmlns:a16="http://schemas.microsoft.com/office/drawing/2014/main" id="{BB59A70E-59E5-5B47-995A-7B577BDD7CDE}"/>
                    </a:ext>
                  </a:extLst>
                </p:cNvPr>
                <p:cNvSpPr/>
                <p:nvPr/>
              </p:nvSpPr>
              <p:spPr>
                <a:xfrm>
                  <a:off x="4759939" y="1787476"/>
                  <a:ext cx="122552" cy="2286"/>
                </a:xfrm>
                <a:custGeom>
                  <a:avLst/>
                  <a:gdLst>
                    <a:gd name="connsiteX0" fmla="*/ 0 w 122552"/>
                    <a:gd name="connsiteY0" fmla="*/ 0 h 2286"/>
                    <a:gd name="connsiteX1" fmla="*/ 122552 w 122552"/>
                    <a:gd name="connsiteY1" fmla="*/ 0 h 2286"/>
                  </a:gdLst>
                  <a:ahLst/>
                  <a:cxnLst>
                    <a:cxn ang="0">
                      <a:pos x="connsiteX0" y="connsiteY0"/>
                    </a:cxn>
                    <a:cxn ang="0">
                      <a:pos x="connsiteX1" y="connsiteY1"/>
                    </a:cxn>
                  </a:cxnLst>
                  <a:rect l="l" t="t" r="r" b="b"/>
                  <a:pathLst>
                    <a:path w="122552" h="2286">
                      <a:moveTo>
                        <a:pt x="0" y="0"/>
                      </a:moveTo>
                      <a:lnTo>
                        <a:pt x="122552"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2" name="Freeform: Shape 2382">
                  <a:extLst>
                    <a:ext uri="{FF2B5EF4-FFF2-40B4-BE49-F238E27FC236}">
                      <a16:creationId xmlns:a16="http://schemas.microsoft.com/office/drawing/2014/main" id="{C547929D-C3F3-9440-80C4-726E53C4B86A}"/>
                    </a:ext>
                  </a:extLst>
                </p:cNvPr>
                <p:cNvSpPr/>
                <p:nvPr/>
              </p:nvSpPr>
              <p:spPr>
                <a:xfrm>
                  <a:off x="4759939" y="1821446"/>
                  <a:ext cx="75437" cy="2286"/>
                </a:xfrm>
                <a:custGeom>
                  <a:avLst/>
                  <a:gdLst>
                    <a:gd name="connsiteX0" fmla="*/ 0 w 75437"/>
                    <a:gd name="connsiteY0" fmla="*/ 0 h 2286"/>
                    <a:gd name="connsiteX1" fmla="*/ 75438 w 75437"/>
                    <a:gd name="connsiteY1" fmla="*/ 0 h 2286"/>
                  </a:gdLst>
                  <a:ahLst/>
                  <a:cxnLst>
                    <a:cxn ang="0">
                      <a:pos x="connsiteX0" y="connsiteY0"/>
                    </a:cxn>
                    <a:cxn ang="0">
                      <a:pos x="connsiteX1" y="connsiteY1"/>
                    </a:cxn>
                  </a:cxnLst>
                  <a:rect l="l" t="t" r="r" b="b"/>
                  <a:pathLst>
                    <a:path w="75437" h="2286">
                      <a:moveTo>
                        <a:pt x="0" y="0"/>
                      </a:moveTo>
                      <a:lnTo>
                        <a:pt x="75438"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3" name="Freeform: Shape 2383">
                  <a:extLst>
                    <a:ext uri="{FF2B5EF4-FFF2-40B4-BE49-F238E27FC236}">
                      <a16:creationId xmlns:a16="http://schemas.microsoft.com/office/drawing/2014/main" id="{64B5A518-5890-774F-A83C-4478FA78D94C}"/>
                    </a:ext>
                  </a:extLst>
                </p:cNvPr>
                <p:cNvSpPr/>
                <p:nvPr/>
              </p:nvSpPr>
              <p:spPr>
                <a:xfrm>
                  <a:off x="4759939" y="1855393"/>
                  <a:ext cx="51069" cy="2286"/>
                </a:xfrm>
                <a:custGeom>
                  <a:avLst/>
                  <a:gdLst>
                    <a:gd name="connsiteX0" fmla="*/ 0 w 51069"/>
                    <a:gd name="connsiteY0" fmla="*/ 0 h 2286"/>
                    <a:gd name="connsiteX1" fmla="*/ 51069 w 51069"/>
                    <a:gd name="connsiteY1" fmla="*/ 0 h 2286"/>
                  </a:gdLst>
                  <a:ahLst/>
                  <a:cxnLst>
                    <a:cxn ang="0">
                      <a:pos x="connsiteX0" y="connsiteY0"/>
                    </a:cxn>
                    <a:cxn ang="0">
                      <a:pos x="connsiteX1" y="connsiteY1"/>
                    </a:cxn>
                  </a:cxnLst>
                  <a:rect l="l" t="t" r="r" b="b"/>
                  <a:pathLst>
                    <a:path w="51069" h="2286">
                      <a:moveTo>
                        <a:pt x="0" y="0"/>
                      </a:moveTo>
                      <a:lnTo>
                        <a:pt x="51069"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4" name="Freeform: Shape 2384">
                  <a:extLst>
                    <a:ext uri="{FF2B5EF4-FFF2-40B4-BE49-F238E27FC236}">
                      <a16:creationId xmlns:a16="http://schemas.microsoft.com/office/drawing/2014/main" id="{AC2BC522-1DC5-5944-A919-D4B4A96B1F5A}"/>
                    </a:ext>
                  </a:extLst>
                </p:cNvPr>
                <p:cNvSpPr/>
                <p:nvPr/>
              </p:nvSpPr>
              <p:spPr>
                <a:xfrm>
                  <a:off x="4759939" y="1889363"/>
                  <a:ext cx="53080" cy="2286"/>
                </a:xfrm>
                <a:custGeom>
                  <a:avLst/>
                  <a:gdLst>
                    <a:gd name="connsiteX0" fmla="*/ 0 w 53080"/>
                    <a:gd name="connsiteY0" fmla="*/ 0 h 2286"/>
                    <a:gd name="connsiteX1" fmla="*/ 53081 w 53080"/>
                    <a:gd name="connsiteY1" fmla="*/ 0 h 2286"/>
                  </a:gdLst>
                  <a:ahLst/>
                  <a:cxnLst>
                    <a:cxn ang="0">
                      <a:pos x="connsiteX0" y="connsiteY0"/>
                    </a:cxn>
                    <a:cxn ang="0">
                      <a:pos x="connsiteX1" y="connsiteY1"/>
                    </a:cxn>
                  </a:cxnLst>
                  <a:rect l="l" t="t" r="r" b="b"/>
                  <a:pathLst>
                    <a:path w="53080" h="2286">
                      <a:moveTo>
                        <a:pt x="0" y="0"/>
                      </a:moveTo>
                      <a:lnTo>
                        <a:pt x="53081"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5" name="Freeform: Shape 2385">
                  <a:extLst>
                    <a:ext uri="{FF2B5EF4-FFF2-40B4-BE49-F238E27FC236}">
                      <a16:creationId xmlns:a16="http://schemas.microsoft.com/office/drawing/2014/main" id="{D679CC85-F293-8E4A-A456-DE321C0DDA54}"/>
                    </a:ext>
                  </a:extLst>
                </p:cNvPr>
                <p:cNvSpPr/>
                <p:nvPr/>
              </p:nvSpPr>
              <p:spPr>
                <a:xfrm>
                  <a:off x="4759939" y="1753529"/>
                  <a:ext cx="69357" cy="2286"/>
                </a:xfrm>
                <a:custGeom>
                  <a:avLst/>
                  <a:gdLst>
                    <a:gd name="connsiteX0" fmla="*/ 0 w 69357"/>
                    <a:gd name="connsiteY0" fmla="*/ 0 h 2286"/>
                    <a:gd name="connsiteX1" fmla="*/ 69357 w 69357"/>
                    <a:gd name="connsiteY1" fmla="*/ 0 h 2286"/>
                  </a:gdLst>
                  <a:ahLst/>
                  <a:cxnLst>
                    <a:cxn ang="0">
                      <a:pos x="connsiteX0" y="connsiteY0"/>
                    </a:cxn>
                    <a:cxn ang="0">
                      <a:pos x="connsiteX1" y="connsiteY1"/>
                    </a:cxn>
                  </a:cxnLst>
                  <a:rect l="l" t="t" r="r" b="b"/>
                  <a:pathLst>
                    <a:path w="69357" h="2286">
                      <a:moveTo>
                        <a:pt x="0" y="0"/>
                      </a:moveTo>
                      <a:lnTo>
                        <a:pt x="69357"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6" name="Freeform: Shape 2386">
                  <a:extLst>
                    <a:ext uri="{FF2B5EF4-FFF2-40B4-BE49-F238E27FC236}">
                      <a16:creationId xmlns:a16="http://schemas.microsoft.com/office/drawing/2014/main" id="{9BA146AA-CCC9-CF47-8295-030654A16DE0}"/>
                    </a:ext>
                  </a:extLst>
                </p:cNvPr>
                <p:cNvSpPr/>
                <p:nvPr/>
              </p:nvSpPr>
              <p:spPr>
                <a:xfrm>
                  <a:off x="4908163" y="1744065"/>
                  <a:ext cx="2286" cy="61813"/>
                </a:xfrm>
                <a:custGeom>
                  <a:avLst/>
                  <a:gdLst>
                    <a:gd name="connsiteX0" fmla="*/ 0 w 2286"/>
                    <a:gd name="connsiteY0" fmla="*/ 61813 h 61813"/>
                    <a:gd name="connsiteX1" fmla="*/ 0 w 2286"/>
                    <a:gd name="connsiteY1" fmla="*/ 0 h 61813"/>
                  </a:gdLst>
                  <a:ahLst/>
                  <a:cxnLst>
                    <a:cxn ang="0">
                      <a:pos x="connsiteX0" y="connsiteY0"/>
                    </a:cxn>
                    <a:cxn ang="0">
                      <a:pos x="connsiteX1" y="connsiteY1"/>
                    </a:cxn>
                  </a:cxnLst>
                  <a:rect l="l" t="t" r="r" b="b"/>
                  <a:pathLst>
                    <a:path w="2286" h="61813">
                      <a:moveTo>
                        <a:pt x="0" y="61813"/>
                      </a:moveTo>
                      <a:lnTo>
                        <a:pt x="0"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7" name="Freeform: Shape 2387">
                  <a:extLst>
                    <a:ext uri="{FF2B5EF4-FFF2-40B4-BE49-F238E27FC236}">
                      <a16:creationId xmlns:a16="http://schemas.microsoft.com/office/drawing/2014/main" id="{2195B8B2-9DCE-AB4B-A797-5C43A0E5A733}"/>
                    </a:ext>
                  </a:extLst>
                </p:cNvPr>
                <p:cNvSpPr/>
                <p:nvPr/>
              </p:nvSpPr>
              <p:spPr>
                <a:xfrm>
                  <a:off x="4828885" y="1823046"/>
                  <a:ext cx="139583" cy="139583"/>
                </a:xfrm>
                <a:custGeom>
                  <a:avLst/>
                  <a:gdLst>
                    <a:gd name="connsiteX0" fmla="*/ 139583 w 139583"/>
                    <a:gd name="connsiteY0" fmla="*/ 69792 h 139583"/>
                    <a:gd name="connsiteX1" fmla="*/ 69792 w 139583"/>
                    <a:gd name="connsiteY1" fmla="*/ 139583 h 139583"/>
                    <a:gd name="connsiteX2" fmla="*/ 0 w 139583"/>
                    <a:gd name="connsiteY2" fmla="*/ 69792 h 139583"/>
                    <a:gd name="connsiteX3" fmla="*/ 69792 w 139583"/>
                    <a:gd name="connsiteY3" fmla="*/ 0 h 139583"/>
                    <a:gd name="connsiteX4" fmla="*/ 139583 w 139583"/>
                    <a:gd name="connsiteY4" fmla="*/ 69792 h 13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83" h="139583">
                      <a:moveTo>
                        <a:pt x="139583" y="69792"/>
                      </a:moveTo>
                      <a:cubicBezTo>
                        <a:pt x="139583" y="108336"/>
                        <a:pt x="108336" y="139583"/>
                        <a:pt x="69792" y="139583"/>
                      </a:cubicBezTo>
                      <a:cubicBezTo>
                        <a:pt x="31247" y="139583"/>
                        <a:pt x="0" y="108336"/>
                        <a:pt x="0" y="69792"/>
                      </a:cubicBezTo>
                      <a:cubicBezTo>
                        <a:pt x="0" y="31247"/>
                        <a:pt x="31247" y="0"/>
                        <a:pt x="69792" y="0"/>
                      </a:cubicBezTo>
                      <a:cubicBezTo>
                        <a:pt x="108336" y="0"/>
                        <a:pt x="139583" y="31247"/>
                        <a:pt x="139583" y="69792"/>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18" name="Freeform: Shape 2388">
                  <a:extLst>
                    <a:ext uri="{FF2B5EF4-FFF2-40B4-BE49-F238E27FC236}">
                      <a16:creationId xmlns:a16="http://schemas.microsoft.com/office/drawing/2014/main" id="{F99CC234-E9B9-6A42-A81F-5B2B81B28152}"/>
                    </a:ext>
                  </a:extLst>
                </p:cNvPr>
                <p:cNvSpPr/>
                <p:nvPr/>
              </p:nvSpPr>
              <p:spPr>
                <a:xfrm>
                  <a:off x="4936236" y="1925916"/>
                  <a:ext cx="82740" cy="83597"/>
                </a:xfrm>
                <a:custGeom>
                  <a:avLst/>
                  <a:gdLst>
                    <a:gd name="connsiteX0" fmla="*/ 24872 w 82740"/>
                    <a:gd name="connsiteY0" fmla="*/ 0 h 83597"/>
                    <a:gd name="connsiteX1" fmla="*/ 77724 w 82740"/>
                    <a:gd name="connsiteY1" fmla="*/ 53081 h 83597"/>
                    <a:gd name="connsiteX2" fmla="*/ 77358 w 82740"/>
                    <a:gd name="connsiteY2" fmla="*/ 78227 h 83597"/>
                    <a:gd name="connsiteX3" fmla="*/ 77358 w 82740"/>
                    <a:gd name="connsiteY3" fmla="*/ 78227 h 83597"/>
                    <a:gd name="connsiteX4" fmla="*/ 52212 w 82740"/>
                    <a:gd name="connsiteY4" fmla="*/ 78570 h 83597"/>
                    <a:gd name="connsiteX5" fmla="*/ 0 w 82740"/>
                    <a:gd name="connsiteY5" fmla="*/ 26472 h 83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740" h="83597">
                      <a:moveTo>
                        <a:pt x="24872" y="0"/>
                      </a:moveTo>
                      <a:lnTo>
                        <a:pt x="77724" y="53081"/>
                      </a:lnTo>
                      <a:cubicBezTo>
                        <a:pt x="84552" y="60131"/>
                        <a:pt x="84390" y="71378"/>
                        <a:pt x="77358" y="78227"/>
                      </a:cubicBezTo>
                      <a:lnTo>
                        <a:pt x="77358" y="78227"/>
                      </a:lnTo>
                      <a:cubicBezTo>
                        <a:pt x="70503" y="85252"/>
                        <a:pt x="59255" y="85405"/>
                        <a:pt x="52212" y="78570"/>
                      </a:cubicBezTo>
                      <a:lnTo>
                        <a:pt x="0" y="26472"/>
                      </a:ln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grpSp>
          <p:sp>
            <p:nvSpPr>
              <p:cNvPr id="83" name="Rectangle 82">
                <a:extLst>
                  <a:ext uri="{FF2B5EF4-FFF2-40B4-BE49-F238E27FC236}">
                    <a16:creationId xmlns:a16="http://schemas.microsoft.com/office/drawing/2014/main" id="{217B5D9C-6259-4DC5-BB49-F59E41488488}"/>
                  </a:ext>
                </a:extLst>
              </p:cNvPr>
              <p:cNvSpPr/>
              <p:nvPr/>
            </p:nvSpPr>
            <p:spPr>
              <a:xfrm>
                <a:off x="700230" y="3901369"/>
                <a:ext cx="2953890" cy="1521057"/>
              </a:xfrm>
              <a:prstGeom prst="rect">
                <a:avLst/>
              </a:prstGeom>
            </p:spPr>
            <p:txBody>
              <a:bodyPr wrap="square" lIns="0" tIns="0" rIns="0" bIns="0">
                <a:spAutoFit/>
              </a:bodyPr>
              <a:lstStyle/>
              <a:p>
                <a:pPr algn="ctr" defTabSz="609576">
                  <a:spcAft>
                    <a:spcPts val="667"/>
                  </a:spcAft>
                  <a:defRPr/>
                </a:pPr>
                <a:r>
                  <a:rPr lang="en-US" b="1" dirty="0">
                    <a:solidFill>
                      <a:schemeClr val="accent1"/>
                    </a:solidFill>
                    <a:latin typeface="Amazon Ember" panose="020B0603020204020204" pitchFamily="34" charset="0"/>
                    <a:cs typeface="Amazon Ember" panose="020B0603020204020204" pitchFamily="34" charset="0"/>
                  </a:rPr>
                  <a:t>Analyzed Model</a:t>
                </a:r>
              </a:p>
              <a:p>
                <a:pPr algn="ctr" defTabSz="609576">
                  <a:spcAft>
                    <a:spcPts val="667"/>
                  </a:spcAft>
                  <a:defRPr/>
                </a:pPr>
                <a:r>
                  <a:rPr lang="en-US" sz="1667" dirty="0">
                    <a:solidFill>
                      <a:srgbClr val="FFFFFF"/>
                    </a:solidFill>
                    <a:latin typeface="Amazon Ember"/>
                    <a:ea typeface="Amazon Ember Light" panose="020B0403020204020204" pitchFamily="34" charset="0"/>
                    <a:cs typeface="Amazon Ember Light" panose="020B0403020204020204" pitchFamily="34" charset="0"/>
                  </a:rPr>
                  <a:t>graph structure</a:t>
                </a:r>
              </a:p>
              <a:p>
                <a:pPr algn="ctr" defTabSz="609576">
                  <a:spcAft>
                    <a:spcPts val="667"/>
                  </a:spcAft>
                  <a:defRPr/>
                </a:pPr>
                <a:r>
                  <a:rPr lang="en-US" sz="1667" dirty="0">
                    <a:solidFill>
                      <a:srgbClr val="FFFFFF"/>
                    </a:solidFill>
                    <a:latin typeface="Amazon Ember"/>
                    <a:ea typeface="Amazon Ember Light" panose="020B0403020204020204" pitchFamily="34" charset="0"/>
                    <a:cs typeface="Amazon Ember Light" panose="020B0403020204020204" pitchFamily="34" charset="0"/>
                  </a:rPr>
                  <a:t>sizes of trainable weights</a:t>
                </a:r>
              </a:p>
              <a:p>
                <a:pPr algn="ctr" defTabSz="609576">
                  <a:spcAft>
                    <a:spcPts val="667"/>
                  </a:spcAft>
                  <a:defRPr/>
                </a:pPr>
                <a:r>
                  <a:rPr lang="en-US" sz="1667" dirty="0">
                    <a:solidFill>
                      <a:srgbClr val="FFFFFF"/>
                    </a:solidFill>
                    <a:latin typeface="Amazon Ember"/>
                    <a:ea typeface="Amazon Ember Light" panose="020B0403020204020204" pitchFamily="34" charset="0"/>
                    <a:cs typeface="Amazon Ember Light" panose="020B0403020204020204" pitchFamily="34" charset="0"/>
                  </a:rPr>
                  <a:t>sizes of exchanged tensors </a:t>
                </a:r>
                <a:r>
                  <a:rPr lang="en-US" sz="1333" dirty="0">
                    <a:solidFill>
                      <a:srgbClr val="FFFFFF"/>
                    </a:solidFill>
                    <a:latin typeface="Amazon Ember"/>
                    <a:ea typeface="Amazon Ember Light" panose="020B0403020204020204" pitchFamily="34" charset="0"/>
                    <a:cs typeface="Amazon Ember Light" panose="020B0403020204020204" pitchFamily="34" charset="0"/>
                  </a:rPr>
                  <a:t>(using </a:t>
                </a:r>
                <a:r>
                  <a:rPr lang="en-US" sz="1333" dirty="0" err="1">
                    <a:solidFill>
                      <a:srgbClr val="FFFFFF"/>
                    </a:solidFill>
                    <a:latin typeface="Amazon Ember"/>
                    <a:ea typeface="Amazon Ember Light" panose="020B0403020204020204" pitchFamily="34" charset="0"/>
                    <a:cs typeface="Amazon Ember Light" panose="020B0403020204020204" pitchFamily="34" charset="0"/>
                  </a:rPr>
                  <a:t>sagemaker</a:t>
                </a:r>
                <a:r>
                  <a:rPr lang="en-US" sz="1333" dirty="0">
                    <a:solidFill>
                      <a:srgbClr val="FFFFFF"/>
                    </a:solidFill>
                    <a:latin typeface="Amazon Ember"/>
                    <a:ea typeface="Amazon Ember Light" panose="020B0403020204020204" pitchFamily="34" charset="0"/>
                    <a:cs typeface="Amazon Ember Light" panose="020B0403020204020204" pitchFamily="34" charset="0"/>
                  </a:rPr>
                  <a:t> debugger)</a:t>
                </a:r>
                <a:endParaRPr lang="en-US" sz="1667" dirty="0">
                  <a:solidFill>
                    <a:srgbClr val="FFFFFF"/>
                  </a:solidFill>
                  <a:latin typeface="Amazon Ember"/>
                  <a:ea typeface="Amazon Ember Light" panose="020B0403020204020204" pitchFamily="34" charset="0"/>
                  <a:cs typeface="Amazon Ember Light" panose="020B0403020204020204" pitchFamily="34" charset="0"/>
                </a:endParaRPr>
              </a:p>
            </p:txBody>
          </p:sp>
        </p:grpSp>
        <p:grpSp>
          <p:nvGrpSpPr>
            <p:cNvPr id="86" name="Group 85">
              <a:extLst>
                <a:ext uri="{FF2B5EF4-FFF2-40B4-BE49-F238E27FC236}">
                  <a16:creationId xmlns:a16="http://schemas.microsoft.com/office/drawing/2014/main" id="{B00A6691-1F6A-4576-BAF9-46D2C6F92D76}"/>
                </a:ext>
              </a:extLst>
            </p:cNvPr>
            <p:cNvGrpSpPr/>
            <p:nvPr/>
          </p:nvGrpSpPr>
          <p:grpSpPr>
            <a:xfrm>
              <a:off x="7452255" y="2329976"/>
              <a:ext cx="2953890" cy="2766720"/>
              <a:chOff x="8454364" y="2329976"/>
              <a:chExt cx="2953890" cy="2766720"/>
            </a:xfrm>
          </p:grpSpPr>
          <p:grpSp>
            <p:nvGrpSpPr>
              <p:cNvPr id="42" name="Graphic 226">
                <a:extLst>
                  <a:ext uri="{FF2B5EF4-FFF2-40B4-BE49-F238E27FC236}">
                    <a16:creationId xmlns:a16="http://schemas.microsoft.com/office/drawing/2014/main" id="{F206F338-6245-E240-AE37-7CE13C487EDB}"/>
                  </a:ext>
                </a:extLst>
              </p:cNvPr>
              <p:cNvGrpSpPr/>
              <p:nvPr/>
            </p:nvGrpSpPr>
            <p:grpSpPr>
              <a:xfrm>
                <a:off x="9157989" y="2329976"/>
                <a:ext cx="1546640" cy="1586381"/>
                <a:chOff x="6243642" y="1619250"/>
                <a:chExt cx="457200" cy="457200"/>
              </a:xfrm>
            </p:grpSpPr>
            <p:sp>
              <p:nvSpPr>
                <p:cNvPr id="43" name="Freeform: Shape 2286">
                  <a:extLst>
                    <a:ext uri="{FF2B5EF4-FFF2-40B4-BE49-F238E27FC236}">
                      <a16:creationId xmlns:a16="http://schemas.microsoft.com/office/drawing/2014/main" id="{6862F29A-48C9-B443-90D2-926026900D0C}"/>
                    </a:ext>
                  </a:extLst>
                </p:cNvPr>
                <p:cNvSpPr/>
                <p:nvPr/>
              </p:nvSpPr>
              <p:spPr>
                <a:xfrm>
                  <a:off x="6480380" y="1778469"/>
                  <a:ext cx="52920" cy="60944"/>
                </a:xfrm>
                <a:custGeom>
                  <a:avLst/>
                  <a:gdLst>
                    <a:gd name="connsiteX0" fmla="*/ 0 w 52920"/>
                    <a:gd name="connsiteY0" fmla="*/ 60945 h 60944"/>
                    <a:gd name="connsiteX1" fmla="*/ 52921 w 52920"/>
                    <a:gd name="connsiteY1" fmla="*/ 0 h 60944"/>
                  </a:gdLst>
                  <a:ahLst/>
                  <a:cxnLst>
                    <a:cxn ang="0">
                      <a:pos x="connsiteX0" y="connsiteY0"/>
                    </a:cxn>
                    <a:cxn ang="0">
                      <a:pos x="connsiteX1" y="connsiteY1"/>
                    </a:cxn>
                  </a:cxnLst>
                  <a:rect l="l" t="t" r="r" b="b"/>
                  <a:pathLst>
                    <a:path w="52920" h="60944">
                      <a:moveTo>
                        <a:pt x="0" y="60945"/>
                      </a:moveTo>
                      <a:lnTo>
                        <a:pt x="52921"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44" name="Freeform: Shape 2287">
                  <a:extLst>
                    <a:ext uri="{FF2B5EF4-FFF2-40B4-BE49-F238E27FC236}">
                      <a16:creationId xmlns:a16="http://schemas.microsoft.com/office/drawing/2014/main" id="{C0EDE219-7CB2-A645-A9A4-151FABC24F60}"/>
                    </a:ext>
                  </a:extLst>
                </p:cNvPr>
                <p:cNvSpPr/>
                <p:nvPr/>
              </p:nvSpPr>
              <p:spPr>
                <a:xfrm>
                  <a:off x="6480380" y="1856399"/>
                  <a:ext cx="52829" cy="60876"/>
                </a:xfrm>
                <a:custGeom>
                  <a:avLst/>
                  <a:gdLst>
                    <a:gd name="connsiteX0" fmla="*/ 0 w 52829"/>
                    <a:gd name="connsiteY0" fmla="*/ 0 h 60876"/>
                    <a:gd name="connsiteX1" fmla="*/ 52829 w 52829"/>
                    <a:gd name="connsiteY1" fmla="*/ 60876 h 60876"/>
                  </a:gdLst>
                  <a:ahLst/>
                  <a:cxnLst>
                    <a:cxn ang="0">
                      <a:pos x="connsiteX0" y="connsiteY0"/>
                    </a:cxn>
                    <a:cxn ang="0">
                      <a:pos x="connsiteX1" y="connsiteY1"/>
                    </a:cxn>
                  </a:cxnLst>
                  <a:rect l="l" t="t" r="r" b="b"/>
                  <a:pathLst>
                    <a:path w="52829" h="60876">
                      <a:moveTo>
                        <a:pt x="0" y="0"/>
                      </a:moveTo>
                      <a:lnTo>
                        <a:pt x="52829" y="60876"/>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45" name="Freeform: Shape 2288">
                  <a:extLst>
                    <a:ext uri="{FF2B5EF4-FFF2-40B4-BE49-F238E27FC236}">
                      <a16:creationId xmlns:a16="http://schemas.microsoft.com/office/drawing/2014/main" id="{41817C35-F158-904D-8599-1B86AE65FE66}"/>
                    </a:ext>
                  </a:extLst>
                </p:cNvPr>
                <p:cNvSpPr/>
                <p:nvPr/>
              </p:nvSpPr>
              <p:spPr>
                <a:xfrm>
                  <a:off x="6483900" y="1847827"/>
                  <a:ext cx="78089" cy="91"/>
                </a:xfrm>
                <a:custGeom>
                  <a:avLst/>
                  <a:gdLst>
                    <a:gd name="connsiteX0" fmla="*/ 78090 w 78089"/>
                    <a:gd name="connsiteY0" fmla="*/ 0 h 91"/>
                    <a:gd name="connsiteX1" fmla="*/ 0 w 78089"/>
                    <a:gd name="connsiteY1" fmla="*/ 91 h 91"/>
                  </a:gdLst>
                  <a:ahLst/>
                  <a:cxnLst>
                    <a:cxn ang="0">
                      <a:pos x="connsiteX0" y="connsiteY0"/>
                    </a:cxn>
                    <a:cxn ang="0">
                      <a:pos x="connsiteX1" y="connsiteY1"/>
                    </a:cxn>
                  </a:cxnLst>
                  <a:rect l="l" t="t" r="r" b="b"/>
                  <a:pathLst>
                    <a:path w="78089" h="91">
                      <a:moveTo>
                        <a:pt x="78090" y="0"/>
                      </a:moveTo>
                      <a:lnTo>
                        <a:pt x="0" y="91"/>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46" name="Freeform: Shape 2289">
                  <a:extLst>
                    <a:ext uri="{FF2B5EF4-FFF2-40B4-BE49-F238E27FC236}">
                      <a16:creationId xmlns:a16="http://schemas.microsoft.com/office/drawing/2014/main" id="{87BCE066-EB46-784B-97DA-0E4E13CE56DD}"/>
                    </a:ext>
                  </a:extLst>
                </p:cNvPr>
                <p:cNvSpPr/>
                <p:nvPr/>
              </p:nvSpPr>
              <p:spPr>
                <a:xfrm>
                  <a:off x="6567111" y="172058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47" name="Freeform: Shape 2290">
                  <a:extLst>
                    <a:ext uri="{FF2B5EF4-FFF2-40B4-BE49-F238E27FC236}">
                      <a16:creationId xmlns:a16="http://schemas.microsoft.com/office/drawing/2014/main" id="{49BC1912-3B93-B44A-A449-FEFE95C538A3}"/>
                    </a:ext>
                  </a:extLst>
                </p:cNvPr>
                <p:cNvSpPr/>
                <p:nvPr/>
              </p:nvSpPr>
              <p:spPr>
                <a:xfrm>
                  <a:off x="6529712" y="175789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48" name="Freeform: Shape 2291">
                  <a:extLst>
                    <a:ext uri="{FF2B5EF4-FFF2-40B4-BE49-F238E27FC236}">
                      <a16:creationId xmlns:a16="http://schemas.microsoft.com/office/drawing/2014/main" id="{1526BE1C-3080-E842-AB25-C3DE4ED87F9A}"/>
                    </a:ext>
                  </a:extLst>
                </p:cNvPr>
                <p:cNvSpPr/>
                <p:nvPr/>
              </p:nvSpPr>
              <p:spPr>
                <a:xfrm>
                  <a:off x="6585170" y="1787019"/>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49" name="Freeform: Shape 2292">
                  <a:extLst>
                    <a:ext uri="{FF2B5EF4-FFF2-40B4-BE49-F238E27FC236}">
                      <a16:creationId xmlns:a16="http://schemas.microsoft.com/office/drawing/2014/main" id="{CEDD540B-D52B-BF4A-96E9-321797977ADE}"/>
                    </a:ext>
                  </a:extLst>
                </p:cNvPr>
                <p:cNvSpPr/>
                <p:nvPr/>
              </p:nvSpPr>
              <p:spPr>
                <a:xfrm>
                  <a:off x="6585170" y="189322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50" name="Freeform: Shape 2293">
                  <a:extLst>
                    <a:ext uri="{FF2B5EF4-FFF2-40B4-BE49-F238E27FC236}">
                      <a16:creationId xmlns:a16="http://schemas.microsoft.com/office/drawing/2014/main" id="{F873A10F-7A69-A44E-A280-670CC0036758}"/>
                    </a:ext>
                  </a:extLst>
                </p:cNvPr>
                <p:cNvSpPr/>
                <p:nvPr/>
              </p:nvSpPr>
              <p:spPr>
                <a:xfrm>
                  <a:off x="6614819"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51" name="Freeform: Shape 2294">
                  <a:extLst>
                    <a:ext uri="{FF2B5EF4-FFF2-40B4-BE49-F238E27FC236}">
                      <a16:creationId xmlns:a16="http://schemas.microsoft.com/office/drawing/2014/main" id="{9BD580A3-63C1-A549-BA27-6D9074EA7304}"/>
                    </a:ext>
                  </a:extLst>
                </p:cNvPr>
                <p:cNvSpPr/>
                <p:nvPr/>
              </p:nvSpPr>
              <p:spPr>
                <a:xfrm>
                  <a:off x="6561853" y="183580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52" name="Freeform: Shape 2295">
                  <a:extLst>
                    <a:ext uri="{FF2B5EF4-FFF2-40B4-BE49-F238E27FC236}">
                      <a16:creationId xmlns:a16="http://schemas.microsoft.com/office/drawing/2014/main" id="{2773F400-7E19-1C46-9F53-366BB5E9FD89}"/>
                    </a:ext>
                  </a:extLst>
                </p:cNvPr>
                <p:cNvSpPr/>
                <p:nvPr/>
              </p:nvSpPr>
              <p:spPr>
                <a:xfrm>
                  <a:off x="6529712" y="1913686"/>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53" name="Freeform: Shape 2296">
                  <a:extLst>
                    <a:ext uri="{FF2B5EF4-FFF2-40B4-BE49-F238E27FC236}">
                      <a16:creationId xmlns:a16="http://schemas.microsoft.com/office/drawing/2014/main" id="{BA6B43B7-14F2-0145-94B3-A6CFDD3D6B14}"/>
                    </a:ext>
                  </a:extLst>
                </p:cNvPr>
                <p:cNvSpPr/>
                <p:nvPr/>
              </p:nvSpPr>
              <p:spPr>
                <a:xfrm>
                  <a:off x="6567019" y="195108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54" name="Freeform: Shape 2297">
                  <a:extLst>
                    <a:ext uri="{FF2B5EF4-FFF2-40B4-BE49-F238E27FC236}">
                      <a16:creationId xmlns:a16="http://schemas.microsoft.com/office/drawing/2014/main" id="{10B05DF2-1199-ED41-8634-3F5F9C1930AF}"/>
                    </a:ext>
                  </a:extLst>
                </p:cNvPr>
                <p:cNvSpPr/>
                <p:nvPr/>
              </p:nvSpPr>
              <p:spPr>
                <a:xfrm>
                  <a:off x="6546399" y="1781007"/>
                  <a:ext cx="22905" cy="55709"/>
                </a:xfrm>
                <a:custGeom>
                  <a:avLst/>
                  <a:gdLst>
                    <a:gd name="connsiteX0" fmla="*/ 22906 w 22905"/>
                    <a:gd name="connsiteY0" fmla="*/ 55710 h 55709"/>
                    <a:gd name="connsiteX1" fmla="*/ 0 w 22905"/>
                    <a:gd name="connsiteY1" fmla="*/ 0 h 55709"/>
                  </a:gdLst>
                  <a:ahLst/>
                  <a:cxnLst>
                    <a:cxn ang="0">
                      <a:pos x="connsiteX0" y="connsiteY0"/>
                    </a:cxn>
                    <a:cxn ang="0">
                      <a:pos x="connsiteX1" y="connsiteY1"/>
                    </a:cxn>
                  </a:cxnLst>
                  <a:rect l="l" t="t" r="r" b="b"/>
                  <a:pathLst>
                    <a:path w="22905" h="55709">
                      <a:moveTo>
                        <a:pt x="22906" y="55710"/>
                      </a:moveTo>
                      <a:lnTo>
                        <a:pt x="0"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55" name="Freeform: Shape 2298">
                  <a:extLst>
                    <a:ext uri="{FF2B5EF4-FFF2-40B4-BE49-F238E27FC236}">
                      <a16:creationId xmlns:a16="http://schemas.microsoft.com/office/drawing/2014/main" id="{6F066CCF-59E5-D94F-87DE-3E686379064D}"/>
                    </a:ext>
                  </a:extLst>
                </p:cNvPr>
                <p:cNvSpPr/>
                <p:nvPr/>
              </p:nvSpPr>
              <p:spPr>
                <a:xfrm>
                  <a:off x="6546491" y="1858937"/>
                  <a:ext cx="22814" cy="55366"/>
                </a:xfrm>
                <a:custGeom>
                  <a:avLst/>
                  <a:gdLst>
                    <a:gd name="connsiteX0" fmla="*/ 0 w 22814"/>
                    <a:gd name="connsiteY0" fmla="*/ 55367 h 55366"/>
                    <a:gd name="connsiteX1" fmla="*/ 22814 w 22814"/>
                    <a:gd name="connsiteY1" fmla="*/ 0 h 55366"/>
                  </a:gdLst>
                  <a:ahLst/>
                  <a:cxnLst>
                    <a:cxn ang="0">
                      <a:pos x="connsiteX0" y="connsiteY0"/>
                    </a:cxn>
                    <a:cxn ang="0">
                      <a:pos x="connsiteX1" y="connsiteY1"/>
                    </a:cxn>
                  </a:cxnLst>
                  <a:rect l="l" t="t" r="r" b="b"/>
                  <a:pathLst>
                    <a:path w="22814" h="55366">
                      <a:moveTo>
                        <a:pt x="0" y="55367"/>
                      </a:moveTo>
                      <a:lnTo>
                        <a:pt x="22814"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56" name="Freeform: Shape 2299">
                  <a:extLst>
                    <a:ext uri="{FF2B5EF4-FFF2-40B4-BE49-F238E27FC236}">
                      <a16:creationId xmlns:a16="http://schemas.microsoft.com/office/drawing/2014/main" id="{60DD434D-B141-B74D-AF78-8B96A199DE3E}"/>
                    </a:ext>
                  </a:extLst>
                </p:cNvPr>
                <p:cNvSpPr/>
                <p:nvPr/>
              </p:nvSpPr>
              <p:spPr>
                <a:xfrm>
                  <a:off x="6585901" y="1847827"/>
                  <a:ext cx="28963" cy="2286"/>
                </a:xfrm>
                <a:custGeom>
                  <a:avLst/>
                  <a:gdLst>
                    <a:gd name="connsiteX0" fmla="*/ 0 w 28963"/>
                    <a:gd name="connsiteY0" fmla="*/ 0 h 2286"/>
                    <a:gd name="connsiteX1" fmla="*/ 28964 w 28963"/>
                    <a:gd name="connsiteY1" fmla="*/ 0 h 2286"/>
                  </a:gdLst>
                  <a:ahLst/>
                  <a:cxnLst>
                    <a:cxn ang="0">
                      <a:pos x="connsiteX0" y="connsiteY0"/>
                    </a:cxn>
                    <a:cxn ang="0">
                      <a:pos x="connsiteX1" y="connsiteY1"/>
                    </a:cxn>
                  </a:cxnLst>
                  <a:rect l="l" t="t" r="r" b="b"/>
                  <a:pathLst>
                    <a:path w="28963" h="2286">
                      <a:moveTo>
                        <a:pt x="0" y="0"/>
                      </a:moveTo>
                      <a:lnTo>
                        <a:pt x="28964"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57" name="Freeform: Shape 2300">
                  <a:extLst>
                    <a:ext uri="{FF2B5EF4-FFF2-40B4-BE49-F238E27FC236}">
                      <a16:creationId xmlns:a16="http://schemas.microsoft.com/office/drawing/2014/main" id="{02D56C9F-8692-3B48-BDF8-1D187136836B}"/>
                    </a:ext>
                  </a:extLst>
                </p:cNvPr>
                <p:cNvSpPr/>
                <p:nvPr/>
              </p:nvSpPr>
              <p:spPr>
                <a:xfrm>
                  <a:off x="6549966" y="1934032"/>
                  <a:ext cx="20322" cy="20322"/>
                </a:xfrm>
                <a:custGeom>
                  <a:avLst/>
                  <a:gdLst>
                    <a:gd name="connsiteX0" fmla="*/ 0 w 20322"/>
                    <a:gd name="connsiteY0" fmla="*/ 0 h 20322"/>
                    <a:gd name="connsiteX1" fmla="*/ 20323 w 20322"/>
                    <a:gd name="connsiteY1" fmla="*/ 20323 h 20322"/>
                  </a:gdLst>
                  <a:ahLst/>
                  <a:cxnLst>
                    <a:cxn ang="0">
                      <a:pos x="connsiteX0" y="connsiteY0"/>
                    </a:cxn>
                    <a:cxn ang="0">
                      <a:pos x="connsiteX1" y="connsiteY1"/>
                    </a:cxn>
                  </a:cxnLst>
                  <a:rect l="l" t="t" r="r" b="b"/>
                  <a:pathLst>
                    <a:path w="20322" h="20322">
                      <a:moveTo>
                        <a:pt x="0" y="0"/>
                      </a:moveTo>
                      <a:lnTo>
                        <a:pt x="20323" y="20323"/>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58" name="Freeform: Shape 2301">
                  <a:extLst>
                    <a:ext uri="{FF2B5EF4-FFF2-40B4-BE49-F238E27FC236}">
                      <a16:creationId xmlns:a16="http://schemas.microsoft.com/office/drawing/2014/main" id="{22264D46-5D2D-9048-ABD4-1713DEB4C35F}"/>
                    </a:ext>
                  </a:extLst>
                </p:cNvPr>
                <p:cNvSpPr/>
                <p:nvPr/>
              </p:nvSpPr>
              <p:spPr>
                <a:xfrm>
                  <a:off x="6548754" y="1739447"/>
                  <a:ext cx="23568" cy="23545"/>
                </a:xfrm>
                <a:custGeom>
                  <a:avLst/>
                  <a:gdLst>
                    <a:gd name="connsiteX0" fmla="*/ 0 w 23568"/>
                    <a:gd name="connsiteY0" fmla="*/ 23546 h 23545"/>
                    <a:gd name="connsiteX1" fmla="*/ 23569 w 23568"/>
                    <a:gd name="connsiteY1" fmla="*/ 0 h 23545"/>
                  </a:gdLst>
                  <a:ahLst/>
                  <a:cxnLst>
                    <a:cxn ang="0">
                      <a:pos x="connsiteX0" y="connsiteY0"/>
                    </a:cxn>
                    <a:cxn ang="0">
                      <a:pos x="connsiteX1" y="connsiteY1"/>
                    </a:cxn>
                  </a:cxnLst>
                  <a:rect l="l" t="t" r="r" b="b"/>
                  <a:pathLst>
                    <a:path w="23568" h="23545">
                      <a:moveTo>
                        <a:pt x="0" y="23546"/>
                      </a:moveTo>
                      <a:lnTo>
                        <a:pt x="23569"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59" name="Freeform: Shape 2302">
                  <a:extLst>
                    <a:ext uri="{FF2B5EF4-FFF2-40B4-BE49-F238E27FC236}">
                      <a16:creationId xmlns:a16="http://schemas.microsoft.com/office/drawing/2014/main" id="{AA433DD7-10C0-F24D-9C7D-34597083C188}"/>
                    </a:ext>
                  </a:extLst>
                </p:cNvPr>
                <p:cNvSpPr/>
                <p:nvPr/>
              </p:nvSpPr>
              <p:spPr>
                <a:xfrm>
                  <a:off x="6513298" y="171514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60" name="Freeform: Shape 2303">
                  <a:extLst>
                    <a:ext uri="{FF2B5EF4-FFF2-40B4-BE49-F238E27FC236}">
                      <a16:creationId xmlns:a16="http://schemas.microsoft.com/office/drawing/2014/main" id="{DD8836D0-11EE-664E-A54A-59E7C6D49B35}"/>
                    </a:ext>
                  </a:extLst>
                </p:cNvPr>
                <p:cNvSpPr/>
                <p:nvPr/>
              </p:nvSpPr>
              <p:spPr>
                <a:xfrm>
                  <a:off x="6513298" y="1965098"/>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61" name="Freeform: Shape 2304">
                  <a:extLst>
                    <a:ext uri="{FF2B5EF4-FFF2-40B4-BE49-F238E27FC236}">
                      <a16:creationId xmlns:a16="http://schemas.microsoft.com/office/drawing/2014/main" id="{D95FF067-821E-D14A-A482-CB2490A166F6}"/>
                    </a:ext>
                  </a:extLst>
                </p:cNvPr>
                <p:cNvSpPr/>
                <p:nvPr/>
              </p:nvSpPr>
              <p:spPr>
                <a:xfrm>
                  <a:off x="6459851"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62" name="Freeform: Shape 2305">
                  <a:extLst>
                    <a:ext uri="{FF2B5EF4-FFF2-40B4-BE49-F238E27FC236}">
                      <a16:creationId xmlns:a16="http://schemas.microsoft.com/office/drawing/2014/main" id="{61C3EFA9-E230-D945-A72F-027C8507E7FF}"/>
                    </a:ext>
                  </a:extLst>
                </p:cNvPr>
                <p:cNvSpPr/>
                <p:nvPr/>
              </p:nvSpPr>
              <p:spPr>
                <a:xfrm>
                  <a:off x="6411182" y="1856285"/>
                  <a:ext cx="52920" cy="60944"/>
                </a:xfrm>
                <a:custGeom>
                  <a:avLst/>
                  <a:gdLst>
                    <a:gd name="connsiteX0" fmla="*/ 52921 w 52920"/>
                    <a:gd name="connsiteY0" fmla="*/ 0 h 60944"/>
                    <a:gd name="connsiteX1" fmla="*/ 0 w 52920"/>
                    <a:gd name="connsiteY1" fmla="*/ 60945 h 60944"/>
                  </a:gdLst>
                  <a:ahLst/>
                  <a:cxnLst>
                    <a:cxn ang="0">
                      <a:pos x="connsiteX0" y="connsiteY0"/>
                    </a:cxn>
                    <a:cxn ang="0">
                      <a:pos x="connsiteX1" y="connsiteY1"/>
                    </a:cxn>
                  </a:cxnLst>
                  <a:rect l="l" t="t" r="r" b="b"/>
                  <a:pathLst>
                    <a:path w="52920" h="60944">
                      <a:moveTo>
                        <a:pt x="52921" y="0"/>
                      </a:moveTo>
                      <a:lnTo>
                        <a:pt x="0" y="60945"/>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63" name="Freeform: Shape 2306">
                  <a:extLst>
                    <a:ext uri="{FF2B5EF4-FFF2-40B4-BE49-F238E27FC236}">
                      <a16:creationId xmlns:a16="http://schemas.microsoft.com/office/drawing/2014/main" id="{D6F99CD4-5140-8E46-BF27-5A601E376042}"/>
                    </a:ext>
                  </a:extLst>
                </p:cNvPr>
                <p:cNvSpPr/>
                <p:nvPr/>
              </p:nvSpPr>
              <p:spPr>
                <a:xfrm>
                  <a:off x="6411274" y="1778424"/>
                  <a:ext cx="52829" cy="60327"/>
                </a:xfrm>
                <a:custGeom>
                  <a:avLst/>
                  <a:gdLst>
                    <a:gd name="connsiteX0" fmla="*/ 52829 w 52829"/>
                    <a:gd name="connsiteY0" fmla="*/ 60328 h 60327"/>
                    <a:gd name="connsiteX1" fmla="*/ 0 w 52829"/>
                    <a:gd name="connsiteY1" fmla="*/ 0 h 60327"/>
                  </a:gdLst>
                  <a:ahLst/>
                  <a:cxnLst>
                    <a:cxn ang="0">
                      <a:pos x="connsiteX0" y="connsiteY0"/>
                    </a:cxn>
                    <a:cxn ang="0">
                      <a:pos x="connsiteX1" y="connsiteY1"/>
                    </a:cxn>
                  </a:cxnLst>
                  <a:rect l="l" t="t" r="r" b="b"/>
                  <a:pathLst>
                    <a:path w="52829" h="60327">
                      <a:moveTo>
                        <a:pt x="52829" y="60328"/>
                      </a:moveTo>
                      <a:lnTo>
                        <a:pt x="0"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64" name="Freeform: Shape 2307">
                  <a:extLst>
                    <a:ext uri="{FF2B5EF4-FFF2-40B4-BE49-F238E27FC236}">
                      <a16:creationId xmlns:a16="http://schemas.microsoft.com/office/drawing/2014/main" id="{102CDEAA-9E76-C140-B497-56DC6A444662}"/>
                    </a:ext>
                  </a:extLst>
                </p:cNvPr>
                <p:cNvSpPr/>
                <p:nvPr/>
              </p:nvSpPr>
              <p:spPr>
                <a:xfrm>
                  <a:off x="6382493" y="1847781"/>
                  <a:ext cx="77381" cy="91"/>
                </a:xfrm>
                <a:custGeom>
                  <a:avLst/>
                  <a:gdLst>
                    <a:gd name="connsiteX0" fmla="*/ 0 w 77381"/>
                    <a:gd name="connsiteY0" fmla="*/ 91 h 91"/>
                    <a:gd name="connsiteX1" fmla="*/ 77381 w 77381"/>
                    <a:gd name="connsiteY1" fmla="*/ 0 h 91"/>
                  </a:gdLst>
                  <a:ahLst/>
                  <a:cxnLst>
                    <a:cxn ang="0">
                      <a:pos x="connsiteX0" y="connsiteY0"/>
                    </a:cxn>
                    <a:cxn ang="0">
                      <a:pos x="connsiteX1" y="connsiteY1"/>
                    </a:cxn>
                  </a:cxnLst>
                  <a:rect l="l" t="t" r="r" b="b"/>
                  <a:pathLst>
                    <a:path w="77381" h="91">
                      <a:moveTo>
                        <a:pt x="0" y="91"/>
                      </a:moveTo>
                      <a:lnTo>
                        <a:pt x="77381"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65" name="Freeform: Shape 2308">
                  <a:extLst>
                    <a:ext uri="{FF2B5EF4-FFF2-40B4-BE49-F238E27FC236}">
                      <a16:creationId xmlns:a16="http://schemas.microsoft.com/office/drawing/2014/main" id="{A00D3119-6EC9-C846-9770-AA1B264E1254}"/>
                    </a:ext>
                  </a:extLst>
                </p:cNvPr>
                <p:cNvSpPr/>
                <p:nvPr/>
              </p:nvSpPr>
              <p:spPr>
                <a:xfrm>
                  <a:off x="6353324" y="195106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4"/>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66" name="Freeform: Shape 2309">
                  <a:extLst>
                    <a:ext uri="{FF2B5EF4-FFF2-40B4-BE49-F238E27FC236}">
                      <a16:creationId xmlns:a16="http://schemas.microsoft.com/office/drawing/2014/main" id="{4B79D9EA-6062-8B47-831A-82B66851ADB0}"/>
                    </a:ext>
                  </a:extLst>
                </p:cNvPr>
                <p:cNvSpPr/>
                <p:nvPr/>
              </p:nvSpPr>
              <p:spPr>
                <a:xfrm>
                  <a:off x="6390723" y="191375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67" name="Freeform: Shape 2310">
                  <a:extLst>
                    <a:ext uri="{FF2B5EF4-FFF2-40B4-BE49-F238E27FC236}">
                      <a16:creationId xmlns:a16="http://schemas.microsoft.com/office/drawing/2014/main" id="{82A0607C-17C1-8245-82AA-40335065CA44}"/>
                    </a:ext>
                  </a:extLst>
                </p:cNvPr>
                <p:cNvSpPr/>
                <p:nvPr/>
              </p:nvSpPr>
              <p:spPr>
                <a:xfrm>
                  <a:off x="6347334" y="1896701"/>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68" name="Freeform: Shape 2311">
                  <a:extLst>
                    <a:ext uri="{FF2B5EF4-FFF2-40B4-BE49-F238E27FC236}">
                      <a16:creationId xmlns:a16="http://schemas.microsoft.com/office/drawing/2014/main" id="{F2AB2215-A4A3-E944-9EE5-821CCC96064A}"/>
                    </a:ext>
                  </a:extLst>
                </p:cNvPr>
                <p:cNvSpPr/>
                <p:nvPr/>
              </p:nvSpPr>
              <p:spPr>
                <a:xfrm>
                  <a:off x="6347334" y="1790494"/>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69" name="Freeform: Shape 2312">
                  <a:extLst>
                    <a:ext uri="{FF2B5EF4-FFF2-40B4-BE49-F238E27FC236}">
                      <a16:creationId xmlns:a16="http://schemas.microsoft.com/office/drawing/2014/main" id="{EC25C4EA-3A43-AD4A-9108-B6E275960AB4}"/>
                    </a:ext>
                  </a:extLst>
                </p:cNvPr>
                <p:cNvSpPr/>
                <p:nvPr/>
              </p:nvSpPr>
              <p:spPr>
                <a:xfrm>
                  <a:off x="6305615" y="1835757"/>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70" name="Freeform: Shape 2313">
                  <a:extLst>
                    <a:ext uri="{FF2B5EF4-FFF2-40B4-BE49-F238E27FC236}">
                      <a16:creationId xmlns:a16="http://schemas.microsoft.com/office/drawing/2014/main" id="{446BCF98-1AEC-6147-BE08-549D1B694E05}"/>
                    </a:ext>
                  </a:extLst>
                </p:cNvPr>
                <p:cNvSpPr/>
                <p:nvPr/>
              </p:nvSpPr>
              <p:spPr>
                <a:xfrm>
                  <a:off x="6358582" y="183584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71" name="Freeform: Shape 2314">
                  <a:extLst>
                    <a:ext uri="{FF2B5EF4-FFF2-40B4-BE49-F238E27FC236}">
                      <a16:creationId xmlns:a16="http://schemas.microsoft.com/office/drawing/2014/main" id="{DF86EF89-7963-9A42-BA4F-6988EE08F631}"/>
                    </a:ext>
                  </a:extLst>
                </p:cNvPr>
                <p:cNvSpPr/>
                <p:nvPr/>
              </p:nvSpPr>
              <p:spPr>
                <a:xfrm>
                  <a:off x="6390723" y="175796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72" name="Freeform: Shape 2315">
                  <a:extLst>
                    <a:ext uri="{FF2B5EF4-FFF2-40B4-BE49-F238E27FC236}">
                      <a16:creationId xmlns:a16="http://schemas.microsoft.com/office/drawing/2014/main" id="{630592D8-0B1F-E64A-9C36-368F456B483D}"/>
                    </a:ext>
                  </a:extLst>
                </p:cNvPr>
                <p:cNvSpPr/>
                <p:nvPr/>
              </p:nvSpPr>
              <p:spPr>
                <a:xfrm>
                  <a:off x="6353415" y="172056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73" name="Freeform: Shape 2316">
                  <a:extLst>
                    <a:ext uri="{FF2B5EF4-FFF2-40B4-BE49-F238E27FC236}">
                      <a16:creationId xmlns:a16="http://schemas.microsoft.com/office/drawing/2014/main" id="{6DD415D4-CACC-0640-80E6-CD654DA3C067}"/>
                    </a:ext>
                  </a:extLst>
                </p:cNvPr>
                <p:cNvSpPr/>
                <p:nvPr/>
              </p:nvSpPr>
              <p:spPr>
                <a:xfrm>
                  <a:off x="6413834" y="1930351"/>
                  <a:ext cx="116837" cy="16276"/>
                </a:xfrm>
                <a:custGeom>
                  <a:avLst/>
                  <a:gdLst>
                    <a:gd name="connsiteX0" fmla="*/ 0 w 116837"/>
                    <a:gd name="connsiteY0" fmla="*/ 46 h 16276"/>
                    <a:gd name="connsiteX1" fmla="*/ 39411 w 116837"/>
                    <a:gd name="connsiteY1" fmla="*/ 16276 h 16276"/>
                    <a:gd name="connsiteX2" fmla="*/ 78273 w 116837"/>
                    <a:gd name="connsiteY2" fmla="*/ 16276 h 16276"/>
                    <a:gd name="connsiteX3" fmla="*/ 116837 w 116837"/>
                    <a:gd name="connsiteY3" fmla="*/ 0 h 16276"/>
                  </a:gdLst>
                  <a:ahLst/>
                  <a:cxnLst>
                    <a:cxn ang="0">
                      <a:pos x="connsiteX0" y="connsiteY0"/>
                    </a:cxn>
                    <a:cxn ang="0">
                      <a:pos x="connsiteX1" y="connsiteY1"/>
                    </a:cxn>
                    <a:cxn ang="0">
                      <a:pos x="connsiteX2" y="connsiteY2"/>
                    </a:cxn>
                    <a:cxn ang="0">
                      <a:pos x="connsiteX3" y="connsiteY3"/>
                    </a:cxn>
                  </a:cxnLst>
                  <a:rect l="l" t="t" r="r" b="b"/>
                  <a:pathLst>
                    <a:path w="116837" h="16276">
                      <a:moveTo>
                        <a:pt x="0" y="46"/>
                      </a:moveTo>
                      <a:lnTo>
                        <a:pt x="39411" y="16276"/>
                      </a:lnTo>
                      <a:lnTo>
                        <a:pt x="78273" y="16276"/>
                      </a:lnTo>
                      <a:lnTo>
                        <a:pt x="116837" y="0"/>
                      </a:ln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74" name="Freeform: Shape 2317">
                  <a:extLst>
                    <a:ext uri="{FF2B5EF4-FFF2-40B4-BE49-F238E27FC236}">
                      <a16:creationId xmlns:a16="http://schemas.microsoft.com/office/drawing/2014/main" id="{7B3FFDA2-A13E-0B48-90B6-BC9D49939A30}"/>
                    </a:ext>
                  </a:extLst>
                </p:cNvPr>
                <p:cNvSpPr/>
                <p:nvPr/>
              </p:nvSpPr>
              <p:spPr>
                <a:xfrm>
                  <a:off x="6375178" y="1858982"/>
                  <a:ext cx="22905" cy="55709"/>
                </a:xfrm>
                <a:custGeom>
                  <a:avLst/>
                  <a:gdLst>
                    <a:gd name="connsiteX0" fmla="*/ 0 w 22905"/>
                    <a:gd name="connsiteY0" fmla="*/ 0 h 55709"/>
                    <a:gd name="connsiteX1" fmla="*/ 22906 w 22905"/>
                    <a:gd name="connsiteY1" fmla="*/ 55710 h 55709"/>
                  </a:gdLst>
                  <a:ahLst/>
                  <a:cxnLst>
                    <a:cxn ang="0">
                      <a:pos x="connsiteX0" y="connsiteY0"/>
                    </a:cxn>
                    <a:cxn ang="0">
                      <a:pos x="connsiteX1" y="connsiteY1"/>
                    </a:cxn>
                  </a:cxnLst>
                  <a:rect l="l" t="t" r="r" b="b"/>
                  <a:pathLst>
                    <a:path w="22905" h="55709">
                      <a:moveTo>
                        <a:pt x="0" y="0"/>
                      </a:moveTo>
                      <a:lnTo>
                        <a:pt x="22906" y="5571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75" name="Freeform: Shape 2318">
                  <a:extLst>
                    <a:ext uri="{FF2B5EF4-FFF2-40B4-BE49-F238E27FC236}">
                      <a16:creationId xmlns:a16="http://schemas.microsoft.com/office/drawing/2014/main" id="{9B8E6D31-1C53-E74D-9C46-42D9C1ABFB3F}"/>
                    </a:ext>
                  </a:extLst>
                </p:cNvPr>
                <p:cNvSpPr/>
                <p:nvPr/>
              </p:nvSpPr>
              <p:spPr>
                <a:xfrm>
                  <a:off x="6375178" y="1781395"/>
                  <a:ext cx="22814" cy="55366"/>
                </a:xfrm>
                <a:custGeom>
                  <a:avLst/>
                  <a:gdLst>
                    <a:gd name="connsiteX0" fmla="*/ 22814 w 22814"/>
                    <a:gd name="connsiteY0" fmla="*/ 0 h 55366"/>
                    <a:gd name="connsiteX1" fmla="*/ 0 w 22814"/>
                    <a:gd name="connsiteY1" fmla="*/ 55367 h 55366"/>
                  </a:gdLst>
                  <a:ahLst/>
                  <a:cxnLst>
                    <a:cxn ang="0">
                      <a:pos x="connsiteX0" y="connsiteY0"/>
                    </a:cxn>
                    <a:cxn ang="0">
                      <a:pos x="connsiteX1" y="connsiteY1"/>
                    </a:cxn>
                  </a:cxnLst>
                  <a:rect l="l" t="t" r="r" b="b"/>
                  <a:pathLst>
                    <a:path w="22814" h="55366">
                      <a:moveTo>
                        <a:pt x="22814" y="0"/>
                      </a:moveTo>
                      <a:lnTo>
                        <a:pt x="0" y="55367"/>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76" name="Freeform: Shape 2319">
                  <a:extLst>
                    <a:ext uri="{FF2B5EF4-FFF2-40B4-BE49-F238E27FC236}">
                      <a16:creationId xmlns:a16="http://schemas.microsoft.com/office/drawing/2014/main" id="{82F132E8-6445-B443-B16C-7AD1C8904F87}"/>
                    </a:ext>
                  </a:extLst>
                </p:cNvPr>
                <p:cNvSpPr/>
                <p:nvPr/>
              </p:nvSpPr>
              <p:spPr>
                <a:xfrm>
                  <a:off x="6413811" y="1749071"/>
                  <a:ext cx="116837" cy="16276"/>
                </a:xfrm>
                <a:custGeom>
                  <a:avLst/>
                  <a:gdLst>
                    <a:gd name="connsiteX0" fmla="*/ 116837 w 116837"/>
                    <a:gd name="connsiteY0" fmla="*/ 16231 h 16276"/>
                    <a:gd name="connsiteX1" fmla="*/ 77427 w 116837"/>
                    <a:gd name="connsiteY1" fmla="*/ 0 h 16276"/>
                    <a:gd name="connsiteX2" fmla="*/ 38565 w 116837"/>
                    <a:gd name="connsiteY2" fmla="*/ 0 h 16276"/>
                    <a:gd name="connsiteX3" fmla="*/ 0 w 116837"/>
                    <a:gd name="connsiteY3" fmla="*/ 16276 h 16276"/>
                  </a:gdLst>
                  <a:ahLst/>
                  <a:cxnLst>
                    <a:cxn ang="0">
                      <a:pos x="connsiteX0" y="connsiteY0"/>
                    </a:cxn>
                    <a:cxn ang="0">
                      <a:pos x="connsiteX1" y="connsiteY1"/>
                    </a:cxn>
                    <a:cxn ang="0">
                      <a:pos x="connsiteX2" y="connsiteY2"/>
                    </a:cxn>
                    <a:cxn ang="0">
                      <a:pos x="connsiteX3" y="connsiteY3"/>
                    </a:cxn>
                  </a:cxnLst>
                  <a:rect l="l" t="t" r="r" b="b"/>
                  <a:pathLst>
                    <a:path w="116837" h="16276">
                      <a:moveTo>
                        <a:pt x="116837" y="16231"/>
                      </a:moveTo>
                      <a:lnTo>
                        <a:pt x="77427" y="0"/>
                      </a:lnTo>
                      <a:lnTo>
                        <a:pt x="38565" y="0"/>
                      </a:lnTo>
                      <a:lnTo>
                        <a:pt x="0" y="16276"/>
                      </a:ln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77" name="Freeform: Shape 2320">
                  <a:extLst>
                    <a:ext uri="{FF2B5EF4-FFF2-40B4-BE49-F238E27FC236}">
                      <a16:creationId xmlns:a16="http://schemas.microsoft.com/office/drawing/2014/main" id="{3A890823-8A02-804A-84B2-A13F144544D5}"/>
                    </a:ext>
                  </a:extLst>
                </p:cNvPr>
                <p:cNvSpPr/>
                <p:nvPr/>
              </p:nvSpPr>
              <p:spPr>
                <a:xfrm>
                  <a:off x="6329618" y="1847872"/>
                  <a:ext cx="28963" cy="2286"/>
                </a:xfrm>
                <a:custGeom>
                  <a:avLst/>
                  <a:gdLst>
                    <a:gd name="connsiteX0" fmla="*/ 28964 w 28963"/>
                    <a:gd name="connsiteY0" fmla="*/ 0 h 2286"/>
                    <a:gd name="connsiteX1" fmla="*/ 0 w 28963"/>
                    <a:gd name="connsiteY1" fmla="*/ 0 h 2286"/>
                  </a:gdLst>
                  <a:ahLst/>
                  <a:cxnLst>
                    <a:cxn ang="0">
                      <a:pos x="connsiteX0" y="connsiteY0"/>
                    </a:cxn>
                    <a:cxn ang="0">
                      <a:pos x="connsiteX1" y="connsiteY1"/>
                    </a:cxn>
                  </a:cxnLst>
                  <a:rect l="l" t="t" r="r" b="b"/>
                  <a:pathLst>
                    <a:path w="28963" h="2286">
                      <a:moveTo>
                        <a:pt x="28964" y="0"/>
                      </a:moveTo>
                      <a:lnTo>
                        <a:pt x="0"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78" name="Freeform: Shape 2321">
                  <a:extLst>
                    <a:ext uri="{FF2B5EF4-FFF2-40B4-BE49-F238E27FC236}">
                      <a16:creationId xmlns:a16="http://schemas.microsoft.com/office/drawing/2014/main" id="{D2B45DBB-0F84-BE49-AF53-4E6E9CA31047}"/>
                    </a:ext>
                  </a:extLst>
                </p:cNvPr>
                <p:cNvSpPr/>
                <p:nvPr/>
              </p:nvSpPr>
              <p:spPr>
                <a:xfrm>
                  <a:off x="6374195" y="1741345"/>
                  <a:ext cx="20322" cy="20322"/>
                </a:xfrm>
                <a:custGeom>
                  <a:avLst/>
                  <a:gdLst>
                    <a:gd name="connsiteX0" fmla="*/ 20323 w 20322"/>
                    <a:gd name="connsiteY0" fmla="*/ 20323 h 20322"/>
                    <a:gd name="connsiteX1" fmla="*/ 0 w 20322"/>
                    <a:gd name="connsiteY1" fmla="*/ 0 h 20322"/>
                  </a:gdLst>
                  <a:ahLst/>
                  <a:cxnLst>
                    <a:cxn ang="0">
                      <a:pos x="connsiteX0" y="connsiteY0"/>
                    </a:cxn>
                    <a:cxn ang="0">
                      <a:pos x="connsiteX1" y="connsiteY1"/>
                    </a:cxn>
                  </a:cxnLst>
                  <a:rect l="l" t="t" r="r" b="b"/>
                  <a:pathLst>
                    <a:path w="20322" h="20322">
                      <a:moveTo>
                        <a:pt x="20323" y="20323"/>
                      </a:moveTo>
                      <a:lnTo>
                        <a:pt x="0"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79" name="Freeform: Shape 2322">
                  <a:extLst>
                    <a:ext uri="{FF2B5EF4-FFF2-40B4-BE49-F238E27FC236}">
                      <a16:creationId xmlns:a16="http://schemas.microsoft.com/office/drawing/2014/main" id="{10E82F85-5704-C84C-865D-858D3B295981}"/>
                    </a:ext>
                  </a:extLst>
                </p:cNvPr>
                <p:cNvSpPr/>
                <p:nvPr/>
              </p:nvSpPr>
              <p:spPr>
                <a:xfrm>
                  <a:off x="6372160" y="1932706"/>
                  <a:ext cx="23568" cy="23545"/>
                </a:xfrm>
                <a:custGeom>
                  <a:avLst/>
                  <a:gdLst>
                    <a:gd name="connsiteX0" fmla="*/ 23569 w 23568"/>
                    <a:gd name="connsiteY0" fmla="*/ 0 h 23545"/>
                    <a:gd name="connsiteX1" fmla="*/ 0 w 23568"/>
                    <a:gd name="connsiteY1" fmla="*/ 23546 h 23545"/>
                  </a:gdLst>
                  <a:ahLst/>
                  <a:cxnLst>
                    <a:cxn ang="0">
                      <a:pos x="connsiteX0" y="connsiteY0"/>
                    </a:cxn>
                    <a:cxn ang="0">
                      <a:pos x="connsiteX1" y="connsiteY1"/>
                    </a:cxn>
                  </a:cxnLst>
                  <a:rect l="l" t="t" r="r" b="b"/>
                  <a:pathLst>
                    <a:path w="23568" h="23545">
                      <a:moveTo>
                        <a:pt x="23569" y="0"/>
                      </a:moveTo>
                      <a:lnTo>
                        <a:pt x="0" y="23546"/>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80" name="Freeform: Shape 2323">
                  <a:extLst>
                    <a:ext uri="{FF2B5EF4-FFF2-40B4-BE49-F238E27FC236}">
                      <a16:creationId xmlns:a16="http://schemas.microsoft.com/office/drawing/2014/main" id="{F412A362-F395-BD42-A6BC-D60D793222D6}"/>
                    </a:ext>
                  </a:extLst>
                </p:cNvPr>
                <p:cNvSpPr/>
                <p:nvPr/>
              </p:nvSpPr>
              <p:spPr>
                <a:xfrm>
                  <a:off x="6419206" y="1968573"/>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1"/>
                        <a:pt x="2681" y="0"/>
                        <a:pt x="5989" y="0"/>
                      </a:cubicBezTo>
                      <a:cubicBezTo>
                        <a:pt x="9297" y="0"/>
                        <a:pt x="11979" y="2682"/>
                        <a:pt x="11979" y="5989"/>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81" name="Freeform: Shape 2324">
                  <a:extLst>
                    <a:ext uri="{FF2B5EF4-FFF2-40B4-BE49-F238E27FC236}">
                      <a16:creationId xmlns:a16="http://schemas.microsoft.com/office/drawing/2014/main" id="{A8F278EA-6342-8E48-90D2-4575E778EF90}"/>
                    </a:ext>
                  </a:extLst>
                </p:cNvPr>
                <p:cNvSpPr/>
                <p:nvPr/>
              </p:nvSpPr>
              <p:spPr>
                <a:xfrm>
                  <a:off x="6419206" y="1718622"/>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grpSp>
          <p:sp>
            <p:nvSpPr>
              <p:cNvPr id="102" name="Rectangle 101">
                <a:extLst>
                  <a:ext uri="{FF2B5EF4-FFF2-40B4-BE49-F238E27FC236}">
                    <a16:creationId xmlns:a16="http://schemas.microsoft.com/office/drawing/2014/main" id="{D95527D7-A91D-485E-823A-7E1061B249F9}"/>
                  </a:ext>
                </a:extLst>
              </p:cNvPr>
              <p:cNvSpPr/>
              <p:nvPr/>
            </p:nvSpPr>
            <p:spPr>
              <a:xfrm>
                <a:off x="8454364" y="3901369"/>
                <a:ext cx="2953890" cy="1195327"/>
              </a:xfrm>
              <a:prstGeom prst="rect">
                <a:avLst/>
              </a:prstGeom>
            </p:spPr>
            <p:txBody>
              <a:bodyPr wrap="square" lIns="0" tIns="0" rIns="0" bIns="0">
                <a:spAutoFit/>
              </a:bodyPr>
              <a:lstStyle/>
              <a:p>
                <a:pPr algn="ctr" defTabSz="609576">
                  <a:spcAft>
                    <a:spcPts val="1000"/>
                  </a:spcAft>
                  <a:defRPr/>
                </a:pPr>
                <a:r>
                  <a:rPr lang="en-US" b="1" dirty="0">
                    <a:solidFill>
                      <a:schemeClr val="accent1"/>
                    </a:solidFill>
                    <a:latin typeface="Amazon Ember" panose="020B0603020204020204" pitchFamily="34" charset="0"/>
                    <a:cs typeface="Amazon Ember" panose="020B0603020204020204" pitchFamily="34" charset="0"/>
                  </a:rPr>
                  <a:t>Place Partitions</a:t>
                </a:r>
                <a:br>
                  <a:rPr lang="en-US" b="1" dirty="0">
                    <a:solidFill>
                      <a:schemeClr val="accent1"/>
                    </a:solidFill>
                    <a:latin typeface="Amazon Ember" panose="020B0603020204020204" pitchFamily="34" charset="0"/>
                    <a:cs typeface="Amazon Ember" panose="020B0603020204020204" pitchFamily="34" charset="0"/>
                  </a:rPr>
                </a:br>
                <a:r>
                  <a:rPr lang="en-US" b="1" dirty="0">
                    <a:solidFill>
                      <a:schemeClr val="accent1"/>
                    </a:solidFill>
                    <a:latin typeface="Amazon Ember" panose="020B0603020204020204" pitchFamily="34" charset="0"/>
                    <a:cs typeface="Amazon Ember" panose="020B0603020204020204" pitchFamily="34" charset="0"/>
                  </a:rPr>
                  <a:t>On Devices</a:t>
                </a:r>
              </a:p>
              <a:p>
                <a:pPr algn="ctr" defTabSz="609576">
                  <a:spcAft>
                    <a:spcPts val="1000"/>
                  </a:spcAft>
                  <a:defRPr/>
                </a:pPr>
                <a:r>
                  <a:rPr lang="en-US" sz="1667" dirty="0">
                    <a:solidFill>
                      <a:srgbClr val="FFFFFF"/>
                    </a:solidFill>
                    <a:latin typeface="Amazon Ember"/>
                    <a:ea typeface="Amazon Ember Light" panose="020B0403020204020204" pitchFamily="34" charset="0"/>
                    <a:cs typeface="Amazon Ember Light" panose="020B0403020204020204" pitchFamily="34" charset="0"/>
                  </a:rPr>
                  <a:t>to be executed in a</a:t>
                </a:r>
                <a:br>
                  <a:rPr lang="en-US" sz="1667" dirty="0">
                    <a:solidFill>
                      <a:srgbClr val="FFFFFF"/>
                    </a:solidFill>
                    <a:latin typeface="Amazon Ember"/>
                    <a:ea typeface="Amazon Ember Light" panose="020B0403020204020204" pitchFamily="34" charset="0"/>
                    <a:cs typeface="Amazon Ember Light" panose="020B0403020204020204" pitchFamily="34" charset="0"/>
                  </a:rPr>
                </a:br>
                <a:r>
                  <a:rPr lang="en-US" sz="1667" dirty="0">
                    <a:solidFill>
                      <a:srgbClr val="FFFFFF"/>
                    </a:solidFill>
                    <a:latin typeface="Amazon Ember"/>
                    <a:ea typeface="Amazon Ember Light" panose="020B0403020204020204" pitchFamily="34" charset="0"/>
                    <a:cs typeface="Amazon Ember Light" panose="020B0403020204020204" pitchFamily="34" charset="0"/>
                  </a:rPr>
                  <a:t>pipelined manner</a:t>
                </a:r>
              </a:p>
            </p:txBody>
          </p:sp>
        </p:grpSp>
        <p:grpSp>
          <p:nvGrpSpPr>
            <p:cNvPr id="82" name="Group 81">
              <a:extLst>
                <a:ext uri="{FF2B5EF4-FFF2-40B4-BE49-F238E27FC236}">
                  <a16:creationId xmlns:a16="http://schemas.microsoft.com/office/drawing/2014/main" id="{A7C51285-10BC-4DFE-AFC6-A7188A9A1A55}"/>
                </a:ext>
              </a:extLst>
            </p:cNvPr>
            <p:cNvGrpSpPr/>
            <p:nvPr/>
          </p:nvGrpSpPr>
          <p:grpSpPr>
            <a:xfrm>
              <a:off x="4116198" y="2303781"/>
              <a:ext cx="3094276" cy="3100756"/>
              <a:chOff x="4507104" y="2303781"/>
              <a:chExt cx="3094276" cy="3100756"/>
            </a:xfrm>
          </p:grpSpPr>
          <p:grpSp>
            <p:nvGrpSpPr>
              <p:cNvPr id="19" name="Graphic 1174">
                <a:extLst>
                  <a:ext uri="{FF2B5EF4-FFF2-40B4-BE49-F238E27FC236}">
                    <a16:creationId xmlns:a16="http://schemas.microsoft.com/office/drawing/2014/main" id="{D98C91C6-D360-2949-B2D3-35D93831B1F0}"/>
                  </a:ext>
                </a:extLst>
              </p:cNvPr>
              <p:cNvGrpSpPr/>
              <p:nvPr/>
            </p:nvGrpSpPr>
            <p:grpSpPr>
              <a:xfrm>
                <a:off x="5258426" y="2303781"/>
                <a:ext cx="1591632" cy="1638770"/>
                <a:chOff x="1214399" y="2282323"/>
                <a:chExt cx="1905000" cy="1905000"/>
              </a:xfrm>
            </p:grpSpPr>
            <p:sp>
              <p:nvSpPr>
                <p:cNvPr id="20" name="Freeform: Shape 1217">
                  <a:extLst>
                    <a:ext uri="{FF2B5EF4-FFF2-40B4-BE49-F238E27FC236}">
                      <a16:creationId xmlns:a16="http://schemas.microsoft.com/office/drawing/2014/main" id="{2D8C6990-7029-F147-A346-10BFE1C73F41}"/>
                    </a:ext>
                  </a:extLst>
                </p:cNvPr>
                <p:cNvSpPr/>
                <p:nvPr/>
              </p:nvSpPr>
              <p:spPr>
                <a:xfrm>
                  <a:off x="1456905" y="3115855"/>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21" name="Freeform: Shape 1218">
                  <a:extLst>
                    <a:ext uri="{FF2B5EF4-FFF2-40B4-BE49-F238E27FC236}">
                      <a16:creationId xmlns:a16="http://schemas.microsoft.com/office/drawing/2014/main" id="{D0FFE3B4-3320-F148-A991-91C2AE80AB24}"/>
                    </a:ext>
                  </a:extLst>
                </p:cNvPr>
                <p:cNvSpPr/>
                <p:nvPr/>
              </p:nvSpPr>
              <p:spPr>
                <a:xfrm>
                  <a:off x="1739036" y="2882207"/>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22" name="Freeform: Shape 1219">
                  <a:extLst>
                    <a:ext uri="{FF2B5EF4-FFF2-40B4-BE49-F238E27FC236}">
                      <a16:creationId xmlns:a16="http://schemas.microsoft.com/office/drawing/2014/main" id="{5E5C6E3E-67EC-BE4B-A262-ECE4529A841C}"/>
                    </a:ext>
                  </a:extLst>
                </p:cNvPr>
                <p:cNvSpPr/>
                <p:nvPr/>
              </p:nvSpPr>
              <p:spPr>
                <a:xfrm>
                  <a:off x="1597970" y="3023272"/>
                  <a:ext cx="141065" cy="70484"/>
                </a:xfrm>
                <a:custGeom>
                  <a:avLst/>
                  <a:gdLst>
                    <a:gd name="connsiteX0" fmla="*/ 141065 w 141065"/>
                    <a:gd name="connsiteY0" fmla="*/ 70485 h 70484"/>
                    <a:gd name="connsiteX1" fmla="*/ 0 w 141065"/>
                    <a:gd name="connsiteY1" fmla="*/ 0 h 70484"/>
                  </a:gdLst>
                  <a:ahLst/>
                  <a:cxnLst>
                    <a:cxn ang="0">
                      <a:pos x="connsiteX0" y="connsiteY0"/>
                    </a:cxn>
                    <a:cxn ang="0">
                      <a:pos x="connsiteX1" y="connsiteY1"/>
                    </a:cxn>
                  </a:cxnLst>
                  <a:rect l="l" t="t" r="r" b="b"/>
                  <a:pathLst>
                    <a:path w="141065" h="70484">
                      <a:moveTo>
                        <a:pt x="141065" y="70485"/>
                      </a:moveTo>
                      <a:lnTo>
                        <a:pt x="0"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23" name="Freeform: Shape 1220">
                  <a:extLst>
                    <a:ext uri="{FF2B5EF4-FFF2-40B4-BE49-F238E27FC236}">
                      <a16:creationId xmlns:a16="http://schemas.microsoft.com/office/drawing/2014/main" id="{C8738896-B927-9943-9EAF-41D3810DC35B}"/>
                    </a:ext>
                  </a:extLst>
                </p:cNvPr>
                <p:cNvSpPr/>
                <p:nvPr/>
              </p:nvSpPr>
              <p:spPr>
                <a:xfrm>
                  <a:off x="1739036" y="2756001"/>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24" name="Freeform: Shape 1221">
                  <a:extLst>
                    <a:ext uri="{FF2B5EF4-FFF2-40B4-BE49-F238E27FC236}">
                      <a16:creationId xmlns:a16="http://schemas.microsoft.com/office/drawing/2014/main" id="{020E58C9-BF73-4B43-82CF-F3231D04286D}"/>
                    </a:ext>
                  </a:extLst>
                </p:cNvPr>
                <p:cNvSpPr/>
                <p:nvPr/>
              </p:nvSpPr>
              <p:spPr>
                <a:xfrm>
                  <a:off x="1456905" y="3162433"/>
                  <a:ext cx="135826" cy="80009"/>
                </a:xfrm>
                <a:custGeom>
                  <a:avLst/>
                  <a:gdLst>
                    <a:gd name="connsiteX0" fmla="*/ 0 w 135826"/>
                    <a:gd name="connsiteY0" fmla="*/ 80010 h 80009"/>
                    <a:gd name="connsiteX1" fmla="*/ 135827 w 135826"/>
                    <a:gd name="connsiteY1" fmla="*/ 0 h 80009"/>
                  </a:gdLst>
                  <a:ahLst/>
                  <a:cxnLst>
                    <a:cxn ang="0">
                      <a:pos x="connsiteX0" y="connsiteY0"/>
                    </a:cxn>
                    <a:cxn ang="0">
                      <a:pos x="connsiteX1" y="connsiteY1"/>
                    </a:cxn>
                  </a:cxnLst>
                  <a:rect l="l" t="t" r="r" b="b"/>
                  <a:pathLst>
                    <a:path w="135826" h="80009">
                      <a:moveTo>
                        <a:pt x="0" y="80010"/>
                      </a:moveTo>
                      <a:lnTo>
                        <a:pt x="135827"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25" name="Freeform: Shape 1222">
                  <a:extLst>
                    <a:ext uri="{FF2B5EF4-FFF2-40B4-BE49-F238E27FC236}">
                      <a16:creationId xmlns:a16="http://schemas.microsoft.com/office/drawing/2014/main" id="{C69C825E-2124-B349-8B26-548A4D018003}"/>
                    </a:ext>
                  </a:extLst>
                </p:cNvPr>
                <p:cNvSpPr/>
                <p:nvPr/>
              </p:nvSpPr>
              <p:spPr>
                <a:xfrm>
                  <a:off x="1597970" y="3375888"/>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26" name="Freeform: Shape 1223">
                  <a:extLst>
                    <a:ext uri="{FF2B5EF4-FFF2-40B4-BE49-F238E27FC236}">
                      <a16:creationId xmlns:a16="http://schemas.microsoft.com/office/drawing/2014/main" id="{1B43B6EF-4DDC-CE42-B090-92F8E9CD1277}"/>
                    </a:ext>
                  </a:extLst>
                </p:cNvPr>
                <p:cNvSpPr/>
                <p:nvPr/>
              </p:nvSpPr>
              <p:spPr>
                <a:xfrm>
                  <a:off x="1726844" y="3642493"/>
                  <a:ext cx="135826" cy="79914"/>
                </a:xfrm>
                <a:custGeom>
                  <a:avLst/>
                  <a:gdLst>
                    <a:gd name="connsiteX0" fmla="*/ 0 w 135826"/>
                    <a:gd name="connsiteY0" fmla="*/ 79915 h 79914"/>
                    <a:gd name="connsiteX1" fmla="*/ 135826 w 135826"/>
                    <a:gd name="connsiteY1" fmla="*/ 0 h 79914"/>
                  </a:gdLst>
                  <a:ahLst/>
                  <a:cxnLst>
                    <a:cxn ang="0">
                      <a:pos x="connsiteX0" y="connsiteY0"/>
                    </a:cxn>
                    <a:cxn ang="0">
                      <a:pos x="connsiteX1" y="connsiteY1"/>
                    </a:cxn>
                  </a:cxnLst>
                  <a:rect l="l" t="t" r="r" b="b"/>
                  <a:pathLst>
                    <a:path w="135826" h="79914">
                      <a:moveTo>
                        <a:pt x="0" y="79915"/>
                      </a:moveTo>
                      <a:lnTo>
                        <a:pt x="135826"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27" name="Freeform: Shape 1224">
                  <a:extLst>
                    <a:ext uri="{FF2B5EF4-FFF2-40B4-BE49-F238E27FC236}">
                      <a16:creationId xmlns:a16="http://schemas.microsoft.com/office/drawing/2014/main" id="{848DE2F8-5332-DA40-85EF-B7B6B76890C8}"/>
                    </a:ext>
                  </a:extLst>
                </p:cNvPr>
                <p:cNvSpPr/>
                <p:nvPr/>
              </p:nvSpPr>
              <p:spPr>
                <a:xfrm>
                  <a:off x="1715509" y="3375888"/>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28" name="Freeform: Shape 1225">
                  <a:extLst>
                    <a:ext uri="{FF2B5EF4-FFF2-40B4-BE49-F238E27FC236}">
                      <a16:creationId xmlns:a16="http://schemas.microsoft.com/office/drawing/2014/main" id="{6BFF1234-CD06-384B-AB90-B766A39B6E5E}"/>
                    </a:ext>
                  </a:extLst>
                </p:cNvPr>
                <p:cNvSpPr/>
                <p:nvPr/>
              </p:nvSpPr>
              <p:spPr>
                <a:xfrm>
                  <a:off x="1597970" y="3234823"/>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29" name="Freeform: Shape 1226">
                  <a:extLst>
                    <a:ext uri="{FF2B5EF4-FFF2-40B4-BE49-F238E27FC236}">
                      <a16:creationId xmlns:a16="http://schemas.microsoft.com/office/drawing/2014/main" id="{0F9076E9-5BBF-8D43-90E5-1A65E6FDFBE7}"/>
                    </a:ext>
                  </a:extLst>
                </p:cNvPr>
                <p:cNvSpPr/>
                <p:nvPr/>
              </p:nvSpPr>
              <p:spPr>
                <a:xfrm>
                  <a:off x="1456905" y="2670657"/>
                  <a:ext cx="564165" cy="1128331"/>
                </a:xfrm>
                <a:custGeom>
                  <a:avLst/>
                  <a:gdLst>
                    <a:gd name="connsiteX0" fmla="*/ 564166 w 564165"/>
                    <a:gd name="connsiteY0" fmla="*/ 94012 h 1128331"/>
                    <a:gd name="connsiteX1" fmla="*/ 423196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96 w 564165"/>
                    <a:gd name="connsiteY9" fmla="*/ 1128332 h 1128331"/>
                    <a:gd name="connsiteX10" fmla="*/ 564166 w 564165"/>
                    <a:gd name="connsiteY10" fmla="*/ 1052798 h 1128331"/>
                    <a:gd name="connsiteX11" fmla="*/ 564166 w 564165"/>
                    <a:gd name="connsiteY11" fmla="*/ 564166 h 1128331"/>
                    <a:gd name="connsiteX12" fmla="*/ 423196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96" y="0"/>
                      </a:lnTo>
                      <a:lnTo>
                        <a:pt x="141065" y="164497"/>
                      </a:lnTo>
                      <a:lnTo>
                        <a:pt x="141065" y="351377"/>
                      </a:lnTo>
                      <a:lnTo>
                        <a:pt x="0" y="423101"/>
                      </a:lnTo>
                      <a:lnTo>
                        <a:pt x="0" y="570262"/>
                      </a:lnTo>
                      <a:lnTo>
                        <a:pt x="0" y="705231"/>
                      </a:lnTo>
                      <a:lnTo>
                        <a:pt x="141065" y="799243"/>
                      </a:lnTo>
                      <a:lnTo>
                        <a:pt x="141065" y="963835"/>
                      </a:lnTo>
                      <a:lnTo>
                        <a:pt x="423196" y="1128332"/>
                      </a:lnTo>
                      <a:lnTo>
                        <a:pt x="564166" y="1052798"/>
                      </a:lnTo>
                      <a:lnTo>
                        <a:pt x="564166" y="564166"/>
                      </a:lnTo>
                      <a:lnTo>
                        <a:pt x="423196" y="493681"/>
                      </a:ln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30" name="Freeform: Shape 1227">
                  <a:extLst>
                    <a:ext uri="{FF2B5EF4-FFF2-40B4-BE49-F238E27FC236}">
                      <a16:creationId xmlns:a16="http://schemas.microsoft.com/office/drawing/2014/main" id="{228A5F79-B4F5-7842-9A8C-002F08AAE9E7}"/>
                    </a:ext>
                  </a:extLst>
                </p:cNvPr>
                <p:cNvSpPr/>
                <p:nvPr/>
              </p:nvSpPr>
              <p:spPr>
                <a:xfrm>
                  <a:off x="1739036" y="3234823"/>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31" name="Freeform: Shape 1228">
                  <a:extLst>
                    <a:ext uri="{FF2B5EF4-FFF2-40B4-BE49-F238E27FC236}">
                      <a16:creationId xmlns:a16="http://schemas.microsoft.com/office/drawing/2014/main" id="{11EB8A1E-B660-E041-AF65-D59960452DAF}"/>
                    </a:ext>
                  </a:extLst>
                </p:cNvPr>
                <p:cNvSpPr/>
                <p:nvPr/>
              </p:nvSpPr>
              <p:spPr>
                <a:xfrm>
                  <a:off x="2021071" y="2759144"/>
                  <a:ext cx="9525" cy="511016"/>
                </a:xfrm>
                <a:custGeom>
                  <a:avLst/>
                  <a:gdLst>
                    <a:gd name="connsiteX0" fmla="*/ 0 w 9525"/>
                    <a:gd name="connsiteY0" fmla="*/ 511016 h 511016"/>
                    <a:gd name="connsiteX1" fmla="*/ 0 w 9525"/>
                    <a:gd name="connsiteY1" fmla="*/ 0 h 511016"/>
                  </a:gdLst>
                  <a:ahLst/>
                  <a:cxnLst>
                    <a:cxn ang="0">
                      <a:pos x="connsiteX0" y="connsiteY0"/>
                    </a:cxn>
                    <a:cxn ang="0">
                      <a:pos x="connsiteX1" y="connsiteY1"/>
                    </a:cxn>
                  </a:cxnLst>
                  <a:rect l="l" t="t" r="r" b="b"/>
                  <a:pathLst>
                    <a:path w="9525" h="511016">
                      <a:moveTo>
                        <a:pt x="0" y="511016"/>
                      </a:moveTo>
                      <a:lnTo>
                        <a:pt x="0" y="0"/>
                      </a:lnTo>
                    </a:path>
                  </a:pathLst>
                </a:custGeom>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32" name="Freeform: Shape 1229">
                  <a:extLst>
                    <a:ext uri="{FF2B5EF4-FFF2-40B4-BE49-F238E27FC236}">
                      <a16:creationId xmlns:a16="http://schemas.microsoft.com/office/drawing/2014/main" id="{FEB8BB72-1B4C-8F47-9FA0-C3AB81D7BAF3}"/>
                    </a:ext>
                  </a:extLst>
                </p:cNvPr>
                <p:cNvSpPr/>
                <p:nvPr/>
              </p:nvSpPr>
              <p:spPr>
                <a:xfrm>
                  <a:off x="2084507" y="3075279"/>
                  <a:ext cx="664273" cy="664368"/>
                </a:xfrm>
                <a:custGeom>
                  <a:avLst/>
                  <a:gdLst>
                    <a:gd name="connsiteX0" fmla="*/ 96679 w 664273"/>
                    <a:gd name="connsiteY0" fmla="*/ 566452 h 664368"/>
                    <a:gd name="connsiteX1" fmla="*/ 112395 w 664273"/>
                    <a:gd name="connsiteY1" fmla="*/ 579596 h 664368"/>
                    <a:gd name="connsiteX2" fmla="*/ 128111 w 664273"/>
                    <a:gd name="connsiteY2" fmla="*/ 592741 h 664368"/>
                    <a:gd name="connsiteX3" fmla="*/ 143923 w 664273"/>
                    <a:gd name="connsiteY3" fmla="*/ 605885 h 664368"/>
                    <a:gd name="connsiteX4" fmla="*/ 227362 w 664273"/>
                    <a:gd name="connsiteY4" fmla="*/ 545116 h 664368"/>
                    <a:gd name="connsiteX5" fmla="*/ 297275 w 664273"/>
                    <a:gd name="connsiteY5" fmla="*/ 566833 h 664368"/>
                    <a:gd name="connsiteX6" fmla="*/ 331280 w 664273"/>
                    <a:gd name="connsiteY6" fmla="*/ 664369 h 664368"/>
                    <a:gd name="connsiteX7" fmla="*/ 351758 w 664273"/>
                    <a:gd name="connsiteY7" fmla="*/ 662559 h 664368"/>
                    <a:gd name="connsiteX8" fmla="*/ 372142 w 664273"/>
                    <a:gd name="connsiteY8" fmla="*/ 660654 h 664368"/>
                    <a:gd name="connsiteX9" fmla="*/ 392525 w 664273"/>
                    <a:gd name="connsiteY9" fmla="*/ 658844 h 664368"/>
                    <a:gd name="connsiteX10" fmla="*/ 408527 w 664273"/>
                    <a:gd name="connsiteY10" fmla="*/ 556546 h 664368"/>
                    <a:gd name="connsiteX11" fmla="*/ 473107 w 664273"/>
                    <a:gd name="connsiteY11" fmla="*/ 522637 h 664368"/>
                    <a:gd name="connsiteX12" fmla="*/ 566452 w 664273"/>
                    <a:gd name="connsiteY12" fmla="*/ 567690 h 664368"/>
                    <a:gd name="connsiteX13" fmla="*/ 579596 w 664273"/>
                    <a:gd name="connsiteY13" fmla="*/ 551974 h 664368"/>
                    <a:gd name="connsiteX14" fmla="*/ 592741 w 664273"/>
                    <a:gd name="connsiteY14" fmla="*/ 536162 h 664368"/>
                    <a:gd name="connsiteX15" fmla="*/ 605885 w 664273"/>
                    <a:gd name="connsiteY15" fmla="*/ 520446 h 664368"/>
                    <a:gd name="connsiteX16" fmla="*/ 544830 w 664273"/>
                    <a:gd name="connsiteY16" fmla="*/ 436721 h 664368"/>
                    <a:gd name="connsiteX17" fmla="*/ 566547 w 664273"/>
                    <a:gd name="connsiteY17" fmla="*/ 367189 h 664368"/>
                    <a:gd name="connsiteX18" fmla="*/ 664274 w 664273"/>
                    <a:gd name="connsiteY18" fmla="*/ 333089 h 664368"/>
                    <a:gd name="connsiteX19" fmla="*/ 662464 w 664273"/>
                    <a:gd name="connsiteY19" fmla="*/ 312611 h 664368"/>
                    <a:gd name="connsiteX20" fmla="*/ 660654 w 664273"/>
                    <a:gd name="connsiteY20" fmla="*/ 292227 h 664368"/>
                    <a:gd name="connsiteX21" fmla="*/ 658749 w 664273"/>
                    <a:gd name="connsiteY21" fmla="*/ 271748 h 664368"/>
                    <a:gd name="connsiteX22" fmla="*/ 556641 w 664273"/>
                    <a:gd name="connsiteY22" fmla="*/ 255746 h 664368"/>
                    <a:gd name="connsiteX23" fmla="*/ 522732 w 664273"/>
                    <a:gd name="connsiteY23" fmla="*/ 190881 h 664368"/>
                    <a:gd name="connsiteX24" fmla="*/ 567595 w 664273"/>
                    <a:gd name="connsiteY24" fmla="*/ 97917 h 664368"/>
                    <a:gd name="connsiteX25" fmla="*/ 551878 w 664273"/>
                    <a:gd name="connsiteY25" fmla="*/ 84773 h 664368"/>
                    <a:gd name="connsiteX26" fmla="*/ 536067 w 664273"/>
                    <a:gd name="connsiteY26" fmla="*/ 71628 h 664368"/>
                    <a:gd name="connsiteX27" fmla="*/ 520541 w 664273"/>
                    <a:gd name="connsiteY27" fmla="*/ 58483 h 664368"/>
                    <a:gd name="connsiteX28" fmla="*/ 437293 w 664273"/>
                    <a:gd name="connsiteY28" fmla="*/ 119253 h 664368"/>
                    <a:gd name="connsiteX29" fmla="*/ 367094 w 664273"/>
                    <a:gd name="connsiteY29" fmla="*/ 97155 h 664368"/>
                    <a:gd name="connsiteX30" fmla="*/ 333185 w 664273"/>
                    <a:gd name="connsiteY30" fmla="*/ 0 h 664368"/>
                    <a:gd name="connsiteX31" fmla="*/ 312801 w 664273"/>
                    <a:gd name="connsiteY31" fmla="*/ 1905 h 664368"/>
                    <a:gd name="connsiteX32" fmla="*/ 292322 w 664273"/>
                    <a:gd name="connsiteY32" fmla="*/ 3715 h 664368"/>
                    <a:gd name="connsiteX33" fmla="*/ 271844 w 664273"/>
                    <a:gd name="connsiteY33" fmla="*/ 5620 h 664368"/>
                    <a:gd name="connsiteX34" fmla="*/ 256032 w 664273"/>
                    <a:gd name="connsiteY34" fmla="*/ 107061 h 664368"/>
                    <a:gd name="connsiteX35" fmla="*/ 190500 w 664273"/>
                    <a:gd name="connsiteY35" fmla="*/ 141351 h 664368"/>
                    <a:gd name="connsiteX36" fmla="*/ 98012 w 664273"/>
                    <a:gd name="connsiteY36" fmla="*/ 96774 h 664368"/>
                    <a:gd name="connsiteX37" fmla="*/ 84868 w 664273"/>
                    <a:gd name="connsiteY37" fmla="*/ 112490 h 664368"/>
                    <a:gd name="connsiteX38" fmla="*/ 71723 w 664273"/>
                    <a:gd name="connsiteY38" fmla="*/ 128206 h 664368"/>
                    <a:gd name="connsiteX39" fmla="*/ 58579 w 664273"/>
                    <a:gd name="connsiteY39" fmla="*/ 144018 h 664368"/>
                    <a:gd name="connsiteX40" fmla="*/ 119158 w 664273"/>
                    <a:gd name="connsiteY40" fmla="*/ 226981 h 664368"/>
                    <a:gd name="connsiteX41" fmla="*/ 97155 w 664273"/>
                    <a:gd name="connsiteY41" fmla="*/ 297561 h 664368"/>
                    <a:gd name="connsiteX42" fmla="*/ 0 w 664273"/>
                    <a:gd name="connsiteY42" fmla="*/ 330994 h 664368"/>
                    <a:gd name="connsiteX43" fmla="*/ 1810 w 664273"/>
                    <a:gd name="connsiteY43" fmla="*/ 351377 h 664368"/>
                    <a:gd name="connsiteX44" fmla="*/ 3620 w 664273"/>
                    <a:gd name="connsiteY44" fmla="*/ 371856 h 664368"/>
                    <a:gd name="connsiteX45" fmla="*/ 5525 w 664273"/>
                    <a:gd name="connsiteY45" fmla="*/ 392240 h 664368"/>
                    <a:gd name="connsiteX46" fmla="*/ 107156 w 664273"/>
                    <a:gd name="connsiteY46" fmla="*/ 408146 h 664368"/>
                    <a:gd name="connsiteX47" fmla="*/ 141446 w 664273"/>
                    <a:gd name="connsiteY47" fmla="*/ 473297 h 6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4273" h="664368">
                      <a:moveTo>
                        <a:pt x="96679" y="566452"/>
                      </a:moveTo>
                      <a:lnTo>
                        <a:pt x="112395" y="579596"/>
                      </a:lnTo>
                      <a:lnTo>
                        <a:pt x="128111" y="592741"/>
                      </a:lnTo>
                      <a:lnTo>
                        <a:pt x="143923" y="605885"/>
                      </a:lnTo>
                      <a:lnTo>
                        <a:pt x="227362" y="545116"/>
                      </a:lnTo>
                      <a:cubicBezTo>
                        <a:pt x="249393" y="555946"/>
                        <a:pt x="272987" y="563270"/>
                        <a:pt x="297275" y="566833"/>
                      </a:cubicBezTo>
                      <a:lnTo>
                        <a:pt x="331280" y="664369"/>
                      </a:lnTo>
                      <a:lnTo>
                        <a:pt x="351758" y="662559"/>
                      </a:lnTo>
                      <a:lnTo>
                        <a:pt x="372142" y="660654"/>
                      </a:lnTo>
                      <a:lnTo>
                        <a:pt x="392525" y="658844"/>
                      </a:lnTo>
                      <a:lnTo>
                        <a:pt x="408527" y="556546"/>
                      </a:lnTo>
                      <a:cubicBezTo>
                        <a:pt x="431692" y="548688"/>
                        <a:pt x="453485" y="537239"/>
                        <a:pt x="473107" y="522637"/>
                      </a:cubicBezTo>
                      <a:lnTo>
                        <a:pt x="566452" y="567690"/>
                      </a:lnTo>
                      <a:lnTo>
                        <a:pt x="579596" y="551974"/>
                      </a:lnTo>
                      <a:lnTo>
                        <a:pt x="592741" y="536162"/>
                      </a:lnTo>
                      <a:lnTo>
                        <a:pt x="605885" y="520446"/>
                      </a:lnTo>
                      <a:lnTo>
                        <a:pt x="544830" y="436721"/>
                      </a:lnTo>
                      <a:cubicBezTo>
                        <a:pt x="555641" y="414814"/>
                        <a:pt x="562966" y="391354"/>
                        <a:pt x="566547" y="367189"/>
                      </a:cubicBezTo>
                      <a:lnTo>
                        <a:pt x="664274" y="333089"/>
                      </a:lnTo>
                      <a:lnTo>
                        <a:pt x="662464" y="312611"/>
                      </a:lnTo>
                      <a:lnTo>
                        <a:pt x="660654" y="292227"/>
                      </a:lnTo>
                      <a:lnTo>
                        <a:pt x="658749" y="271748"/>
                      </a:lnTo>
                      <a:lnTo>
                        <a:pt x="556641" y="255746"/>
                      </a:lnTo>
                      <a:cubicBezTo>
                        <a:pt x="548821" y="232477"/>
                        <a:pt x="537372" y="210588"/>
                        <a:pt x="522732" y="190881"/>
                      </a:cubicBezTo>
                      <a:lnTo>
                        <a:pt x="567595" y="97917"/>
                      </a:lnTo>
                      <a:lnTo>
                        <a:pt x="551878" y="84773"/>
                      </a:lnTo>
                      <a:lnTo>
                        <a:pt x="536067" y="71628"/>
                      </a:lnTo>
                      <a:lnTo>
                        <a:pt x="520541" y="58483"/>
                      </a:lnTo>
                      <a:lnTo>
                        <a:pt x="437293" y="119253"/>
                      </a:lnTo>
                      <a:cubicBezTo>
                        <a:pt x="415195" y="108263"/>
                        <a:pt x="391506" y="100807"/>
                        <a:pt x="367094" y="97155"/>
                      </a:cubicBezTo>
                      <a:lnTo>
                        <a:pt x="333185" y="0"/>
                      </a:lnTo>
                      <a:lnTo>
                        <a:pt x="312801" y="1905"/>
                      </a:lnTo>
                      <a:lnTo>
                        <a:pt x="292322" y="3715"/>
                      </a:lnTo>
                      <a:lnTo>
                        <a:pt x="271844" y="5620"/>
                      </a:lnTo>
                      <a:lnTo>
                        <a:pt x="256032" y="107061"/>
                      </a:lnTo>
                      <a:cubicBezTo>
                        <a:pt x="232524" y="114991"/>
                        <a:pt x="210417" y="126562"/>
                        <a:pt x="190500" y="141351"/>
                      </a:cubicBezTo>
                      <a:lnTo>
                        <a:pt x="98012" y="96774"/>
                      </a:lnTo>
                      <a:lnTo>
                        <a:pt x="84868" y="112490"/>
                      </a:lnTo>
                      <a:lnTo>
                        <a:pt x="71723" y="128206"/>
                      </a:lnTo>
                      <a:lnTo>
                        <a:pt x="58579" y="144018"/>
                      </a:lnTo>
                      <a:lnTo>
                        <a:pt x="119158" y="226981"/>
                      </a:lnTo>
                      <a:cubicBezTo>
                        <a:pt x="108137" y="249193"/>
                        <a:pt x="100717" y="273015"/>
                        <a:pt x="97155" y="297561"/>
                      </a:cubicBezTo>
                      <a:lnTo>
                        <a:pt x="0" y="330994"/>
                      </a:lnTo>
                      <a:lnTo>
                        <a:pt x="1810" y="351377"/>
                      </a:lnTo>
                      <a:lnTo>
                        <a:pt x="3620" y="371856"/>
                      </a:lnTo>
                      <a:lnTo>
                        <a:pt x="5525" y="392240"/>
                      </a:lnTo>
                      <a:lnTo>
                        <a:pt x="107156" y="408146"/>
                      </a:lnTo>
                      <a:cubicBezTo>
                        <a:pt x="115072" y="431540"/>
                        <a:pt x="126644" y="453533"/>
                        <a:pt x="141446" y="473297"/>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33" name="Freeform: Shape 1230">
                  <a:extLst>
                    <a:ext uri="{FF2B5EF4-FFF2-40B4-BE49-F238E27FC236}">
                      <a16:creationId xmlns:a16="http://schemas.microsoft.com/office/drawing/2014/main" id="{7B042EC3-75A9-ED4E-9E1A-E5D6E61D7CC2}"/>
                    </a:ext>
                  </a:extLst>
                </p:cNvPr>
                <p:cNvSpPr/>
                <p:nvPr/>
              </p:nvSpPr>
              <p:spPr>
                <a:xfrm>
                  <a:off x="2284342" y="3275209"/>
                  <a:ext cx="264604" cy="264604"/>
                </a:xfrm>
                <a:custGeom>
                  <a:avLst/>
                  <a:gdLst>
                    <a:gd name="connsiteX0" fmla="*/ 264605 w 264604"/>
                    <a:gd name="connsiteY0" fmla="*/ 132302 h 264604"/>
                    <a:gd name="connsiteX1" fmla="*/ 132302 w 264604"/>
                    <a:gd name="connsiteY1" fmla="*/ 264605 h 264604"/>
                    <a:gd name="connsiteX2" fmla="*/ 0 w 264604"/>
                    <a:gd name="connsiteY2" fmla="*/ 132302 h 264604"/>
                    <a:gd name="connsiteX3" fmla="*/ 132302 w 264604"/>
                    <a:gd name="connsiteY3" fmla="*/ 0 h 264604"/>
                    <a:gd name="connsiteX4" fmla="*/ 264605 w 264604"/>
                    <a:gd name="connsiteY4" fmla="*/ 132302 h 26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604" h="264604">
                      <a:moveTo>
                        <a:pt x="264605" y="132302"/>
                      </a:moveTo>
                      <a:cubicBezTo>
                        <a:pt x="264605" y="205371"/>
                        <a:pt x="205371" y="264605"/>
                        <a:pt x="132302" y="264605"/>
                      </a:cubicBezTo>
                      <a:cubicBezTo>
                        <a:pt x="59234" y="264605"/>
                        <a:pt x="0" y="205371"/>
                        <a:pt x="0" y="132302"/>
                      </a:cubicBezTo>
                      <a:cubicBezTo>
                        <a:pt x="0" y="59234"/>
                        <a:pt x="59234" y="0"/>
                        <a:pt x="132302" y="0"/>
                      </a:cubicBezTo>
                      <a:cubicBezTo>
                        <a:pt x="205371" y="0"/>
                        <a:pt x="264605" y="59234"/>
                        <a:pt x="264605" y="132302"/>
                      </a:cubicBezTo>
                      <a:close/>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34" name="Freeform: Shape 1231">
                  <a:extLst>
                    <a:ext uri="{FF2B5EF4-FFF2-40B4-BE49-F238E27FC236}">
                      <a16:creationId xmlns:a16="http://schemas.microsoft.com/office/drawing/2014/main" id="{D9FF7E52-76D9-874A-8339-37F02080F23F}"/>
                    </a:ext>
                  </a:extLst>
                </p:cNvPr>
                <p:cNvSpPr/>
                <p:nvPr/>
              </p:nvSpPr>
              <p:spPr>
                <a:xfrm>
                  <a:off x="2061171" y="2727711"/>
                  <a:ext cx="225266" cy="435578"/>
                </a:xfrm>
                <a:custGeom>
                  <a:avLst/>
                  <a:gdLst>
                    <a:gd name="connsiteX0" fmla="*/ 0 w 225266"/>
                    <a:gd name="connsiteY0" fmla="*/ 380333 h 435578"/>
                    <a:gd name="connsiteX1" fmla="*/ 29527 w 225266"/>
                    <a:gd name="connsiteY1" fmla="*/ 435578 h 435578"/>
                    <a:gd name="connsiteX2" fmla="*/ 43434 w 225266"/>
                    <a:gd name="connsiteY2" fmla="*/ 432340 h 435578"/>
                    <a:gd name="connsiteX3" fmla="*/ 57245 w 225266"/>
                    <a:gd name="connsiteY3" fmla="*/ 429006 h 435578"/>
                    <a:gd name="connsiteX4" fmla="*/ 71152 w 225266"/>
                    <a:gd name="connsiteY4" fmla="*/ 425672 h 435578"/>
                    <a:gd name="connsiteX5" fmla="*/ 71914 w 225266"/>
                    <a:gd name="connsiteY5" fmla="*/ 353759 h 435578"/>
                    <a:gd name="connsiteX6" fmla="*/ 112967 w 225266"/>
                    <a:gd name="connsiteY6" fmla="*/ 324041 h 435578"/>
                    <a:gd name="connsiteX7" fmla="*/ 181642 w 225266"/>
                    <a:gd name="connsiteY7" fmla="*/ 345758 h 435578"/>
                    <a:gd name="connsiteX8" fmla="*/ 189071 w 225266"/>
                    <a:gd name="connsiteY8" fmla="*/ 333566 h 435578"/>
                    <a:gd name="connsiteX9" fmla="*/ 196596 w 225266"/>
                    <a:gd name="connsiteY9" fmla="*/ 321469 h 435578"/>
                    <a:gd name="connsiteX10" fmla="*/ 204025 w 225266"/>
                    <a:gd name="connsiteY10" fmla="*/ 309277 h 435578"/>
                    <a:gd name="connsiteX11" fmla="*/ 153352 w 225266"/>
                    <a:gd name="connsiteY11" fmla="*/ 257747 h 435578"/>
                    <a:gd name="connsiteX12" fmla="*/ 161449 w 225266"/>
                    <a:gd name="connsiteY12" fmla="*/ 207740 h 435578"/>
                    <a:gd name="connsiteX13" fmla="*/ 225266 w 225266"/>
                    <a:gd name="connsiteY13" fmla="*/ 174593 h 435578"/>
                    <a:gd name="connsiteX14" fmla="*/ 221932 w 225266"/>
                    <a:gd name="connsiteY14" fmla="*/ 160687 h 435578"/>
                    <a:gd name="connsiteX15" fmla="*/ 218599 w 225266"/>
                    <a:gd name="connsiteY15" fmla="*/ 146876 h 435578"/>
                    <a:gd name="connsiteX16" fmla="*/ 215360 w 225266"/>
                    <a:gd name="connsiteY16" fmla="*/ 132969 h 435578"/>
                    <a:gd name="connsiteX17" fmla="*/ 143827 w 225266"/>
                    <a:gd name="connsiteY17" fmla="*/ 132112 h 435578"/>
                    <a:gd name="connsiteX18" fmla="*/ 114014 w 225266"/>
                    <a:gd name="connsiteY18" fmla="*/ 90869 h 435578"/>
                    <a:gd name="connsiteX19" fmla="*/ 135636 w 225266"/>
                    <a:gd name="connsiteY19" fmla="*/ 22479 h 435578"/>
                    <a:gd name="connsiteX20" fmla="*/ 123539 w 225266"/>
                    <a:gd name="connsiteY20" fmla="*/ 14954 h 435578"/>
                    <a:gd name="connsiteX21" fmla="*/ 111347 w 225266"/>
                    <a:gd name="connsiteY21" fmla="*/ 7525 h 435578"/>
                    <a:gd name="connsiteX22" fmla="*/ 99250 w 225266"/>
                    <a:gd name="connsiteY22" fmla="*/ 0 h 435578"/>
                    <a:gd name="connsiteX23" fmla="*/ 47815 w 225266"/>
                    <a:gd name="connsiteY23" fmla="*/ 49911 h 435578"/>
                    <a:gd name="connsiteX24" fmla="*/ 952 w 225266"/>
                    <a:gd name="connsiteY24" fmla="*/ 41910 h 4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266" h="435578">
                      <a:moveTo>
                        <a:pt x="0" y="380333"/>
                      </a:moveTo>
                      <a:lnTo>
                        <a:pt x="29527" y="435578"/>
                      </a:lnTo>
                      <a:lnTo>
                        <a:pt x="43434" y="432340"/>
                      </a:lnTo>
                      <a:lnTo>
                        <a:pt x="57245" y="429006"/>
                      </a:lnTo>
                      <a:lnTo>
                        <a:pt x="71152" y="425672"/>
                      </a:lnTo>
                      <a:lnTo>
                        <a:pt x="71914" y="353759"/>
                      </a:lnTo>
                      <a:cubicBezTo>
                        <a:pt x="87054" y="346037"/>
                        <a:pt x="100902" y="336012"/>
                        <a:pt x="112967" y="324041"/>
                      </a:cubicBezTo>
                      <a:lnTo>
                        <a:pt x="181642" y="345758"/>
                      </a:lnTo>
                      <a:lnTo>
                        <a:pt x="189071" y="333566"/>
                      </a:lnTo>
                      <a:lnTo>
                        <a:pt x="196596" y="321469"/>
                      </a:lnTo>
                      <a:lnTo>
                        <a:pt x="204025" y="309277"/>
                      </a:lnTo>
                      <a:lnTo>
                        <a:pt x="153352" y="257747"/>
                      </a:lnTo>
                      <a:cubicBezTo>
                        <a:pt x="158620" y="241596"/>
                        <a:pt x="161344" y="224727"/>
                        <a:pt x="161449" y="207740"/>
                      </a:cubicBezTo>
                      <a:lnTo>
                        <a:pt x="225266" y="174593"/>
                      </a:lnTo>
                      <a:lnTo>
                        <a:pt x="221932" y="160687"/>
                      </a:lnTo>
                      <a:lnTo>
                        <a:pt x="218599" y="146876"/>
                      </a:lnTo>
                      <a:lnTo>
                        <a:pt x="215360" y="132969"/>
                      </a:lnTo>
                      <a:lnTo>
                        <a:pt x="143827" y="132112"/>
                      </a:lnTo>
                      <a:cubicBezTo>
                        <a:pt x="136084" y="116904"/>
                        <a:pt x="126025" y="102991"/>
                        <a:pt x="114014" y="90869"/>
                      </a:cubicBezTo>
                      <a:lnTo>
                        <a:pt x="135636" y="22479"/>
                      </a:lnTo>
                      <a:lnTo>
                        <a:pt x="123539" y="14954"/>
                      </a:lnTo>
                      <a:lnTo>
                        <a:pt x="111347" y="7525"/>
                      </a:lnTo>
                      <a:lnTo>
                        <a:pt x="99250" y="0"/>
                      </a:lnTo>
                      <a:lnTo>
                        <a:pt x="47815" y="49911"/>
                      </a:lnTo>
                      <a:cubicBezTo>
                        <a:pt x="32657" y="45017"/>
                        <a:pt x="16875" y="42323"/>
                        <a:pt x="952" y="41910"/>
                      </a:cubicBez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35" name="Freeform: Shape 1232">
                  <a:extLst>
                    <a:ext uri="{FF2B5EF4-FFF2-40B4-BE49-F238E27FC236}">
                      <a16:creationId xmlns:a16="http://schemas.microsoft.com/office/drawing/2014/main" id="{472CA359-517C-BB40-B8BF-5669539BBC58}"/>
                    </a:ext>
                  </a:extLst>
                </p:cNvPr>
                <p:cNvSpPr/>
                <p:nvPr/>
              </p:nvSpPr>
              <p:spPr>
                <a:xfrm>
                  <a:off x="2065553" y="2843059"/>
                  <a:ext cx="83860" cy="183261"/>
                </a:xfrm>
                <a:custGeom>
                  <a:avLst/>
                  <a:gdLst>
                    <a:gd name="connsiteX0" fmla="*/ 0 w 83860"/>
                    <a:gd name="connsiteY0" fmla="*/ 0 h 183261"/>
                    <a:gd name="connsiteX1" fmla="*/ 83492 w 83860"/>
                    <a:gd name="connsiteY1" fmla="*/ 99807 h 183261"/>
                    <a:gd name="connsiteX2" fmla="*/ 19050 w 83860"/>
                    <a:gd name="connsiteY2" fmla="*/ 179546 h 183261"/>
                    <a:gd name="connsiteX3" fmla="*/ 857 w 83860"/>
                    <a:gd name="connsiteY3" fmla="*/ 183261 h 183261"/>
                  </a:gdLst>
                  <a:ahLst/>
                  <a:cxnLst>
                    <a:cxn ang="0">
                      <a:pos x="connsiteX0" y="connsiteY0"/>
                    </a:cxn>
                    <a:cxn ang="0">
                      <a:pos x="connsiteX1" y="connsiteY1"/>
                    </a:cxn>
                    <a:cxn ang="0">
                      <a:pos x="connsiteX2" y="connsiteY2"/>
                    </a:cxn>
                    <a:cxn ang="0">
                      <a:pos x="connsiteX3" y="connsiteY3"/>
                    </a:cxn>
                  </a:cxnLst>
                  <a:rect l="l" t="t" r="r" b="b"/>
                  <a:pathLst>
                    <a:path w="83860" h="183261">
                      <a:moveTo>
                        <a:pt x="0" y="0"/>
                      </a:moveTo>
                      <a:cubicBezTo>
                        <a:pt x="50617" y="4505"/>
                        <a:pt x="87997" y="49190"/>
                        <a:pt x="83492" y="99807"/>
                      </a:cubicBezTo>
                      <a:cubicBezTo>
                        <a:pt x="80181" y="137000"/>
                        <a:pt x="54721" y="168505"/>
                        <a:pt x="19050" y="179546"/>
                      </a:cubicBezTo>
                      <a:cubicBezTo>
                        <a:pt x="13133" y="181421"/>
                        <a:pt x="7035" y="182667"/>
                        <a:pt x="857" y="183261"/>
                      </a:cubicBez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36" name="Freeform: Shape 1233">
                  <a:extLst>
                    <a:ext uri="{FF2B5EF4-FFF2-40B4-BE49-F238E27FC236}">
                      <a16:creationId xmlns:a16="http://schemas.microsoft.com/office/drawing/2014/main" id="{A9CE02DF-3834-1B47-9C20-0C06D1F66DB1}"/>
                    </a:ext>
                  </a:extLst>
                </p:cNvPr>
                <p:cNvSpPr/>
                <p:nvPr/>
              </p:nvSpPr>
              <p:spPr>
                <a:xfrm>
                  <a:off x="2521419" y="3040130"/>
                  <a:ext cx="189166" cy="47626"/>
                </a:xfrm>
                <a:custGeom>
                  <a:avLst/>
                  <a:gdLst>
                    <a:gd name="connsiteX0" fmla="*/ 189167 w 189166"/>
                    <a:gd name="connsiteY0" fmla="*/ 47626 h 47626"/>
                    <a:gd name="connsiteX1" fmla="*/ 15240 w 189166"/>
                    <a:gd name="connsiteY1" fmla="*/ 1 h 47626"/>
                    <a:gd name="connsiteX2" fmla="*/ 0 w 189166"/>
                    <a:gd name="connsiteY2" fmla="*/ 1 h 47626"/>
                  </a:gdLst>
                  <a:ahLst/>
                  <a:cxnLst>
                    <a:cxn ang="0">
                      <a:pos x="connsiteX0" y="connsiteY0"/>
                    </a:cxn>
                    <a:cxn ang="0">
                      <a:pos x="connsiteX1" y="connsiteY1"/>
                    </a:cxn>
                    <a:cxn ang="0">
                      <a:pos x="connsiteX2" y="connsiteY2"/>
                    </a:cxn>
                  </a:cxnLst>
                  <a:rect l="l" t="t" r="r" b="b"/>
                  <a:pathLst>
                    <a:path w="189166" h="47626">
                      <a:moveTo>
                        <a:pt x="189167" y="47626"/>
                      </a:moveTo>
                      <a:cubicBezTo>
                        <a:pt x="136569" y="16299"/>
                        <a:pt x="76457" y="-161"/>
                        <a:pt x="15240" y="1"/>
                      </a:cubicBezTo>
                      <a:cubicBezTo>
                        <a:pt x="10192" y="1"/>
                        <a:pt x="5048" y="1"/>
                        <a:pt x="0" y="1"/>
                      </a:cubicBez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37" name="Freeform: Shape 1234">
                  <a:extLst>
                    <a:ext uri="{FF2B5EF4-FFF2-40B4-BE49-F238E27FC236}">
                      <a16:creationId xmlns:a16="http://schemas.microsoft.com/office/drawing/2014/main" id="{C0D470CE-1917-B54E-BAB9-28C57084737D}"/>
                    </a:ext>
                  </a:extLst>
                </p:cNvPr>
                <p:cNvSpPr/>
                <p:nvPr/>
              </p:nvSpPr>
              <p:spPr>
                <a:xfrm>
                  <a:off x="2737351" y="3105473"/>
                  <a:ext cx="70484" cy="69246"/>
                </a:xfrm>
                <a:custGeom>
                  <a:avLst/>
                  <a:gdLst>
                    <a:gd name="connsiteX0" fmla="*/ 70485 w 70484"/>
                    <a:gd name="connsiteY0" fmla="*/ 69247 h 69246"/>
                    <a:gd name="connsiteX1" fmla="*/ 0 w 70484"/>
                    <a:gd name="connsiteY1" fmla="*/ 0 h 69246"/>
                  </a:gdLst>
                  <a:ahLst/>
                  <a:cxnLst>
                    <a:cxn ang="0">
                      <a:pos x="connsiteX0" y="connsiteY0"/>
                    </a:cxn>
                    <a:cxn ang="0">
                      <a:pos x="connsiteX1" y="connsiteY1"/>
                    </a:cxn>
                  </a:cxnLst>
                  <a:rect l="l" t="t" r="r" b="b"/>
                  <a:pathLst>
                    <a:path w="70484" h="69246">
                      <a:moveTo>
                        <a:pt x="70485" y="69247"/>
                      </a:moveTo>
                      <a:cubicBezTo>
                        <a:pt x="50492" y="42852"/>
                        <a:pt x="26746" y="19523"/>
                        <a:pt x="0" y="0"/>
                      </a:cubicBez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38" name="Freeform: Shape 1235">
                  <a:extLst>
                    <a:ext uri="{FF2B5EF4-FFF2-40B4-BE49-F238E27FC236}">
                      <a16:creationId xmlns:a16="http://schemas.microsoft.com/office/drawing/2014/main" id="{CB329A99-FABB-8D42-99CD-5D73498791AB}"/>
                    </a:ext>
                  </a:extLst>
                </p:cNvPr>
                <p:cNvSpPr/>
                <p:nvPr/>
              </p:nvSpPr>
              <p:spPr>
                <a:xfrm>
                  <a:off x="2827933" y="3204343"/>
                  <a:ext cx="49339" cy="237267"/>
                </a:xfrm>
                <a:custGeom>
                  <a:avLst/>
                  <a:gdLst>
                    <a:gd name="connsiteX0" fmla="*/ 43815 w 49339"/>
                    <a:gd name="connsiteY0" fmla="*/ 237268 h 237267"/>
                    <a:gd name="connsiteX1" fmla="*/ 49340 w 49339"/>
                    <a:gd name="connsiteY1" fmla="*/ 175831 h 237267"/>
                    <a:gd name="connsiteX2" fmla="*/ 0 w 49339"/>
                    <a:gd name="connsiteY2" fmla="*/ 0 h 237267"/>
                  </a:gdLst>
                  <a:ahLst/>
                  <a:cxnLst>
                    <a:cxn ang="0">
                      <a:pos x="connsiteX0" y="connsiteY0"/>
                    </a:cxn>
                    <a:cxn ang="0">
                      <a:pos x="connsiteX1" y="connsiteY1"/>
                    </a:cxn>
                    <a:cxn ang="0">
                      <a:pos x="connsiteX2" y="connsiteY2"/>
                    </a:cxn>
                  </a:cxnLst>
                  <a:rect l="l" t="t" r="r" b="b"/>
                  <a:pathLst>
                    <a:path w="49339" h="237267">
                      <a:moveTo>
                        <a:pt x="43815" y="237268"/>
                      </a:moveTo>
                      <a:cubicBezTo>
                        <a:pt x="47492" y="216999"/>
                        <a:pt x="49340" y="196434"/>
                        <a:pt x="49340" y="175831"/>
                      </a:cubicBezTo>
                      <a:cubicBezTo>
                        <a:pt x="49311" y="113805"/>
                        <a:pt x="32242" y="52988"/>
                        <a:pt x="0" y="0"/>
                      </a:cubicBez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39" name="Freeform: Shape 1236">
                  <a:extLst>
                    <a:ext uri="{FF2B5EF4-FFF2-40B4-BE49-F238E27FC236}">
                      <a16:creationId xmlns:a16="http://schemas.microsoft.com/office/drawing/2014/main" id="{91F78F93-F56B-A743-8290-E921EA9D1B16}"/>
                    </a:ext>
                  </a:extLst>
                </p:cNvPr>
                <p:cNvSpPr/>
                <p:nvPr/>
              </p:nvSpPr>
              <p:spPr>
                <a:xfrm>
                  <a:off x="2823361" y="3478472"/>
                  <a:ext cx="39052" cy="84867"/>
                </a:xfrm>
                <a:custGeom>
                  <a:avLst/>
                  <a:gdLst>
                    <a:gd name="connsiteX0" fmla="*/ 0 w 39052"/>
                    <a:gd name="connsiteY0" fmla="*/ 84868 h 84867"/>
                    <a:gd name="connsiteX1" fmla="*/ 39053 w 39052"/>
                    <a:gd name="connsiteY1" fmla="*/ 0 h 84867"/>
                  </a:gdLst>
                  <a:ahLst/>
                  <a:cxnLst>
                    <a:cxn ang="0">
                      <a:pos x="connsiteX0" y="connsiteY0"/>
                    </a:cxn>
                    <a:cxn ang="0">
                      <a:pos x="connsiteX1" y="connsiteY1"/>
                    </a:cxn>
                  </a:cxnLst>
                  <a:rect l="l" t="t" r="r" b="b"/>
                  <a:pathLst>
                    <a:path w="39052" h="84867">
                      <a:moveTo>
                        <a:pt x="0" y="84868"/>
                      </a:moveTo>
                      <a:cubicBezTo>
                        <a:pt x="16935" y="58550"/>
                        <a:pt x="30080" y="29985"/>
                        <a:pt x="39053" y="0"/>
                      </a:cubicBez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40" name="Freeform: Shape 1237">
                  <a:extLst>
                    <a:ext uri="{FF2B5EF4-FFF2-40B4-BE49-F238E27FC236}">
                      <a16:creationId xmlns:a16="http://schemas.microsoft.com/office/drawing/2014/main" id="{DD7A9C1D-27EE-1B42-A5C6-67527EB721DE}"/>
                    </a:ext>
                  </a:extLst>
                </p:cNvPr>
                <p:cNvSpPr/>
                <p:nvPr/>
              </p:nvSpPr>
              <p:spPr>
                <a:xfrm>
                  <a:off x="2764307" y="3586867"/>
                  <a:ext cx="42576" cy="46100"/>
                </a:xfrm>
                <a:custGeom>
                  <a:avLst/>
                  <a:gdLst>
                    <a:gd name="connsiteX0" fmla="*/ 0 w 42576"/>
                    <a:gd name="connsiteY0" fmla="*/ 46101 h 46100"/>
                    <a:gd name="connsiteX1" fmla="*/ 42577 w 42576"/>
                    <a:gd name="connsiteY1" fmla="*/ 0 h 46100"/>
                  </a:gdLst>
                  <a:ahLst/>
                  <a:cxnLst>
                    <a:cxn ang="0">
                      <a:pos x="connsiteX0" y="connsiteY0"/>
                    </a:cxn>
                    <a:cxn ang="0">
                      <a:pos x="connsiteX1" y="connsiteY1"/>
                    </a:cxn>
                  </a:cxnLst>
                  <a:rect l="l" t="t" r="r" b="b"/>
                  <a:pathLst>
                    <a:path w="42576" h="46100">
                      <a:moveTo>
                        <a:pt x="0" y="46101"/>
                      </a:moveTo>
                      <a:cubicBezTo>
                        <a:pt x="15573" y="32071"/>
                        <a:pt x="29823" y="16640"/>
                        <a:pt x="42577" y="0"/>
                      </a:cubicBez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sp>
              <p:nvSpPr>
                <p:cNvPr id="41" name="Freeform: Shape 1238">
                  <a:extLst>
                    <a:ext uri="{FF2B5EF4-FFF2-40B4-BE49-F238E27FC236}">
                      <a16:creationId xmlns:a16="http://schemas.microsoft.com/office/drawing/2014/main" id="{54862B1C-17DA-114B-80D3-26EAB4820785}"/>
                    </a:ext>
                  </a:extLst>
                </p:cNvPr>
                <p:cNvSpPr/>
                <p:nvPr/>
              </p:nvSpPr>
              <p:spPr>
                <a:xfrm>
                  <a:off x="2714015" y="3645255"/>
                  <a:ext cx="35909" cy="25241"/>
                </a:xfrm>
                <a:custGeom>
                  <a:avLst/>
                  <a:gdLst>
                    <a:gd name="connsiteX0" fmla="*/ 0 w 35909"/>
                    <a:gd name="connsiteY0" fmla="*/ 25241 h 25241"/>
                    <a:gd name="connsiteX1" fmla="*/ 35909 w 35909"/>
                    <a:gd name="connsiteY1" fmla="*/ 0 h 25241"/>
                  </a:gdLst>
                  <a:ahLst/>
                  <a:cxnLst>
                    <a:cxn ang="0">
                      <a:pos x="connsiteX0" y="connsiteY0"/>
                    </a:cxn>
                    <a:cxn ang="0">
                      <a:pos x="connsiteX1" y="connsiteY1"/>
                    </a:cxn>
                  </a:cxnLst>
                  <a:rect l="l" t="t" r="r" b="b"/>
                  <a:pathLst>
                    <a:path w="35909" h="25241">
                      <a:moveTo>
                        <a:pt x="0" y="25241"/>
                      </a:moveTo>
                      <a:cubicBezTo>
                        <a:pt x="12506" y="17612"/>
                        <a:pt x="24498" y="9182"/>
                        <a:pt x="35909" y="0"/>
                      </a:cubicBezTo>
                    </a:path>
                  </a:pathLst>
                </a:custGeom>
                <a:noFill/>
                <a:ln w="19050" cap="flat">
                  <a:solidFill>
                    <a:schemeClr val="tx1"/>
                  </a:solidFill>
                  <a:prstDash val="solid"/>
                  <a:round/>
                </a:ln>
              </p:spPr>
              <p:txBody>
                <a:bodyPr rtlCol="0" anchor="ctr"/>
                <a:lstStyle/>
                <a:p>
                  <a:pPr defTabSz="914099" eaLnBrk="0" fontAlgn="base" hangingPunct="0">
                    <a:spcBef>
                      <a:spcPct val="0"/>
                    </a:spcBef>
                    <a:spcAft>
                      <a:spcPct val="0"/>
                    </a:spcAft>
                    <a:defRPr/>
                  </a:pPr>
                  <a:endParaRPr lang="en-US" sz="1750">
                    <a:solidFill>
                      <a:srgbClr val="FFFFFF"/>
                    </a:solidFill>
                    <a:latin typeface="Amazon Ember" panose="020B0603020204020204" pitchFamily="34" charset="0"/>
                  </a:endParaRPr>
                </a:p>
              </p:txBody>
            </p:sp>
          </p:grpSp>
          <p:sp>
            <p:nvSpPr>
              <p:cNvPr id="127" name="Rectangle 126">
                <a:extLst>
                  <a:ext uri="{FF2B5EF4-FFF2-40B4-BE49-F238E27FC236}">
                    <a16:creationId xmlns:a16="http://schemas.microsoft.com/office/drawing/2014/main" id="{8A5F1081-206A-421A-AF31-212D7171A90E}"/>
                  </a:ext>
                </a:extLst>
              </p:cNvPr>
              <p:cNvSpPr/>
              <p:nvPr/>
            </p:nvSpPr>
            <p:spPr>
              <a:xfrm>
                <a:off x="4507104" y="3901369"/>
                <a:ext cx="3094276" cy="1503168"/>
              </a:xfrm>
              <a:prstGeom prst="rect">
                <a:avLst/>
              </a:prstGeom>
            </p:spPr>
            <p:txBody>
              <a:bodyPr wrap="square" lIns="0" tIns="0" rIns="0" bIns="0">
                <a:spAutoFit/>
              </a:bodyPr>
              <a:lstStyle/>
              <a:p>
                <a:pPr algn="ctr" defTabSz="609576">
                  <a:spcAft>
                    <a:spcPts val="667"/>
                  </a:spcAft>
                  <a:defRPr/>
                </a:pPr>
                <a:r>
                  <a:rPr lang="en-US" b="1" dirty="0">
                    <a:solidFill>
                      <a:schemeClr val="accent1"/>
                    </a:solidFill>
                    <a:latin typeface="Amazon Ember" panose="020B0603020204020204" pitchFamily="34" charset="0"/>
                    <a:cs typeface="Amazon Ember" panose="020B0603020204020204" pitchFamily="34" charset="0"/>
                  </a:rPr>
                  <a:t>Run Graph</a:t>
                </a:r>
                <a:br>
                  <a:rPr lang="en-US" b="1" dirty="0">
                    <a:solidFill>
                      <a:schemeClr val="accent1"/>
                    </a:solidFill>
                    <a:latin typeface="Amazon Ember" panose="020B0603020204020204" pitchFamily="34" charset="0"/>
                    <a:cs typeface="Amazon Ember" panose="020B0603020204020204" pitchFamily="34" charset="0"/>
                  </a:rPr>
                </a:br>
                <a:r>
                  <a:rPr lang="en-US" b="1" dirty="0">
                    <a:solidFill>
                      <a:schemeClr val="accent1"/>
                    </a:solidFill>
                    <a:latin typeface="Amazon Ember" panose="020B0603020204020204" pitchFamily="34" charset="0"/>
                    <a:cs typeface="Amazon Ember" panose="020B0603020204020204" pitchFamily="34" charset="0"/>
                  </a:rPr>
                  <a:t>Partitioning Algorithm</a:t>
                </a:r>
              </a:p>
              <a:p>
                <a:pPr algn="ctr" defTabSz="609576">
                  <a:spcAft>
                    <a:spcPts val="667"/>
                  </a:spcAft>
                  <a:defRPr/>
                </a:pPr>
                <a:r>
                  <a:rPr lang="en-US" sz="1667" dirty="0">
                    <a:solidFill>
                      <a:srgbClr val="FFFFFF"/>
                    </a:solidFill>
                    <a:latin typeface="Amazon Ember"/>
                    <a:ea typeface="Amazon Ember Light" panose="020B0403020204020204" pitchFamily="34" charset="0"/>
                    <a:cs typeface="Amazon Ember Light" panose="020B0403020204020204" pitchFamily="34" charset="0"/>
                  </a:rPr>
                  <a:t>balance stored weights</a:t>
                </a:r>
                <a:br>
                  <a:rPr lang="en-US" sz="1667" dirty="0">
                    <a:solidFill>
                      <a:srgbClr val="FFFFFF"/>
                    </a:solidFill>
                    <a:latin typeface="Amazon Ember"/>
                    <a:ea typeface="Amazon Ember Light" panose="020B0403020204020204" pitchFamily="34" charset="0"/>
                    <a:cs typeface="Amazon Ember Light" panose="020B0403020204020204" pitchFamily="34" charset="0"/>
                  </a:rPr>
                </a:br>
                <a:r>
                  <a:rPr lang="en-US" sz="1667" dirty="0">
                    <a:solidFill>
                      <a:srgbClr val="FFFFFF"/>
                    </a:solidFill>
                    <a:latin typeface="Amazon Ember"/>
                    <a:ea typeface="Amazon Ember Light" panose="020B0403020204020204" pitchFamily="34" charset="0"/>
                    <a:cs typeface="Amazon Ember Light" panose="020B0403020204020204" pitchFamily="34" charset="0"/>
                  </a:rPr>
                  <a:t>and activations</a:t>
                </a:r>
              </a:p>
              <a:p>
                <a:pPr algn="ctr" defTabSz="609576">
                  <a:spcAft>
                    <a:spcPts val="667"/>
                  </a:spcAft>
                  <a:defRPr/>
                </a:pPr>
                <a:r>
                  <a:rPr lang="en-US" sz="1667" dirty="0">
                    <a:solidFill>
                      <a:srgbClr val="FFFFFF"/>
                    </a:solidFill>
                    <a:latin typeface="Amazon Ember"/>
                    <a:ea typeface="Amazon Ember Light" panose="020B0403020204020204" pitchFamily="34" charset="0"/>
                    <a:cs typeface="Amazon Ember Light" panose="020B0403020204020204" pitchFamily="34" charset="0"/>
                  </a:rPr>
                  <a:t>minimize communication</a:t>
                </a:r>
              </a:p>
            </p:txBody>
          </p:sp>
        </p:grpSp>
      </p:grpSp>
      <p:sp>
        <p:nvSpPr>
          <p:cNvPr id="93" name="Slide Number Placeholder 1">
            <a:extLst>
              <a:ext uri="{FF2B5EF4-FFF2-40B4-BE49-F238E27FC236}">
                <a16:creationId xmlns:a16="http://schemas.microsoft.com/office/drawing/2014/main" id="{A34C3502-800F-4D99-9010-6E5759DC50E0}"/>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65</a:t>
            </a:fld>
            <a:endParaRPr lang="en-US" sz="900" dirty="0">
              <a:solidFill>
                <a:srgbClr val="FFFFFF"/>
              </a:solidFill>
              <a:latin typeface="Amazon Ember"/>
            </a:endParaRPr>
          </a:p>
        </p:txBody>
      </p:sp>
    </p:spTree>
    <p:extLst>
      <p:ext uri="{BB962C8B-B14F-4D97-AF65-F5344CB8AC3E}">
        <p14:creationId xmlns:p14="http://schemas.microsoft.com/office/powerpoint/2010/main" val="94601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00" y="365533"/>
            <a:ext cx="10972800" cy="978729"/>
          </a:xfrm>
        </p:spPr>
        <p:txBody>
          <a:bodyPr/>
          <a:lstStyle/>
          <a:p>
            <a:r>
              <a:rPr lang="en-US" dirty="0">
                <a:solidFill>
                  <a:schemeClr val="accent1"/>
                </a:solidFill>
              </a:rPr>
              <a:t>2.</a:t>
            </a:r>
            <a:r>
              <a:rPr lang="en-US" dirty="0"/>
              <a:t> Interleave pipeline execution to stabilize </a:t>
            </a:r>
            <a:br>
              <a:rPr lang="en-US" dirty="0"/>
            </a:br>
            <a:r>
              <a:rPr lang="en-US" dirty="0"/>
              <a:t>     GPU utilization</a:t>
            </a:r>
          </a:p>
        </p:txBody>
      </p:sp>
      <p:sp>
        <p:nvSpPr>
          <p:cNvPr id="2" name="Text Placeholder 3">
            <a:extLst>
              <a:ext uri="{FF2B5EF4-FFF2-40B4-BE49-F238E27FC236}">
                <a16:creationId xmlns:a16="http://schemas.microsoft.com/office/drawing/2014/main" id="{B0AF63EA-1A84-4432-BFD3-C90D3B9868D9}"/>
              </a:ext>
            </a:extLst>
          </p:cNvPr>
          <p:cNvSpPr txBox="1">
            <a:spLocks/>
          </p:cNvSpPr>
          <p:nvPr/>
        </p:nvSpPr>
        <p:spPr>
          <a:xfrm>
            <a:off x="6901312" y="2137858"/>
            <a:ext cx="4564199" cy="314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121920" rIns="152400" bIns="121920" numCol="1" rtlCol="0" anchor="t" anchorCtr="0" compatLnSpc="1">
            <a:prstTxWarp prst="textNoShape">
              <a:avLst/>
            </a:prstTxWarp>
            <a:spAutoFit/>
          </a:bodyPr>
          <a:lstStyle>
            <a:lvl1pPr eaLnBrk="1" hangingPunct="1">
              <a:lnSpc>
                <a:spcPct val="90000"/>
              </a:lnSpc>
              <a:spcBef>
                <a:spcPts val="0"/>
              </a:spcBef>
              <a:spcAft>
                <a:spcPts val="800"/>
              </a:spcAft>
              <a:buSzPct val="90000"/>
              <a:buFont typeface="Arial" panose="020B0604020202020204" pitchFamily="34" charset="0"/>
              <a:defRPr lang="en-US" sz="2800" b="0" i="0" dirty="0">
                <a:solidFill>
                  <a:srgbClr val="F2F4F4"/>
                </a:solidFill>
                <a:ea typeface="Amazon Ember" panose="020B0603020204020204" pitchFamily="34" charset="0"/>
                <a:cs typeface="Amazon Ember" panose="020B0603020204020204" pitchFamily="34" charset="0"/>
              </a:defRPr>
            </a:lvl1pPr>
            <a:lvl2pPr marL="403225" eaLnBrk="1" hangingPunct="1">
              <a:lnSpc>
                <a:spcPct val="90000"/>
              </a:lnSpc>
              <a:spcBef>
                <a:spcPts val="0"/>
              </a:spcBef>
              <a:spcAft>
                <a:spcPts val="800"/>
              </a:spcAft>
              <a:buSzPct val="90000"/>
              <a:buFont typeface="Arial" panose="020B0604020202020204" pitchFamily="34" charset="0"/>
              <a:defRPr lang="en-US" sz="2400" dirty="0">
                <a:solidFill>
                  <a:schemeClr val="tx2"/>
                </a:solidFill>
                <a:ea typeface="Amazon Ember" panose="020B0603020204020204" pitchFamily="34" charset="0"/>
                <a:cs typeface="Amazon Ember" panose="020B0603020204020204" pitchFamily="34" charset="0"/>
              </a:defRPr>
            </a:lvl2pPr>
            <a:lvl3pPr marL="671513" eaLnBrk="1" hangingPunct="1">
              <a:lnSpc>
                <a:spcPct val="90000"/>
              </a:lnSpc>
              <a:spcBef>
                <a:spcPts val="0"/>
              </a:spcBef>
              <a:spcAft>
                <a:spcPts val="800"/>
              </a:spcAft>
              <a:buSzPct val="90000"/>
              <a:buFont typeface="Arial" panose="020B0604020202020204" pitchFamily="34" charset="0"/>
              <a:defRPr lang="en-US" sz="2400" dirty="0">
                <a:solidFill>
                  <a:schemeClr val="tx2"/>
                </a:solidFill>
                <a:ea typeface="Amazon Ember" panose="020B0603020204020204" pitchFamily="34" charset="0"/>
                <a:cs typeface="Amazon Ember" panose="020B0603020204020204" pitchFamily="34" charset="0"/>
              </a:defRPr>
            </a:lvl3pPr>
            <a:lvl4pPr marL="939800" eaLnBrk="1" hangingPunct="1">
              <a:lnSpc>
                <a:spcPct val="90000"/>
              </a:lnSpc>
              <a:spcBef>
                <a:spcPts val="600"/>
              </a:spcBef>
              <a:spcAft>
                <a:spcPts val="800"/>
              </a:spcAft>
              <a:buSzPct val="90000"/>
              <a:buFont typeface="Arial" panose="020B0604020202020204" pitchFamily="34" charset="0"/>
              <a:defRPr lang="en-US" sz="2000" dirty="0">
                <a:solidFill>
                  <a:schemeClr val="tx2"/>
                </a:solidFill>
                <a:ea typeface="Amazon Ember" panose="020B0603020204020204" pitchFamily="34" charset="0"/>
                <a:cs typeface="Amazon Ember" panose="020B0603020204020204" pitchFamily="34" charset="0"/>
              </a:defRPr>
            </a:lvl4pPr>
            <a:lvl5pPr marL="1209675" eaLnBrk="1" hangingPunct="1">
              <a:lnSpc>
                <a:spcPct val="90000"/>
              </a:lnSpc>
              <a:spcBef>
                <a:spcPts val="600"/>
              </a:spcBef>
              <a:spcAft>
                <a:spcPts val="800"/>
              </a:spcAft>
              <a:buSzPct val="90000"/>
              <a:buFont typeface="Arial" panose="020B0604020202020204" pitchFamily="34" charset="0"/>
              <a:defRPr lang="en-US" sz="2000" dirty="0">
                <a:solidFill>
                  <a:schemeClr val="tx2"/>
                </a:solidFill>
                <a:ea typeface="Amazon Ember" panose="020B0603020204020204" pitchFamily="34" charset="0"/>
                <a:cs typeface="Amazon Ember" panose="020B0603020204020204" pitchFamily="34" charset="0"/>
              </a:defRPr>
            </a:lvl5pPr>
            <a:lvl6pPr marL="3017513" indent="-274320" defTabSz="1097278">
              <a:spcBef>
                <a:spcPct val="20000"/>
              </a:spcBef>
              <a:buFont typeface="Arial" pitchFamily="34" charset="0"/>
              <a:buChar char="•"/>
              <a:defRPr sz="2353">
                <a:latin typeface="+mn-lt"/>
              </a:defRPr>
            </a:lvl6pPr>
            <a:lvl7pPr marL="3566153" indent="-274320" defTabSz="1097278">
              <a:spcBef>
                <a:spcPct val="20000"/>
              </a:spcBef>
              <a:buFont typeface="Arial" pitchFamily="34" charset="0"/>
              <a:buChar char="•"/>
              <a:defRPr sz="2353">
                <a:latin typeface="+mn-lt"/>
              </a:defRPr>
            </a:lvl7pPr>
            <a:lvl8pPr marL="4114792" indent="-274320" defTabSz="1097278">
              <a:spcBef>
                <a:spcPct val="20000"/>
              </a:spcBef>
              <a:buFont typeface="Arial" pitchFamily="34" charset="0"/>
              <a:buChar char="•"/>
              <a:defRPr sz="2353">
                <a:latin typeface="+mn-lt"/>
              </a:defRPr>
            </a:lvl8pPr>
            <a:lvl9pPr marL="4663432" indent="-274320" defTabSz="1097278">
              <a:spcBef>
                <a:spcPct val="20000"/>
              </a:spcBef>
              <a:buFont typeface="Arial" pitchFamily="34" charset="0"/>
              <a:buChar char="•"/>
              <a:defRPr sz="2353">
                <a:latin typeface="+mn-lt"/>
              </a:defRPr>
            </a:lvl9pPr>
          </a:lstStyle>
          <a:p>
            <a:pPr marL="285739" indent="-285739" defTabSz="914099" fontAlgn="base">
              <a:lnSpc>
                <a:spcPct val="150000"/>
              </a:lnSpc>
              <a:spcAft>
                <a:spcPts val="667"/>
              </a:spcAft>
              <a:buClr>
                <a:schemeClr val="accent1"/>
              </a:buClr>
              <a:buFont typeface="Arial" panose="020B0604020202020204" pitchFamily="34" charset="0"/>
              <a:buChar char="•"/>
              <a:defRPr/>
            </a:pPr>
            <a:r>
              <a:rPr lang="en-US" sz="2000" dirty="0"/>
              <a:t>Split minibatches into </a:t>
            </a:r>
            <a:br>
              <a:rPr lang="en-US" sz="2000" dirty="0"/>
            </a:br>
            <a:r>
              <a:rPr lang="en-US" sz="2000" dirty="0"/>
              <a:t>N “</a:t>
            </a:r>
            <a:r>
              <a:rPr lang="en-US" sz="2000" dirty="0">
                <a:solidFill>
                  <a:schemeClr val="accent1"/>
                </a:solidFill>
              </a:rPr>
              <a:t>microbatches</a:t>
            </a:r>
            <a:r>
              <a:rPr lang="en-US" sz="2000" dirty="0"/>
              <a:t>”</a:t>
            </a:r>
          </a:p>
          <a:p>
            <a:pPr marL="285739" indent="-285739" defTabSz="914099" fontAlgn="base">
              <a:lnSpc>
                <a:spcPct val="150000"/>
              </a:lnSpc>
              <a:spcAft>
                <a:spcPts val="667"/>
              </a:spcAft>
              <a:buClr>
                <a:schemeClr val="accent1"/>
              </a:buClr>
              <a:buFont typeface="Arial" panose="020B0604020202020204" pitchFamily="34" charset="0"/>
              <a:buChar char="•"/>
              <a:defRPr/>
            </a:pPr>
            <a:r>
              <a:rPr lang="en-US" sz="2000" dirty="0"/>
              <a:t>Feed microbatches sequentially, but process them to keep GPU utilization more even</a:t>
            </a:r>
          </a:p>
          <a:p>
            <a:pPr marL="285739" indent="-285739" defTabSz="914099" fontAlgn="base">
              <a:lnSpc>
                <a:spcPct val="150000"/>
              </a:lnSpc>
              <a:spcAft>
                <a:spcPts val="667"/>
              </a:spcAft>
              <a:buClr>
                <a:schemeClr val="accent1"/>
              </a:buClr>
              <a:buFont typeface="Arial" panose="020B0604020202020204" pitchFamily="34" charset="0"/>
              <a:buChar char="•"/>
              <a:defRPr/>
            </a:pPr>
            <a:r>
              <a:rPr lang="en-US" sz="2000" dirty="0"/>
              <a:t>Minimize “idle” time on GPUs</a:t>
            </a:r>
          </a:p>
        </p:txBody>
      </p:sp>
      <p:sp>
        <p:nvSpPr>
          <p:cNvPr id="81" name="Slide Number Placeholder 1">
            <a:extLst>
              <a:ext uri="{FF2B5EF4-FFF2-40B4-BE49-F238E27FC236}">
                <a16:creationId xmlns:a16="http://schemas.microsoft.com/office/drawing/2014/main" id="{0717767A-05AF-464C-80D7-A7DDE02B96B5}"/>
              </a:ext>
            </a:extLst>
          </p:cNvPr>
          <p:cNvSpPr txBox="1">
            <a:spLocks/>
          </p:cNvSpPr>
          <p:nvPr/>
        </p:nvSpPr>
        <p:spPr>
          <a:xfrm>
            <a:off x="8929200" y="6289500"/>
            <a:ext cx="27432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66</a:t>
            </a:fld>
            <a:endParaRPr lang="en-US" sz="900" dirty="0">
              <a:solidFill>
                <a:srgbClr val="FFFFFF"/>
              </a:solidFill>
              <a:latin typeface="Amazon Ember"/>
            </a:endParaRPr>
          </a:p>
        </p:txBody>
      </p:sp>
      <p:grpSp>
        <p:nvGrpSpPr>
          <p:cNvPr id="62" name="Group 61">
            <a:extLst>
              <a:ext uri="{FF2B5EF4-FFF2-40B4-BE49-F238E27FC236}">
                <a16:creationId xmlns:a16="http://schemas.microsoft.com/office/drawing/2014/main" id="{DF145425-6432-4174-AAF7-BB6D2F719FDC}"/>
              </a:ext>
            </a:extLst>
          </p:cNvPr>
          <p:cNvGrpSpPr/>
          <p:nvPr/>
        </p:nvGrpSpPr>
        <p:grpSpPr>
          <a:xfrm>
            <a:off x="733657" y="1636138"/>
            <a:ext cx="5755640" cy="4152764"/>
            <a:chOff x="772160" y="1636138"/>
            <a:chExt cx="5755640" cy="4152764"/>
          </a:xfrm>
        </p:grpSpPr>
        <p:sp>
          <p:nvSpPr>
            <p:cNvPr id="41" name="TextBox 40">
              <a:extLst>
                <a:ext uri="{FF2B5EF4-FFF2-40B4-BE49-F238E27FC236}">
                  <a16:creationId xmlns:a16="http://schemas.microsoft.com/office/drawing/2014/main" id="{B4F9BF03-7F7C-4D69-84E4-DE3845B46630}"/>
                </a:ext>
              </a:extLst>
            </p:cNvPr>
            <p:cNvSpPr txBox="1"/>
            <p:nvPr/>
          </p:nvSpPr>
          <p:spPr>
            <a:xfrm>
              <a:off x="3400713" y="3793578"/>
              <a:ext cx="498534" cy="238591"/>
            </a:xfrm>
            <a:prstGeom prst="rect">
              <a:avLst/>
            </a:prstGeom>
            <a:noFill/>
          </p:spPr>
          <p:txBody>
            <a:bodyPr wrap="none" lIns="38100" tIns="38100" rIns="38100" bIns="38100" rtlCol="0">
              <a:spAutoFit/>
            </a:bodyPr>
            <a:lstStyle/>
            <a:p>
              <a:pPr algn="ctr" defTabSz="914099" eaLnBrk="0" fontAlgn="base" hangingPunct="0">
                <a:lnSpc>
                  <a:spcPct val="90000"/>
                </a:lnSpc>
                <a:spcBef>
                  <a:spcPct val="0"/>
                </a:spcBef>
                <a:spcAft>
                  <a:spcPts val="1500"/>
                </a:spcAft>
                <a:defRPr/>
              </a:pPr>
              <a:r>
                <a:rPr lang="en-US" sz="1167" dirty="0">
                  <a:gradFill>
                    <a:gsLst>
                      <a:gs pos="2917">
                        <a:srgbClr val="FFFFFF"/>
                      </a:gs>
                      <a:gs pos="30000">
                        <a:srgbClr val="FFFFFF"/>
                      </a:gs>
                    </a:gsLst>
                    <a:lin ang="5400000" scaled="0"/>
                  </a:gradFill>
                  <a:latin typeface="Amazon Ember" panose="020B0603020204020204" pitchFamily="34" charset="0"/>
                </a:rPr>
                <a:t>Model</a:t>
              </a:r>
            </a:p>
          </p:txBody>
        </p:sp>
        <p:grpSp>
          <p:nvGrpSpPr>
            <p:cNvPr id="6" name="Group 5">
              <a:extLst>
                <a:ext uri="{FF2B5EF4-FFF2-40B4-BE49-F238E27FC236}">
                  <a16:creationId xmlns:a16="http://schemas.microsoft.com/office/drawing/2014/main" id="{13DA99BD-008B-479F-8196-73FB2E09FCD7}"/>
                </a:ext>
              </a:extLst>
            </p:cNvPr>
            <p:cNvGrpSpPr/>
            <p:nvPr/>
          </p:nvGrpSpPr>
          <p:grpSpPr>
            <a:xfrm>
              <a:off x="3113776" y="4767981"/>
              <a:ext cx="1072409" cy="1020921"/>
              <a:chOff x="3129513" y="4767981"/>
              <a:chExt cx="1072409" cy="1020921"/>
            </a:xfrm>
          </p:grpSpPr>
          <p:pic>
            <p:nvPicPr>
              <p:cNvPr id="45" name="Graphic 44">
                <a:extLst>
                  <a:ext uri="{FF2B5EF4-FFF2-40B4-BE49-F238E27FC236}">
                    <a16:creationId xmlns:a16="http://schemas.microsoft.com/office/drawing/2014/main" id="{3FA47D2D-A7C8-43FB-9F56-3A25751A78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9384" y="4767981"/>
                <a:ext cx="592667" cy="592667"/>
              </a:xfrm>
              <a:prstGeom prst="rect">
                <a:avLst/>
              </a:prstGeom>
            </p:spPr>
          </p:pic>
          <p:sp>
            <p:nvSpPr>
              <p:cNvPr id="46" name="TextBox 45">
                <a:extLst>
                  <a:ext uri="{FF2B5EF4-FFF2-40B4-BE49-F238E27FC236}">
                    <a16:creationId xmlns:a16="http://schemas.microsoft.com/office/drawing/2014/main" id="{02B4ACDB-3F22-4FEB-802C-425329412741}"/>
                  </a:ext>
                </a:extLst>
              </p:cNvPr>
              <p:cNvSpPr txBox="1"/>
              <p:nvPr/>
            </p:nvSpPr>
            <p:spPr>
              <a:xfrm>
                <a:off x="3129513" y="5381033"/>
                <a:ext cx="1072409" cy="407869"/>
              </a:xfrm>
              <a:prstGeom prst="rect">
                <a:avLst/>
              </a:prstGeom>
              <a:noFill/>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167" dirty="0">
                    <a:gradFill>
                      <a:gsLst>
                        <a:gs pos="2917">
                          <a:srgbClr val="FFFFFF"/>
                        </a:gs>
                        <a:gs pos="30000">
                          <a:srgbClr val="FFFFFF"/>
                        </a:gs>
                      </a:gsLst>
                      <a:lin ang="5400000" scaled="0"/>
                    </a:gradFill>
                    <a:latin typeface="Amazon Ember" panose="020B0603020204020204" pitchFamily="34" charset="0"/>
                  </a:rPr>
                  <a:t>Amazon S3</a:t>
                </a:r>
              </a:p>
            </p:txBody>
          </p:sp>
        </p:grpSp>
        <p:cxnSp>
          <p:nvCxnSpPr>
            <p:cNvPr id="49" name="Connector: Elbow 48">
              <a:extLst>
                <a:ext uri="{FF2B5EF4-FFF2-40B4-BE49-F238E27FC236}">
                  <a16:creationId xmlns:a16="http://schemas.microsoft.com/office/drawing/2014/main" id="{447D87BE-B3A9-4C01-85AA-46673DC24E9D}"/>
                </a:ext>
              </a:extLst>
            </p:cNvPr>
            <p:cNvCxnSpPr>
              <a:cxnSpLocks/>
              <a:stCxn id="45" idx="1"/>
              <a:endCxn id="143" idx="2"/>
            </p:cNvCxnSpPr>
            <p:nvPr/>
          </p:nvCxnSpPr>
          <p:spPr>
            <a:xfrm rot="10800000">
              <a:off x="1600397" y="3583471"/>
              <a:ext cx="1753251" cy="1480844"/>
            </a:xfrm>
            <a:prstGeom prst="bentConnector2">
              <a:avLst/>
            </a:prstGeom>
            <a:ln w="1905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8DD68B3-E552-4A4C-A6BE-EC20BEBBA7BF}"/>
                </a:ext>
              </a:extLst>
            </p:cNvPr>
            <p:cNvGrpSpPr/>
            <p:nvPr/>
          </p:nvGrpSpPr>
          <p:grpSpPr>
            <a:xfrm>
              <a:off x="1218011" y="3911584"/>
              <a:ext cx="758228" cy="993832"/>
              <a:chOff x="1117910" y="4289045"/>
              <a:chExt cx="758228" cy="993832"/>
            </a:xfrm>
          </p:grpSpPr>
          <p:sp>
            <p:nvSpPr>
              <p:cNvPr id="50" name="TextBox 49">
                <a:extLst>
                  <a:ext uri="{FF2B5EF4-FFF2-40B4-BE49-F238E27FC236}">
                    <a16:creationId xmlns:a16="http://schemas.microsoft.com/office/drawing/2014/main" id="{A905A48E-CD3B-4FA5-821C-04243A5C06E3}"/>
                  </a:ext>
                </a:extLst>
              </p:cNvPr>
              <p:cNvSpPr txBox="1"/>
              <p:nvPr/>
            </p:nvSpPr>
            <p:spPr>
              <a:xfrm>
                <a:off x="1117910" y="4289045"/>
                <a:ext cx="758228" cy="215900"/>
              </a:xfrm>
              <a:prstGeom prst="rect">
                <a:avLst/>
              </a:prstGeom>
              <a:solidFill>
                <a:schemeClr val="bg2">
                  <a:lumMod val="90000"/>
                  <a:lumOff val="10000"/>
                </a:schemeClr>
              </a:solidFill>
              <a:ln>
                <a:solidFill>
                  <a:schemeClr val="accent3"/>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1</a:t>
                </a:r>
              </a:p>
            </p:txBody>
          </p:sp>
          <p:sp>
            <p:nvSpPr>
              <p:cNvPr id="51" name="TextBox 50">
                <a:extLst>
                  <a:ext uri="{FF2B5EF4-FFF2-40B4-BE49-F238E27FC236}">
                    <a16:creationId xmlns:a16="http://schemas.microsoft.com/office/drawing/2014/main" id="{9F437EE1-1A93-40B8-BC56-BF25A0A6845D}"/>
                  </a:ext>
                </a:extLst>
              </p:cNvPr>
              <p:cNvSpPr txBox="1"/>
              <p:nvPr/>
            </p:nvSpPr>
            <p:spPr>
              <a:xfrm>
                <a:off x="1117910" y="4548356"/>
                <a:ext cx="758228" cy="215900"/>
              </a:xfrm>
              <a:prstGeom prst="rect">
                <a:avLst/>
              </a:prstGeom>
              <a:solidFill>
                <a:schemeClr val="bg2">
                  <a:lumMod val="90000"/>
                  <a:lumOff val="10000"/>
                </a:schemeClr>
              </a:solidFill>
              <a:ln>
                <a:solidFill>
                  <a:schemeClr val="accent3"/>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2</a:t>
                </a:r>
              </a:p>
            </p:txBody>
          </p:sp>
          <p:sp>
            <p:nvSpPr>
              <p:cNvPr id="52" name="TextBox 51">
                <a:extLst>
                  <a:ext uri="{FF2B5EF4-FFF2-40B4-BE49-F238E27FC236}">
                    <a16:creationId xmlns:a16="http://schemas.microsoft.com/office/drawing/2014/main" id="{AA38CD54-8D40-4C7F-B77D-F87AFCB841E3}"/>
                  </a:ext>
                </a:extLst>
              </p:cNvPr>
              <p:cNvSpPr txBox="1"/>
              <p:nvPr/>
            </p:nvSpPr>
            <p:spPr>
              <a:xfrm>
                <a:off x="1117910" y="4807667"/>
                <a:ext cx="758228" cy="215900"/>
              </a:xfrm>
              <a:prstGeom prst="rect">
                <a:avLst/>
              </a:prstGeom>
              <a:solidFill>
                <a:schemeClr val="bg2">
                  <a:lumMod val="90000"/>
                  <a:lumOff val="10000"/>
                </a:schemeClr>
              </a:solidFill>
              <a:ln>
                <a:solidFill>
                  <a:schemeClr val="accent3"/>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3</a:t>
                </a:r>
              </a:p>
            </p:txBody>
          </p:sp>
          <p:sp>
            <p:nvSpPr>
              <p:cNvPr id="53" name="TextBox 52">
                <a:extLst>
                  <a:ext uri="{FF2B5EF4-FFF2-40B4-BE49-F238E27FC236}">
                    <a16:creationId xmlns:a16="http://schemas.microsoft.com/office/drawing/2014/main" id="{EA5FBD86-FD8E-454F-9DA2-4747377BE07B}"/>
                  </a:ext>
                </a:extLst>
              </p:cNvPr>
              <p:cNvSpPr txBox="1"/>
              <p:nvPr/>
            </p:nvSpPr>
            <p:spPr>
              <a:xfrm>
                <a:off x="1117910" y="5066977"/>
                <a:ext cx="758228" cy="215900"/>
              </a:xfrm>
              <a:prstGeom prst="rect">
                <a:avLst/>
              </a:prstGeom>
              <a:solidFill>
                <a:schemeClr val="bg2">
                  <a:lumMod val="90000"/>
                  <a:lumOff val="10000"/>
                </a:schemeClr>
              </a:solidFill>
              <a:ln>
                <a:solidFill>
                  <a:schemeClr val="accent3"/>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4</a:t>
                </a:r>
              </a:p>
            </p:txBody>
          </p:sp>
        </p:grpSp>
        <p:grpSp>
          <p:nvGrpSpPr>
            <p:cNvPr id="61" name="Group 60">
              <a:extLst>
                <a:ext uri="{FF2B5EF4-FFF2-40B4-BE49-F238E27FC236}">
                  <a16:creationId xmlns:a16="http://schemas.microsoft.com/office/drawing/2014/main" id="{D784A766-4594-42B6-AF9F-B8E4F11E023F}"/>
                </a:ext>
              </a:extLst>
            </p:cNvPr>
            <p:cNvGrpSpPr/>
            <p:nvPr/>
          </p:nvGrpSpPr>
          <p:grpSpPr>
            <a:xfrm>
              <a:off x="1007163" y="1636138"/>
              <a:ext cx="5285635" cy="1947333"/>
              <a:chOff x="922934" y="1636138"/>
              <a:chExt cx="5285635" cy="1947333"/>
            </a:xfrm>
          </p:grpSpPr>
          <p:grpSp>
            <p:nvGrpSpPr>
              <p:cNvPr id="56" name="Group 55">
                <a:extLst>
                  <a:ext uri="{FF2B5EF4-FFF2-40B4-BE49-F238E27FC236}">
                    <a16:creationId xmlns:a16="http://schemas.microsoft.com/office/drawing/2014/main" id="{6BDB1E69-8EC7-4B74-A8C6-ECEF527094CA}"/>
                  </a:ext>
                </a:extLst>
              </p:cNvPr>
              <p:cNvGrpSpPr/>
              <p:nvPr/>
            </p:nvGrpSpPr>
            <p:grpSpPr>
              <a:xfrm>
                <a:off x="922934" y="1636138"/>
                <a:ext cx="1186466" cy="1947333"/>
                <a:chOff x="922934" y="1636138"/>
                <a:chExt cx="1186466" cy="1947333"/>
              </a:xfrm>
            </p:grpSpPr>
            <p:grpSp>
              <p:nvGrpSpPr>
                <p:cNvPr id="54" name="Group 53">
                  <a:extLst>
                    <a:ext uri="{FF2B5EF4-FFF2-40B4-BE49-F238E27FC236}">
                      <a16:creationId xmlns:a16="http://schemas.microsoft.com/office/drawing/2014/main" id="{2AE7B912-ACCA-47F0-B2FB-03C3E641FDD5}"/>
                    </a:ext>
                  </a:extLst>
                </p:cNvPr>
                <p:cNvGrpSpPr/>
                <p:nvPr/>
              </p:nvGrpSpPr>
              <p:grpSpPr>
                <a:xfrm>
                  <a:off x="922934" y="1636138"/>
                  <a:ext cx="1186466" cy="1947333"/>
                  <a:chOff x="14966528" y="2489478"/>
                  <a:chExt cx="1186466" cy="1947333"/>
                </a:xfrm>
              </p:grpSpPr>
              <p:sp>
                <p:nvSpPr>
                  <p:cNvPr id="143" name="Rectangle 142">
                    <a:extLst>
                      <a:ext uri="{FF2B5EF4-FFF2-40B4-BE49-F238E27FC236}">
                        <a16:creationId xmlns:a16="http://schemas.microsoft.com/office/drawing/2014/main" id="{06661FEB-75C7-4218-AF90-3F55018AB448}"/>
                      </a:ext>
                    </a:extLst>
                  </p:cNvPr>
                  <p:cNvSpPr/>
                  <p:nvPr/>
                </p:nvSpPr>
                <p:spPr bwMode="auto">
                  <a:xfrm>
                    <a:off x="14966528" y="2489478"/>
                    <a:ext cx="1186466" cy="1947333"/>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144" name="Rectangle 143">
                    <a:extLst>
                      <a:ext uri="{FF2B5EF4-FFF2-40B4-BE49-F238E27FC236}">
                        <a16:creationId xmlns:a16="http://schemas.microsoft.com/office/drawing/2014/main" id="{00C52D31-8651-4CAD-A560-D7B6537E2839}"/>
                      </a:ext>
                    </a:extLst>
                  </p:cNvPr>
                  <p:cNvSpPr/>
                  <p:nvPr/>
                </p:nvSpPr>
                <p:spPr bwMode="auto">
                  <a:xfrm>
                    <a:off x="15463824" y="2741583"/>
                    <a:ext cx="162718" cy="16271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145" name="TextBox 144">
                    <a:extLst>
                      <a:ext uri="{FF2B5EF4-FFF2-40B4-BE49-F238E27FC236}">
                        <a16:creationId xmlns:a16="http://schemas.microsoft.com/office/drawing/2014/main" id="{67076E8F-71A1-40AF-B3D2-EA7E78562386}"/>
                      </a:ext>
                    </a:extLst>
                  </p:cNvPr>
                  <p:cNvSpPr txBox="1"/>
                  <p:nvPr/>
                </p:nvSpPr>
                <p:spPr>
                  <a:xfrm>
                    <a:off x="15274954" y="2975244"/>
                    <a:ext cx="572273" cy="384721"/>
                  </a:xfrm>
                  <a:prstGeom prst="rect">
                    <a:avLst/>
                  </a:prstGeom>
                  <a:solidFill>
                    <a:schemeClr val="bg2"/>
                  </a:solidFill>
                  <a:ln w="19050">
                    <a:noFill/>
                  </a:ln>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000" b="1" dirty="0">
                        <a:gradFill>
                          <a:gsLst>
                            <a:gs pos="2917">
                              <a:srgbClr val="FFFFFF"/>
                            </a:gs>
                            <a:gs pos="30000">
                              <a:srgbClr val="FFFFFF"/>
                            </a:gs>
                          </a:gsLst>
                          <a:lin ang="5400000" scaled="0"/>
                        </a:gradFill>
                        <a:latin typeface="Amazon Ember" panose="020B0603020204020204" pitchFamily="34" charset="0"/>
                      </a:rPr>
                      <a:t>GPU</a:t>
                    </a:r>
                  </a:p>
                </p:txBody>
              </p:sp>
              <p:grpSp>
                <p:nvGrpSpPr>
                  <p:cNvPr id="217" name="Graphic 95">
                    <a:extLst>
                      <a:ext uri="{FF2B5EF4-FFF2-40B4-BE49-F238E27FC236}">
                        <a16:creationId xmlns:a16="http://schemas.microsoft.com/office/drawing/2014/main" id="{25797A4D-8544-42F4-BE2C-FABD41BFA8E4}"/>
                      </a:ext>
                    </a:extLst>
                  </p:cNvPr>
                  <p:cNvGrpSpPr/>
                  <p:nvPr/>
                </p:nvGrpSpPr>
                <p:grpSpPr>
                  <a:xfrm>
                    <a:off x="15349397" y="2627153"/>
                    <a:ext cx="386180" cy="386180"/>
                    <a:chOff x="10012558" y="1363696"/>
                    <a:chExt cx="386180" cy="386180"/>
                  </a:xfrm>
                </p:grpSpPr>
                <p:sp>
                  <p:nvSpPr>
                    <p:cNvPr id="218" name="Freeform: Shape 217">
                      <a:extLst>
                        <a:ext uri="{FF2B5EF4-FFF2-40B4-BE49-F238E27FC236}">
                          <a16:creationId xmlns:a16="http://schemas.microsoft.com/office/drawing/2014/main" id="{2D00B7DA-B135-412D-9FFF-9B2444265511}"/>
                        </a:ext>
                      </a:extLst>
                    </p:cNvPr>
                    <p:cNvSpPr/>
                    <p:nvPr/>
                  </p:nvSpPr>
                  <p:spPr>
                    <a:xfrm>
                      <a:off x="10049288" y="1400426"/>
                      <a:ext cx="313266" cy="313266"/>
                    </a:xfrm>
                    <a:custGeom>
                      <a:avLst/>
                      <a:gdLst>
                        <a:gd name="connsiteX0" fmla="*/ 310290 w 313266"/>
                        <a:gd name="connsiteY0" fmla="*/ 310290 h 313266"/>
                        <a:gd name="connsiteX1" fmla="*/ 7832 w 313266"/>
                        <a:gd name="connsiteY1" fmla="*/ 310290 h 313266"/>
                        <a:gd name="connsiteX2" fmla="*/ 7832 w 313266"/>
                        <a:gd name="connsiteY2" fmla="*/ 7832 h 313266"/>
                        <a:gd name="connsiteX3" fmla="*/ 310290 w 313266"/>
                        <a:gd name="connsiteY3" fmla="*/ 7832 h 313266"/>
                        <a:gd name="connsiteX4" fmla="*/ 23495 w 313266"/>
                        <a:gd name="connsiteY4" fmla="*/ 294627 h 313266"/>
                        <a:gd name="connsiteX5" fmla="*/ 294627 w 313266"/>
                        <a:gd name="connsiteY5" fmla="*/ 294627 h 313266"/>
                        <a:gd name="connsiteX6" fmla="*/ 294627 w 313266"/>
                        <a:gd name="connsiteY6" fmla="*/ 23495 h 313266"/>
                        <a:gd name="connsiteX7" fmla="*/ 23495 w 313266"/>
                        <a:gd name="connsiteY7" fmla="*/ 23495 h 31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66" h="313266">
                          <a:moveTo>
                            <a:pt x="310290" y="310290"/>
                          </a:moveTo>
                          <a:lnTo>
                            <a:pt x="7832" y="310290"/>
                          </a:lnTo>
                          <a:lnTo>
                            <a:pt x="7832" y="7832"/>
                          </a:lnTo>
                          <a:lnTo>
                            <a:pt x="310290" y="7832"/>
                          </a:lnTo>
                          <a:close/>
                          <a:moveTo>
                            <a:pt x="23495" y="294627"/>
                          </a:moveTo>
                          <a:lnTo>
                            <a:pt x="294627" y="294627"/>
                          </a:lnTo>
                          <a:lnTo>
                            <a:pt x="294627" y="23495"/>
                          </a:lnTo>
                          <a:lnTo>
                            <a:pt x="23495" y="23495"/>
                          </a:lnTo>
                          <a:close/>
                        </a:path>
                      </a:pathLst>
                    </a:custGeom>
                    <a:solidFill>
                      <a:schemeClr val="tx1"/>
                    </a:solidFill>
                    <a:ln w="1270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4FA5F9E-0DEE-4A46-98E0-9821462939D1}"/>
                        </a:ext>
                      </a:extLst>
                    </p:cNvPr>
                    <p:cNvSpPr/>
                    <p:nvPr/>
                  </p:nvSpPr>
                  <p:spPr>
                    <a:xfrm>
                      <a:off x="10092519"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D3ABED6-ED3B-47D4-9861-F992F05AAD08}"/>
                        </a:ext>
                      </a:extLst>
                    </p:cNvPr>
                    <p:cNvSpPr/>
                    <p:nvPr/>
                  </p:nvSpPr>
                  <p:spPr>
                    <a:xfrm>
                      <a:off x="10141624"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C1126C3-A660-49D2-B31F-574D6C86C4DC}"/>
                        </a:ext>
                      </a:extLst>
                    </p:cNvPr>
                    <p:cNvSpPr/>
                    <p:nvPr/>
                  </p:nvSpPr>
                  <p:spPr>
                    <a:xfrm>
                      <a:off x="10190807"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87F7F88-F3AE-44A2-B5A7-CF5C35DE1C89}"/>
                        </a:ext>
                      </a:extLst>
                    </p:cNvPr>
                    <p:cNvSpPr/>
                    <p:nvPr/>
                  </p:nvSpPr>
                  <p:spPr>
                    <a:xfrm>
                      <a:off x="10239989"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07B3A47-7C7B-4DF8-873C-79FB5FB9BD89}"/>
                        </a:ext>
                      </a:extLst>
                    </p:cNvPr>
                    <p:cNvSpPr/>
                    <p:nvPr/>
                  </p:nvSpPr>
                  <p:spPr>
                    <a:xfrm>
                      <a:off x="10289172"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D8911E19-D518-4329-AE9C-22F5BC95E8D5}"/>
                        </a:ext>
                      </a:extLst>
                    </p:cNvPr>
                    <p:cNvSpPr/>
                    <p:nvPr/>
                  </p:nvSpPr>
                  <p:spPr>
                    <a:xfrm>
                      <a:off x="10092519"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0AF7604-2DCC-47E3-8E0F-FF4380ED56E1}"/>
                        </a:ext>
                      </a:extLst>
                    </p:cNvPr>
                    <p:cNvSpPr/>
                    <p:nvPr/>
                  </p:nvSpPr>
                  <p:spPr>
                    <a:xfrm>
                      <a:off x="10141624"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EDDC2C80-0EFF-435E-AC2C-A02EAB5DBBAB}"/>
                        </a:ext>
                      </a:extLst>
                    </p:cNvPr>
                    <p:cNvSpPr/>
                    <p:nvPr/>
                  </p:nvSpPr>
                  <p:spPr>
                    <a:xfrm>
                      <a:off x="10190807"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28CD69B-1E65-4C0B-8B89-40812746206D}"/>
                        </a:ext>
                      </a:extLst>
                    </p:cNvPr>
                    <p:cNvSpPr/>
                    <p:nvPr/>
                  </p:nvSpPr>
                  <p:spPr>
                    <a:xfrm>
                      <a:off x="10239989"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8FACAEA-D5B7-49B0-966A-35806FAA33D7}"/>
                        </a:ext>
                      </a:extLst>
                    </p:cNvPr>
                    <p:cNvSpPr/>
                    <p:nvPr/>
                  </p:nvSpPr>
                  <p:spPr>
                    <a:xfrm>
                      <a:off x="10289172"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A791BC5-8029-4210-B20C-12BFE7846EC9}"/>
                        </a:ext>
                      </a:extLst>
                    </p:cNvPr>
                    <p:cNvSpPr/>
                    <p:nvPr/>
                  </p:nvSpPr>
                  <p:spPr>
                    <a:xfrm>
                      <a:off x="10343916"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CAF66B0-A059-4ECE-8BB2-8FDF95040AFF}"/>
                        </a:ext>
                      </a:extLst>
                    </p:cNvPr>
                    <p:cNvSpPr/>
                    <p:nvPr/>
                  </p:nvSpPr>
                  <p:spPr>
                    <a:xfrm>
                      <a:off x="10343916"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CF1FBBC-0E76-4498-B67F-0A836E7DFFB5}"/>
                        </a:ext>
                      </a:extLst>
                    </p:cNvPr>
                    <p:cNvSpPr/>
                    <p:nvPr/>
                  </p:nvSpPr>
                  <p:spPr>
                    <a:xfrm>
                      <a:off x="10343916"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A6D5A80-F47A-4C56-99E4-CEF24852E37E}"/>
                        </a:ext>
                      </a:extLst>
                    </p:cNvPr>
                    <p:cNvSpPr/>
                    <p:nvPr/>
                  </p:nvSpPr>
                  <p:spPr>
                    <a:xfrm>
                      <a:off x="10343916"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BC32ADA-6B92-44A9-8D6F-557239BF3E8B}"/>
                        </a:ext>
                      </a:extLst>
                    </p:cNvPr>
                    <p:cNvSpPr/>
                    <p:nvPr/>
                  </p:nvSpPr>
                  <p:spPr>
                    <a:xfrm>
                      <a:off x="10343916"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1119DA8A-7A00-42D9-A8EF-B8AD7B9B369C}"/>
                        </a:ext>
                      </a:extLst>
                    </p:cNvPr>
                    <p:cNvSpPr/>
                    <p:nvPr/>
                  </p:nvSpPr>
                  <p:spPr>
                    <a:xfrm>
                      <a:off x="10012558"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56C8BA0-78C4-48D0-87D8-43857E4124D6}"/>
                        </a:ext>
                      </a:extLst>
                    </p:cNvPr>
                    <p:cNvSpPr/>
                    <p:nvPr/>
                  </p:nvSpPr>
                  <p:spPr>
                    <a:xfrm>
                      <a:off x="10012558"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C94C9088-B323-471F-98F9-9D6606FA7042}"/>
                        </a:ext>
                      </a:extLst>
                    </p:cNvPr>
                    <p:cNvSpPr/>
                    <p:nvPr/>
                  </p:nvSpPr>
                  <p:spPr>
                    <a:xfrm>
                      <a:off x="10012558"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DB17CA10-515D-4B3A-9B5A-0269910A9965}"/>
                        </a:ext>
                      </a:extLst>
                    </p:cNvPr>
                    <p:cNvSpPr/>
                    <p:nvPr/>
                  </p:nvSpPr>
                  <p:spPr>
                    <a:xfrm>
                      <a:off x="10012558"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A6F9F1F-8B8E-400F-B40D-3BF601C3DC57}"/>
                        </a:ext>
                      </a:extLst>
                    </p:cNvPr>
                    <p:cNvSpPr/>
                    <p:nvPr/>
                  </p:nvSpPr>
                  <p:spPr>
                    <a:xfrm>
                      <a:off x="10012558"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grpSp>
            </p:grpSp>
            <p:grpSp>
              <p:nvGrpSpPr>
                <p:cNvPr id="292" name="Group 291">
                  <a:extLst>
                    <a:ext uri="{FF2B5EF4-FFF2-40B4-BE49-F238E27FC236}">
                      <a16:creationId xmlns:a16="http://schemas.microsoft.com/office/drawing/2014/main" id="{CA2E0DE4-B85F-4D00-81C5-47DC8AA9C46A}"/>
                    </a:ext>
                  </a:extLst>
                </p:cNvPr>
                <p:cNvGrpSpPr/>
                <p:nvPr/>
              </p:nvGrpSpPr>
              <p:grpSpPr>
                <a:xfrm>
                  <a:off x="1137053" y="2495475"/>
                  <a:ext cx="758228" cy="993832"/>
                  <a:chOff x="1117910" y="4289045"/>
                  <a:chExt cx="758228" cy="993832"/>
                </a:xfrm>
              </p:grpSpPr>
              <p:sp>
                <p:nvSpPr>
                  <p:cNvPr id="293" name="TextBox 292">
                    <a:extLst>
                      <a:ext uri="{FF2B5EF4-FFF2-40B4-BE49-F238E27FC236}">
                        <a16:creationId xmlns:a16="http://schemas.microsoft.com/office/drawing/2014/main" id="{037FA2ED-6CB9-4631-8B2D-B69C96892A75}"/>
                      </a:ext>
                    </a:extLst>
                  </p:cNvPr>
                  <p:cNvSpPr txBox="1"/>
                  <p:nvPr/>
                </p:nvSpPr>
                <p:spPr>
                  <a:xfrm>
                    <a:off x="1117910" y="4289045"/>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1</a:t>
                    </a:r>
                  </a:p>
                </p:txBody>
              </p:sp>
              <p:sp>
                <p:nvSpPr>
                  <p:cNvPr id="294" name="TextBox 293">
                    <a:extLst>
                      <a:ext uri="{FF2B5EF4-FFF2-40B4-BE49-F238E27FC236}">
                        <a16:creationId xmlns:a16="http://schemas.microsoft.com/office/drawing/2014/main" id="{4F5F38C6-9789-46BF-9AD3-430C033D72F2}"/>
                      </a:ext>
                    </a:extLst>
                  </p:cNvPr>
                  <p:cNvSpPr txBox="1"/>
                  <p:nvPr/>
                </p:nvSpPr>
                <p:spPr>
                  <a:xfrm>
                    <a:off x="1117910" y="4548356"/>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2</a:t>
                    </a:r>
                  </a:p>
                </p:txBody>
              </p:sp>
              <p:sp>
                <p:nvSpPr>
                  <p:cNvPr id="295" name="TextBox 294">
                    <a:extLst>
                      <a:ext uri="{FF2B5EF4-FFF2-40B4-BE49-F238E27FC236}">
                        <a16:creationId xmlns:a16="http://schemas.microsoft.com/office/drawing/2014/main" id="{57269763-68C6-47EB-9289-09E31C1856E3}"/>
                      </a:ext>
                    </a:extLst>
                  </p:cNvPr>
                  <p:cNvSpPr txBox="1"/>
                  <p:nvPr/>
                </p:nvSpPr>
                <p:spPr>
                  <a:xfrm>
                    <a:off x="1117910" y="4807667"/>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3</a:t>
                    </a:r>
                  </a:p>
                </p:txBody>
              </p:sp>
              <p:sp>
                <p:nvSpPr>
                  <p:cNvPr id="296" name="TextBox 295">
                    <a:extLst>
                      <a:ext uri="{FF2B5EF4-FFF2-40B4-BE49-F238E27FC236}">
                        <a16:creationId xmlns:a16="http://schemas.microsoft.com/office/drawing/2014/main" id="{88083F99-CB9C-4683-AA23-68E33059556F}"/>
                      </a:ext>
                    </a:extLst>
                  </p:cNvPr>
                  <p:cNvSpPr txBox="1"/>
                  <p:nvPr/>
                </p:nvSpPr>
                <p:spPr>
                  <a:xfrm>
                    <a:off x="1117910" y="5066977"/>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4</a:t>
                    </a:r>
                  </a:p>
                </p:txBody>
              </p:sp>
            </p:grpSp>
          </p:grpSp>
          <p:grpSp>
            <p:nvGrpSpPr>
              <p:cNvPr id="323" name="Group 322">
                <a:extLst>
                  <a:ext uri="{FF2B5EF4-FFF2-40B4-BE49-F238E27FC236}">
                    <a16:creationId xmlns:a16="http://schemas.microsoft.com/office/drawing/2014/main" id="{664A2E57-7C22-4427-BC9E-423874DE785D}"/>
                  </a:ext>
                </a:extLst>
              </p:cNvPr>
              <p:cNvGrpSpPr/>
              <p:nvPr/>
            </p:nvGrpSpPr>
            <p:grpSpPr>
              <a:xfrm>
                <a:off x="2316458" y="1636138"/>
                <a:ext cx="1186466" cy="1947333"/>
                <a:chOff x="922934" y="1636138"/>
                <a:chExt cx="1186466" cy="1947333"/>
              </a:xfrm>
            </p:grpSpPr>
            <p:grpSp>
              <p:nvGrpSpPr>
                <p:cNvPr id="324" name="Group 323">
                  <a:extLst>
                    <a:ext uri="{FF2B5EF4-FFF2-40B4-BE49-F238E27FC236}">
                      <a16:creationId xmlns:a16="http://schemas.microsoft.com/office/drawing/2014/main" id="{247999CA-9F51-4F9B-88FC-8D22A3BEED89}"/>
                    </a:ext>
                  </a:extLst>
                </p:cNvPr>
                <p:cNvGrpSpPr/>
                <p:nvPr/>
              </p:nvGrpSpPr>
              <p:grpSpPr>
                <a:xfrm>
                  <a:off x="922934" y="1636138"/>
                  <a:ext cx="1186466" cy="1947333"/>
                  <a:chOff x="14966528" y="2489478"/>
                  <a:chExt cx="1186466" cy="1947333"/>
                </a:xfrm>
              </p:grpSpPr>
              <p:sp>
                <p:nvSpPr>
                  <p:cNvPr id="330" name="Rectangle 329">
                    <a:extLst>
                      <a:ext uri="{FF2B5EF4-FFF2-40B4-BE49-F238E27FC236}">
                        <a16:creationId xmlns:a16="http://schemas.microsoft.com/office/drawing/2014/main" id="{697D604F-6076-4E8C-AC89-0B50260EE69D}"/>
                      </a:ext>
                    </a:extLst>
                  </p:cNvPr>
                  <p:cNvSpPr/>
                  <p:nvPr/>
                </p:nvSpPr>
                <p:spPr bwMode="auto">
                  <a:xfrm>
                    <a:off x="14966528" y="2489478"/>
                    <a:ext cx="1186466" cy="1947333"/>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331" name="Rectangle 330">
                    <a:extLst>
                      <a:ext uri="{FF2B5EF4-FFF2-40B4-BE49-F238E27FC236}">
                        <a16:creationId xmlns:a16="http://schemas.microsoft.com/office/drawing/2014/main" id="{20A93F7C-24B0-4862-9615-B09BB2BED37E}"/>
                      </a:ext>
                    </a:extLst>
                  </p:cNvPr>
                  <p:cNvSpPr/>
                  <p:nvPr/>
                </p:nvSpPr>
                <p:spPr bwMode="auto">
                  <a:xfrm>
                    <a:off x="15463824" y="2741583"/>
                    <a:ext cx="162718" cy="16271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332" name="TextBox 331">
                    <a:extLst>
                      <a:ext uri="{FF2B5EF4-FFF2-40B4-BE49-F238E27FC236}">
                        <a16:creationId xmlns:a16="http://schemas.microsoft.com/office/drawing/2014/main" id="{B1D1531E-B076-4556-94BA-8F0CC1680827}"/>
                      </a:ext>
                    </a:extLst>
                  </p:cNvPr>
                  <p:cNvSpPr txBox="1"/>
                  <p:nvPr/>
                </p:nvSpPr>
                <p:spPr>
                  <a:xfrm>
                    <a:off x="15274954" y="2975244"/>
                    <a:ext cx="572273" cy="384721"/>
                  </a:xfrm>
                  <a:prstGeom prst="rect">
                    <a:avLst/>
                  </a:prstGeom>
                  <a:solidFill>
                    <a:schemeClr val="bg2"/>
                  </a:solidFill>
                  <a:ln w="19050">
                    <a:noFill/>
                  </a:ln>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000" b="1" dirty="0">
                        <a:gradFill>
                          <a:gsLst>
                            <a:gs pos="2917">
                              <a:srgbClr val="FFFFFF"/>
                            </a:gs>
                            <a:gs pos="30000">
                              <a:srgbClr val="FFFFFF"/>
                            </a:gs>
                          </a:gsLst>
                          <a:lin ang="5400000" scaled="0"/>
                        </a:gradFill>
                        <a:latin typeface="Amazon Ember" panose="020B0603020204020204" pitchFamily="34" charset="0"/>
                      </a:rPr>
                      <a:t>GPU</a:t>
                    </a:r>
                  </a:p>
                </p:txBody>
              </p:sp>
              <p:grpSp>
                <p:nvGrpSpPr>
                  <p:cNvPr id="333" name="Graphic 95">
                    <a:extLst>
                      <a:ext uri="{FF2B5EF4-FFF2-40B4-BE49-F238E27FC236}">
                        <a16:creationId xmlns:a16="http://schemas.microsoft.com/office/drawing/2014/main" id="{9F7DDF03-9737-4D5D-8B68-40041285D5A4}"/>
                      </a:ext>
                    </a:extLst>
                  </p:cNvPr>
                  <p:cNvGrpSpPr/>
                  <p:nvPr/>
                </p:nvGrpSpPr>
                <p:grpSpPr>
                  <a:xfrm>
                    <a:off x="15349397" y="2627153"/>
                    <a:ext cx="386180" cy="386180"/>
                    <a:chOff x="10012558" y="1363696"/>
                    <a:chExt cx="386180" cy="386180"/>
                  </a:xfrm>
                </p:grpSpPr>
                <p:sp>
                  <p:nvSpPr>
                    <p:cNvPr id="334" name="Freeform: Shape 333">
                      <a:extLst>
                        <a:ext uri="{FF2B5EF4-FFF2-40B4-BE49-F238E27FC236}">
                          <a16:creationId xmlns:a16="http://schemas.microsoft.com/office/drawing/2014/main" id="{C3E7E796-DFA4-482F-9B86-EFC6C9FF83E9}"/>
                        </a:ext>
                      </a:extLst>
                    </p:cNvPr>
                    <p:cNvSpPr/>
                    <p:nvPr/>
                  </p:nvSpPr>
                  <p:spPr>
                    <a:xfrm>
                      <a:off x="10049288" y="1400426"/>
                      <a:ext cx="313266" cy="313266"/>
                    </a:xfrm>
                    <a:custGeom>
                      <a:avLst/>
                      <a:gdLst>
                        <a:gd name="connsiteX0" fmla="*/ 310290 w 313266"/>
                        <a:gd name="connsiteY0" fmla="*/ 310290 h 313266"/>
                        <a:gd name="connsiteX1" fmla="*/ 7832 w 313266"/>
                        <a:gd name="connsiteY1" fmla="*/ 310290 h 313266"/>
                        <a:gd name="connsiteX2" fmla="*/ 7832 w 313266"/>
                        <a:gd name="connsiteY2" fmla="*/ 7832 h 313266"/>
                        <a:gd name="connsiteX3" fmla="*/ 310290 w 313266"/>
                        <a:gd name="connsiteY3" fmla="*/ 7832 h 313266"/>
                        <a:gd name="connsiteX4" fmla="*/ 23495 w 313266"/>
                        <a:gd name="connsiteY4" fmla="*/ 294627 h 313266"/>
                        <a:gd name="connsiteX5" fmla="*/ 294627 w 313266"/>
                        <a:gd name="connsiteY5" fmla="*/ 294627 h 313266"/>
                        <a:gd name="connsiteX6" fmla="*/ 294627 w 313266"/>
                        <a:gd name="connsiteY6" fmla="*/ 23495 h 313266"/>
                        <a:gd name="connsiteX7" fmla="*/ 23495 w 313266"/>
                        <a:gd name="connsiteY7" fmla="*/ 23495 h 31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66" h="313266">
                          <a:moveTo>
                            <a:pt x="310290" y="310290"/>
                          </a:moveTo>
                          <a:lnTo>
                            <a:pt x="7832" y="310290"/>
                          </a:lnTo>
                          <a:lnTo>
                            <a:pt x="7832" y="7832"/>
                          </a:lnTo>
                          <a:lnTo>
                            <a:pt x="310290" y="7832"/>
                          </a:lnTo>
                          <a:close/>
                          <a:moveTo>
                            <a:pt x="23495" y="294627"/>
                          </a:moveTo>
                          <a:lnTo>
                            <a:pt x="294627" y="294627"/>
                          </a:lnTo>
                          <a:lnTo>
                            <a:pt x="294627" y="23495"/>
                          </a:lnTo>
                          <a:lnTo>
                            <a:pt x="23495" y="23495"/>
                          </a:lnTo>
                          <a:close/>
                        </a:path>
                      </a:pathLst>
                    </a:custGeom>
                    <a:solidFill>
                      <a:schemeClr val="tx1"/>
                    </a:solidFill>
                    <a:ln w="1270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3601E14-DDFA-44FA-9841-71B9045A5A90}"/>
                        </a:ext>
                      </a:extLst>
                    </p:cNvPr>
                    <p:cNvSpPr/>
                    <p:nvPr/>
                  </p:nvSpPr>
                  <p:spPr>
                    <a:xfrm>
                      <a:off x="10092519"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4B2C2E5-2C70-49C6-B887-D25950A08088}"/>
                        </a:ext>
                      </a:extLst>
                    </p:cNvPr>
                    <p:cNvSpPr/>
                    <p:nvPr/>
                  </p:nvSpPr>
                  <p:spPr>
                    <a:xfrm>
                      <a:off x="10141624"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B991C4F-5758-4556-8469-2D68636BF4A1}"/>
                        </a:ext>
                      </a:extLst>
                    </p:cNvPr>
                    <p:cNvSpPr/>
                    <p:nvPr/>
                  </p:nvSpPr>
                  <p:spPr>
                    <a:xfrm>
                      <a:off x="10190807"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DD67C9BA-84EA-4824-AF82-5A866EFA438A}"/>
                        </a:ext>
                      </a:extLst>
                    </p:cNvPr>
                    <p:cNvSpPr/>
                    <p:nvPr/>
                  </p:nvSpPr>
                  <p:spPr>
                    <a:xfrm>
                      <a:off x="10239989"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58D72465-BE4C-4142-86E7-4464621320D8}"/>
                        </a:ext>
                      </a:extLst>
                    </p:cNvPr>
                    <p:cNvSpPr/>
                    <p:nvPr/>
                  </p:nvSpPr>
                  <p:spPr>
                    <a:xfrm>
                      <a:off x="10289172"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C6E020F5-5BB3-4A01-8A71-E6726B08C971}"/>
                        </a:ext>
                      </a:extLst>
                    </p:cNvPr>
                    <p:cNvSpPr/>
                    <p:nvPr/>
                  </p:nvSpPr>
                  <p:spPr>
                    <a:xfrm>
                      <a:off x="10092519"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CA13E34-FCC3-4543-900C-C9FC1A44374A}"/>
                        </a:ext>
                      </a:extLst>
                    </p:cNvPr>
                    <p:cNvSpPr/>
                    <p:nvPr/>
                  </p:nvSpPr>
                  <p:spPr>
                    <a:xfrm>
                      <a:off x="10141624"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3484012-6038-493A-AF49-9282752237D5}"/>
                        </a:ext>
                      </a:extLst>
                    </p:cNvPr>
                    <p:cNvSpPr/>
                    <p:nvPr/>
                  </p:nvSpPr>
                  <p:spPr>
                    <a:xfrm>
                      <a:off x="10190807"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5024914-541E-4411-8F1B-19EAFA117F42}"/>
                        </a:ext>
                      </a:extLst>
                    </p:cNvPr>
                    <p:cNvSpPr/>
                    <p:nvPr/>
                  </p:nvSpPr>
                  <p:spPr>
                    <a:xfrm>
                      <a:off x="10239989"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B1D690E-7B21-4B76-B900-7508CE1DEE71}"/>
                        </a:ext>
                      </a:extLst>
                    </p:cNvPr>
                    <p:cNvSpPr/>
                    <p:nvPr/>
                  </p:nvSpPr>
                  <p:spPr>
                    <a:xfrm>
                      <a:off x="10289172"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5682FCA8-43E7-4E02-8211-AD7D02344865}"/>
                        </a:ext>
                      </a:extLst>
                    </p:cNvPr>
                    <p:cNvSpPr/>
                    <p:nvPr/>
                  </p:nvSpPr>
                  <p:spPr>
                    <a:xfrm>
                      <a:off x="10343916"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D895E910-50BA-4148-9B14-70455A2F0007}"/>
                        </a:ext>
                      </a:extLst>
                    </p:cNvPr>
                    <p:cNvSpPr/>
                    <p:nvPr/>
                  </p:nvSpPr>
                  <p:spPr>
                    <a:xfrm>
                      <a:off x="10343916"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DFE2B818-84CF-4937-92DC-1E50FF97BEA9}"/>
                        </a:ext>
                      </a:extLst>
                    </p:cNvPr>
                    <p:cNvSpPr/>
                    <p:nvPr/>
                  </p:nvSpPr>
                  <p:spPr>
                    <a:xfrm>
                      <a:off x="10343916"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7C60984-665A-4EFE-A44C-5A384BA59EE5}"/>
                        </a:ext>
                      </a:extLst>
                    </p:cNvPr>
                    <p:cNvSpPr/>
                    <p:nvPr/>
                  </p:nvSpPr>
                  <p:spPr>
                    <a:xfrm>
                      <a:off x="10343916"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52E28455-8D35-414E-83FD-B59FB7797AA9}"/>
                        </a:ext>
                      </a:extLst>
                    </p:cNvPr>
                    <p:cNvSpPr/>
                    <p:nvPr/>
                  </p:nvSpPr>
                  <p:spPr>
                    <a:xfrm>
                      <a:off x="10343916"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73A3385-B737-41AC-A233-37C9B51403DA}"/>
                        </a:ext>
                      </a:extLst>
                    </p:cNvPr>
                    <p:cNvSpPr/>
                    <p:nvPr/>
                  </p:nvSpPr>
                  <p:spPr>
                    <a:xfrm>
                      <a:off x="10012558"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943F90BE-9D26-4268-9E38-D61D343EDFE8}"/>
                        </a:ext>
                      </a:extLst>
                    </p:cNvPr>
                    <p:cNvSpPr/>
                    <p:nvPr/>
                  </p:nvSpPr>
                  <p:spPr>
                    <a:xfrm>
                      <a:off x="10012558"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FB273CAB-FE4F-4FB9-AFF7-7A25A82AFBED}"/>
                        </a:ext>
                      </a:extLst>
                    </p:cNvPr>
                    <p:cNvSpPr/>
                    <p:nvPr/>
                  </p:nvSpPr>
                  <p:spPr>
                    <a:xfrm>
                      <a:off x="10012558"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5ED5971F-7794-4E72-B5A4-70E058F5D537}"/>
                        </a:ext>
                      </a:extLst>
                    </p:cNvPr>
                    <p:cNvSpPr/>
                    <p:nvPr/>
                  </p:nvSpPr>
                  <p:spPr>
                    <a:xfrm>
                      <a:off x="10012558"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95FA545-1363-4C8D-88FA-177DDDCF724B}"/>
                        </a:ext>
                      </a:extLst>
                    </p:cNvPr>
                    <p:cNvSpPr/>
                    <p:nvPr/>
                  </p:nvSpPr>
                  <p:spPr>
                    <a:xfrm>
                      <a:off x="10012558"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grpSp>
            </p:grpSp>
            <p:grpSp>
              <p:nvGrpSpPr>
                <p:cNvPr id="325" name="Group 324">
                  <a:extLst>
                    <a:ext uri="{FF2B5EF4-FFF2-40B4-BE49-F238E27FC236}">
                      <a16:creationId xmlns:a16="http://schemas.microsoft.com/office/drawing/2014/main" id="{6B748F06-02B4-4816-8EF8-2B5E1DD1006A}"/>
                    </a:ext>
                  </a:extLst>
                </p:cNvPr>
                <p:cNvGrpSpPr/>
                <p:nvPr/>
              </p:nvGrpSpPr>
              <p:grpSpPr>
                <a:xfrm>
                  <a:off x="1137053" y="2495475"/>
                  <a:ext cx="758228" cy="993832"/>
                  <a:chOff x="1117910" y="4289045"/>
                  <a:chExt cx="758228" cy="993832"/>
                </a:xfrm>
              </p:grpSpPr>
              <p:sp>
                <p:nvSpPr>
                  <p:cNvPr id="326" name="TextBox 325">
                    <a:extLst>
                      <a:ext uri="{FF2B5EF4-FFF2-40B4-BE49-F238E27FC236}">
                        <a16:creationId xmlns:a16="http://schemas.microsoft.com/office/drawing/2014/main" id="{A7554FAA-E64D-481E-B6DE-65BA1E39CDC1}"/>
                      </a:ext>
                    </a:extLst>
                  </p:cNvPr>
                  <p:cNvSpPr txBox="1"/>
                  <p:nvPr/>
                </p:nvSpPr>
                <p:spPr>
                  <a:xfrm>
                    <a:off x="1117910" y="4289045"/>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1</a:t>
                    </a:r>
                  </a:p>
                </p:txBody>
              </p:sp>
              <p:sp>
                <p:nvSpPr>
                  <p:cNvPr id="327" name="TextBox 326">
                    <a:extLst>
                      <a:ext uri="{FF2B5EF4-FFF2-40B4-BE49-F238E27FC236}">
                        <a16:creationId xmlns:a16="http://schemas.microsoft.com/office/drawing/2014/main" id="{F727D0E6-CB43-4C56-8366-1130C95C93BB}"/>
                      </a:ext>
                    </a:extLst>
                  </p:cNvPr>
                  <p:cNvSpPr txBox="1"/>
                  <p:nvPr/>
                </p:nvSpPr>
                <p:spPr>
                  <a:xfrm>
                    <a:off x="1117910" y="4548356"/>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2</a:t>
                    </a:r>
                  </a:p>
                </p:txBody>
              </p:sp>
              <p:sp>
                <p:nvSpPr>
                  <p:cNvPr id="328" name="TextBox 327">
                    <a:extLst>
                      <a:ext uri="{FF2B5EF4-FFF2-40B4-BE49-F238E27FC236}">
                        <a16:creationId xmlns:a16="http://schemas.microsoft.com/office/drawing/2014/main" id="{DC91282A-B8BE-47BB-BBA3-2A8799BABDD1}"/>
                      </a:ext>
                    </a:extLst>
                  </p:cNvPr>
                  <p:cNvSpPr txBox="1"/>
                  <p:nvPr/>
                </p:nvSpPr>
                <p:spPr>
                  <a:xfrm>
                    <a:off x="1117910" y="4807667"/>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3</a:t>
                    </a:r>
                  </a:p>
                </p:txBody>
              </p:sp>
              <p:sp>
                <p:nvSpPr>
                  <p:cNvPr id="329" name="TextBox 328">
                    <a:extLst>
                      <a:ext uri="{FF2B5EF4-FFF2-40B4-BE49-F238E27FC236}">
                        <a16:creationId xmlns:a16="http://schemas.microsoft.com/office/drawing/2014/main" id="{2C6C35C3-FFA2-427F-8E2A-5305E3839398}"/>
                      </a:ext>
                    </a:extLst>
                  </p:cNvPr>
                  <p:cNvSpPr txBox="1"/>
                  <p:nvPr/>
                </p:nvSpPr>
                <p:spPr>
                  <a:xfrm>
                    <a:off x="1117910" y="5066977"/>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4</a:t>
                    </a:r>
                  </a:p>
                </p:txBody>
              </p:sp>
            </p:grpSp>
          </p:grpSp>
          <p:grpSp>
            <p:nvGrpSpPr>
              <p:cNvPr id="355" name="Group 354">
                <a:extLst>
                  <a:ext uri="{FF2B5EF4-FFF2-40B4-BE49-F238E27FC236}">
                    <a16:creationId xmlns:a16="http://schemas.microsoft.com/office/drawing/2014/main" id="{5CE89A06-CCD0-4A47-BFD5-6A9AC8A8AAB1}"/>
                  </a:ext>
                </a:extLst>
              </p:cNvPr>
              <p:cNvGrpSpPr/>
              <p:nvPr/>
            </p:nvGrpSpPr>
            <p:grpSpPr>
              <a:xfrm>
                <a:off x="3656154" y="1636138"/>
                <a:ext cx="1186466" cy="1947333"/>
                <a:chOff x="922934" y="1636138"/>
                <a:chExt cx="1186466" cy="1947333"/>
              </a:xfrm>
            </p:grpSpPr>
            <p:grpSp>
              <p:nvGrpSpPr>
                <p:cNvPr id="356" name="Group 355">
                  <a:extLst>
                    <a:ext uri="{FF2B5EF4-FFF2-40B4-BE49-F238E27FC236}">
                      <a16:creationId xmlns:a16="http://schemas.microsoft.com/office/drawing/2014/main" id="{B862FD9E-FA41-42A2-AE35-323F04CB496B}"/>
                    </a:ext>
                  </a:extLst>
                </p:cNvPr>
                <p:cNvGrpSpPr/>
                <p:nvPr/>
              </p:nvGrpSpPr>
              <p:grpSpPr>
                <a:xfrm>
                  <a:off x="922934" y="1636138"/>
                  <a:ext cx="1186466" cy="1947333"/>
                  <a:chOff x="14966528" y="2489478"/>
                  <a:chExt cx="1186466" cy="1947333"/>
                </a:xfrm>
              </p:grpSpPr>
              <p:sp>
                <p:nvSpPr>
                  <p:cNvPr id="362" name="Rectangle 361">
                    <a:extLst>
                      <a:ext uri="{FF2B5EF4-FFF2-40B4-BE49-F238E27FC236}">
                        <a16:creationId xmlns:a16="http://schemas.microsoft.com/office/drawing/2014/main" id="{CA977B14-23A7-4B30-9D68-F07E3E504D9D}"/>
                      </a:ext>
                    </a:extLst>
                  </p:cNvPr>
                  <p:cNvSpPr/>
                  <p:nvPr/>
                </p:nvSpPr>
                <p:spPr bwMode="auto">
                  <a:xfrm>
                    <a:off x="14966528" y="2489478"/>
                    <a:ext cx="1186466" cy="1947333"/>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363" name="Rectangle 362">
                    <a:extLst>
                      <a:ext uri="{FF2B5EF4-FFF2-40B4-BE49-F238E27FC236}">
                        <a16:creationId xmlns:a16="http://schemas.microsoft.com/office/drawing/2014/main" id="{17DDA4C6-4CBF-456E-A376-AD29D4F644C8}"/>
                      </a:ext>
                    </a:extLst>
                  </p:cNvPr>
                  <p:cNvSpPr/>
                  <p:nvPr/>
                </p:nvSpPr>
                <p:spPr bwMode="auto">
                  <a:xfrm>
                    <a:off x="15463824" y="2741583"/>
                    <a:ext cx="162718" cy="16271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364" name="TextBox 363">
                    <a:extLst>
                      <a:ext uri="{FF2B5EF4-FFF2-40B4-BE49-F238E27FC236}">
                        <a16:creationId xmlns:a16="http://schemas.microsoft.com/office/drawing/2014/main" id="{B3DE1CBB-4457-494E-BF5B-83E3308EC372}"/>
                      </a:ext>
                    </a:extLst>
                  </p:cNvPr>
                  <p:cNvSpPr txBox="1"/>
                  <p:nvPr/>
                </p:nvSpPr>
                <p:spPr>
                  <a:xfrm>
                    <a:off x="15274954" y="2975244"/>
                    <a:ext cx="572273" cy="384721"/>
                  </a:xfrm>
                  <a:prstGeom prst="rect">
                    <a:avLst/>
                  </a:prstGeom>
                  <a:solidFill>
                    <a:schemeClr val="bg2"/>
                  </a:solidFill>
                  <a:ln w="19050">
                    <a:noFill/>
                  </a:ln>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000" b="1" dirty="0">
                        <a:gradFill>
                          <a:gsLst>
                            <a:gs pos="2917">
                              <a:srgbClr val="FFFFFF"/>
                            </a:gs>
                            <a:gs pos="30000">
                              <a:srgbClr val="FFFFFF"/>
                            </a:gs>
                          </a:gsLst>
                          <a:lin ang="5400000" scaled="0"/>
                        </a:gradFill>
                        <a:latin typeface="Amazon Ember" panose="020B0603020204020204" pitchFamily="34" charset="0"/>
                      </a:rPr>
                      <a:t>GPU</a:t>
                    </a:r>
                  </a:p>
                </p:txBody>
              </p:sp>
              <p:grpSp>
                <p:nvGrpSpPr>
                  <p:cNvPr id="365" name="Graphic 95">
                    <a:extLst>
                      <a:ext uri="{FF2B5EF4-FFF2-40B4-BE49-F238E27FC236}">
                        <a16:creationId xmlns:a16="http://schemas.microsoft.com/office/drawing/2014/main" id="{54ACE1DD-57A6-4237-8346-23683977C3B0}"/>
                      </a:ext>
                    </a:extLst>
                  </p:cNvPr>
                  <p:cNvGrpSpPr/>
                  <p:nvPr/>
                </p:nvGrpSpPr>
                <p:grpSpPr>
                  <a:xfrm>
                    <a:off x="15349397" y="2627153"/>
                    <a:ext cx="386180" cy="386180"/>
                    <a:chOff x="10012558" y="1363696"/>
                    <a:chExt cx="386180" cy="386180"/>
                  </a:xfrm>
                </p:grpSpPr>
                <p:sp>
                  <p:nvSpPr>
                    <p:cNvPr id="366" name="Freeform: Shape 365">
                      <a:extLst>
                        <a:ext uri="{FF2B5EF4-FFF2-40B4-BE49-F238E27FC236}">
                          <a16:creationId xmlns:a16="http://schemas.microsoft.com/office/drawing/2014/main" id="{63E9D72D-96EE-435A-BCFA-6C3C1BA717EB}"/>
                        </a:ext>
                      </a:extLst>
                    </p:cNvPr>
                    <p:cNvSpPr/>
                    <p:nvPr/>
                  </p:nvSpPr>
                  <p:spPr>
                    <a:xfrm>
                      <a:off x="10049288" y="1400426"/>
                      <a:ext cx="313266" cy="313266"/>
                    </a:xfrm>
                    <a:custGeom>
                      <a:avLst/>
                      <a:gdLst>
                        <a:gd name="connsiteX0" fmla="*/ 310290 w 313266"/>
                        <a:gd name="connsiteY0" fmla="*/ 310290 h 313266"/>
                        <a:gd name="connsiteX1" fmla="*/ 7832 w 313266"/>
                        <a:gd name="connsiteY1" fmla="*/ 310290 h 313266"/>
                        <a:gd name="connsiteX2" fmla="*/ 7832 w 313266"/>
                        <a:gd name="connsiteY2" fmla="*/ 7832 h 313266"/>
                        <a:gd name="connsiteX3" fmla="*/ 310290 w 313266"/>
                        <a:gd name="connsiteY3" fmla="*/ 7832 h 313266"/>
                        <a:gd name="connsiteX4" fmla="*/ 23495 w 313266"/>
                        <a:gd name="connsiteY4" fmla="*/ 294627 h 313266"/>
                        <a:gd name="connsiteX5" fmla="*/ 294627 w 313266"/>
                        <a:gd name="connsiteY5" fmla="*/ 294627 h 313266"/>
                        <a:gd name="connsiteX6" fmla="*/ 294627 w 313266"/>
                        <a:gd name="connsiteY6" fmla="*/ 23495 h 313266"/>
                        <a:gd name="connsiteX7" fmla="*/ 23495 w 313266"/>
                        <a:gd name="connsiteY7" fmla="*/ 23495 h 31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66" h="313266">
                          <a:moveTo>
                            <a:pt x="310290" y="310290"/>
                          </a:moveTo>
                          <a:lnTo>
                            <a:pt x="7832" y="310290"/>
                          </a:lnTo>
                          <a:lnTo>
                            <a:pt x="7832" y="7832"/>
                          </a:lnTo>
                          <a:lnTo>
                            <a:pt x="310290" y="7832"/>
                          </a:lnTo>
                          <a:close/>
                          <a:moveTo>
                            <a:pt x="23495" y="294627"/>
                          </a:moveTo>
                          <a:lnTo>
                            <a:pt x="294627" y="294627"/>
                          </a:lnTo>
                          <a:lnTo>
                            <a:pt x="294627" y="23495"/>
                          </a:lnTo>
                          <a:lnTo>
                            <a:pt x="23495" y="23495"/>
                          </a:lnTo>
                          <a:close/>
                        </a:path>
                      </a:pathLst>
                    </a:custGeom>
                    <a:solidFill>
                      <a:schemeClr val="tx1"/>
                    </a:solidFill>
                    <a:ln w="1270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E8ED6DA8-B615-40CD-94DA-F598816332D5}"/>
                        </a:ext>
                      </a:extLst>
                    </p:cNvPr>
                    <p:cNvSpPr/>
                    <p:nvPr/>
                  </p:nvSpPr>
                  <p:spPr>
                    <a:xfrm>
                      <a:off x="10092519"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BF9BFC94-5067-40C8-84D6-908DFE2352EB}"/>
                        </a:ext>
                      </a:extLst>
                    </p:cNvPr>
                    <p:cNvSpPr/>
                    <p:nvPr/>
                  </p:nvSpPr>
                  <p:spPr>
                    <a:xfrm>
                      <a:off x="10141624"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E6C0A160-2776-4321-A938-73C41DA92D51}"/>
                        </a:ext>
                      </a:extLst>
                    </p:cNvPr>
                    <p:cNvSpPr/>
                    <p:nvPr/>
                  </p:nvSpPr>
                  <p:spPr>
                    <a:xfrm>
                      <a:off x="10190807"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41ADEDBE-3AEB-486D-950C-4464FE9D7C6D}"/>
                        </a:ext>
                      </a:extLst>
                    </p:cNvPr>
                    <p:cNvSpPr/>
                    <p:nvPr/>
                  </p:nvSpPr>
                  <p:spPr>
                    <a:xfrm>
                      <a:off x="10239989"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9A588B13-9480-4535-8ABA-161C64895867}"/>
                        </a:ext>
                      </a:extLst>
                    </p:cNvPr>
                    <p:cNvSpPr/>
                    <p:nvPr/>
                  </p:nvSpPr>
                  <p:spPr>
                    <a:xfrm>
                      <a:off x="10289172"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36F8EF67-7179-48D6-B356-552162063097}"/>
                        </a:ext>
                      </a:extLst>
                    </p:cNvPr>
                    <p:cNvSpPr/>
                    <p:nvPr/>
                  </p:nvSpPr>
                  <p:spPr>
                    <a:xfrm>
                      <a:off x="10092519"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C1E8C0D5-67BF-448D-A0E9-97612F694EA7}"/>
                        </a:ext>
                      </a:extLst>
                    </p:cNvPr>
                    <p:cNvSpPr/>
                    <p:nvPr/>
                  </p:nvSpPr>
                  <p:spPr>
                    <a:xfrm>
                      <a:off x="10141624"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0D870ED-A51A-4182-BDD4-DEC884C4402A}"/>
                        </a:ext>
                      </a:extLst>
                    </p:cNvPr>
                    <p:cNvSpPr/>
                    <p:nvPr/>
                  </p:nvSpPr>
                  <p:spPr>
                    <a:xfrm>
                      <a:off x="10190807"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59ED6751-ADA2-4687-A23B-952A0D29CA3E}"/>
                        </a:ext>
                      </a:extLst>
                    </p:cNvPr>
                    <p:cNvSpPr/>
                    <p:nvPr/>
                  </p:nvSpPr>
                  <p:spPr>
                    <a:xfrm>
                      <a:off x="10239989"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64683BD-40F5-4627-ACE0-8E3EA6A310CA}"/>
                        </a:ext>
                      </a:extLst>
                    </p:cNvPr>
                    <p:cNvSpPr/>
                    <p:nvPr/>
                  </p:nvSpPr>
                  <p:spPr>
                    <a:xfrm>
                      <a:off x="10289172"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535C386C-057B-4ED1-8D06-9EF013D60AC2}"/>
                        </a:ext>
                      </a:extLst>
                    </p:cNvPr>
                    <p:cNvSpPr/>
                    <p:nvPr/>
                  </p:nvSpPr>
                  <p:spPr>
                    <a:xfrm>
                      <a:off x="10343916"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A5DBD819-5988-4A3D-9E0E-F2AFCB5CD4BA}"/>
                        </a:ext>
                      </a:extLst>
                    </p:cNvPr>
                    <p:cNvSpPr/>
                    <p:nvPr/>
                  </p:nvSpPr>
                  <p:spPr>
                    <a:xfrm>
                      <a:off x="10343916"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FAF1EF2B-3450-486E-9CC6-8B28702D4586}"/>
                        </a:ext>
                      </a:extLst>
                    </p:cNvPr>
                    <p:cNvSpPr/>
                    <p:nvPr/>
                  </p:nvSpPr>
                  <p:spPr>
                    <a:xfrm>
                      <a:off x="10343916"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D19159AE-67E4-46F5-9023-CC8AF0DC0DEB}"/>
                        </a:ext>
                      </a:extLst>
                    </p:cNvPr>
                    <p:cNvSpPr/>
                    <p:nvPr/>
                  </p:nvSpPr>
                  <p:spPr>
                    <a:xfrm>
                      <a:off x="10343916"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B575C20C-390C-40D5-BC6F-8AAD40F465EB}"/>
                        </a:ext>
                      </a:extLst>
                    </p:cNvPr>
                    <p:cNvSpPr/>
                    <p:nvPr/>
                  </p:nvSpPr>
                  <p:spPr>
                    <a:xfrm>
                      <a:off x="10343916"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62DC7470-58A3-4391-9C34-01B77B9E8314}"/>
                        </a:ext>
                      </a:extLst>
                    </p:cNvPr>
                    <p:cNvSpPr/>
                    <p:nvPr/>
                  </p:nvSpPr>
                  <p:spPr>
                    <a:xfrm>
                      <a:off x="10012558"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738A011-EEE9-4C48-92E8-829DC7F37BEA}"/>
                        </a:ext>
                      </a:extLst>
                    </p:cNvPr>
                    <p:cNvSpPr/>
                    <p:nvPr/>
                  </p:nvSpPr>
                  <p:spPr>
                    <a:xfrm>
                      <a:off x="10012558"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7AB77409-6DBD-484B-B44C-41EB7B3E16E5}"/>
                        </a:ext>
                      </a:extLst>
                    </p:cNvPr>
                    <p:cNvSpPr/>
                    <p:nvPr/>
                  </p:nvSpPr>
                  <p:spPr>
                    <a:xfrm>
                      <a:off x="10012558"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24C58B44-98F5-4EAE-A34C-AA86EB1E870B}"/>
                        </a:ext>
                      </a:extLst>
                    </p:cNvPr>
                    <p:cNvSpPr/>
                    <p:nvPr/>
                  </p:nvSpPr>
                  <p:spPr>
                    <a:xfrm>
                      <a:off x="10012558"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7DB3BC57-30A4-4768-9443-133A0F9A0390}"/>
                        </a:ext>
                      </a:extLst>
                    </p:cNvPr>
                    <p:cNvSpPr/>
                    <p:nvPr/>
                  </p:nvSpPr>
                  <p:spPr>
                    <a:xfrm>
                      <a:off x="10012558"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grpSp>
            </p:grpSp>
            <p:grpSp>
              <p:nvGrpSpPr>
                <p:cNvPr id="357" name="Group 356">
                  <a:extLst>
                    <a:ext uri="{FF2B5EF4-FFF2-40B4-BE49-F238E27FC236}">
                      <a16:creationId xmlns:a16="http://schemas.microsoft.com/office/drawing/2014/main" id="{7D2A7023-D836-498C-A2F9-12A7632A7FFF}"/>
                    </a:ext>
                  </a:extLst>
                </p:cNvPr>
                <p:cNvGrpSpPr/>
                <p:nvPr/>
              </p:nvGrpSpPr>
              <p:grpSpPr>
                <a:xfrm>
                  <a:off x="1137053" y="2495475"/>
                  <a:ext cx="758228" cy="993832"/>
                  <a:chOff x="1117910" y="4289045"/>
                  <a:chExt cx="758228" cy="993832"/>
                </a:xfrm>
              </p:grpSpPr>
              <p:sp>
                <p:nvSpPr>
                  <p:cNvPr id="358" name="TextBox 357">
                    <a:extLst>
                      <a:ext uri="{FF2B5EF4-FFF2-40B4-BE49-F238E27FC236}">
                        <a16:creationId xmlns:a16="http://schemas.microsoft.com/office/drawing/2014/main" id="{85C3B587-DBE9-43D2-9A25-85E4B22A790D}"/>
                      </a:ext>
                    </a:extLst>
                  </p:cNvPr>
                  <p:cNvSpPr txBox="1"/>
                  <p:nvPr/>
                </p:nvSpPr>
                <p:spPr>
                  <a:xfrm>
                    <a:off x="1117910" y="4289045"/>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1</a:t>
                    </a:r>
                  </a:p>
                </p:txBody>
              </p:sp>
              <p:sp>
                <p:nvSpPr>
                  <p:cNvPr id="359" name="TextBox 358">
                    <a:extLst>
                      <a:ext uri="{FF2B5EF4-FFF2-40B4-BE49-F238E27FC236}">
                        <a16:creationId xmlns:a16="http://schemas.microsoft.com/office/drawing/2014/main" id="{531FBA19-AFA4-46ED-9C47-E15149C57147}"/>
                      </a:ext>
                    </a:extLst>
                  </p:cNvPr>
                  <p:cNvSpPr txBox="1"/>
                  <p:nvPr/>
                </p:nvSpPr>
                <p:spPr>
                  <a:xfrm>
                    <a:off x="1117910" y="4548356"/>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2</a:t>
                    </a:r>
                  </a:p>
                </p:txBody>
              </p:sp>
              <p:sp>
                <p:nvSpPr>
                  <p:cNvPr id="360" name="TextBox 359">
                    <a:extLst>
                      <a:ext uri="{FF2B5EF4-FFF2-40B4-BE49-F238E27FC236}">
                        <a16:creationId xmlns:a16="http://schemas.microsoft.com/office/drawing/2014/main" id="{61362A6D-A69A-4B24-B8D5-E5BB24C5C535}"/>
                      </a:ext>
                    </a:extLst>
                  </p:cNvPr>
                  <p:cNvSpPr txBox="1"/>
                  <p:nvPr/>
                </p:nvSpPr>
                <p:spPr>
                  <a:xfrm>
                    <a:off x="1117910" y="4807667"/>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3</a:t>
                    </a:r>
                  </a:p>
                </p:txBody>
              </p:sp>
              <p:sp>
                <p:nvSpPr>
                  <p:cNvPr id="361" name="TextBox 360">
                    <a:extLst>
                      <a:ext uri="{FF2B5EF4-FFF2-40B4-BE49-F238E27FC236}">
                        <a16:creationId xmlns:a16="http://schemas.microsoft.com/office/drawing/2014/main" id="{8D562535-02DC-4CC3-9AE2-62359DAE137F}"/>
                      </a:ext>
                    </a:extLst>
                  </p:cNvPr>
                  <p:cNvSpPr txBox="1"/>
                  <p:nvPr/>
                </p:nvSpPr>
                <p:spPr>
                  <a:xfrm>
                    <a:off x="1117910" y="5066977"/>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4</a:t>
                    </a:r>
                  </a:p>
                </p:txBody>
              </p:sp>
            </p:grpSp>
          </p:grpSp>
          <p:grpSp>
            <p:nvGrpSpPr>
              <p:cNvPr id="387" name="Group 386">
                <a:extLst>
                  <a:ext uri="{FF2B5EF4-FFF2-40B4-BE49-F238E27FC236}">
                    <a16:creationId xmlns:a16="http://schemas.microsoft.com/office/drawing/2014/main" id="{ED4C9DFC-DB7D-45E8-A5DD-C8ED8AF89B25}"/>
                  </a:ext>
                </a:extLst>
              </p:cNvPr>
              <p:cNvGrpSpPr/>
              <p:nvPr/>
            </p:nvGrpSpPr>
            <p:grpSpPr>
              <a:xfrm>
                <a:off x="5022103" y="1636138"/>
                <a:ext cx="1186466" cy="1947333"/>
                <a:chOff x="922934" y="1636138"/>
                <a:chExt cx="1186466" cy="1947333"/>
              </a:xfrm>
            </p:grpSpPr>
            <p:grpSp>
              <p:nvGrpSpPr>
                <p:cNvPr id="388" name="Group 387">
                  <a:extLst>
                    <a:ext uri="{FF2B5EF4-FFF2-40B4-BE49-F238E27FC236}">
                      <a16:creationId xmlns:a16="http://schemas.microsoft.com/office/drawing/2014/main" id="{94DF9164-4538-4DA1-B833-D4C9B396FA70}"/>
                    </a:ext>
                  </a:extLst>
                </p:cNvPr>
                <p:cNvGrpSpPr/>
                <p:nvPr/>
              </p:nvGrpSpPr>
              <p:grpSpPr>
                <a:xfrm>
                  <a:off x="922934" y="1636138"/>
                  <a:ext cx="1186466" cy="1947333"/>
                  <a:chOff x="14966528" y="2489478"/>
                  <a:chExt cx="1186466" cy="1947333"/>
                </a:xfrm>
              </p:grpSpPr>
              <p:sp>
                <p:nvSpPr>
                  <p:cNvPr id="394" name="Rectangle 393">
                    <a:extLst>
                      <a:ext uri="{FF2B5EF4-FFF2-40B4-BE49-F238E27FC236}">
                        <a16:creationId xmlns:a16="http://schemas.microsoft.com/office/drawing/2014/main" id="{16DC070B-2A5B-4C62-BDDB-B6CB2A640C07}"/>
                      </a:ext>
                    </a:extLst>
                  </p:cNvPr>
                  <p:cNvSpPr/>
                  <p:nvPr/>
                </p:nvSpPr>
                <p:spPr bwMode="auto">
                  <a:xfrm>
                    <a:off x="14966528" y="2489478"/>
                    <a:ext cx="1186466" cy="1947333"/>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395" name="Rectangle 394">
                    <a:extLst>
                      <a:ext uri="{FF2B5EF4-FFF2-40B4-BE49-F238E27FC236}">
                        <a16:creationId xmlns:a16="http://schemas.microsoft.com/office/drawing/2014/main" id="{CF0C3C19-3FE7-4238-9EBB-AB80F05CFDE8}"/>
                      </a:ext>
                    </a:extLst>
                  </p:cNvPr>
                  <p:cNvSpPr/>
                  <p:nvPr/>
                </p:nvSpPr>
                <p:spPr bwMode="auto">
                  <a:xfrm>
                    <a:off x="15463824" y="2741583"/>
                    <a:ext cx="162718" cy="16271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800" dirty="0">
                      <a:solidFill>
                        <a:srgbClr val="FFFFFF"/>
                      </a:solidFill>
                      <a:latin typeface="Amazon Ember"/>
                      <a:ea typeface="Segoe UI" pitchFamily="34" charset="0"/>
                      <a:cs typeface="Segoe UI" pitchFamily="34" charset="0"/>
                    </a:endParaRPr>
                  </a:p>
                </p:txBody>
              </p:sp>
              <p:sp>
                <p:nvSpPr>
                  <p:cNvPr id="396" name="TextBox 395">
                    <a:extLst>
                      <a:ext uri="{FF2B5EF4-FFF2-40B4-BE49-F238E27FC236}">
                        <a16:creationId xmlns:a16="http://schemas.microsoft.com/office/drawing/2014/main" id="{EEFF160E-5C0F-4190-A94F-D361BC227BFF}"/>
                      </a:ext>
                    </a:extLst>
                  </p:cNvPr>
                  <p:cNvSpPr txBox="1"/>
                  <p:nvPr/>
                </p:nvSpPr>
                <p:spPr>
                  <a:xfrm>
                    <a:off x="15274954" y="2975244"/>
                    <a:ext cx="572273" cy="384721"/>
                  </a:xfrm>
                  <a:prstGeom prst="rect">
                    <a:avLst/>
                  </a:prstGeom>
                  <a:solidFill>
                    <a:schemeClr val="bg2"/>
                  </a:solidFill>
                  <a:ln w="19050">
                    <a:noFill/>
                  </a:ln>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000" b="1" dirty="0">
                        <a:gradFill>
                          <a:gsLst>
                            <a:gs pos="2917">
                              <a:srgbClr val="FFFFFF"/>
                            </a:gs>
                            <a:gs pos="30000">
                              <a:srgbClr val="FFFFFF"/>
                            </a:gs>
                          </a:gsLst>
                          <a:lin ang="5400000" scaled="0"/>
                        </a:gradFill>
                        <a:latin typeface="Amazon Ember" panose="020B0603020204020204" pitchFamily="34" charset="0"/>
                      </a:rPr>
                      <a:t>GPU</a:t>
                    </a:r>
                  </a:p>
                </p:txBody>
              </p:sp>
              <p:grpSp>
                <p:nvGrpSpPr>
                  <p:cNvPr id="397" name="Graphic 95">
                    <a:extLst>
                      <a:ext uri="{FF2B5EF4-FFF2-40B4-BE49-F238E27FC236}">
                        <a16:creationId xmlns:a16="http://schemas.microsoft.com/office/drawing/2014/main" id="{5FAE7077-970F-4552-A61F-523630346864}"/>
                      </a:ext>
                    </a:extLst>
                  </p:cNvPr>
                  <p:cNvGrpSpPr/>
                  <p:nvPr/>
                </p:nvGrpSpPr>
                <p:grpSpPr>
                  <a:xfrm>
                    <a:off x="15349397" y="2627153"/>
                    <a:ext cx="386180" cy="386180"/>
                    <a:chOff x="10012558" y="1363696"/>
                    <a:chExt cx="386180" cy="386180"/>
                  </a:xfrm>
                </p:grpSpPr>
                <p:sp>
                  <p:nvSpPr>
                    <p:cNvPr id="398" name="Freeform: Shape 397">
                      <a:extLst>
                        <a:ext uri="{FF2B5EF4-FFF2-40B4-BE49-F238E27FC236}">
                          <a16:creationId xmlns:a16="http://schemas.microsoft.com/office/drawing/2014/main" id="{16307BF7-0688-426B-B4B4-10C036212563}"/>
                        </a:ext>
                      </a:extLst>
                    </p:cNvPr>
                    <p:cNvSpPr/>
                    <p:nvPr/>
                  </p:nvSpPr>
                  <p:spPr>
                    <a:xfrm>
                      <a:off x="10049288" y="1400426"/>
                      <a:ext cx="313266" cy="313266"/>
                    </a:xfrm>
                    <a:custGeom>
                      <a:avLst/>
                      <a:gdLst>
                        <a:gd name="connsiteX0" fmla="*/ 310290 w 313266"/>
                        <a:gd name="connsiteY0" fmla="*/ 310290 h 313266"/>
                        <a:gd name="connsiteX1" fmla="*/ 7832 w 313266"/>
                        <a:gd name="connsiteY1" fmla="*/ 310290 h 313266"/>
                        <a:gd name="connsiteX2" fmla="*/ 7832 w 313266"/>
                        <a:gd name="connsiteY2" fmla="*/ 7832 h 313266"/>
                        <a:gd name="connsiteX3" fmla="*/ 310290 w 313266"/>
                        <a:gd name="connsiteY3" fmla="*/ 7832 h 313266"/>
                        <a:gd name="connsiteX4" fmla="*/ 23495 w 313266"/>
                        <a:gd name="connsiteY4" fmla="*/ 294627 h 313266"/>
                        <a:gd name="connsiteX5" fmla="*/ 294627 w 313266"/>
                        <a:gd name="connsiteY5" fmla="*/ 294627 h 313266"/>
                        <a:gd name="connsiteX6" fmla="*/ 294627 w 313266"/>
                        <a:gd name="connsiteY6" fmla="*/ 23495 h 313266"/>
                        <a:gd name="connsiteX7" fmla="*/ 23495 w 313266"/>
                        <a:gd name="connsiteY7" fmla="*/ 23495 h 31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66" h="313266">
                          <a:moveTo>
                            <a:pt x="310290" y="310290"/>
                          </a:moveTo>
                          <a:lnTo>
                            <a:pt x="7832" y="310290"/>
                          </a:lnTo>
                          <a:lnTo>
                            <a:pt x="7832" y="7832"/>
                          </a:lnTo>
                          <a:lnTo>
                            <a:pt x="310290" y="7832"/>
                          </a:lnTo>
                          <a:close/>
                          <a:moveTo>
                            <a:pt x="23495" y="294627"/>
                          </a:moveTo>
                          <a:lnTo>
                            <a:pt x="294627" y="294627"/>
                          </a:lnTo>
                          <a:lnTo>
                            <a:pt x="294627" y="23495"/>
                          </a:lnTo>
                          <a:lnTo>
                            <a:pt x="23495" y="23495"/>
                          </a:lnTo>
                          <a:close/>
                        </a:path>
                      </a:pathLst>
                    </a:custGeom>
                    <a:solidFill>
                      <a:schemeClr val="tx1"/>
                    </a:solidFill>
                    <a:ln w="1270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DB191CEA-2143-4393-B5BB-0DA620406319}"/>
                        </a:ext>
                      </a:extLst>
                    </p:cNvPr>
                    <p:cNvSpPr/>
                    <p:nvPr/>
                  </p:nvSpPr>
                  <p:spPr>
                    <a:xfrm>
                      <a:off x="10092519"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B81FA72B-9448-4118-9B10-000ECA94B5FE}"/>
                        </a:ext>
                      </a:extLst>
                    </p:cNvPr>
                    <p:cNvSpPr/>
                    <p:nvPr/>
                  </p:nvSpPr>
                  <p:spPr>
                    <a:xfrm>
                      <a:off x="10141624"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D1224DAF-B896-41FC-89FE-57F4A7200134}"/>
                        </a:ext>
                      </a:extLst>
                    </p:cNvPr>
                    <p:cNvSpPr/>
                    <p:nvPr/>
                  </p:nvSpPr>
                  <p:spPr>
                    <a:xfrm>
                      <a:off x="10190807"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9440D45-A0AA-4A2E-B26B-EBF5131F3E78}"/>
                        </a:ext>
                      </a:extLst>
                    </p:cNvPr>
                    <p:cNvSpPr/>
                    <p:nvPr/>
                  </p:nvSpPr>
                  <p:spPr>
                    <a:xfrm>
                      <a:off x="10239989"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0D1F0955-D6BB-4A90-A061-82D08AD8BCEA}"/>
                        </a:ext>
                      </a:extLst>
                    </p:cNvPr>
                    <p:cNvSpPr/>
                    <p:nvPr/>
                  </p:nvSpPr>
                  <p:spPr>
                    <a:xfrm>
                      <a:off x="10289172" y="1363696"/>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96AFBEFC-BBAC-4FBC-8460-EC5283D4EC79}"/>
                        </a:ext>
                      </a:extLst>
                    </p:cNvPr>
                    <p:cNvSpPr/>
                    <p:nvPr/>
                  </p:nvSpPr>
                  <p:spPr>
                    <a:xfrm>
                      <a:off x="10092519"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1BC65DEF-F57C-4912-A712-798B321D27BE}"/>
                        </a:ext>
                      </a:extLst>
                    </p:cNvPr>
                    <p:cNvSpPr/>
                    <p:nvPr/>
                  </p:nvSpPr>
                  <p:spPr>
                    <a:xfrm>
                      <a:off x="10141624"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842308EE-955A-4B8A-83C5-F371EF8F82A7}"/>
                        </a:ext>
                      </a:extLst>
                    </p:cNvPr>
                    <p:cNvSpPr/>
                    <p:nvPr/>
                  </p:nvSpPr>
                  <p:spPr>
                    <a:xfrm>
                      <a:off x="10190807"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FC654731-1494-4C93-A1F3-DEF5E1177DD7}"/>
                        </a:ext>
                      </a:extLst>
                    </p:cNvPr>
                    <p:cNvSpPr/>
                    <p:nvPr/>
                  </p:nvSpPr>
                  <p:spPr>
                    <a:xfrm>
                      <a:off x="10239989"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33760DB3-000C-4842-997C-BBF2661E0904}"/>
                        </a:ext>
                      </a:extLst>
                    </p:cNvPr>
                    <p:cNvSpPr/>
                    <p:nvPr/>
                  </p:nvSpPr>
                  <p:spPr>
                    <a:xfrm>
                      <a:off x="10289172" y="1695054"/>
                      <a:ext cx="31327" cy="54822"/>
                    </a:xfrm>
                    <a:custGeom>
                      <a:avLst/>
                      <a:gdLst>
                        <a:gd name="connsiteX0" fmla="*/ 7832 w 31326"/>
                        <a:gd name="connsiteY0" fmla="*/ 7832 h 54821"/>
                        <a:gd name="connsiteX1" fmla="*/ 23495 w 31326"/>
                        <a:gd name="connsiteY1" fmla="*/ 7832 h 54821"/>
                        <a:gd name="connsiteX2" fmla="*/ 23495 w 31326"/>
                        <a:gd name="connsiteY2" fmla="*/ 52394 h 54821"/>
                        <a:gd name="connsiteX3" fmla="*/ 7832 w 31326"/>
                        <a:gd name="connsiteY3" fmla="*/ 52394 h 54821"/>
                      </a:gdLst>
                      <a:ahLst/>
                      <a:cxnLst>
                        <a:cxn ang="0">
                          <a:pos x="connsiteX0" y="connsiteY0"/>
                        </a:cxn>
                        <a:cxn ang="0">
                          <a:pos x="connsiteX1" y="connsiteY1"/>
                        </a:cxn>
                        <a:cxn ang="0">
                          <a:pos x="connsiteX2" y="connsiteY2"/>
                        </a:cxn>
                        <a:cxn ang="0">
                          <a:pos x="connsiteX3" y="connsiteY3"/>
                        </a:cxn>
                      </a:cxnLst>
                      <a:rect l="l" t="t" r="r" b="b"/>
                      <a:pathLst>
                        <a:path w="31326" h="54821">
                          <a:moveTo>
                            <a:pt x="7832" y="7832"/>
                          </a:moveTo>
                          <a:lnTo>
                            <a:pt x="23495" y="7832"/>
                          </a:lnTo>
                          <a:lnTo>
                            <a:pt x="23495" y="52394"/>
                          </a:lnTo>
                          <a:lnTo>
                            <a:pt x="7832" y="52394"/>
                          </a:lnTo>
                          <a:close/>
                        </a:path>
                      </a:pathLst>
                    </a:custGeom>
                    <a:solidFill>
                      <a:schemeClr val="tx1"/>
                    </a:solidFill>
                    <a:ln w="1270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B2AF6052-2EC4-4FDC-A4B5-27B5AEF87A3D}"/>
                        </a:ext>
                      </a:extLst>
                    </p:cNvPr>
                    <p:cNvSpPr/>
                    <p:nvPr/>
                  </p:nvSpPr>
                  <p:spPr>
                    <a:xfrm>
                      <a:off x="10343916"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AB876AB5-F619-45C2-B4E6-D9EFCE0DCA6F}"/>
                        </a:ext>
                      </a:extLst>
                    </p:cNvPr>
                    <p:cNvSpPr/>
                    <p:nvPr/>
                  </p:nvSpPr>
                  <p:spPr>
                    <a:xfrm>
                      <a:off x="10343916"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24EBCD86-82FA-4819-ACAB-F9E46D9253B2}"/>
                        </a:ext>
                      </a:extLst>
                    </p:cNvPr>
                    <p:cNvSpPr/>
                    <p:nvPr/>
                  </p:nvSpPr>
                  <p:spPr>
                    <a:xfrm>
                      <a:off x="10343916"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843B7FFA-1CB8-4444-9856-5D8BE3869E13}"/>
                        </a:ext>
                      </a:extLst>
                    </p:cNvPr>
                    <p:cNvSpPr/>
                    <p:nvPr/>
                  </p:nvSpPr>
                  <p:spPr>
                    <a:xfrm>
                      <a:off x="10343916"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BD2666A5-52CF-4238-8E63-F343063FD193}"/>
                        </a:ext>
                      </a:extLst>
                    </p:cNvPr>
                    <p:cNvSpPr/>
                    <p:nvPr/>
                  </p:nvSpPr>
                  <p:spPr>
                    <a:xfrm>
                      <a:off x="10343916"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48A39F42-5379-4473-8815-26CBFEA5DA25}"/>
                        </a:ext>
                      </a:extLst>
                    </p:cNvPr>
                    <p:cNvSpPr/>
                    <p:nvPr/>
                  </p:nvSpPr>
                  <p:spPr>
                    <a:xfrm>
                      <a:off x="10012558" y="144553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CD80BBBD-1A74-49B7-BC9B-E7D48EF1B613}"/>
                        </a:ext>
                      </a:extLst>
                    </p:cNvPr>
                    <p:cNvSpPr/>
                    <p:nvPr/>
                  </p:nvSpPr>
                  <p:spPr>
                    <a:xfrm>
                      <a:off x="10012558" y="149464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A8B5D681-CC36-413F-B4A2-E3C8EFE30369}"/>
                        </a:ext>
                      </a:extLst>
                    </p:cNvPr>
                    <p:cNvSpPr/>
                    <p:nvPr/>
                  </p:nvSpPr>
                  <p:spPr>
                    <a:xfrm>
                      <a:off x="10012558" y="1543824"/>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4A0DC51F-FF61-4A84-8B50-56244E820E2C}"/>
                        </a:ext>
                      </a:extLst>
                    </p:cNvPr>
                    <p:cNvSpPr/>
                    <p:nvPr/>
                  </p:nvSpPr>
                  <p:spPr>
                    <a:xfrm>
                      <a:off x="10012558" y="1593007"/>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AD44D633-0547-41C1-AB91-9C7770BB9BFD}"/>
                        </a:ext>
                      </a:extLst>
                    </p:cNvPr>
                    <p:cNvSpPr/>
                    <p:nvPr/>
                  </p:nvSpPr>
                  <p:spPr>
                    <a:xfrm>
                      <a:off x="10012558" y="1642111"/>
                      <a:ext cx="54822" cy="31327"/>
                    </a:xfrm>
                    <a:custGeom>
                      <a:avLst/>
                      <a:gdLst>
                        <a:gd name="connsiteX0" fmla="*/ 7832 w 54821"/>
                        <a:gd name="connsiteY0" fmla="*/ 7832 h 31326"/>
                        <a:gd name="connsiteX1" fmla="*/ 52394 w 54821"/>
                        <a:gd name="connsiteY1" fmla="*/ 7832 h 31326"/>
                        <a:gd name="connsiteX2" fmla="*/ 52394 w 54821"/>
                        <a:gd name="connsiteY2" fmla="*/ 23495 h 31326"/>
                        <a:gd name="connsiteX3" fmla="*/ 7832 w 54821"/>
                        <a:gd name="connsiteY3" fmla="*/ 23495 h 31326"/>
                      </a:gdLst>
                      <a:ahLst/>
                      <a:cxnLst>
                        <a:cxn ang="0">
                          <a:pos x="connsiteX0" y="connsiteY0"/>
                        </a:cxn>
                        <a:cxn ang="0">
                          <a:pos x="connsiteX1" y="connsiteY1"/>
                        </a:cxn>
                        <a:cxn ang="0">
                          <a:pos x="connsiteX2" y="connsiteY2"/>
                        </a:cxn>
                        <a:cxn ang="0">
                          <a:pos x="connsiteX3" y="connsiteY3"/>
                        </a:cxn>
                      </a:cxnLst>
                      <a:rect l="l" t="t" r="r" b="b"/>
                      <a:pathLst>
                        <a:path w="54821" h="31326">
                          <a:moveTo>
                            <a:pt x="7832" y="7832"/>
                          </a:moveTo>
                          <a:lnTo>
                            <a:pt x="52394" y="7832"/>
                          </a:lnTo>
                          <a:lnTo>
                            <a:pt x="52394" y="23495"/>
                          </a:lnTo>
                          <a:lnTo>
                            <a:pt x="7832" y="23495"/>
                          </a:lnTo>
                          <a:close/>
                        </a:path>
                      </a:pathLst>
                    </a:custGeom>
                    <a:solidFill>
                      <a:schemeClr val="tx1"/>
                    </a:solidFill>
                    <a:ln w="12700" cap="flat">
                      <a:noFill/>
                      <a:prstDash val="solid"/>
                      <a:miter/>
                    </a:ln>
                  </p:spPr>
                  <p:txBody>
                    <a:bodyPr rtlCol="0" anchor="ctr"/>
                    <a:lstStyle/>
                    <a:p>
                      <a:endParaRPr lang="en-US"/>
                    </a:p>
                  </p:txBody>
                </p:sp>
              </p:grpSp>
            </p:grpSp>
            <p:grpSp>
              <p:nvGrpSpPr>
                <p:cNvPr id="389" name="Group 388">
                  <a:extLst>
                    <a:ext uri="{FF2B5EF4-FFF2-40B4-BE49-F238E27FC236}">
                      <a16:creationId xmlns:a16="http://schemas.microsoft.com/office/drawing/2014/main" id="{C6BA26D0-B5DD-431E-940B-25C7A1E3E6C4}"/>
                    </a:ext>
                  </a:extLst>
                </p:cNvPr>
                <p:cNvGrpSpPr/>
                <p:nvPr/>
              </p:nvGrpSpPr>
              <p:grpSpPr>
                <a:xfrm>
                  <a:off x="1137053" y="2495475"/>
                  <a:ext cx="758228" cy="993832"/>
                  <a:chOff x="1117910" y="4289045"/>
                  <a:chExt cx="758228" cy="993832"/>
                </a:xfrm>
              </p:grpSpPr>
              <p:sp>
                <p:nvSpPr>
                  <p:cNvPr id="390" name="TextBox 389">
                    <a:extLst>
                      <a:ext uri="{FF2B5EF4-FFF2-40B4-BE49-F238E27FC236}">
                        <a16:creationId xmlns:a16="http://schemas.microsoft.com/office/drawing/2014/main" id="{B1830608-E656-4F08-B44F-3781E7F972A9}"/>
                      </a:ext>
                    </a:extLst>
                  </p:cNvPr>
                  <p:cNvSpPr txBox="1"/>
                  <p:nvPr/>
                </p:nvSpPr>
                <p:spPr>
                  <a:xfrm>
                    <a:off x="1117910" y="4289045"/>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1</a:t>
                    </a:r>
                  </a:p>
                </p:txBody>
              </p:sp>
              <p:sp>
                <p:nvSpPr>
                  <p:cNvPr id="391" name="TextBox 390">
                    <a:extLst>
                      <a:ext uri="{FF2B5EF4-FFF2-40B4-BE49-F238E27FC236}">
                        <a16:creationId xmlns:a16="http://schemas.microsoft.com/office/drawing/2014/main" id="{14D63854-385C-4475-A8F3-1D25A4411733}"/>
                      </a:ext>
                    </a:extLst>
                  </p:cNvPr>
                  <p:cNvSpPr txBox="1"/>
                  <p:nvPr/>
                </p:nvSpPr>
                <p:spPr>
                  <a:xfrm>
                    <a:off x="1117910" y="4548356"/>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2</a:t>
                    </a:r>
                  </a:p>
                </p:txBody>
              </p:sp>
              <p:sp>
                <p:nvSpPr>
                  <p:cNvPr id="392" name="TextBox 391">
                    <a:extLst>
                      <a:ext uri="{FF2B5EF4-FFF2-40B4-BE49-F238E27FC236}">
                        <a16:creationId xmlns:a16="http://schemas.microsoft.com/office/drawing/2014/main" id="{BC1F7F56-F3DE-4225-B79D-AEFFF8281413}"/>
                      </a:ext>
                    </a:extLst>
                  </p:cNvPr>
                  <p:cNvSpPr txBox="1"/>
                  <p:nvPr/>
                </p:nvSpPr>
                <p:spPr>
                  <a:xfrm>
                    <a:off x="1117910" y="4807667"/>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3</a:t>
                    </a:r>
                  </a:p>
                </p:txBody>
              </p:sp>
              <p:sp>
                <p:nvSpPr>
                  <p:cNvPr id="393" name="TextBox 392">
                    <a:extLst>
                      <a:ext uri="{FF2B5EF4-FFF2-40B4-BE49-F238E27FC236}">
                        <a16:creationId xmlns:a16="http://schemas.microsoft.com/office/drawing/2014/main" id="{C0374437-45E5-450A-A801-D7BA91CD9916}"/>
                      </a:ext>
                    </a:extLst>
                  </p:cNvPr>
                  <p:cNvSpPr txBox="1"/>
                  <p:nvPr/>
                </p:nvSpPr>
                <p:spPr>
                  <a:xfrm>
                    <a:off x="1117910" y="5066977"/>
                    <a:ext cx="758228" cy="215900"/>
                  </a:xfrm>
                  <a:prstGeom prst="rect">
                    <a:avLst/>
                  </a:prstGeom>
                  <a:solidFill>
                    <a:schemeClr val="bg2">
                      <a:lumMod val="90000"/>
                      <a:lumOff val="10000"/>
                    </a:schemeClr>
                  </a:solidFill>
                  <a:ln>
                    <a:solidFill>
                      <a:schemeClr val="accent2"/>
                    </a:solidFill>
                  </a:ln>
                </p:spPr>
                <p:txBody>
                  <a:bodyPr wrap="none" lIns="0" tIns="0" rIns="0" bIns="0" rtlCol="0" anchor="ctr">
                    <a:noAutofit/>
                  </a:bodyPr>
                  <a:lstStyle/>
                  <a:p>
                    <a:pPr algn="ctr" defTabSz="914099" eaLnBrk="0" fontAlgn="base" hangingPunct="0">
                      <a:lnSpc>
                        <a:spcPct val="90000"/>
                      </a:lnSpc>
                      <a:spcBef>
                        <a:spcPct val="0"/>
                      </a:spcBef>
                      <a:spcAft>
                        <a:spcPts val="1500"/>
                      </a:spcAft>
                      <a:defRPr/>
                    </a:pPr>
                    <a:r>
                      <a:rPr lang="en-US" sz="875" b="1" dirty="0">
                        <a:gradFill>
                          <a:gsLst>
                            <a:gs pos="2917">
                              <a:srgbClr val="FFFFFF"/>
                            </a:gs>
                            <a:gs pos="30000">
                              <a:srgbClr val="FFFFFF"/>
                            </a:gs>
                          </a:gsLst>
                          <a:lin ang="5400000" scaled="0"/>
                        </a:gradFill>
                        <a:latin typeface="Amazon Ember" panose="020B0603020204020204" pitchFamily="34" charset="0"/>
                      </a:rPr>
                      <a:t>Data 4</a:t>
                    </a:r>
                  </a:p>
                </p:txBody>
              </p:sp>
            </p:grpSp>
          </p:grpSp>
          <p:cxnSp>
            <p:nvCxnSpPr>
              <p:cNvPr id="60" name="Straight Arrow Connector 59">
                <a:extLst>
                  <a:ext uri="{FF2B5EF4-FFF2-40B4-BE49-F238E27FC236}">
                    <a16:creationId xmlns:a16="http://schemas.microsoft.com/office/drawing/2014/main" id="{7F2724ED-A39F-47F2-98E7-37A5D029FCA3}"/>
                  </a:ext>
                </a:extLst>
              </p:cNvPr>
              <p:cNvCxnSpPr/>
              <p:nvPr/>
            </p:nvCxnSpPr>
            <p:spPr>
              <a:xfrm>
                <a:off x="2130130" y="2067891"/>
                <a:ext cx="188510" cy="0"/>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9" name="Straight Arrow Connector 418">
                <a:extLst>
                  <a:ext uri="{FF2B5EF4-FFF2-40B4-BE49-F238E27FC236}">
                    <a16:creationId xmlns:a16="http://schemas.microsoft.com/office/drawing/2014/main" id="{6B391D75-1081-454F-B3FC-E5B12CDB3E1D}"/>
                  </a:ext>
                </a:extLst>
              </p:cNvPr>
              <p:cNvCxnSpPr/>
              <p:nvPr/>
            </p:nvCxnSpPr>
            <p:spPr>
              <a:xfrm>
                <a:off x="3491935" y="2067891"/>
                <a:ext cx="188510" cy="0"/>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0" name="Straight Arrow Connector 419">
                <a:extLst>
                  <a:ext uri="{FF2B5EF4-FFF2-40B4-BE49-F238E27FC236}">
                    <a16:creationId xmlns:a16="http://schemas.microsoft.com/office/drawing/2014/main" id="{756B33A1-8ED1-44C4-BF7C-1D0CB5D22D02}"/>
                  </a:ext>
                </a:extLst>
              </p:cNvPr>
              <p:cNvCxnSpPr/>
              <p:nvPr/>
            </p:nvCxnSpPr>
            <p:spPr>
              <a:xfrm>
                <a:off x="4842620" y="2067891"/>
                <a:ext cx="188510" cy="0"/>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7DDCF79A-14AE-4822-BE73-7C91EF93F370}"/>
                </a:ext>
              </a:extLst>
            </p:cNvPr>
            <p:cNvSpPr/>
            <p:nvPr/>
          </p:nvSpPr>
          <p:spPr bwMode="auto">
            <a:xfrm>
              <a:off x="772160" y="2423484"/>
              <a:ext cx="5755640" cy="1329201"/>
            </a:xfrm>
            <a:prstGeom prst="rect">
              <a:avLst/>
            </a:prstGeom>
            <a:noFill/>
            <a:ln w="1270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grpSp>
    </p:spTree>
    <p:extLst>
      <p:ext uri="{BB962C8B-B14F-4D97-AF65-F5344CB8AC3E}">
        <p14:creationId xmlns:p14="http://schemas.microsoft.com/office/powerpoint/2010/main" val="33693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93504EC2-4D7A-4ACD-9E9A-A0CC014A7A3B}"/>
              </a:ext>
            </a:extLst>
          </p:cNvPr>
          <p:cNvSpPr>
            <a:spLocks noGrp="1"/>
          </p:cNvSpPr>
          <p:nvPr>
            <p:ph type="ctrTitle"/>
          </p:nvPr>
        </p:nvSpPr>
        <p:spPr>
          <a:xfrm>
            <a:off x="609598" y="2551837"/>
            <a:ext cx="6460999" cy="1754326"/>
          </a:xfrm>
        </p:spPr>
        <p:txBody>
          <a:bodyPr anchor="ctr"/>
          <a:lstStyle/>
          <a:p>
            <a:r>
              <a:rPr lang="en-US" sz="4000" dirty="0"/>
              <a:t>Using model </a:t>
            </a:r>
            <a:br>
              <a:rPr lang="en-US" sz="4000" dirty="0"/>
            </a:br>
            <a:r>
              <a:rPr lang="en-US" sz="4000" dirty="0"/>
              <a:t>parallel in </a:t>
            </a:r>
            <a:r>
              <a:rPr lang="en-US" sz="4000" dirty="0" err="1"/>
              <a:t>SageMaker</a:t>
            </a:r>
            <a:r>
              <a:rPr lang="en-US" sz="4000" dirty="0"/>
              <a:t> </a:t>
            </a:r>
            <a:br>
              <a:rPr lang="en-US" sz="4000" dirty="0"/>
            </a:br>
            <a:r>
              <a:rPr lang="en-US" sz="4000" dirty="0"/>
              <a:t>with </a:t>
            </a:r>
            <a:r>
              <a:rPr lang="en-US" sz="4000" dirty="0" err="1"/>
              <a:t>PyTorch</a:t>
            </a:r>
            <a:r>
              <a:rPr lang="en-US" sz="4000" dirty="0"/>
              <a:t> - Demo</a:t>
            </a:r>
          </a:p>
        </p:txBody>
      </p:sp>
    </p:spTree>
    <p:extLst>
      <p:ext uri="{BB962C8B-B14F-4D97-AF65-F5344CB8AC3E}">
        <p14:creationId xmlns:p14="http://schemas.microsoft.com/office/powerpoint/2010/main" val="2201159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DE7B3476-4218-4A5C-85A7-9007A8EED274}"/>
              </a:ext>
            </a:extLst>
          </p:cNvPr>
          <p:cNvSpPr txBox="1">
            <a:spLocks/>
          </p:cNvSpPr>
          <p:nvPr/>
        </p:nvSpPr>
        <p:spPr>
          <a:xfrm>
            <a:off x="596898" y="3263900"/>
            <a:ext cx="6460999" cy="14219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err="1"/>
              <a:t>SageMaker</a:t>
            </a:r>
            <a:r>
              <a:rPr lang="en-US" dirty="0"/>
              <a:t> </a:t>
            </a:r>
            <a:br>
              <a:rPr lang="en-US" dirty="0"/>
            </a:br>
            <a:r>
              <a:rPr lang="en-US" dirty="0"/>
              <a:t>Hosting Deep Dive</a:t>
            </a:r>
          </a:p>
        </p:txBody>
      </p:sp>
      <p:sp>
        <p:nvSpPr>
          <p:cNvPr id="9" name="Subtitle 1">
            <a:extLst>
              <a:ext uri="{FF2B5EF4-FFF2-40B4-BE49-F238E27FC236}">
                <a16:creationId xmlns:a16="http://schemas.microsoft.com/office/drawing/2014/main" id="{708A91AF-FFA9-41BA-B54F-7115E8861265}"/>
              </a:ext>
            </a:extLst>
          </p:cNvPr>
          <p:cNvSpPr txBox="1">
            <a:spLocks/>
          </p:cNvSpPr>
          <p:nvPr/>
        </p:nvSpPr>
        <p:spPr>
          <a:xfrm>
            <a:off x="596898" y="2676525"/>
            <a:ext cx="6460998" cy="5355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3200" b="0" i="0" kern="1200" cap="none" spc="0" baseline="0">
                <a:solidFill>
                  <a:schemeClr val="tx1"/>
                </a:solidFill>
                <a:latin typeface="+mn-lt"/>
                <a:ea typeface="+mn-ea"/>
                <a:cs typeface="+mn-cs"/>
              </a:defRPr>
            </a:lvl1pPr>
            <a:lvl2pPr marL="457200" indent="0" algn="ctr" defTabSz="914400" rtl="0" eaLnBrk="1" latinLnBrk="0" hangingPunct="1">
              <a:lnSpc>
                <a:spcPct val="90000"/>
              </a:lnSpc>
              <a:spcBef>
                <a:spcPts val="0"/>
              </a:spcBef>
              <a:spcAft>
                <a:spcPts val="1200"/>
              </a:spcAft>
              <a:buSzPct val="9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Session IV</a:t>
            </a:r>
          </a:p>
        </p:txBody>
      </p:sp>
    </p:spTree>
    <p:extLst>
      <p:ext uri="{BB962C8B-B14F-4D97-AF65-F5344CB8AC3E}">
        <p14:creationId xmlns:p14="http://schemas.microsoft.com/office/powerpoint/2010/main" val="277830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7ABFB6-7544-4752-90E7-5DD2E0CDC5B1}"/>
              </a:ext>
            </a:extLst>
          </p:cNvPr>
          <p:cNvGrpSpPr/>
          <p:nvPr/>
        </p:nvGrpSpPr>
        <p:grpSpPr>
          <a:xfrm>
            <a:off x="1018016" y="546967"/>
            <a:ext cx="10155968" cy="5615516"/>
            <a:chOff x="609600" y="546967"/>
            <a:chExt cx="10155968" cy="5615516"/>
          </a:xfrm>
        </p:grpSpPr>
        <p:sp>
          <p:nvSpPr>
            <p:cNvPr id="55" name="Title 1">
              <a:extLst>
                <a:ext uri="{FF2B5EF4-FFF2-40B4-BE49-F238E27FC236}">
                  <a16:creationId xmlns:a16="http://schemas.microsoft.com/office/drawing/2014/main" id="{A9D71DDC-932C-4F29-996A-37EFCE945BCB}"/>
                </a:ext>
              </a:extLst>
            </p:cNvPr>
            <p:cNvSpPr txBox="1">
              <a:spLocks/>
            </p:cNvSpPr>
            <p:nvPr/>
          </p:nvSpPr>
          <p:spPr>
            <a:xfrm>
              <a:off x="609600" y="2677617"/>
              <a:ext cx="3749040" cy="1354217"/>
            </a:xfrm>
            <a:prstGeom prst="rect">
              <a:avLst/>
            </a:prstGeom>
          </p:spPr>
          <p:txBody>
            <a:bodyPr vert="horz" wrap="square" lIns="0" tIns="45720" rIns="9144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lnSpc>
                  <a:spcPct val="100000"/>
                </a:lnSpc>
              </a:pPr>
              <a:r>
                <a:rPr lang="en-US" dirty="0"/>
                <a:t>Deploy ML models</a:t>
              </a:r>
            </a:p>
            <a:p>
              <a:pPr algn="r">
                <a:lnSpc>
                  <a:spcPct val="100000"/>
                </a:lnSpc>
                <a:spcBef>
                  <a:spcPts val="1200"/>
                </a:spcBef>
              </a:pPr>
              <a:r>
                <a:rPr lang="en-US" sz="2000" dirty="0">
                  <a:solidFill>
                    <a:schemeClr val="accent1"/>
                  </a:solidFill>
                </a:rPr>
                <a:t>Fully managed deployment for inference at scale</a:t>
              </a:r>
            </a:p>
          </p:txBody>
        </p:sp>
        <p:grpSp>
          <p:nvGrpSpPr>
            <p:cNvPr id="4" name="Group 3">
              <a:extLst>
                <a:ext uri="{FF2B5EF4-FFF2-40B4-BE49-F238E27FC236}">
                  <a16:creationId xmlns:a16="http://schemas.microsoft.com/office/drawing/2014/main" id="{359BC328-6A1F-4A43-AA34-C562D828056B}"/>
                </a:ext>
              </a:extLst>
            </p:cNvPr>
            <p:cNvGrpSpPr/>
            <p:nvPr/>
          </p:nvGrpSpPr>
          <p:grpSpPr>
            <a:xfrm>
              <a:off x="5047224" y="546967"/>
              <a:ext cx="5718344" cy="5615516"/>
              <a:chOff x="5452576" y="546967"/>
              <a:chExt cx="5718344" cy="5615516"/>
            </a:xfrm>
          </p:grpSpPr>
          <p:sp>
            <p:nvSpPr>
              <p:cNvPr id="56" name="Freeform: Shape 142">
                <a:extLst>
                  <a:ext uri="{FF2B5EF4-FFF2-40B4-BE49-F238E27FC236}">
                    <a16:creationId xmlns:a16="http://schemas.microsoft.com/office/drawing/2014/main" id="{CA22D795-6447-49C9-BD62-A43A905E89BC}"/>
                  </a:ext>
                </a:extLst>
              </p:cNvPr>
              <p:cNvSpPr>
                <a:spLocks noChangeAspect="1"/>
              </p:cNvSpPr>
              <p:nvPr/>
            </p:nvSpPr>
            <p:spPr>
              <a:xfrm>
                <a:off x="5452576" y="4443767"/>
                <a:ext cx="732710" cy="730743"/>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57" name="Oval 56">
                <a:extLst>
                  <a:ext uri="{FF2B5EF4-FFF2-40B4-BE49-F238E27FC236}">
                    <a16:creationId xmlns:a16="http://schemas.microsoft.com/office/drawing/2014/main" id="{3579BA9F-83D6-409C-A9DF-05F2F1C342BE}"/>
                  </a:ext>
                </a:extLst>
              </p:cNvPr>
              <p:cNvSpPr/>
              <p:nvPr/>
            </p:nvSpPr>
            <p:spPr>
              <a:xfrm>
                <a:off x="5452576" y="3474158"/>
                <a:ext cx="732710" cy="732710"/>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58" name="Oval 57">
                <a:extLst>
                  <a:ext uri="{FF2B5EF4-FFF2-40B4-BE49-F238E27FC236}">
                    <a16:creationId xmlns:a16="http://schemas.microsoft.com/office/drawing/2014/main" id="{C6AC3D56-85AB-4636-BA03-3220CCF47F11}"/>
                  </a:ext>
                </a:extLst>
              </p:cNvPr>
              <p:cNvSpPr/>
              <p:nvPr/>
            </p:nvSpPr>
            <p:spPr>
              <a:xfrm>
                <a:off x="5452576" y="2504550"/>
                <a:ext cx="732710" cy="732710"/>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59" name="Oval 58">
                <a:extLst>
                  <a:ext uri="{FF2B5EF4-FFF2-40B4-BE49-F238E27FC236}">
                    <a16:creationId xmlns:a16="http://schemas.microsoft.com/office/drawing/2014/main" id="{D2C3E784-CCCB-4CBE-BBB4-DEF8FFD1A755}"/>
                  </a:ext>
                </a:extLst>
              </p:cNvPr>
              <p:cNvSpPr/>
              <p:nvPr/>
            </p:nvSpPr>
            <p:spPr>
              <a:xfrm>
                <a:off x="5452576" y="1534942"/>
                <a:ext cx="732710" cy="732710"/>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60" name="Oval 59">
                <a:extLst>
                  <a:ext uri="{FF2B5EF4-FFF2-40B4-BE49-F238E27FC236}">
                    <a16:creationId xmlns:a16="http://schemas.microsoft.com/office/drawing/2014/main" id="{6536D222-7D70-43A1-B6FF-2364A2E6267A}"/>
                  </a:ext>
                </a:extLst>
              </p:cNvPr>
              <p:cNvSpPr/>
              <p:nvPr/>
            </p:nvSpPr>
            <p:spPr>
              <a:xfrm>
                <a:off x="5452576" y="565333"/>
                <a:ext cx="732710" cy="732710"/>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61" name="Rectangle 60">
                <a:extLst>
                  <a:ext uri="{FF2B5EF4-FFF2-40B4-BE49-F238E27FC236}">
                    <a16:creationId xmlns:a16="http://schemas.microsoft.com/office/drawing/2014/main" id="{18DB46BF-BEAF-423F-8C7A-CB8D4B99946C}"/>
                  </a:ext>
                </a:extLst>
              </p:cNvPr>
              <p:cNvSpPr/>
              <p:nvPr/>
            </p:nvSpPr>
            <p:spPr>
              <a:xfrm>
                <a:off x="6721487" y="546967"/>
                <a:ext cx="4449433" cy="769441"/>
              </a:xfrm>
              <a:prstGeom prst="rect">
                <a:avLst/>
              </a:prstGeom>
              <a:noFill/>
              <a:ln w="28575"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Wide selection of infrastructure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mn-ea"/>
                    <a:cs typeface="+mn-cs"/>
                  </a:rPr>
                  <a:t>70+ instance types with varying levels of compute and memory to meet the needs of every use case</a:t>
                </a:r>
              </a:p>
            </p:txBody>
          </p:sp>
          <p:sp>
            <p:nvSpPr>
              <p:cNvPr id="62" name="Rectangle 61">
                <a:extLst>
                  <a:ext uri="{FF2B5EF4-FFF2-40B4-BE49-F238E27FC236}">
                    <a16:creationId xmlns:a16="http://schemas.microsoft.com/office/drawing/2014/main" id="{FE3A8D35-47FB-4E04-B9C6-664506C40B0C}"/>
                  </a:ext>
                </a:extLst>
              </p:cNvPr>
              <p:cNvSpPr/>
              <p:nvPr/>
            </p:nvSpPr>
            <p:spPr>
              <a:xfrm>
                <a:off x="6721487" y="1623872"/>
                <a:ext cx="4449433" cy="553998"/>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Single-digit millisecond overhead latency</a:t>
                </a:r>
              </a:p>
              <a:p>
                <a:pPr defTabSz="914400">
                  <a:defRPr/>
                </a:pPr>
                <a:r>
                  <a:rPr lang="en-US" sz="1400" kern="0" dirty="0"/>
                  <a:t>For use cases requiring real-time responses </a:t>
                </a:r>
              </a:p>
            </p:txBody>
          </p:sp>
          <p:sp>
            <p:nvSpPr>
              <p:cNvPr id="63" name="Rectangle 62">
                <a:extLst>
                  <a:ext uri="{FF2B5EF4-FFF2-40B4-BE49-F238E27FC236}">
                    <a16:creationId xmlns:a16="http://schemas.microsoft.com/office/drawing/2014/main" id="{72AFB0CE-7218-4861-AC03-44F4268E64DE}"/>
                  </a:ext>
                </a:extLst>
              </p:cNvPr>
              <p:cNvSpPr/>
              <p:nvPr/>
            </p:nvSpPr>
            <p:spPr>
              <a:xfrm>
                <a:off x="6721487" y="2486185"/>
                <a:ext cx="4449433" cy="769441"/>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Asynchronous inference</a:t>
                </a:r>
              </a:p>
              <a:p>
                <a:pPr defTabSz="914400">
                  <a:defRPr/>
                </a:pPr>
                <a:r>
                  <a:rPr lang="en-US" sz="1400" kern="0" dirty="0"/>
                  <a:t>Supports large models with long-running </a:t>
                </a:r>
                <a:br>
                  <a:rPr lang="en-US" sz="1400" kern="0" dirty="0"/>
                </a:br>
                <a:r>
                  <a:rPr lang="en-US" sz="1400" kern="0" dirty="0"/>
                  <a:t>processing times</a:t>
                </a:r>
              </a:p>
            </p:txBody>
          </p:sp>
          <p:sp>
            <p:nvSpPr>
              <p:cNvPr id="64" name="Rectangle 63">
                <a:extLst>
                  <a:ext uri="{FF2B5EF4-FFF2-40B4-BE49-F238E27FC236}">
                    <a16:creationId xmlns:a16="http://schemas.microsoft.com/office/drawing/2014/main" id="{70FA3C68-19C3-42D0-9DF0-4E0E63E46FE2}"/>
                  </a:ext>
                </a:extLst>
              </p:cNvPr>
              <p:cNvSpPr/>
              <p:nvPr/>
            </p:nvSpPr>
            <p:spPr>
              <a:xfrm>
                <a:off x="6721487" y="3455793"/>
                <a:ext cx="4449433" cy="769441"/>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Cost-effective deployment</a:t>
                </a:r>
              </a:p>
              <a:p>
                <a:pPr defTabSz="914400">
                  <a:defRPr/>
                </a:pPr>
                <a:r>
                  <a:rPr lang="en-US" sz="1400" kern="0" dirty="0"/>
                  <a:t>Multi-model/multi-container endpoints, </a:t>
                </a:r>
                <a:br>
                  <a:rPr lang="en-US" sz="1400" kern="0" dirty="0"/>
                </a:br>
                <a:r>
                  <a:rPr lang="en-US" sz="1400" kern="0" dirty="0"/>
                  <a:t>serverless inference, and elastic scaling</a:t>
                </a:r>
              </a:p>
            </p:txBody>
          </p:sp>
          <p:sp>
            <p:nvSpPr>
              <p:cNvPr id="65" name="Rectangle 64">
                <a:extLst>
                  <a:ext uri="{FF2B5EF4-FFF2-40B4-BE49-F238E27FC236}">
                    <a16:creationId xmlns:a16="http://schemas.microsoft.com/office/drawing/2014/main" id="{F8CDCC6C-78A1-4B1E-A3DD-91778ED3D824}"/>
                  </a:ext>
                </a:extLst>
              </p:cNvPr>
              <p:cNvSpPr/>
              <p:nvPr/>
            </p:nvSpPr>
            <p:spPr>
              <a:xfrm>
                <a:off x="6721487" y="4532138"/>
                <a:ext cx="4449433" cy="553998"/>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Built-in integration for MLOps</a:t>
                </a:r>
              </a:p>
              <a:p>
                <a:pPr defTabSz="914400">
                  <a:defRPr/>
                </a:pPr>
                <a:r>
                  <a:rPr lang="en-US" sz="1400" kern="0" dirty="0"/>
                  <a:t>ML workflows, CI/CD, lineage tracking, and catalog</a:t>
                </a:r>
              </a:p>
            </p:txBody>
          </p:sp>
          <p:cxnSp>
            <p:nvCxnSpPr>
              <p:cNvPr id="66" name="Straight Connector 65">
                <a:extLst>
                  <a:ext uri="{FF2B5EF4-FFF2-40B4-BE49-F238E27FC236}">
                    <a16:creationId xmlns:a16="http://schemas.microsoft.com/office/drawing/2014/main" id="{004436CA-B67C-4A7A-AAB4-149E71513973}"/>
                  </a:ext>
                </a:extLst>
              </p:cNvPr>
              <p:cNvCxnSpPr>
                <a:cxnSpLocks/>
              </p:cNvCxnSpPr>
              <p:nvPr/>
            </p:nvCxnSpPr>
            <p:spPr>
              <a:xfrm flipV="1">
                <a:off x="6185286" y="4809139"/>
                <a:ext cx="447395"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7" name="Straight Connector 66">
                <a:extLst>
                  <a:ext uri="{FF2B5EF4-FFF2-40B4-BE49-F238E27FC236}">
                    <a16:creationId xmlns:a16="http://schemas.microsoft.com/office/drawing/2014/main" id="{5188CF74-6F72-4555-AD92-95B7C38304ED}"/>
                  </a:ext>
                </a:extLst>
              </p:cNvPr>
              <p:cNvCxnSpPr>
                <a:cxnSpLocks/>
              </p:cNvCxnSpPr>
              <p:nvPr/>
            </p:nvCxnSpPr>
            <p:spPr>
              <a:xfrm flipV="1">
                <a:off x="6185286" y="3840513"/>
                <a:ext cx="447395"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8" name="Straight Connector 67">
                <a:extLst>
                  <a:ext uri="{FF2B5EF4-FFF2-40B4-BE49-F238E27FC236}">
                    <a16:creationId xmlns:a16="http://schemas.microsoft.com/office/drawing/2014/main" id="{2331735C-31BD-4531-A03B-FF00F735E4DA}"/>
                  </a:ext>
                </a:extLst>
              </p:cNvPr>
              <p:cNvCxnSpPr>
                <a:cxnSpLocks/>
              </p:cNvCxnSpPr>
              <p:nvPr/>
            </p:nvCxnSpPr>
            <p:spPr>
              <a:xfrm flipV="1">
                <a:off x="6185286" y="2870905"/>
                <a:ext cx="447395"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9" name="Straight Connector 68">
                <a:extLst>
                  <a:ext uri="{FF2B5EF4-FFF2-40B4-BE49-F238E27FC236}">
                    <a16:creationId xmlns:a16="http://schemas.microsoft.com/office/drawing/2014/main" id="{C8ED4092-DDCF-4114-9B07-EF82710B4D61}"/>
                  </a:ext>
                </a:extLst>
              </p:cNvPr>
              <p:cNvCxnSpPr>
                <a:cxnSpLocks/>
              </p:cNvCxnSpPr>
              <p:nvPr/>
            </p:nvCxnSpPr>
            <p:spPr>
              <a:xfrm flipV="1">
                <a:off x="6185286" y="1901296"/>
                <a:ext cx="447395"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70" name="Straight Connector 69">
                <a:extLst>
                  <a:ext uri="{FF2B5EF4-FFF2-40B4-BE49-F238E27FC236}">
                    <a16:creationId xmlns:a16="http://schemas.microsoft.com/office/drawing/2014/main" id="{AF3A88CF-9B25-4F70-BCA3-FDE7309332FC}"/>
                  </a:ext>
                </a:extLst>
              </p:cNvPr>
              <p:cNvCxnSpPr>
                <a:cxnSpLocks/>
              </p:cNvCxnSpPr>
              <p:nvPr/>
            </p:nvCxnSpPr>
            <p:spPr>
              <a:xfrm flipV="1">
                <a:off x="6185286" y="931688"/>
                <a:ext cx="447395"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71" name="Freeform: Shape 142">
                <a:extLst>
                  <a:ext uri="{FF2B5EF4-FFF2-40B4-BE49-F238E27FC236}">
                    <a16:creationId xmlns:a16="http://schemas.microsoft.com/office/drawing/2014/main" id="{DC9C0536-3636-4FB6-8358-ADF80BAF453D}"/>
                  </a:ext>
                </a:extLst>
              </p:cNvPr>
              <p:cNvSpPr>
                <a:spLocks noChangeAspect="1"/>
              </p:cNvSpPr>
              <p:nvPr/>
            </p:nvSpPr>
            <p:spPr>
              <a:xfrm>
                <a:off x="5452576" y="5406457"/>
                <a:ext cx="732710" cy="730743"/>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72" name="Rectangle 71">
                <a:extLst>
                  <a:ext uri="{FF2B5EF4-FFF2-40B4-BE49-F238E27FC236}">
                    <a16:creationId xmlns:a16="http://schemas.microsoft.com/office/drawing/2014/main" id="{31D01E94-D81C-4530-9BC0-B1FB24582CB4}"/>
                  </a:ext>
                </a:extLst>
              </p:cNvPr>
              <p:cNvSpPr/>
              <p:nvPr/>
            </p:nvSpPr>
            <p:spPr>
              <a:xfrm>
                <a:off x="6721487" y="5393042"/>
                <a:ext cx="4449433" cy="769441"/>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Automatic deployment recommendations</a:t>
                </a:r>
              </a:p>
              <a:p>
                <a:pPr defTabSz="914400">
                  <a:defRPr/>
                </a:pPr>
                <a:r>
                  <a:rPr lang="en-US" sz="1400" kern="0" dirty="0"/>
                  <a:t>Optimal instance type/count and container parameters, and fully managed load testing</a:t>
                </a:r>
              </a:p>
            </p:txBody>
          </p:sp>
          <p:cxnSp>
            <p:nvCxnSpPr>
              <p:cNvPr id="73" name="Straight Connector 72">
                <a:extLst>
                  <a:ext uri="{FF2B5EF4-FFF2-40B4-BE49-F238E27FC236}">
                    <a16:creationId xmlns:a16="http://schemas.microsoft.com/office/drawing/2014/main" id="{DDD6AC23-E4DE-4803-AC8A-35F8B84BCB18}"/>
                  </a:ext>
                </a:extLst>
              </p:cNvPr>
              <p:cNvCxnSpPr>
                <a:cxnSpLocks/>
              </p:cNvCxnSpPr>
              <p:nvPr/>
            </p:nvCxnSpPr>
            <p:spPr>
              <a:xfrm flipV="1">
                <a:off x="6185286" y="5777763"/>
                <a:ext cx="447395"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74" name="Graphic 5185">
                <a:extLst>
                  <a:ext uri="{FF2B5EF4-FFF2-40B4-BE49-F238E27FC236}">
                    <a16:creationId xmlns:a16="http://schemas.microsoft.com/office/drawing/2014/main" id="{1410AE08-B8D1-4D53-BFB1-D017344F4FC8}"/>
                  </a:ext>
                </a:extLst>
              </p:cNvPr>
              <p:cNvGrpSpPr/>
              <p:nvPr/>
            </p:nvGrpSpPr>
            <p:grpSpPr>
              <a:xfrm>
                <a:off x="5543328" y="1625694"/>
                <a:ext cx="551207" cy="551207"/>
                <a:chOff x="-5079" y="9334500"/>
                <a:chExt cx="1905000" cy="1905000"/>
              </a:xfrm>
            </p:grpSpPr>
            <p:sp>
              <p:nvSpPr>
                <p:cNvPr id="75" name="Freeform: Shape 74">
                  <a:extLst>
                    <a:ext uri="{FF2B5EF4-FFF2-40B4-BE49-F238E27FC236}">
                      <a16:creationId xmlns:a16="http://schemas.microsoft.com/office/drawing/2014/main" id="{820FD885-B249-4E3F-BA6E-D19976AE52E2}"/>
                    </a:ext>
                  </a:extLst>
                </p:cNvPr>
                <p:cNvSpPr/>
                <p:nvPr/>
              </p:nvSpPr>
              <p:spPr>
                <a:xfrm>
                  <a:off x="651764" y="10171175"/>
                  <a:ext cx="215931" cy="419576"/>
                </a:xfrm>
                <a:custGeom>
                  <a:avLst/>
                  <a:gdLst>
                    <a:gd name="connsiteX0" fmla="*/ 0 w 215931"/>
                    <a:gd name="connsiteY0" fmla="*/ 419576 h 419576"/>
                    <a:gd name="connsiteX1" fmla="*/ 215932 w 215931"/>
                    <a:gd name="connsiteY1" fmla="*/ 244126 h 419576"/>
                    <a:gd name="connsiteX2" fmla="*/ 215932 w 215931"/>
                    <a:gd name="connsiteY2" fmla="*/ 0 h 419576"/>
                  </a:gdLst>
                  <a:ahLst/>
                  <a:cxnLst>
                    <a:cxn ang="0">
                      <a:pos x="connsiteX0" y="connsiteY0"/>
                    </a:cxn>
                    <a:cxn ang="0">
                      <a:pos x="connsiteX1" y="connsiteY1"/>
                    </a:cxn>
                    <a:cxn ang="0">
                      <a:pos x="connsiteX2" y="connsiteY2"/>
                    </a:cxn>
                  </a:cxnLst>
                  <a:rect l="l" t="t" r="r" b="b"/>
                  <a:pathLst>
                    <a:path w="215931" h="419576">
                      <a:moveTo>
                        <a:pt x="0" y="419576"/>
                      </a:moveTo>
                      <a:lnTo>
                        <a:pt x="215932" y="244126"/>
                      </a:lnTo>
                      <a:lnTo>
                        <a:pt x="215932" y="0"/>
                      </a:lnTo>
                    </a:path>
                  </a:pathLst>
                </a:custGeom>
                <a:noFill/>
                <a:ln w="28575" cap="flat">
                  <a:solidFill>
                    <a:schemeClr val="tx1"/>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555BE5C1-E97D-4CA7-AA64-FC81E853E5D7}"/>
                    </a:ext>
                  </a:extLst>
                </p:cNvPr>
                <p:cNvSpPr/>
                <p:nvPr/>
              </p:nvSpPr>
              <p:spPr>
                <a:xfrm>
                  <a:off x="996189" y="9629775"/>
                  <a:ext cx="590645" cy="590550"/>
                </a:xfrm>
                <a:custGeom>
                  <a:avLst/>
                  <a:gdLst>
                    <a:gd name="connsiteX0" fmla="*/ 56007 w 590645"/>
                    <a:gd name="connsiteY0" fmla="*/ 468630 h 590550"/>
                    <a:gd name="connsiteX1" fmla="*/ 68008 w 590645"/>
                    <a:gd name="connsiteY1" fmla="*/ 482346 h 590550"/>
                    <a:gd name="connsiteX2" fmla="*/ 80010 w 590645"/>
                    <a:gd name="connsiteY2" fmla="*/ 496062 h 590550"/>
                    <a:gd name="connsiteX3" fmla="*/ 92107 w 590645"/>
                    <a:gd name="connsiteY3" fmla="*/ 509778 h 590550"/>
                    <a:gd name="connsiteX4" fmla="*/ 173736 w 590645"/>
                    <a:gd name="connsiteY4" fmla="*/ 467963 h 590550"/>
                    <a:gd name="connsiteX5" fmla="*/ 232219 w 590645"/>
                    <a:gd name="connsiteY5" fmla="*/ 496538 h 590550"/>
                    <a:gd name="connsiteX6" fmla="*/ 248602 w 590645"/>
                    <a:gd name="connsiteY6" fmla="*/ 586931 h 590550"/>
                    <a:gd name="connsiteX7" fmla="*/ 266795 w 590645"/>
                    <a:gd name="connsiteY7" fmla="*/ 588169 h 590550"/>
                    <a:gd name="connsiteX8" fmla="*/ 284988 w 590645"/>
                    <a:gd name="connsiteY8" fmla="*/ 589407 h 590550"/>
                    <a:gd name="connsiteX9" fmla="*/ 303657 w 590645"/>
                    <a:gd name="connsiteY9" fmla="*/ 590550 h 590550"/>
                    <a:gd name="connsiteX10" fmla="*/ 332232 w 590645"/>
                    <a:gd name="connsiteY10" fmla="*/ 502920 h 590550"/>
                    <a:gd name="connsiteX11" fmla="*/ 393573 w 590645"/>
                    <a:gd name="connsiteY11" fmla="*/ 482060 h 590550"/>
                    <a:gd name="connsiteX12" fmla="*/ 469773 w 590645"/>
                    <a:gd name="connsiteY12" fmla="*/ 534543 h 590550"/>
                    <a:gd name="connsiteX13" fmla="*/ 483489 w 590645"/>
                    <a:gd name="connsiteY13" fmla="*/ 522542 h 590550"/>
                    <a:gd name="connsiteX14" fmla="*/ 497205 w 590645"/>
                    <a:gd name="connsiteY14" fmla="*/ 510540 h 590550"/>
                    <a:gd name="connsiteX15" fmla="*/ 510921 w 590645"/>
                    <a:gd name="connsiteY15" fmla="*/ 498443 h 590550"/>
                    <a:gd name="connsiteX16" fmla="*/ 468916 w 590645"/>
                    <a:gd name="connsiteY16" fmla="*/ 416528 h 590550"/>
                    <a:gd name="connsiteX17" fmla="*/ 497491 w 590645"/>
                    <a:gd name="connsiteY17" fmla="*/ 358331 h 590550"/>
                    <a:gd name="connsiteX18" fmla="*/ 588074 w 590645"/>
                    <a:gd name="connsiteY18" fmla="*/ 341948 h 590550"/>
                    <a:gd name="connsiteX19" fmla="*/ 589216 w 590645"/>
                    <a:gd name="connsiteY19" fmla="*/ 323755 h 590550"/>
                    <a:gd name="connsiteX20" fmla="*/ 589407 w 590645"/>
                    <a:gd name="connsiteY20" fmla="*/ 305753 h 590550"/>
                    <a:gd name="connsiteX21" fmla="*/ 590645 w 590645"/>
                    <a:gd name="connsiteY21" fmla="*/ 287465 h 590550"/>
                    <a:gd name="connsiteX22" fmla="*/ 503111 w 590645"/>
                    <a:gd name="connsiteY22" fmla="*/ 258890 h 590550"/>
                    <a:gd name="connsiteX23" fmla="*/ 482251 w 590645"/>
                    <a:gd name="connsiteY23" fmla="*/ 197168 h 590550"/>
                    <a:gd name="connsiteX24" fmla="*/ 534638 w 590645"/>
                    <a:gd name="connsiteY24" fmla="*/ 121634 h 590550"/>
                    <a:gd name="connsiteX25" fmla="*/ 522732 w 590645"/>
                    <a:gd name="connsiteY25" fmla="*/ 108395 h 590550"/>
                    <a:gd name="connsiteX26" fmla="*/ 510731 w 590645"/>
                    <a:gd name="connsiteY26" fmla="*/ 94678 h 590550"/>
                    <a:gd name="connsiteX27" fmla="*/ 498729 w 590645"/>
                    <a:gd name="connsiteY27" fmla="*/ 80963 h 590550"/>
                    <a:gd name="connsiteX28" fmla="*/ 417195 w 590645"/>
                    <a:gd name="connsiteY28" fmla="*/ 122777 h 590550"/>
                    <a:gd name="connsiteX29" fmla="*/ 358521 w 590645"/>
                    <a:gd name="connsiteY29" fmla="*/ 93631 h 590550"/>
                    <a:gd name="connsiteX30" fmla="*/ 341757 w 590645"/>
                    <a:gd name="connsiteY30" fmla="*/ 3619 h 590550"/>
                    <a:gd name="connsiteX31" fmla="*/ 323564 w 590645"/>
                    <a:gd name="connsiteY31" fmla="*/ 2477 h 590550"/>
                    <a:gd name="connsiteX32" fmla="*/ 305371 w 590645"/>
                    <a:gd name="connsiteY32" fmla="*/ 1238 h 590550"/>
                    <a:gd name="connsiteX33" fmla="*/ 287465 w 590645"/>
                    <a:gd name="connsiteY33" fmla="*/ 0 h 590550"/>
                    <a:gd name="connsiteX34" fmla="*/ 259461 w 590645"/>
                    <a:gd name="connsiteY34" fmla="*/ 87058 h 590550"/>
                    <a:gd name="connsiteX35" fmla="*/ 197167 w 590645"/>
                    <a:gd name="connsiteY35" fmla="*/ 108109 h 590550"/>
                    <a:gd name="connsiteX36" fmla="*/ 122111 w 590645"/>
                    <a:gd name="connsiteY36" fmla="*/ 56102 h 590550"/>
                    <a:gd name="connsiteX37" fmla="*/ 108394 w 590645"/>
                    <a:gd name="connsiteY37" fmla="*/ 68104 h 590550"/>
                    <a:gd name="connsiteX38" fmla="*/ 94678 w 590645"/>
                    <a:gd name="connsiteY38" fmla="*/ 80105 h 590550"/>
                    <a:gd name="connsiteX39" fmla="*/ 80963 w 590645"/>
                    <a:gd name="connsiteY39" fmla="*/ 92107 h 590550"/>
                    <a:gd name="connsiteX40" fmla="*/ 122682 w 590645"/>
                    <a:gd name="connsiteY40" fmla="*/ 173355 h 590550"/>
                    <a:gd name="connsiteX41" fmla="*/ 94107 w 590645"/>
                    <a:gd name="connsiteY41" fmla="*/ 232410 h 590550"/>
                    <a:gd name="connsiteX42" fmla="*/ 4191 w 590645"/>
                    <a:gd name="connsiteY42" fmla="*/ 248698 h 590550"/>
                    <a:gd name="connsiteX43" fmla="*/ 2381 w 590645"/>
                    <a:gd name="connsiteY43" fmla="*/ 266700 h 590550"/>
                    <a:gd name="connsiteX44" fmla="*/ 1238 w 590645"/>
                    <a:gd name="connsiteY44" fmla="*/ 284893 h 590550"/>
                    <a:gd name="connsiteX45" fmla="*/ 0 w 590645"/>
                    <a:gd name="connsiteY45" fmla="*/ 303086 h 590550"/>
                    <a:gd name="connsiteX46" fmla="*/ 87058 w 590645"/>
                    <a:gd name="connsiteY46" fmla="*/ 331661 h 590550"/>
                    <a:gd name="connsiteX47" fmla="*/ 108204 w 590645"/>
                    <a:gd name="connsiteY47" fmla="*/ 393573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0645" h="590550">
                      <a:moveTo>
                        <a:pt x="56007" y="468630"/>
                      </a:moveTo>
                      <a:lnTo>
                        <a:pt x="68008" y="482346"/>
                      </a:lnTo>
                      <a:lnTo>
                        <a:pt x="80010" y="496062"/>
                      </a:lnTo>
                      <a:lnTo>
                        <a:pt x="92107" y="509778"/>
                      </a:lnTo>
                      <a:lnTo>
                        <a:pt x="173736" y="467963"/>
                      </a:lnTo>
                      <a:cubicBezTo>
                        <a:pt x="191672" y="480394"/>
                        <a:pt x="211391" y="490029"/>
                        <a:pt x="232219" y="496538"/>
                      </a:cubicBezTo>
                      <a:lnTo>
                        <a:pt x="248602" y="586931"/>
                      </a:lnTo>
                      <a:lnTo>
                        <a:pt x="266795" y="588169"/>
                      </a:lnTo>
                      <a:lnTo>
                        <a:pt x="284988" y="589407"/>
                      </a:lnTo>
                      <a:lnTo>
                        <a:pt x="303657" y="590550"/>
                      </a:lnTo>
                      <a:lnTo>
                        <a:pt x="332232" y="502920"/>
                      </a:lnTo>
                      <a:cubicBezTo>
                        <a:pt x="353651" y="499245"/>
                        <a:pt x="374354" y="492205"/>
                        <a:pt x="393573" y="482060"/>
                      </a:cubicBezTo>
                      <a:lnTo>
                        <a:pt x="469773" y="534543"/>
                      </a:lnTo>
                      <a:lnTo>
                        <a:pt x="483489" y="522542"/>
                      </a:lnTo>
                      <a:lnTo>
                        <a:pt x="497205" y="510540"/>
                      </a:lnTo>
                      <a:lnTo>
                        <a:pt x="510921" y="498443"/>
                      </a:lnTo>
                      <a:lnTo>
                        <a:pt x="468916" y="416528"/>
                      </a:lnTo>
                      <a:cubicBezTo>
                        <a:pt x="481342" y="398693"/>
                        <a:pt x="490978" y="379069"/>
                        <a:pt x="497491" y="358331"/>
                      </a:cubicBezTo>
                      <a:lnTo>
                        <a:pt x="588074" y="341948"/>
                      </a:lnTo>
                      <a:lnTo>
                        <a:pt x="589216" y="323755"/>
                      </a:lnTo>
                      <a:lnTo>
                        <a:pt x="589407" y="305753"/>
                      </a:lnTo>
                      <a:lnTo>
                        <a:pt x="590645" y="287465"/>
                      </a:lnTo>
                      <a:lnTo>
                        <a:pt x="503111" y="258890"/>
                      </a:lnTo>
                      <a:cubicBezTo>
                        <a:pt x="499453" y="237345"/>
                        <a:pt x="492413" y="216514"/>
                        <a:pt x="482251" y="197168"/>
                      </a:cubicBezTo>
                      <a:lnTo>
                        <a:pt x="534638" y="121634"/>
                      </a:lnTo>
                      <a:lnTo>
                        <a:pt x="522732" y="108395"/>
                      </a:lnTo>
                      <a:lnTo>
                        <a:pt x="510731" y="94678"/>
                      </a:lnTo>
                      <a:lnTo>
                        <a:pt x="498729" y="80963"/>
                      </a:lnTo>
                      <a:lnTo>
                        <a:pt x="417195" y="122777"/>
                      </a:lnTo>
                      <a:cubicBezTo>
                        <a:pt x="399272" y="110069"/>
                        <a:pt x="379476" y="100235"/>
                        <a:pt x="358521" y="93631"/>
                      </a:cubicBezTo>
                      <a:lnTo>
                        <a:pt x="341757" y="3619"/>
                      </a:lnTo>
                      <a:lnTo>
                        <a:pt x="323564" y="2477"/>
                      </a:lnTo>
                      <a:lnTo>
                        <a:pt x="305371" y="1238"/>
                      </a:lnTo>
                      <a:lnTo>
                        <a:pt x="287465" y="0"/>
                      </a:lnTo>
                      <a:lnTo>
                        <a:pt x="259461" y="87058"/>
                      </a:lnTo>
                      <a:cubicBezTo>
                        <a:pt x="237718" y="90753"/>
                        <a:pt x="216695" y="97858"/>
                        <a:pt x="197167" y="108109"/>
                      </a:cubicBezTo>
                      <a:lnTo>
                        <a:pt x="122111" y="56102"/>
                      </a:lnTo>
                      <a:lnTo>
                        <a:pt x="108394" y="68104"/>
                      </a:lnTo>
                      <a:lnTo>
                        <a:pt x="94678" y="80105"/>
                      </a:lnTo>
                      <a:lnTo>
                        <a:pt x="80963" y="92107"/>
                      </a:lnTo>
                      <a:lnTo>
                        <a:pt x="122682" y="173355"/>
                      </a:lnTo>
                      <a:cubicBezTo>
                        <a:pt x="110116" y="191418"/>
                        <a:pt x="100472" y="211347"/>
                        <a:pt x="94107" y="232410"/>
                      </a:cubicBezTo>
                      <a:lnTo>
                        <a:pt x="4191" y="248698"/>
                      </a:lnTo>
                      <a:lnTo>
                        <a:pt x="2381" y="266700"/>
                      </a:lnTo>
                      <a:lnTo>
                        <a:pt x="1238" y="284893"/>
                      </a:lnTo>
                      <a:lnTo>
                        <a:pt x="0" y="303086"/>
                      </a:lnTo>
                      <a:lnTo>
                        <a:pt x="87058" y="331661"/>
                      </a:lnTo>
                      <a:cubicBezTo>
                        <a:pt x="90822" y="353278"/>
                        <a:pt x="97957" y="374170"/>
                        <a:pt x="108204" y="393573"/>
                      </a:cubicBezTo>
                      <a:close/>
                    </a:path>
                  </a:pathLst>
                </a:custGeom>
                <a:noFill/>
                <a:ln w="28575"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6765B5D8-6160-474A-80B3-027AAF1B8B68}"/>
                    </a:ext>
                  </a:extLst>
                </p:cNvPr>
                <p:cNvSpPr/>
                <p:nvPr/>
              </p:nvSpPr>
              <p:spPr>
                <a:xfrm>
                  <a:off x="1173830" y="9807416"/>
                  <a:ext cx="235458" cy="235458"/>
                </a:xfrm>
                <a:custGeom>
                  <a:avLst/>
                  <a:gdLst>
                    <a:gd name="connsiteX0" fmla="*/ 235458 w 235458"/>
                    <a:gd name="connsiteY0" fmla="*/ 117729 h 235458"/>
                    <a:gd name="connsiteX1" fmla="*/ 117729 w 235458"/>
                    <a:gd name="connsiteY1" fmla="*/ 235458 h 235458"/>
                    <a:gd name="connsiteX2" fmla="*/ 0 w 235458"/>
                    <a:gd name="connsiteY2" fmla="*/ 117729 h 235458"/>
                    <a:gd name="connsiteX3" fmla="*/ 117729 w 235458"/>
                    <a:gd name="connsiteY3" fmla="*/ 0 h 235458"/>
                    <a:gd name="connsiteX4" fmla="*/ 235458 w 235458"/>
                    <a:gd name="connsiteY4" fmla="*/ 117729 h 23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8" h="235458">
                      <a:moveTo>
                        <a:pt x="235458" y="117729"/>
                      </a:moveTo>
                      <a:cubicBezTo>
                        <a:pt x="235458" y="182749"/>
                        <a:pt x="182749" y="235458"/>
                        <a:pt x="117729" y="235458"/>
                      </a:cubicBezTo>
                      <a:cubicBezTo>
                        <a:pt x="52709" y="235458"/>
                        <a:pt x="0" y="182749"/>
                        <a:pt x="0" y="117729"/>
                      </a:cubicBezTo>
                      <a:cubicBezTo>
                        <a:pt x="0" y="52709"/>
                        <a:pt x="52709" y="0"/>
                        <a:pt x="117729" y="0"/>
                      </a:cubicBezTo>
                      <a:cubicBezTo>
                        <a:pt x="182749" y="0"/>
                        <a:pt x="235458" y="52709"/>
                        <a:pt x="235458" y="117729"/>
                      </a:cubicBezTo>
                      <a:close/>
                    </a:path>
                  </a:pathLst>
                </a:custGeom>
                <a:noFill/>
                <a:ln w="28575" cap="flat">
                  <a:solidFill>
                    <a:schemeClr val="tx1"/>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E93BDEFA-EAE1-4BD0-B4ED-BA4D68EA4358}"/>
                    </a:ext>
                  </a:extLst>
                </p:cNvPr>
                <p:cNvSpPr/>
                <p:nvPr/>
              </p:nvSpPr>
              <p:spPr>
                <a:xfrm>
                  <a:off x="307932" y="9872562"/>
                  <a:ext cx="1071732" cy="1071594"/>
                </a:xfrm>
                <a:custGeom>
                  <a:avLst/>
                  <a:gdLst>
                    <a:gd name="connsiteX0" fmla="*/ 589673 w 1071732"/>
                    <a:gd name="connsiteY0" fmla="*/ 2672 h 1071594"/>
                    <a:gd name="connsiteX1" fmla="*/ 117805 w 1071732"/>
                    <a:gd name="connsiteY1" fmla="*/ 200506 h 1071594"/>
                    <a:gd name="connsiteX2" fmla="*/ 171 w 1071732"/>
                    <a:gd name="connsiteY2" fmla="*/ 521975 h 1071594"/>
                    <a:gd name="connsiteX3" fmla="*/ 294874 w 1071732"/>
                    <a:gd name="connsiteY3" fmla="*/ 1013560 h 1071594"/>
                    <a:gd name="connsiteX4" fmla="*/ 947432 w 1071732"/>
                    <a:gd name="connsiteY4" fmla="*/ 877258 h 1071594"/>
                    <a:gd name="connsiteX5" fmla="*/ 1059065 w 1071732"/>
                    <a:gd name="connsiteY5" fmla="*/ 422915 h 107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32" h="1071594">
                      <a:moveTo>
                        <a:pt x="589673" y="2672"/>
                      </a:moveTo>
                      <a:cubicBezTo>
                        <a:pt x="589673" y="2672"/>
                        <a:pt x="304971" y="-38285"/>
                        <a:pt x="117805" y="200506"/>
                      </a:cubicBezTo>
                      <a:cubicBezTo>
                        <a:pt x="65036" y="267943"/>
                        <a:pt x="-20" y="384053"/>
                        <a:pt x="171" y="521975"/>
                      </a:cubicBezTo>
                      <a:cubicBezTo>
                        <a:pt x="171" y="521975"/>
                        <a:pt x="-17069" y="862303"/>
                        <a:pt x="294874" y="1013560"/>
                      </a:cubicBezTo>
                      <a:cubicBezTo>
                        <a:pt x="294874" y="1013560"/>
                        <a:pt x="643775" y="1211109"/>
                        <a:pt x="947432" y="877258"/>
                      </a:cubicBezTo>
                      <a:cubicBezTo>
                        <a:pt x="947432" y="877258"/>
                        <a:pt x="1118882" y="690187"/>
                        <a:pt x="1059065" y="422915"/>
                      </a:cubicBezTo>
                    </a:path>
                  </a:pathLst>
                </a:custGeom>
                <a:noFill/>
                <a:ln w="28575" cap="flat">
                  <a:solidFill>
                    <a:schemeClr val="tx1"/>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CB39D948-A8E4-457E-873E-96188B14F246}"/>
                    </a:ext>
                  </a:extLst>
                </p:cNvPr>
                <p:cNvSpPr/>
                <p:nvPr/>
              </p:nvSpPr>
              <p:spPr>
                <a:xfrm>
                  <a:off x="454492" y="10030165"/>
                  <a:ext cx="764292" cy="762508"/>
                </a:xfrm>
                <a:custGeom>
                  <a:avLst/>
                  <a:gdLst>
                    <a:gd name="connsiteX0" fmla="*/ 753056 w 764292"/>
                    <a:gd name="connsiteY0" fmla="*/ 281409 h 762508"/>
                    <a:gd name="connsiteX1" fmla="*/ 524456 w 764292"/>
                    <a:gd name="connsiteY1" fmla="*/ 737466 h 762508"/>
                    <a:gd name="connsiteX2" fmla="*/ 89164 w 764292"/>
                    <a:gd name="connsiteY2" fmla="*/ 623166 h 762508"/>
                    <a:gd name="connsiteX3" fmla="*/ 43253 w 764292"/>
                    <a:gd name="connsiteY3" fmla="*/ 210924 h 762508"/>
                    <a:gd name="connsiteX4" fmla="*/ 496548 w 764292"/>
                    <a:gd name="connsiteY4" fmla="*/ 16329 h 762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292" h="762508">
                      <a:moveTo>
                        <a:pt x="753056" y="281409"/>
                      </a:moveTo>
                      <a:cubicBezTo>
                        <a:pt x="753056" y="281409"/>
                        <a:pt x="841067" y="594210"/>
                        <a:pt x="524456" y="737466"/>
                      </a:cubicBezTo>
                      <a:cubicBezTo>
                        <a:pt x="524456" y="737466"/>
                        <a:pt x="275187" y="842241"/>
                        <a:pt x="89164" y="623166"/>
                      </a:cubicBezTo>
                      <a:cubicBezTo>
                        <a:pt x="89164" y="623166"/>
                        <a:pt x="-76000" y="429047"/>
                        <a:pt x="43253" y="210924"/>
                      </a:cubicBezTo>
                      <a:cubicBezTo>
                        <a:pt x="43253" y="210924"/>
                        <a:pt x="171555" y="-69492"/>
                        <a:pt x="496548" y="16329"/>
                      </a:cubicBezTo>
                    </a:path>
                  </a:pathLst>
                </a:custGeom>
                <a:noFill/>
                <a:ln w="28575" cap="flat">
                  <a:solidFill>
                    <a:schemeClr val="tx1"/>
                  </a:solidFill>
                  <a:prstDash val="solid"/>
                  <a:round/>
                </a:ln>
              </p:spPr>
              <p:txBody>
                <a:bodyPr rtlCol="0" anchor="ctr"/>
                <a:lstStyle/>
                <a:p>
                  <a:endParaRPr lang="en-US" dirty="0"/>
                </a:p>
              </p:txBody>
            </p:sp>
          </p:grpSp>
          <p:grpSp>
            <p:nvGrpSpPr>
              <p:cNvPr id="80" name="Graphic 5193">
                <a:extLst>
                  <a:ext uri="{FF2B5EF4-FFF2-40B4-BE49-F238E27FC236}">
                    <a16:creationId xmlns:a16="http://schemas.microsoft.com/office/drawing/2014/main" id="{65EEAE49-9D8A-4141-B1E0-8C0C2DC33651}"/>
                  </a:ext>
                </a:extLst>
              </p:cNvPr>
              <p:cNvGrpSpPr/>
              <p:nvPr/>
            </p:nvGrpSpPr>
            <p:grpSpPr>
              <a:xfrm>
                <a:off x="5543328" y="2595302"/>
                <a:ext cx="551207" cy="551207"/>
                <a:chOff x="1741285" y="9334500"/>
                <a:chExt cx="1905000" cy="1905000"/>
              </a:xfrm>
            </p:grpSpPr>
            <p:sp>
              <p:nvSpPr>
                <p:cNvPr id="81" name="Freeform: Shape 80">
                  <a:extLst>
                    <a:ext uri="{FF2B5EF4-FFF2-40B4-BE49-F238E27FC236}">
                      <a16:creationId xmlns:a16="http://schemas.microsoft.com/office/drawing/2014/main" id="{5972B13E-3D90-4405-B341-C487A9547FAE}"/>
                    </a:ext>
                  </a:extLst>
                </p:cNvPr>
                <p:cNvSpPr/>
                <p:nvPr/>
              </p:nvSpPr>
              <p:spPr>
                <a:xfrm>
                  <a:off x="2186197" y="10694955"/>
                  <a:ext cx="1349787" cy="106584"/>
                </a:xfrm>
                <a:custGeom>
                  <a:avLst/>
                  <a:gdLst>
                    <a:gd name="connsiteX0" fmla="*/ 0 w 1349787"/>
                    <a:gd name="connsiteY0" fmla="*/ 0 h 106584"/>
                    <a:gd name="connsiteX1" fmla="*/ 0 w 1349787"/>
                    <a:gd name="connsiteY1" fmla="*/ 71914 h 106584"/>
                    <a:gd name="connsiteX2" fmla="*/ 4572 w 1349787"/>
                    <a:gd name="connsiteY2" fmla="*/ 75343 h 106584"/>
                    <a:gd name="connsiteX3" fmla="*/ 79248 w 1349787"/>
                    <a:gd name="connsiteY3" fmla="*/ 106585 h 106584"/>
                    <a:gd name="connsiteX4" fmla="*/ 1279398 w 1349787"/>
                    <a:gd name="connsiteY4" fmla="*/ 106585 h 106584"/>
                    <a:gd name="connsiteX5" fmla="*/ 1341215 w 1349787"/>
                    <a:gd name="connsiteY5" fmla="*/ 78772 h 106584"/>
                    <a:gd name="connsiteX6" fmla="*/ 1349788 w 1349787"/>
                    <a:gd name="connsiteY6" fmla="*/ 71914 h 106584"/>
                    <a:gd name="connsiteX7" fmla="*/ 1348931 w 1349787"/>
                    <a:gd name="connsiteY7" fmla="*/ 0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787" h="106584">
                      <a:moveTo>
                        <a:pt x="0" y="0"/>
                      </a:moveTo>
                      <a:lnTo>
                        <a:pt x="0" y="71914"/>
                      </a:lnTo>
                      <a:lnTo>
                        <a:pt x="4572" y="75343"/>
                      </a:lnTo>
                      <a:cubicBezTo>
                        <a:pt x="26099" y="91535"/>
                        <a:pt x="52197" y="106585"/>
                        <a:pt x="79248" y="106585"/>
                      </a:cubicBezTo>
                      <a:lnTo>
                        <a:pt x="1279398" y="106585"/>
                      </a:lnTo>
                      <a:cubicBezTo>
                        <a:pt x="1301877" y="106585"/>
                        <a:pt x="1323594" y="92678"/>
                        <a:pt x="1341215" y="78772"/>
                      </a:cubicBezTo>
                      <a:lnTo>
                        <a:pt x="1349788" y="71914"/>
                      </a:lnTo>
                      <a:lnTo>
                        <a:pt x="1348931" y="0"/>
                      </a:lnTo>
                      <a:close/>
                    </a:path>
                  </a:pathLst>
                </a:custGeom>
                <a:noFill/>
                <a:ln w="28575" cap="flat">
                  <a:solidFill>
                    <a:schemeClr val="tx1"/>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B8362314-AC2E-4381-9850-8476871A2E1B}"/>
                    </a:ext>
                  </a:extLst>
                </p:cNvPr>
                <p:cNvSpPr/>
                <p:nvPr/>
              </p:nvSpPr>
              <p:spPr>
                <a:xfrm>
                  <a:off x="2374792" y="9948957"/>
                  <a:ext cx="970797" cy="675053"/>
                </a:xfrm>
                <a:custGeom>
                  <a:avLst/>
                  <a:gdLst>
                    <a:gd name="connsiteX0" fmla="*/ 261842 w 970797"/>
                    <a:gd name="connsiteY0" fmla="*/ 0 h 675053"/>
                    <a:gd name="connsiteX1" fmla="*/ 943642 w 970797"/>
                    <a:gd name="connsiteY1" fmla="*/ 0 h 675053"/>
                    <a:gd name="connsiteX2" fmla="*/ 970693 w 970797"/>
                    <a:gd name="connsiteY2" fmla="*/ 27241 h 675053"/>
                    <a:gd name="connsiteX3" fmla="*/ 970693 w 970797"/>
                    <a:gd name="connsiteY3" fmla="*/ 27242 h 675053"/>
                    <a:gd name="connsiteX4" fmla="*/ 970693 w 970797"/>
                    <a:gd name="connsiteY4" fmla="*/ 651320 h 675053"/>
                    <a:gd name="connsiteX5" fmla="*/ 951287 w 970797"/>
                    <a:gd name="connsiteY5" fmla="*/ 674950 h 675053"/>
                    <a:gd name="connsiteX6" fmla="*/ 946976 w 970797"/>
                    <a:gd name="connsiteY6" fmla="*/ 674941 h 675053"/>
                    <a:gd name="connsiteX7" fmla="*/ 27051 w 970797"/>
                    <a:gd name="connsiteY7" fmla="*/ 674941 h 675053"/>
                    <a:gd name="connsiteX8" fmla="*/ 0 w 970797"/>
                    <a:gd name="connsiteY8" fmla="*/ 647986 h 675053"/>
                    <a:gd name="connsiteX9" fmla="*/ 0 w 970797"/>
                    <a:gd name="connsiteY9" fmla="*/ 268986 h 67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797" h="675053">
                      <a:moveTo>
                        <a:pt x="261842" y="0"/>
                      </a:moveTo>
                      <a:lnTo>
                        <a:pt x="943642" y="0"/>
                      </a:lnTo>
                      <a:cubicBezTo>
                        <a:pt x="958634" y="53"/>
                        <a:pt x="970745" y="12249"/>
                        <a:pt x="970693" y="27241"/>
                      </a:cubicBezTo>
                      <a:cubicBezTo>
                        <a:pt x="970693" y="27241"/>
                        <a:pt x="970693" y="27241"/>
                        <a:pt x="970693" y="27242"/>
                      </a:cubicBezTo>
                      <a:lnTo>
                        <a:pt x="970693" y="651320"/>
                      </a:lnTo>
                      <a:cubicBezTo>
                        <a:pt x="971859" y="663204"/>
                        <a:pt x="963171" y="673784"/>
                        <a:pt x="951287" y="674950"/>
                      </a:cubicBezTo>
                      <a:cubicBezTo>
                        <a:pt x="949853" y="675091"/>
                        <a:pt x="948409" y="675088"/>
                        <a:pt x="946976" y="674941"/>
                      </a:cubicBezTo>
                      <a:lnTo>
                        <a:pt x="27051" y="674941"/>
                      </a:lnTo>
                      <a:cubicBezTo>
                        <a:pt x="12148" y="674942"/>
                        <a:pt x="52" y="662888"/>
                        <a:pt x="0" y="647986"/>
                      </a:cubicBezTo>
                      <a:lnTo>
                        <a:pt x="0" y="268986"/>
                      </a:lnTo>
                    </a:path>
                  </a:pathLst>
                </a:custGeom>
                <a:noFill/>
                <a:ln w="28575" cap="flat">
                  <a:solidFill>
                    <a:schemeClr val="tx1"/>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C5F487AC-BC02-494E-8674-A2FF6CFF0195}"/>
                    </a:ext>
                  </a:extLst>
                </p:cNvPr>
                <p:cNvSpPr/>
                <p:nvPr/>
              </p:nvSpPr>
              <p:spPr>
                <a:xfrm>
                  <a:off x="2303736" y="9889807"/>
                  <a:ext cx="1113186" cy="805148"/>
                </a:xfrm>
                <a:custGeom>
                  <a:avLst/>
                  <a:gdLst>
                    <a:gd name="connsiteX0" fmla="*/ 336233 w 1113186"/>
                    <a:gd name="connsiteY0" fmla="*/ 0 h 805148"/>
                    <a:gd name="connsiteX1" fmla="*/ 1086136 w 1113186"/>
                    <a:gd name="connsiteY1" fmla="*/ 0 h 805148"/>
                    <a:gd name="connsiteX2" fmla="*/ 1113187 w 1113186"/>
                    <a:gd name="connsiteY2" fmla="*/ 26956 h 805148"/>
                    <a:gd name="connsiteX3" fmla="*/ 1113187 w 1113186"/>
                    <a:gd name="connsiteY3" fmla="*/ 778193 h 805148"/>
                    <a:gd name="connsiteX4" fmla="*/ 1086136 w 1113186"/>
                    <a:gd name="connsiteY4" fmla="*/ 805148 h 805148"/>
                    <a:gd name="connsiteX5" fmla="*/ 27051 w 1113186"/>
                    <a:gd name="connsiteY5" fmla="*/ 805148 h 805148"/>
                    <a:gd name="connsiteX6" fmla="*/ 0 w 1113186"/>
                    <a:gd name="connsiteY6" fmla="*/ 778193 h 805148"/>
                    <a:gd name="connsiteX7" fmla="*/ 0 w 1113186"/>
                    <a:gd name="connsiteY7" fmla="*/ 325184 h 80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186" h="805148">
                      <a:moveTo>
                        <a:pt x="336233" y="0"/>
                      </a:moveTo>
                      <a:lnTo>
                        <a:pt x="1086136" y="0"/>
                      </a:lnTo>
                      <a:cubicBezTo>
                        <a:pt x="1101039" y="0"/>
                        <a:pt x="1113134" y="12053"/>
                        <a:pt x="1113187" y="26956"/>
                      </a:cubicBezTo>
                      <a:lnTo>
                        <a:pt x="1113187" y="778193"/>
                      </a:lnTo>
                      <a:cubicBezTo>
                        <a:pt x="1113134" y="793095"/>
                        <a:pt x="1101039" y="805148"/>
                        <a:pt x="1086136" y="805148"/>
                      </a:cubicBezTo>
                      <a:lnTo>
                        <a:pt x="27051" y="805148"/>
                      </a:lnTo>
                      <a:cubicBezTo>
                        <a:pt x="12148" y="805148"/>
                        <a:pt x="52" y="793095"/>
                        <a:pt x="0" y="778193"/>
                      </a:cubicBezTo>
                      <a:lnTo>
                        <a:pt x="0" y="325184"/>
                      </a:lnTo>
                    </a:path>
                  </a:pathLst>
                </a:custGeom>
                <a:noFill/>
                <a:ln w="28575" cap="flat">
                  <a:solidFill>
                    <a:schemeClr val="tx1"/>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0E57F4B8-A6FF-44F4-86B5-F76E5790B934}"/>
                    </a:ext>
                  </a:extLst>
                </p:cNvPr>
                <p:cNvSpPr/>
                <p:nvPr/>
              </p:nvSpPr>
              <p:spPr>
                <a:xfrm>
                  <a:off x="2807126" y="10068913"/>
                  <a:ext cx="485345" cy="485190"/>
                </a:xfrm>
                <a:custGeom>
                  <a:avLst/>
                  <a:gdLst>
                    <a:gd name="connsiteX0" fmla="*/ 23437 w 485345"/>
                    <a:gd name="connsiteY0" fmla="*/ 348864 h 485190"/>
                    <a:gd name="connsiteX1" fmla="*/ 105924 w 485345"/>
                    <a:gd name="connsiteY1" fmla="*/ 329814 h 485190"/>
                    <a:gd name="connsiteX2" fmla="*/ 329856 w 485345"/>
                    <a:gd name="connsiteY2" fmla="*/ 105977 h 485190"/>
                    <a:gd name="connsiteX3" fmla="*/ 379569 w 485345"/>
                    <a:gd name="connsiteY3" fmla="*/ 4331 h 485190"/>
                    <a:gd name="connsiteX4" fmla="*/ 440727 w 485345"/>
                    <a:gd name="connsiteY4" fmla="*/ 8155 h 485190"/>
                    <a:gd name="connsiteX5" fmla="*/ 394626 w 485345"/>
                    <a:gd name="connsiteY5" fmla="*/ 54161 h 485190"/>
                    <a:gd name="connsiteX6" fmla="*/ 431393 w 485345"/>
                    <a:gd name="connsiteY6" fmla="*/ 90832 h 485190"/>
                    <a:gd name="connsiteX7" fmla="*/ 477208 w 485345"/>
                    <a:gd name="connsiteY7" fmla="*/ 44541 h 485190"/>
                    <a:gd name="connsiteX8" fmla="*/ 440365 w 485345"/>
                    <a:gd name="connsiteY8" fmla="*/ 151668 h 485190"/>
                    <a:gd name="connsiteX9" fmla="*/ 379386 w 485345"/>
                    <a:gd name="connsiteY9" fmla="*/ 155507 h 485190"/>
                    <a:gd name="connsiteX10" fmla="*/ 155454 w 485345"/>
                    <a:gd name="connsiteY10" fmla="*/ 379440 h 485190"/>
                    <a:gd name="connsiteX11" fmla="*/ 105439 w 485345"/>
                    <a:gd name="connsiteY11" fmla="*/ 480937 h 485190"/>
                    <a:gd name="connsiteX12" fmla="*/ 44773 w 485345"/>
                    <a:gd name="connsiteY12" fmla="*/ 477166 h 485190"/>
                    <a:gd name="connsiteX13" fmla="*/ 90874 w 485345"/>
                    <a:gd name="connsiteY13" fmla="*/ 431160 h 485190"/>
                    <a:gd name="connsiteX14" fmla="*/ 54203 w 485345"/>
                    <a:gd name="connsiteY14" fmla="*/ 394489 h 485190"/>
                    <a:gd name="connsiteX15" fmla="*/ 8197 w 485345"/>
                    <a:gd name="connsiteY15" fmla="*/ 440590 h 485190"/>
                    <a:gd name="connsiteX16" fmla="*/ 23437 w 485345"/>
                    <a:gd name="connsiteY16" fmla="*/ 348864 h 48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345" h="485190">
                      <a:moveTo>
                        <a:pt x="23437" y="348864"/>
                      </a:moveTo>
                      <a:cubicBezTo>
                        <a:pt x="45046" y="327297"/>
                        <a:pt x="77045" y="319907"/>
                        <a:pt x="105924" y="329814"/>
                      </a:cubicBezTo>
                      <a:lnTo>
                        <a:pt x="329856" y="105977"/>
                      </a:lnTo>
                      <a:cubicBezTo>
                        <a:pt x="315515" y="64180"/>
                        <a:pt x="337772" y="18672"/>
                        <a:pt x="379569" y="4331"/>
                      </a:cubicBezTo>
                      <a:cubicBezTo>
                        <a:pt x="399655" y="-2561"/>
                        <a:pt x="421656" y="-1185"/>
                        <a:pt x="440727" y="8155"/>
                      </a:cubicBezTo>
                      <a:lnTo>
                        <a:pt x="394626" y="54161"/>
                      </a:lnTo>
                      <a:lnTo>
                        <a:pt x="431393" y="90832"/>
                      </a:lnTo>
                      <a:lnTo>
                        <a:pt x="477208" y="44541"/>
                      </a:lnTo>
                      <a:cubicBezTo>
                        <a:pt x="496616" y="84297"/>
                        <a:pt x="480121" y="132260"/>
                        <a:pt x="440365" y="151668"/>
                      </a:cubicBezTo>
                      <a:cubicBezTo>
                        <a:pt x="421344" y="160953"/>
                        <a:pt x="399421" y="162334"/>
                        <a:pt x="379386" y="155507"/>
                      </a:cubicBezTo>
                      <a:lnTo>
                        <a:pt x="155454" y="379440"/>
                      </a:lnTo>
                      <a:cubicBezTo>
                        <a:pt x="169670" y="421279"/>
                        <a:pt x="147278" y="466721"/>
                        <a:pt x="105439" y="480937"/>
                      </a:cubicBezTo>
                      <a:cubicBezTo>
                        <a:pt x="85508" y="487709"/>
                        <a:pt x="63712" y="486354"/>
                        <a:pt x="44773" y="477166"/>
                      </a:cubicBezTo>
                      <a:lnTo>
                        <a:pt x="90874" y="431160"/>
                      </a:lnTo>
                      <a:lnTo>
                        <a:pt x="54203" y="394489"/>
                      </a:lnTo>
                      <a:lnTo>
                        <a:pt x="8197" y="440590"/>
                      </a:lnTo>
                      <a:cubicBezTo>
                        <a:pt x="-6895" y="409907"/>
                        <a:pt x="-766" y="373019"/>
                        <a:pt x="23437" y="348864"/>
                      </a:cubicBezTo>
                      <a:close/>
                    </a:path>
                  </a:pathLst>
                </a:custGeom>
                <a:noFill/>
                <a:ln w="28575" cap="flat">
                  <a:solidFill>
                    <a:schemeClr val="tx1"/>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55DC139A-E0D2-4A17-BFEB-9937810D886E}"/>
                    </a:ext>
                  </a:extLst>
                </p:cNvPr>
                <p:cNvSpPr/>
                <p:nvPr/>
              </p:nvSpPr>
              <p:spPr>
                <a:xfrm>
                  <a:off x="1995888" y="9778841"/>
                  <a:ext cx="142112" cy="9525"/>
                </a:xfrm>
                <a:custGeom>
                  <a:avLst/>
                  <a:gdLst>
                    <a:gd name="connsiteX0" fmla="*/ 0 w 142112"/>
                    <a:gd name="connsiteY0" fmla="*/ 0 h 9525"/>
                    <a:gd name="connsiteX1" fmla="*/ 142113 w 142112"/>
                    <a:gd name="connsiteY1" fmla="*/ 0 h 9525"/>
                  </a:gdLst>
                  <a:ahLst/>
                  <a:cxnLst>
                    <a:cxn ang="0">
                      <a:pos x="connsiteX0" y="connsiteY0"/>
                    </a:cxn>
                    <a:cxn ang="0">
                      <a:pos x="connsiteX1" y="connsiteY1"/>
                    </a:cxn>
                  </a:cxnLst>
                  <a:rect l="l" t="t" r="r" b="b"/>
                  <a:pathLst>
                    <a:path w="142112" h="9525">
                      <a:moveTo>
                        <a:pt x="0" y="0"/>
                      </a:moveTo>
                      <a:lnTo>
                        <a:pt x="142113" y="0"/>
                      </a:lnTo>
                    </a:path>
                  </a:pathLst>
                </a:custGeom>
                <a:ln w="28575" cap="flat">
                  <a:solidFill>
                    <a:schemeClr val="tx1"/>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EBBD88E5-1721-4AE6-B724-B04C817FF037}"/>
                    </a:ext>
                  </a:extLst>
                </p:cNvPr>
                <p:cNvSpPr/>
                <p:nvPr/>
              </p:nvSpPr>
              <p:spPr>
                <a:xfrm>
                  <a:off x="1901209" y="9826180"/>
                  <a:ext cx="118395" cy="9525"/>
                </a:xfrm>
                <a:custGeom>
                  <a:avLst/>
                  <a:gdLst>
                    <a:gd name="connsiteX0" fmla="*/ 0 w 118395"/>
                    <a:gd name="connsiteY0" fmla="*/ 0 h 9525"/>
                    <a:gd name="connsiteX1" fmla="*/ 118396 w 118395"/>
                    <a:gd name="connsiteY1" fmla="*/ 0 h 9525"/>
                  </a:gdLst>
                  <a:ahLst/>
                  <a:cxnLst>
                    <a:cxn ang="0">
                      <a:pos x="connsiteX0" y="connsiteY0"/>
                    </a:cxn>
                    <a:cxn ang="0">
                      <a:pos x="connsiteX1" y="connsiteY1"/>
                    </a:cxn>
                  </a:cxnLst>
                  <a:rect l="l" t="t" r="r" b="b"/>
                  <a:pathLst>
                    <a:path w="118395" h="9525">
                      <a:moveTo>
                        <a:pt x="0" y="0"/>
                      </a:moveTo>
                      <a:lnTo>
                        <a:pt x="118396" y="0"/>
                      </a:lnTo>
                    </a:path>
                  </a:pathLst>
                </a:custGeom>
                <a:ln w="28575" cap="flat">
                  <a:solidFill>
                    <a:schemeClr val="tx1"/>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0695D5AC-9ECA-4073-A810-F77685338716}"/>
                    </a:ext>
                  </a:extLst>
                </p:cNvPr>
                <p:cNvSpPr/>
                <p:nvPr/>
              </p:nvSpPr>
              <p:spPr>
                <a:xfrm>
                  <a:off x="1865681" y="9778841"/>
                  <a:ext cx="71056" cy="9525"/>
                </a:xfrm>
                <a:custGeom>
                  <a:avLst/>
                  <a:gdLst>
                    <a:gd name="connsiteX0" fmla="*/ 71057 w 71056"/>
                    <a:gd name="connsiteY0" fmla="*/ 0 h 9525"/>
                    <a:gd name="connsiteX1" fmla="*/ 0 w 71056"/>
                    <a:gd name="connsiteY1" fmla="*/ 0 h 9525"/>
                  </a:gdLst>
                  <a:ahLst/>
                  <a:cxnLst>
                    <a:cxn ang="0">
                      <a:pos x="connsiteX0" y="connsiteY0"/>
                    </a:cxn>
                    <a:cxn ang="0">
                      <a:pos x="connsiteX1" y="connsiteY1"/>
                    </a:cxn>
                  </a:cxnLst>
                  <a:rect l="l" t="t" r="r" b="b"/>
                  <a:pathLst>
                    <a:path w="71056" h="9525">
                      <a:moveTo>
                        <a:pt x="71057" y="0"/>
                      </a:moveTo>
                      <a:lnTo>
                        <a:pt x="0" y="0"/>
                      </a:lnTo>
                    </a:path>
                  </a:pathLst>
                </a:custGeom>
                <a:ln w="28575" cap="flat">
                  <a:solidFill>
                    <a:schemeClr val="tx1"/>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F3AD7ACC-ADF6-4E44-B745-F6F871D39B95}"/>
                    </a:ext>
                  </a:extLst>
                </p:cNvPr>
                <p:cNvSpPr/>
                <p:nvPr/>
              </p:nvSpPr>
              <p:spPr>
                <a:xfrm>
                  <a:off x="2043227" y="9826180"/>
                  <a:ext cx="59245" cy="9525"/>
                </a:xfrm>
                <a:custGeom>
                  <a:avLst/>
                  <a:gdLst>
                    <a:gd name="connsiteX0" fmla="*/ 59245 w 59245"/>
                    <a:gd name="connsiteY0" fmla="*/ 0 h 9525"/>
                    <a:gd name="connsiteX1" fmla="*/ 0 w 59245"/>
                    <a:gd name="connsiteY1" fmla="*/ 0 h 9525"/>
                  </a:gdLst>
                  <a:ahLst/>
                  <a:cxnLst>
                    <a:cxn ang="0">
                      <a:pos x="connsiteX0" y="connsiteY0"/>
                    </a:cxn>
                    <a:cxn ang="0">
                      <a:pos x="connsiteX1" y="connsiteY1"/>
                    </a:cxn>
                  </a:cxnLst>
                  <a:rect l="l" t="t" r="r" b="b"/>
                  <a:pathLst>
                    <a:path w="59245" h="9525">
                      <a:moveTo>
                        <a:pt x="59245" y="0"/>
                      </a:moveTo>
                      <a:lnTo>
                        <a:pt x="0" y="0"/>
                      </a:lnTo>
                    </a:path>
                  </a:pathLst>
                </a:custGeom>
                <a:ln w="28575" cap="flat">
                  <a:solidFill>
                    <a:schemeClr val="tx1"/>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00262A50-D9DB-49E9-A218-D3D2EF2973B6}"/>
                    </a:ext>
                  </a:extLst>
                </p:cNvPr>
                <p:cNvSpPr/>
                <p:nvPr/>
              </p:nvSpPr>
              <p:spPr>
                <a:xfrm>
                  <a:off x="2085994" y="9667582"/>
                  <a:ext cx="506730" cy="506730"/>
                </a:xfrm>
                <a:custGeom>
                  <a:avLst/>
                  <a:gdLst>
                    <a:gd name="connsiteX0" fmla="*/ 0 w 506730"/>
                    <a:gd name="connsiteY0" fmla="*/ 253371 h 506730"/>
                    <a:gd name="connsiteX1" fmla="*/ 253371 w 506730"/>
                    <a:gd name="connsiteY1" fmla="*/ 506730 h 506730"/>
                    <a:gd name="connsiteX2" fmla="*/ 506730 w 506730"/>
                    <a:gd name="connsiteY2" fmla="*/ 253359 h 506730"/>
                    <a:gd name="connsiteX3" fmla="*/ 253359 w 506730"/>
                    <a:gd name="connsiteY3" fmla="*/ 0 h 506730"/>
                    <a:gd name="connsiteX4" fmla="*/ 67342 w 506730"/>
                    <a:gd name="connsiteY4" fmla="*/ 81350 h 506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 h="506730">
                      <a:moveTo>
                        <a:pt x="0" y="253371"/>
                      </a:moveTo>
                      <a:cubicBezTo>
                        <a:pt x="4" y="393301"/>
                        <a:pt x="113442" y="506734"/>
                        <a:pt x="253371" y="506730"/>
                      </a:cubicBezTo>
                      <a:cubicBezTo>
                        <a:pt x="393301" y="506726"/>
                        <a:pt x="506734" y="393288"/>
                        <a:pt x="506730" y="253359"/>
                      </a:cubicBezTo>
                      <a:cubicBezTo>
                        <a:pt x="506726" y="113429"/>
                        <a:pt x="393288" y="-4"/>
                        <a:pt x="253359" y="0"/>
                      </a:cubicBezTo>
                      <a:cubicBezTo>
                        <a:pt x="182724" y="2"/>
                        <a:pt x="115297" y="29489"/>
                        <a:pt x="67342" y="81350"/>
                      </a:cubicBezTo>
                    </a:path>
                  </a:pathLst>
                </a:custGeom>
                <a:noFill/>
                <a:ln w="28575" cap="flat">
                  <a:solidFill>
                    <a:schemeClr val="tx1"/>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722EDEE3-D5AF-4DB0-85E7-148FEB623A52}"/>
                    </a:ext>
                  </a:extLst>
                </p:cNvPr>
                <p:cNvSpPr/>
                <p:nvPr/>
              </p:nvSpPr>
              <p:spPr>
                <a:xfrm>
                  <a:off x="2146669" y="9728358"/>
                  <a:ext cx="385190" cy="385190"/>
                </a:xfrm>
                <a:custGeom>
                  <a:avLst/>
                  <a:gdLst>
                    <a:gd name="connsiteX0" fmla="*/ 385191 w 385190"/>
                    <a:gd name="connsiteY0" fmla="*/ 192596 h 385190"/>
                    <a:gd name="connsiteX1" fmla="*/ 192595 w 385190"/>
                    <a:gd name="connsiteY1" fmla="*/ 385191 h 385190"/>
                    <a:gd name="connsiteX2" fmla="*/ 0 w 385190"/>
                    <a:gd name="connsiteY2" fmla="*/ 192595 h 385190"/>
                    <a:gd name="connsiteX3" fmla="*/ 192596 w 385190"/>
                    <a:gd name="connsiteY3" fmla="*/ 0 h 385190"/>
                    <a:gd name="connsiteX4" fmla="*/ 192786 w 385190"/>
                    <a:gd name="connsiteY4" fmla="*/ 0 h 38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190" h="385190">
                      <a:moveTo>
                        <a:pt x="385191" y="192596"/>
                      </a:moveTo>
                      <a:cubicBezTo>
                        <a:pt x="385191" y="298963"/>
                        <a:pt x="298963" y="385191"/>
                        <a:pt x="192595" y="385191"/>
                      </a:cubicBezTo>
                      <a:cubicBezTo>
                        <a:pt x="86228" y="385191"/>
                        <a:pt x="0" y="298963"/>
                        <a:pt x="0" y="192595"/>
                      </a:cubicBezTo>
                      <a:cubicBezTo>
                        <a:pt x="0" y="86228"/>
                        <a:pt x="86228" y="0"/>
                        <a:pt x="192596" y="0"/>
                      </a:cubicBezTo>
                      <a:cubicBezTo>
                        <a:pt x="192659" y="0"/>
                        <a:pt x="192723" y="0"/>
                        <a:pt x="192786" y="0"/>
                      </a:cubicBezTo>
                    </a:path>
                  </a:pathLst>
                </a:custGeom>
                <a:noFill/>
                <a:ln w="28575" cap="flat">
                  <a:solidFill>
                    <a:schemeClr val="tx1"/>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857B659A-2E71-42AE-A811-30B8B6135F80}"/>
                    </a:ext>
                  </a:extLst>
                </p:cNvPr>
                <p:cNvSpPr/>
                <p:nvPr/>
              </p:nvSpPr>
              <p:spPr>
                <a:xfrm>
                  <a:off x="1995888" y="9873615"/>
                  <a:ext cx="71056" cy="9525"/>
                </a:xfrm>
                <a:custGeom>
                  <a:avLst/>
                  <a:gdLst>
                    <a:gd name="connsiteX0" fmla="*/ 0 w 71056"/>
                    <a:gd name="connsiteY0" fmla="*/ 0 h 9525"/>
                    <a:gd name="connsiteX1" fmla="*/ 71056 w 71056"/>
                    <a:gd name="connsiteY1" fmla="*/ 0 h 9525"/>
                  </a:gdLst>
                  <a:ahLst/>
                  <a:cxnLst>
                    <a:cxn ang="0">
                      <a:pos x="connsiteX0" y="connsiteY0"/>
                    </a:cxn>
                    <a:cxn ang="0">
                      <a:pos x="connsiteX1" y="connsiteY1"/>
                    </a:cxn>
                  </a:cxnLst>
                  <a:rect l="l" t="t" r="r" b="b"/>
                  <a:pathLst>
                    <a:path w="71056" h="9525">
                      <a:moveTo>
                        <a:pt x="0" y="0"/>
                      </a:moveTo>
                      <a:lnTo>
                        <a:pt x="71056" y="0"/>
                      </a:lnTo>
                    </a:path>
                  </a:pathLst>
                </a:custGeom>
                <a:ln w="28575" cap="flat">
                  <a:solidFill>
                    <a:schemeClr val="tx1"/>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ACCA3C9D-A6C9-4C36-8B5F-99569DB044D3}"/>
                    </a:ext>
                  </a:extLst>
                </p:cNvPr>
                <p:cNvSpPr/>
                <p:nvPr/>
              </p:nvSpPr>
              <p:spPr>
                <a:xfrm>
                  <a:off x="2250205" y="9807797"/>
                  <a:ext cx="101060" cy="196310"/>
                </a:xfrm>
                <a:custGeom>
                  <a:avLst/>
                  <a:gdLst>
                    <a:gd name="connsiteX0" fmla="*/ 0 w 101060"/>
                    <a:gd name="connsiteY0" fmla="*/ 196310 h 196310"/>
                    <a:gd name="connsiteX1" fmla="*/ 101060 w 101060"/>
                    <a:gd name="connsiteY1" fmla="*/ 114205 h 196310"/>
                    <a:gd name="connsiteX2" fmla="*/ 101060 w 101060"/>
                    <a:gd name="connsiteY2" fmla="*/ 0 h 196310"/>
                  </a:gdLst>
                  <a:ahLst/>
                  <a:cxnLst>
                    <a:cxn ang="0">
                      <a:pos x="connsiteX0" y="connsiteY0"/>
                    </a:cxn>
                    <a:cxn ang="0">
                      <a:pos x="connsiteX1" y="connsiteY1"/>
                    </a:cxn>
                    <a:cxn ang="0">
                      <a:pos x="connsiteX2" y="connsiteY2"/>
                    </a:cxn>
                  </a:cxnLst>
                  <a:rect l="l" t="t" r="r" b="b"/>
                  <a:pathLst>
                    <a:path w="101060" h="196310">
                      <a:moveTo>
                        <a:pt x="0" y="196310"/>
                      </a:moveTo>
                      <a:lnTo>
                        <a:pt x="101060" y="114205"/>
                      </a:lnTo>
                      <a:lnTo>
                        <a:pt x="101060" y="0"/>
                      </a:lnTo>
                    </a:path>
                  </a:pathLst>
                </a:custGeom>
                <a:noFill/>
                <a:ln w="28575" cap="flat">
                  <a:solidFill>
                    <a:schemeClr val="tx1"/>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E2A6E6ED-CB7C-4EFB-A54D-06B38F6F7721}"/>
                    </a:ext>
                  </a:extLst>
                </p:cNvPr>
                <p:cNvSpPr/>
                <p:nvPr/>
              </p:nvSpPr>
              <p:spPr>
                <a:xfrm>
                  <a:off x="2540623" y="10278332"/>
                  <a:ext cx="414432" cy="9525"/>
                </a:xfrm>
                <a:custGeom>
                  <a:avLst/>
                  <a:gdLst>
                    <a:gd name="connsiteX0" fmla="*/ 414433 w 414432"/>
                    <a:gd name="connsiteY0" fmla="*/ 0 h 9525"/>
                    <a:gd name="connsiteX1" fmla="*/ 0 w 414432"/>
                    <a:gd name="connsiteY1" fmla="*/ 0 h 9525"/>
                  </a:gdLst>
                  <a:ahLst/>
                  <a:cxnLst>
                    <a:cxn ang="0">
                      <a:pos x="connsiteX0" y="connsiteY0"/>
                    </a:cxn>
                    <a:cxn ang="0">
                      <a:pos x="connsiteX1" y="connsiteY1"/>
                    </a:cxn>
                  </a:cxnLst>
                  <a:rect l="l" t="t" r="r" b="b"/>
                  <a:pathLst>
                    <a:path w="414432" h="9525">
                      <a:moveTo>
                        <a:pt x="414433" y="0"/>
                      </a:moveTo>
                      <a:lnTo>
                        <a:pt x="0" y="0"/>
                      </a:lnTo>
                    </a:path>
                  </a:pathLst>
                </a:custGeom>
                <a:ln w="28575" cap="flat">
                  <a:solidFill>
                    <a:schemeClr val="tx1"/>
                  </a:solid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896D53E0-1721-4703-8D71-89DE702AC81D}"/>
                    </a:ext>
                  </a:extLst>
                </p:cNvPr>
                <p:cNvSpPr/>
                <p:nvPr/>
              </p:nvSpPr>
              <p:spPr>
                <a:xfrm>
                  <a:off x="2469566" y="10266426"/>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28575" cap="flat">
                  <a:solidFill>
                    <a:schemeClr val="tx1"/>
                  </a:solid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A576AE7E-D120-42E9-A201-DFA10B4A3B7E}"/>
                    </a:ext>
                  </a:extLst>
                </p:cNvPr>
                <p:cNvSpPr/>
                <p:nvPr/>
              </p:nvSpPr>
              <p:spPr>
                <a:xfrm>
                  <a:off x="2540623" y="10361199"/>
                  <a:ext cx="260508" cy="9525"/>
                </a:xfrm>
                <a:custGeom>
                  <a:avLst/>
                  <a:gdLst>
                    <a:gd name="connsiteX0" fmla="*/ 260509 w 260508"/>
                    <a:gd name="connsiteY0" fmla="*/ 0 h 9525"/>
                    <a:gd name="connsiteX1" fmla="*/ 0 w 260508"/>
                    <a:gd name="connsiteY1" fmla="*/ 0 h 9525"/>
                  </a:gdLst>
                  <a:ahLst/>
                  <a:cxnLst>
                    <a:cxn ang="0">
                      <a:pos x="connsiteX0" y="connsiteY0"/>
                    </a:cxn>
                    <a:cxn ang="0">
                      <a:pos x="connsiteX1" y="connsiteY1"/>
                    </a:cxn>
                  </a:cxnLst>
                  <a:rect l="l" t="t" r="r" b="b"/>
                  <a:pathLst>
                    <a:path w="260508" h="9525">
                      <a:moveTo>
                        <a:pt x="260509" y="0"/>
                      </a:moveTo>
                      <a:lnTo>
                        <a:pt x="0" y="0"/>
                      </a:lnTo>
                    </a:path>
                  </a:pathLst>
                </a:custGeom>
                <a:ln w="28575" cap="flat">
                  <a:solidFill>
                    <a:schemeClr val="tx1"/>
                  </a:solid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3AF683C-DDCE-4005-A74F-4D66D6D58797}"/>
                    </a:ext>
                  </a:extLst>
                </p:cNvPr>
                <p:cNvSpPr/>
                <p:nvPr/>
              </p:nvSpPr>
              <p:spPr>
                <a:xfrm>
                  <a:off x="2469566" y="10349293"/>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28575" cap="flat">
                  <a:solidFill>
                    <a:schemeClr val="tx1"/>
                  </a:solid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789C5D17-0279-4285-AE44-70717B7E1F97}"/>
                    </a:ext>
                  </a:extLst>
                </p:cNvPr>
                <p:cNvSpPr/>
                <p:nvPr/>
              </p:nvSpPr>
              <p:spPr>
                <a:xfrm>
                  <a:off x="2576151" y="10112502"/>
                  <a:ext cx="497300" cy="9525"/>
                </a:xfrm>
                <a:custGeom>
                  <a:avLst/>
                  <a:gdLst>
                    <a:gd name="connsiteX0" fmla="*/ 497300 w 497300"/>
                    <a:gd name="connsiteY0" fmla="*/ 0 h 9525"/>
                    <a:gd name="connsiteX1" fmla="*/ 0 w 497300"/>
                    <a:gd name="connsiteY1" fmla="*/ 0 h 9525"/>
                  </a:gdLst>
                  <a:ahLst/>
                  <a:cxnLst>
                    <a:cxn ang="0">
                      <a:pos x="connsiteX0" y="connsiteY0"/>
                    </a:cxn>
                    <a:cxn ang="0">
                      <a:pos x="connsiteX1" y="connsiteY1"/>
                    </a:cxn>
                  </a:cxnLst>
                  <a:rect l="l" t="t" r="r" b="b"/>
                  <a:pathLst>
                    <a:path w="497300" h="9525">
                      <a:moveTo>
                        <a:pt x="497300" y="0"/>
                      </a:moveTo>
                      <a:lnTo>
                        <a:pt x="0" y="0"/>
                      </a:lnTo>
                    </a:path>
                  </a:pathLst>
                </a:custGeom>
                <a:ln w="28575" cap="flat">
                  <a:solidFill>
                    <a:schemeClr val="tx1"/>
                  </a:solid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827B67A4-D446-4F32-A785-41A5D0F0BAA2}"/>
                    </a:ext>
                  </a:extLst>
                </p:cNvPr>
                <p:cNvSpPr/>
                <p:nvPr/>
              </p:nvSpPr>
              <p:spPr>
                <a:xfrm>
                  <a:off x="2540623" y="10195369"/>
                  <a:ext cx="438149" cy="9525"/>
                </a:xfrm>
                <a:custGeom>
                  <a:avLst/>
                  <a:gdLst>
                    <a:gd name="connsiteX0" fmla="*/ 438150 w 438149"/>
                    <a:gd name="connsiteY0" fmla="*/ 0 h 9525"/>
                    <a:gd name="connsiteX1" fmla="*/ 0 w 438149"/>
                    <a:gd name="connsiteY1" fmla="*/ 0 h 9525"/>
                  </a:gdLst>
                  <a:ahLst/>
                  <a:cxnLst>
                    <a:cxn ang="0">
                      <a:pos x="connsiteX0" y="connsiteY0"/>
                    </a:cxn>
                    <a:cxn ang="0">
                      <a:pos x="connsiteX1" y="connsiteY1"/>
                    </a:cxn>
                  </a:cxnLst>
                  <a:rect l="l" t="t" r="r" b="b"/>
                  <a:pathLst>
                    <a:path w="438149" h="9525">
                      <a:moveTo>
                        <a:pt x="438150" y="0"/>
                      </a:moveTo>
                      <a:lnTo>
                        <a:pt x="0" y="0"/>
                      </a:lnTo>
                    </a:path>
                  </a:pathLst>
                </a:custGeom>
                <a:ln w="28575" cap="flat">
                  <a:solidFill>
                    <a:schemeClr val="tx1"/>
                  </a:solid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EBFAC17A-EE69-4719-8802-6A84A762E177}"/>
                    </a:ext>
                  </a:extLst>
                </p:cNvPr>
                <p:cNvSpPr/>
                <p:nvPr/>
              </p:nvSpPr>
              <p:spPr>
                <a:xfrm>
                  <a:off x="2469566" y="10183558"/>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28575" cap="flat">
                  <a:solidFill>
                    <a:schemeClr val="tx1"/>
                  </a:solid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45C37B9-1F74-4CDE-BB2C-E3C8E24EC50D}"/>
                    </a:ext>
                  </a:extLst>
                </p:cNvPr>
                <p:cNvSpPr/>
                <p:nvPr/>
              </p:nvSpPr>
              <p:spPr>
                <a:xfrm>
                  <a:off x="2540623" y="10444067"/>
                  <a:ext cx="213169" cy="9525"/>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28575" cap="flat">
                  <a:solidFill>
                    <a:schemeClr val="tx1"/>
                  </a:solid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08973352-13D8-41DA-A64D-3E90570EC4DA}"/>
                    </a:ext>
                  </a:extLst>
                </p:cNvPr>
                <p:cNvSpPr/>
                <p:nvPr/>
              </p:nvSpPr>
              <p:spPr>
                <a:xfrm>
                  <a:off x="2469566" y="10432256"/>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28575" cap="flat">
                  <a:solidFill>
                    <a:schemeClr val="tx1"/>
                  </a:solid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47FA1739-A3AE-454C-8C40-D02F003A1231}"/>
                    </a:ext>
                  </a:extLst>
                </p:cNvPr>
                <p:cNvSpPr/>
                <p:nvPr/>
              </p:nvSpPr>
              <p:spPr>
                <a:xfrm>
                  <a:off x="2540623" y="10526934"/>
                  <a:ext cx="213169" cy="9525"/>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28575" cap="flat">
                  <a:solidFill>
                    <a:schemeClr val="tx1"/>
                  </a:solid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9728384-4BC5-4C55-8CC8-3CD080B79ADF}"/>
                    </a:ext>
                  </a:extLst>
                </p:cNvPr>
                <p:cNvSpPr/>
                <p:nvPr/>
              </p:nvSpPr>
              <p:spPr>
                <a:xfrm>
                  <a:off x="2469566" y="10515123"/>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28575" cap="flat">
                  <a:solidFill>
                    <a:schemeClr val="tx1"/>
                  </a:solidFill>
                  <a:prstDash val="solid"/>
                  <a:miter/>
                </a:ln>
              </p:spPr>
              <p:txBody>
                <a:bodyPr rtlCol="0" anchor="ctr"/>
                <a:lstStyle/>
                <a:p>
                  <a:endParaRPr lang="en-US" dirty="0"/>
                </a:p>
              </p:txBody>
            </p:sp>
          </p:grpSp>
          <p:grpSp>
            <p:nvGrpSpPr>
              <p:cNvPr id="104" name="Graphic 4953">
                <a:extLst>
                  <a:ext uri="{FF2B5EF4-FFF2-40B4-BE49-F238E27FC236}">
                    <a16:creationId xmlns:a16="http://schemas.microsoft.com/office/drawing/2014/main" id="{F7242459-453D-40F9-BC76-AFDBD523B73F}"/>
                  </a:ext>
                </a:extLst>
              </p:cNvPr>
              <p:cNvGrpSpPr/>
              <p:nvPr/>
            </p:nvGrpSpPr>
            <p:grpSpPr>
              <a:xfrm>
                <a:off x="5543328" y="3564910"/>
                <a:ext cx="551207" cy="551207"/>
                <a:chOff x="19692781" y="2476500"/>
                <a:chExt cx="1905000" cy="1905000"/>
              </a:xfrm>
            </p:grpSpPr>
            <p:sp>
              <p:nvSpPr>
                <p:cNvPr id="105" name="Freeform: Shape 104">
                  <a:extLst>
                    <a:ext uri="{FF2B5EF4-FFF2-40B4-BE49-F238E27FC236}">
                      <a16:creationId xmlns:a16="http://schemas.microsoft.com/office/drawing/2014/main" id="{3DC6FCF7-6C5D-4141-A3E6-899ADF214E23}"/>
                    </a:ext>
                  </a:extLst>
                </p:cNvPr>
                <p:cNvSpPr/>
                <p:nvPr/>
              </p:nvSpPr>
              <p:spPr>
                <a:xfrm>
                  <a:off x="20183604" y="2800921"/>
                  <a:ext cx="923259" cy="1255490"/>
                </a:xfrm>
                <a:custGeom>
                  <a:avLst/>
                  <a:gdLst>
                    <a:gd name="connsiteX0" fmla="*/ 649224 w 923259"/>
                    <a:gd name="connsiteY0" fmla="*/ 263652 h 1255490"/>
                    <a:gd name="connsiteX1" fmla="*/ 783336 w 923259"/>
                    <a:gd name="connsiteY1" fmla="*/ 6477 h 1255490"/>
                    <a:gd name="connsiteX2" fmla="*/ 560165 w 923259"/>
                    <a:gd name="connsiteY2" fmla="*/ 44577 h 1255490"/>
                    <a:gd name="connsiteX3" fmla="*/ 473488 w 923259"/>
                    <a:gd name="connsiteY3" fmla="*/ 0 h 1255490"/>
                    <a:gd name="connsiteX4" fmla="*/ 384429 w 923259"/>
                    <a:gd name="connsiteY4" fmla="*/ 44577 h 1255490"/>
                    <a:gd name="connsiteX5" fmla="*/ 384429 w 923259"/>
                    <a:gd name="connsiteY5" fmla="*/ 43339 h 1255490"/>
                    <a:gd name="connsiteX6" fmla="*/ 157544 w 923259"/>
                    <a:gd name="connsiteY6" fmla="*/ 4381 h 1255490"/>
                    <a:gd name="connsiteX7" fmla="*/ 285369 w 923259"/>
                    <a:gd name="connsiteY7" fmla="*/ 264890 h 1255490"/>
                    <a:gd name="connsiteX8" fmla="*/ 916686 w 923259"/>
                    <a:gd name="connsiteY8" fmla="*/ 787527 h 1255490"/>
                    <a:gd name="connsiteX9" fmla="*/ 641128 w 923259"/>
                    <a:gd name="connsiteY9" fmla="*/ 371856 h 1255490"/>
                    <a:gd name="connsiteX10" fmla="*/ 277273 w 923259"/>
                    <a:gd name="connsiteY10" fmla="*/ 373094 h 1255490"/>
                    <a:gd name="connsiteX11" fmla="*/ 174403 w 923259"/>
                    <a:gd name="connsiteY11" fmla="*/ 470535 h 1255490"/>
                    <a:gd name="connsiteX12" fmla="*/ 918972 w 923259"/>
                    <a:gd name="connsiteY12" fmla="*/ 918210 h 1255490"/>
                    <a:gd name="connsiteX13" fmla="*/ 923258 w 923259"/>
                    <a:gd name="connsiteY13" fmla="*/ 854488 h 1255490"/>
                    <a:gd name="connsiteX14" fmla="*/ 921353 w 923259"/>
                    <a:gd name="connsiteY14" fmla="*/ 820198 h 1255490"/>
                    <a:gd name="connsiteX15" fmla="*/ 61627 w 923259"/>
                    <a:gd name="connsiteY15" fmla="*/ 632079 h 1255490"/>
                    <a:gd name="connsiteX16" fmla="*/ 0 w 923259"/>
                    <a:gd name="connsiteY16" fmla="*/ 854488 h 1255490"/>
                    <a:gd name="connsiteX17" fmla="*/ 461582 w 923259"/>
                    <a:gd name="connsiteY17" fmla="*/ 1255490 h 1255490"/>
                    <a:gd name="connsiteX18" fmla="*/ 909257 w 923259"/>
                    <a:gd name="connsiteY18" fmla="*/ 965740 h 1255490"/>
                    <a:gd name="connsiteX19" fmla="*/ 133350 w 923259"/>
                    <a:gd name="connsiteY19" fmla="*/ 520351 h 1255490"/>
                    <a:gd name="connsiteX20" fmla="*/ 79915 w 923259"/>
                    <a:gd name="connsiteY20" fmla="*/ 599504 h 1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259" h="1255490">
                      <a:moveTo>
                        <a:pt x="649224" y="263652"/>
                      </a:moveTo>
                      <a:cubicBezTo>
                        <a:pt x="713613" y="127540"/>
                        <a:pt x="783336" y="6477"/>
                        <a:pt x="783336" y="6477"/>
                      </a:cubicBezTo>
                      <a:lnTo>
                        <a:pt x="560165" y="44577"/>
                      </a:lnTo>
                      <a:lnTo>
                        <a:pt x="473488" y="0"/>
                      </a:lnTo>
                      <a:cubicBezTo>
                        <a:pt x="473488" y="0"/>
                        <a:pt x="387763" y="42100"/>
                        <a:pt x="384429" y="44577"/>
                      </a:cubicBezTo>
                      <a:lnTo>
                        <a:pt x="384429" y="43339"/>
                      </a:lnTo>
                      <a:lnTo>
                        <a:pt x="157544" y="4381"/>
                      </a:lnTo>
                      <a:cubicBezTo>
                        <a:pt x="157544" y="4381"/>
                        <a:pt x="238411" y="169640"/>
                        <a:pt x="285369" y="264890"/>
                      </a:cubicBezTo>
                      <a:close/>
                      <a:moveTo>
                        <a:pt x="916686" y="787527"/>
                      </a:moveTo>
                      <a:cubicBezTo>
                        <a:pt x="887540" y="631031"/>
                        <a:pt x="766477" y="469201"/>
                        <a:pt x="641128" y="371856"/>
                      </a:cubicBezTo>
                      <a:lnTo>
                        <a:pt x="277273" y="373094"/>
                      </a:lnTo>
                      <a:cubicBezTo>
                        <a:pt x="240249" y="402561"/>
                        <a:pt x="205832" y="435162"/>
                        <a:pt x="174403" y="470535"/>
                      </a:cubicBezTo>
                      <a:moveTo>
                        <a:pt x="918972" y="918210"/>
                      </a:moveTo>
                      <a:cubicBezTo>
                        <a:pt x="921869" y="897094"/>
                        <a:pt x="923302" y="875802"/>
                        <a:pt x="923258" y="854488"/>
                      </a:cubicBezTo>
                      <a:cubicBezTo>
                        <a:pt x="923236" y="843032"/>
                        <a:pt x="922600" y="831586"/>
                        <a:pt x="921353" y="820198"/>
                      </a:cubicBezTo>
                      <a:moveTo>
                        <a:pt x="61627" y="632079"/>
                      </a:moveTo>
                      <a:cubicBezTo>
                        <a:pt x="23527" y="704469"/>
                        <a:pt x="0" y="781145"/>
                        <a:pt x="0" y="854488"/>
                      </a:cubicBezTo>
                      <a:cubicBezTo>
                        <a:pt x="0" y="1098233"/>
                        <a:pt x="180975" y="1255490"/>
                        <a:pt x="461582" y="1255490"/>
                      </a:cubicBezTo>
                      <a:cubicBezTo>
                        <a:pt x="697040" y="1255490"/>
                        <a:pt x="862108" y="1145000"/>
                        <a:pt x="909257" y="965740"/>
                      </a:cubicBezTo>
                      <a:moveTo>
                        <a:pt x="133350" y="520351"/>
                      </a:moveTo>
                      <a:cubicBezTo>
                        <a:pt x="113996" y="545661"/>
                        <a:pt x="96154" y="572091"/>
                        <a:pt x="79915" y="599504"/>
                      </a:cubicBezTo>
                    </a:path>
                  </a:pathLst>
                </a:custGeom>
                <a:noFill/>
                <a:ln w="28575"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81ABE9FE-7334-438B-8CE6-F0A8C2ECA180}"/>
                    </a:ext>
                  </a:extLst>
                </p:cNvPr>
                <p:cNvSpPr/>
                <p:nvPr/>
              </p:nvSpPr>
              <p:spPr>
                <a:xfrm>
                  <a:off x="20527647" y="3352514"/>
                  <a:ext cx="257175" cy="514350"/>
                </a:xfrm>
                <a:custGeom>
                  <a:avLst/>
                  <a:gdLst>
                    <a:gd name="connsiteX0" fmla="*/ 0 w 257175"/>
                    <a:gd name="connsiteY0" fmla="*/ 385763 h 514350"/>
                    <a:gd name="connsiteX1" fmla="*/ 128588 w 257175"/>
                    <a:gd name="connsiteY1" fmla="*/ 514350 h 514350"/>
                    <a:gd name="connsiteX2" fmla="*/ 257175 w 257175"/>
                    <a:gd name="connsiteY2" fmla="*/ 385763 h 514350"/>
                    <a:gd name="connsiteX3" fmla="*/ 128588 w 257175"/>
                    <a:gd name="connsiteY3" fmla="*/ 257175 h 514350"/>
                    <a:gd name="connsiteX4" fmla="*/ 0 w 257175"/>
                    <a:gd name="connsiteY4" fmla="*/ 128588 h 514350"/>
                    <a:gd name="connsiteX5" fmla="*/ 128588 w 257175"/>
                    <a:gd name="connsiteY5" fmla="*/ 0 h 514350"/>
                    <a:gd name="connsiteX6" fmla="*/ 257175 w 257175"/>
                    <a:gd name="connsiteY6" fmla="*/ 12858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514350">
                      <a:moveTo>
                        <a:pt x="0" y="385763"/>
                      </a:moveTo>
                      <a:cubicBezTo>
                        <a:pt x="0" y="456779"/>
                        <a:pt x="57571" y="514350"/>
                        <a:pt x="128588" y="514350"/>
                      </a:cubicBezTo>
                      <a:cubicBezTo>
                        <a:pt x="199604" y="514350"/>
                        <a:pt x="257175" y="456779"/>
                        <a:pt x="257175" y="385763"/>
                      </a:cubicBezTo>
                      <a:cubicBezTo>
                        <a:pt x="257175" y="314706"/>
                        <a:pt x="198692" y="268891"/>
                        <a:pt x="128588" y="257175"/>
                      </a:cubicBezTo>
                      <a:cubicBezTo>
                        <a:pt x="58483" y="245459"/>
                        <a:pt x="0" y="200025"/>
                        <a:pt x="0" y="128588"/>
                      </a:cubicBezTo>
                      <a:cubicBezTo>
                        <a:pt x="0" y="57571"/>
                        <a:pt x="57571" y="0"/>
                        <a:pt x="128588" y="0"/>
                      </a:cubicBezTo>
                      <a:cubicBezTo>
                        <a:pt x="199604" y="0"/>
                        <a:pt x="257175" y="57571"/>
                        <a:pt x="257175" y="128588"/>
                      </a:cubicBezTo>
                    </a:path>
                  </a:pathLst>
                </a:custGeom>
                <a:noFill/>
                <a:ln w="28575"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ED3C503D-71BD-4128-9F02-BEE1FDEBB966}"/>
                    </a:ext>
                  </a:extLst>
                </p:cNvPr>
                <p:cNvSpPr/>
                <p:nvPr/>
              </p:nvSpPr>
              <p:spPr>
                <a:xfrm>
                  <a:off x="20667950" y="3294030"/>
                  <a:ext cx="9525" cy="65465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28575" cap="flat">
                  <a:solidFill>
                    <a:schemeClr val="tx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03B64057-7489-4F84-B0C1-11DAFA449AB7}"/>
                    </a:ext>
                  </a:extLst>
                </p:cNvPr>
                <p:cNvSpPr/>
                <p:nvPr/>
              </p:nvSpPr>
              <p:spPr>
                <a:xfrm>
                  <a:off x="20442684" y="3039903"/>
                  <a:ext cx="659796" cy="77239"/>
                </a:xfrm>
                <a:custGeom>
                  <a:avLst/>
                  <a:gdLst>
                    <a:gd name="connsiteX0" fmla="*/ 0 w 659796"/>
                    <a:gd name="connsiteY0" fmla="*/ 77152 h 77239"/>
                    <a:gd name="connsiteX1" fmla="*/ 414338 w 659796"/>
                    <a:gd name="connsiteY1" fmla="*/ 77152 h 77239"/>
                    <a:gd name="connsiteX2" fmla="*/ 542925 w 659796"/>
                    <a:gd name="connsiteY2" fmla="*/ 33718 h 77239"/>
                    <a:gd name="connsiteX3" fmla="*/ 659797 w 659796"/>
                    <a:gd name="connsiteY3" fmla="*/ 0 h 77239"/>
                  </a:gdLst>
                  <a:ahLst/>
                  <a:cxnLst>
                    <a:cxn ang="0">
                      <a:pos x="connsiteX0" y="connsiteY0"/>
                    </a:cxn>
                    <a:cxn ang="0">
                      <a:pos x="connsiteX1" y="connsiteY1"/>
                    </a:cxn>
                    <a:cxn ang="0">
                      <a:pos x="connsiteX2" y="connsiteY2"/>
                    </a:cxn>
                    <a:cxn ang="0">
                      <a:pos x="connsiteX3" y="connsiteY3"/>
                    </a:cxn>
                  </a:cxnLst>
                  <a:rect l="l" t="t" r="r" b="b"/>
                  <a:pathLst>
                    <a:path w="659796" h="77239">
                      <a:moveTo>
                        <a:pt x="0" y="77152"/>
                      </a:moveTo>
                      <a:lnTo>
                        <a:pt x="414338" y="77152"/>
                      </a:lnTo>
                      <a:cubicBezTo>
                        <a:pt x="414338" y="77152"/>
                        <a:pt x="489871" y="-54007"/>
                        <a:pt x="542925" y="33718"/>
                      </a:cubicBezTo>
                      <a:cubicBezTo>
                        <a:pt x="589312" y="110490"/>
                        <a:pt x="659797" y="77152"/>
                        <a:pt x="659797" y="0"/>
                      </a:cubicBezTo>
                    </a:path>
                  </a:pathLst>
                </a:custGeom>
                <a:noFill/>
                <a:ln w="28575" cap="flat">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06DE60FB-41C7-4C93-A3FD-E9F6A20B763E}"/>
                    </a:ext>
                  </a:extLst>
                </p:cNvPr>
                <p:cNvSpPr/>
                <p:nvPr/>
              </p:nvSpPr>
              <p:spPr>
                <a:xfrm>
                  <a:off x="20919537" y="3122580"/>
                  <a:ext cx="180714" cy="171450"/>
                </a:xfrm>
                <a:custGeom>
                  <a:avLst/>
                  <a:gdLst>
                    <a:gd name="connsiteX0" fmla="*/ 540 w 180714"/>
                    <a:gd name="connsiteY0" fmla="*/ 0 h 171450"/>
                    <a:gd name="connsiteX1" fmla="*/ 96457 w 180714"/>
                    <a:gd name="connsiteY1" fmla="*/ 62484 h 171450"/>
                    <a:gd name="connsiteX2" fmla="*/ 151797 w 180714"/>
                    <a:gd name="connsiteY2" fmla="*/ 171450 h 171450"/>
                  </a:gdLst>
                  <a:ahLst/>
                  <a:cxnLst>
                    <a:cxn ang="0">
                      <a:pos x="connsiteX0" y="connsiteY0"/>
                    </a:cxn>
                    <a:cxn ang="0">
                      <a:pos x="connsiteX1" y="connsiteY1"/>
                    </a:cxn>
                    <a:cxn ang="0">
                      <a:pos x="connsiteX2" y="connsiteY2"/>
                    </a:cxn>
                  </a:cxnLst>
                  <a:rect l="l" t="t" r="r" b="b"/>
                  <a:pathLst>
                    <a:path w="180714" h="171450">
                      <a:moveTo>
                        <a:pt x="540" y="0"/>
                      </a:moveTo>
                      <a:cubicBezTo>
                        <a:pt x="540" y="0"/>
                        <a:pt x="-13081" y="115919"/>
                        <a:pt x="96457" y="62484"/>
                      </a:cubicBezTo>
                      <a:cubicBezTo>
                        <a:pt x="169799" y="27051"/>
                        <a:pt x="212472" y="135731"/>
                        <a:pt x="151797" y="171450"/>
                      </a:cubicBezTo>
                    </a:path>
                  </a:pathLst>
                </a:custGeom>
                <a:noFill/>
                <a:ln w="28575" cap="flat">
                  <a:solidFill>
                    <a:schemeClr val="tx1"/>
                  </a:solidFill>
                  <a:prstDash val="solid"/>
                  <a:round/>
                </a:ln>
              </p:spPr>
              <p:txBody>
                <a:bodyPr rtlCol="0" anchor="ctr"/>
                <a:lstStyle/>
                <a:p>
                  <a:endParaRPr lang="en-US" dirty="0"/>
                </a:p>
              </p:txBody>
            </p:sp>
          </p:grpSp>
          <p:grpSp>
            <p:nvGrpSpPr>
              <p:cNvPr id="110" name="Graphic 244">
                <a:extLst>
                  <a:ext uri="{FF2B5EF4-FFF2-40B4-BE49-F238E27FC236}">
                    <a16:creationId xmlns:a16="http://schemas.microsoft.com/office/drawing/2014/main" id="{4AA1991D-8C26-4DE1-AB3B-D31D1B642881}"/>
                  </a:ext>
                </a:extLst>
              </p:cNvPr>
              <p:cNvGrpSpPr/>
              <p:nvPr/>
            </p:nvGrpSpPr>
            <p:grpSpPr>
              <a:xfrm>
                <a:off x="5541774" y="4501501"/>
                <a:ext cx="554315" cy="554315"/>
                <a:chOff x="7529424" y="322847"/>
                <a:chExt cx="643689" cy="643689"/>
              </a:xfrm>
            </p:grpSpPr>
            <p:sp>
              <p:nvSpPr>
                <p:cNvPr id="111" name="Freeform: Shape 110">
                  <a:extLst>
                    <a:ext uri="{FF2B5EF4-FFF2-40B4-BE49-F238E27FC236}">
                      <a16:creationId xmlns:a16="http://schemas.microsoft.com/office/drawing/2014/main" id="{BB5598C1-5B13-43C1-A551-A212B61CBD20}"/>
                    </a:ext>
                  </a:extLst>
                </p:cNvPr>
                <p:cNvSpPr/>
                <p:nvPr/>
              </p:nvSpPr>
              <p:spPr>
                <a:xfrm>
                  <a:off x="7600230" y="796280"/>
                  <a:ext cx="485985" cy="41840"/>
                </a:xfrm>
                <a:custGeom>
                  <a:avLst/>
                  <a:gdLst>
                    <a:gd name="connsiteX0" fmla="*/ 4828 w 485985"/>
                    <a:gd name="connsiteY0" fmla="*/ 4828 h 41839"/>
                    <a:gd name="connsiteX1" fmla="*/ 4828 w 485985"/>
                    <a:gd name="connsiteY1" fmla="*/ 28644 h 41839"/>
                    <a:gd name="connsiteX2" fmla="*/ 6437 w 485985"/>
                    <a:gd name="connsiteY2" fmla="*/ 29932 h 41839"/>
                    <a:gd name="connsiteX3" fmla="*/ 33150 w 485985"/>
                    <a:gd name="connsiteY3" fmla="*/ 38943 h 41839"/>
                    <a:gd name="connsiteX4" fmla="*/ 457663 w 485985"/>
                    <a:gd name="connsiteY4" fmla="*/ 38943 h 41839"/>
                    <a:gd name="connsiteX5" fmla="*/ 479870 w 485985"/>
                    <a:gd name="connsiteY5" fmla="*/ 31219 h 41839"/>
                    <a:gd name="connsiteX6" fmla="*/ 483089 w 485985"/>
                    <a:gd name="connsiteY6" fmla="*/ 28644 h 41839"/>
                    <a:gd name="connsiteX7" fmla="*/ 483089 w 485985"/>
                    <a:gd name="connsiteY7" fmla="*/ 4828 h 41839"/>
                    <a:gd name="connsiteX8" fmla="*/ 4828 w 485985"/>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985" h="41839">
                      <a:moveTo>
                        <a:pt x="4828" y="4828"/>
                      </a:moveTo>
                      <a:lnTo>
                        <a:pt x="4828" y="28644"/>
                      </a:lnTo>
                      <a:lnTo>
                        <a:pt x="6437" y="29932"/>
                      </a:lnTo>
                      <a:cubicBezTo>
                        <a:pt x="14161" y="35725"/>
                        <a:pt x="23495" y="38943"/>
                        <a:pt x="33150" y="38943"/>
                      </a:cubicBezTo>
                      <a:lnTo>
                        <a:pt x="457663" y="38943"/>
                      </a:lnTo>
                      <a:cubicBezTo>
                        <a:pt x="465709" y="38943"/>
                        <a:pt x="473433" y="36368"/>
                        <a:pt x="479870" y="31219"/>
                      </a:cubicBezTo>
                      <a:lnTo>
                        <a:pt x="483089" y="28644"/>
                      </a:lnTo>
                      <a:lnTo>
                        <a:pt x="483089" y="4828"/>
                      </a:lnTo>
                      <a:lnTo>
                        <a:pt x="4828" y="4828"/>
                      </a:lnTo>
                      <a:close/>
                    </a:path>
                  </a:pathLst>
                </a:custGeom>
                <a:noFill/>
                <a:ln w="28575" cap="flat">
                  <a:solidFill>
                    <a:schemeClr val="tx1"/>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45EA6535-BB53-4FC5-8D14-68786D89B448}"/>
                    </a:ext>
                  </a:extLst>
                </p:cNvPr>
                <p:cNvSpPr/>
                <p:nvPr/>
              </p:nvSpPr>
              <p:spPr>
                <a:xfrm>
                  <a:off x="7666852" y="527862"/>
                  <a:ext cx="357247" cy="247820"/>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noFill/>
                <a:ln w="28575" cap="flat">
                  <a:solidFill>
                    <a:schemeClr val="tx1"/>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190CEF10-C59F-46F1-8EAF-D397603BED58}"/>
                    </a:ext>
                  </a:extLst>
                </p:cNvPr>
                <p:cNvSpPr/>
                <p:nvPr/>
              </p:nvSpPr>
              <p:spPr>
                <a:xfrm>
                  <a:off x="7642070" y="505333"/>
                  <a:ext cx="405524" cy="296097"/>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28575" cap="flat">
                  <a:solidFill>
                    <a:schemeClr val="tx1"/>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512D175B-71F4-4BBF-AAB6-28015DCBC2B6}"/>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28575"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EED02E74-ED91-478E-8AFB-84C76B4D7E0D}"/>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28575" cap="flat">
                  <a:solidFill>
                    <a:schemeClr val="tx1"/>
                  </a:solidFill>
                  <a:prstDash val="solid"/>
                  <a:round/>
                </a:ln>
              </p:spPr>
              <p:txBody>
                <a:bodyPr rtlCol="0" anchor="ctr"/>
                <a:lstStyle/>
                <a:p>
                  <a:endParaRPr lang="en-US" dirty="0"/>
                </a:p>
              </p:txBody>
            </p:sp>
          </p:grpSp>
          <p:grpSp>
            <p:nvGrpSpPr>
              <p:cNvPr id="116" name="Graphic 26">
                <a:extLst>
                  <a:ext uri="{FF2B5EF4-FFF2-40B4-BE49-F238E27FC236}">
                    <a16:creationId xmlns:a16="http://schemas.microsoft.com/office/drawing/2014/main" id="{D3FFACF7-4671-42C6-8AE0-05D143A6D4E9}"/>
                  </a:ext>
                </a:extLst>
              </p:cNvPr>
              <p:cNvGrpSpPr/>
              <p:nvPr/>
            </p:nvGrpSpPr>
            <p:grpSpPr>
              <a:xfrm>
                <a:off x="5541774" y="5494671"/>
                <a:ext cx="554315" cy="554315"/>
                <a:chOff x="6601769" y="3570411"/>
                <a:chExt cx="643689" cy="643689"/>
              </a:xfrm>
            </p:grpSpPr>
            <p:sp>
              <p:nvSpPr>
                <p:cNvPr id="117" name="Freeform: Shape 116">
                  <a:extLst>
                    <a:ext uri="{FF2B5EF4-FFF2-40B4-BE49-F238E27FC236}">
                      <a16:creationId xmlns:a16="http://schemas.microsoft.com/office/drawing/2014/main" id="{AAB7EA1B-8DB6-4312-B85D-C2AC21CC3534}"/>
                    </a:ext>
                  </a:extLst>
                </p:cNvPr>
                <p:cNvSpPr/>
                <p:nvPr/>
              </p:nvSpPr>
              <p:spPr>
                <a:xfrm>
                  <a:off x="6901084" y="3862002"/>
                  <a:ext cx="193107" cy="22529"/>
                </a:xfrm>
                <a:custGeom>
                  <a:avLst/>
                  <a:gdLst>
                    <a:gd name="connsiteX0" fmla="*/ 4828 w 193106"/>
                    <a:gd name="connsiteY0" fmla="*/ 4828 h 22529"/>
                    <a:gd name="connsiteX1" fmla="*/ 4828 w 193106"/>
                    <a:gd name="connsiteY1" fmla="*/ 14161 h 22529"/>
                    <a:gd name="connsiteX2" fmla="*/ 5471 w 193106"/>
                    <a:gd name="connsiteY2" fmla="*/ 14483 h 22529"/>
                    <a:gd name="connsiteX3" fmla="*/ 15770 w 193106"/>
                    <a:gd name="connsiteY3" fmla="*/ 18023 h 22529"/>
                    <a:gd name="connsiteX4" fmla="*/ 181198 w 193106"/>
                    <a:gd name="connsiteY4" fmla="*/ 18023 h 22529"/>
                    <a:gd name="connsiteX5" fmla="*/ 189888 w 193106"/>
                    <a:gd name="connsiteY5" fmla="*/ 15127 h 22529"/>
                    <a:gd name="connsiteX6" fmla="*/ 191176 w 193106"/>
                    <a:gd name="connsiteY6" fmla="*/ 14161 h 22529"/>
                    <a:gd name="connsiteX7" fmla="*/ 191176 w 193106"/>
                    <a:gd name="connsiteY7" fmla="*/ 4828 h 22529"/>
                    <a:gd name="connsiteX8" fmla="*/ 4828 w 193106"/>
                    <a:gd name="connsiteY8" fmla="*/ 4828 h 2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06" h="22529">
                      <a:moveTo>
                        <a:pt x="4828" y="4828"/>
                      </a:moveTo>
                      <a:lnTo>
                        <a:pt x="4828" y="14161"/>
                      </a:lnTo>
                      <a:lnTo>
                        <a:pt x="5471" y="14483"/>
                      </a:lnTo>
                      <a:cubicBezTo>
                        <a:pt x="8368" y="16736"/>
                        <a:pt x="12230" y="18023"/>
                        <a:pt x="15770" y="18023"/>
                      </a:cubicBezTo>
                      <a:lnTo>
                        <a:pt x="181198" y="18023"/>
                      </a:lnTo>
                      <a:cubicBezTo>
                        <a:pt x="184417" y="18023"/>
                        <a:pt x="187313" y="17058"/>
                        <a:pt x="189888" y="15127"/>
                      </a:cubicBezTo>
                      <a:lnTo>
                        <a:pt x="191176" y="14161"/>
                      </a:lnTo>
                      <a:lnTo>
                        <a:pt x="191176" y="4828"/>
                      </a:lnTo>
                      <a:lnTo>
                        <a:pt x="4828" y="4828"/>
                      </a:lnTo>
                      <a:close/>
                    </a:path>
                  </a:pathLst>
                </a:custGeom>
                <a:noFill/>
                <a:ln w="28575" cap="flat">
                  <a:solidFill>
                    <a:schemeClr val="tx1"/>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F77A8F0D-D174-42B4-B5B5-ADBB095F46B4}"/>
                    </a:ext>
                  </a:extLst>
                </p:cNvPr>
                <p:cNvSpPr/>
                <p:nvPr/>
              </p:nvSpPr>
              <p:spPr>
                <a:xfrm>
                  <a:off x="6963522" y="3775104"/>
                  <a:ext cx="32184" cy="32184"/>
                </a:xfrm>
                <a:custGeom>
                  <a:avLst/>
                  <a:gdLst>
                    <a:gd name="connsiteX0" fmla="*/ 4828 w 32184"/>
                    <a:gd name="connsiteY0" fmla="*/ 4828 h 32184"/>
                    <a:gd name="connsiteX1" fmla="*/ 28966 w 32184"/>
                    <a:gd name="connsiteY1" fmla="*/ 4828 h 32184"/>
                    <a:gd name="connsiteX2" fmla="*/ 28966 w 32184"/>
                    <a:gd name="connsiteY2" fmla="*/ 28966 h 32184"/>
                    <a:gd name="connsiteX3" fmla="*/ 4828 w 32184"/>
                    <a:gd name="connsiteY3" fmla="*/ 28966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28966" y="4828"/>
                      </a:lnTo>
                      <a:lnTo>
                        <a:pt x="28966" y="28966"/>
                      </a:lnTo>
                      <a:lnTo>
                        <a:pt x="4828" y="28966"/>
                      </a:lnTo>
                      <a:close/>
                    </a:path>
                  </a:pathLst>
                </a:custGeom>
                <a:noFill/>
                <a:ln w="28575" cap="flat">
                  <a:solidFill>
                    <a:schemeClr val="tx1"/>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0299A84D-0FDF-4309-A56B-3C4AD481020C}"/>
                    </a:ext>
                  </a:extLst>
                </p:cNvPr>
                <p:cNvSpPr/>
                <p:nvPr/>
              </p:nvSpPr>
              <p:spPr>
                <a:xfrm>
                  <a:off x="6963522" y="3811794"/>
                  <a:ext cx="32184" cy="32184"/>
                </a:xfrm>
                <a:custGeom>
                  <a:avLst/>
                  <a:gdLst>
                    <a:gd name="connsiteX0" fmla="*/ 4828 w 32184"/>
                    <a:gd name="connsiteY0" fmla="*/ 4828 h 32184"/>
                    <a:gd name="connsiteX1" fmla="*/ 28966 w 32184"/>
                    <a:gd name="connsiteY1" fmla="*/ 4828 h 32184"/>
                    <a:gd name="connsiteX2" fmla="*/ 28966 w 32184"/>
                    <a:gd name="connsiteY2" fmla="*/ 28966 h 32184"/>
                    <a:gd name="connsiteX3" fmla="*/ 4828 w 32184"/>
                    <a:gd name="connsiteY3" fmla="*/ 28966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28966" y="4828"/>
                      </a:lnTo>
                      <a:lnTo>
                        <a:pt x="28966" y="28966"/>
                      </a:lnTo>
                      <a:lnTo>
                        <a:pt x="4828" y="28966"/>
                      </a:lnTo>
                      <a:close/>
                    </a:path>
                  </a:pathLst>
                </a:custGeom>
                <a:noFill/>
                <a:ln w="28575" cap="flat">
                  <a:solidFill>
                    <a:schemeClr val="tx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3E17AECA-123F-4335-BBB9-F8305AE899C4}"/>
                    </a:ext>
                  </a:extLst>
                </p:cNvPr>
                <p:cNvSpPr/>
                <p:nvPr/>
              </p:nvSpPr>
              <p:spPr>
                <a:xfrm>
                  <a:off x="7000534" y="3775104"/>
                  <a:ext cx="32184" cy="32184"/>
                </a:xfrm>
                <a:custGeom>
                  <a:avLst/>
                  <a:gdLst>
                    <a:gd name="connsiteX0" fmla="*/ 4828 w 32184"/>
                    <a:gd name="connsiteY0" fmla="*/ 4828 h 32184"/>
                    <a:gd name="connsiteX1" fmla="*/ 28966 w 32184"/>
                    <a:gd name="connsiteY1" fmla="*/ 4828 h 32184"/>
                    <a:gd name="connsiteX2" fmla="*/ 28966 w 32184"/>
                    <a:gd name="connsiteY2" fmla="*/ 28966 h 32184"/>
                    <a:gd name="connsiteX3" fmla="*/ 4828 w 32184"/>
                    <a:gd name="connsiteY3" fmla="*/ 28966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28966" y="4828"/>
                      </a:lnTo>
                      <a:lnTo>
                        <a:pt x="28966" y="28966"/>
                      </a:lnTo>
                      <a:lnTo>
                        <a:pt x="4828" y="28966"/>
                      </a:lnTo>
                      <a:close/>
                    </a:path>
                  </a:pathLst>
                </a:custGeom>
                <a:noFill/>
                <a:ln w="28575" cap="flat">
                  <a:solidFill>
                    <a:schemeClr val="tx1"/>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897D0615-01F9-4752-938A-4B6301F2FE6D}"/>
                    </a:ext>
                  </a:extLst>
                </p:cNvPr>
                <p:cNvSpPr/>
                <p:nvPr/>
              </p:nvSpPr>
              <p:spPr>
                <a:xfrm>
                  <a:off x="7000534" y="3811794"/>
                  <a:ext cx="32184" cy="32184"/>
                </a:xfrm>
                <a:custGeom>
                  <a:avLst/>
                  <a:gdLst>
                    <a:gd name="connsiteX0" fmla="*/ 4828 w 32184"/>
                    <a:gd name="connsiteY0" fmla="*/ 4828 h 32184"/>
                    <a:gd name="connsiteX1" fmla="*/ 28966 w 32184"/>
                    <a:gd name="connsiteY1" fmla="*/ 4828 h 32184"/>
                    <a:gd name="connsiteX2" fmla="*/ 28966 w 32184"/>
                    <a:gd name="connsiteY2" fmla="*/ 28966 h 32184"/>
                    <a:gd name="connsiteX3" fmla="*/ 4828 w 32184"/>
                    <a:gd name="connsiteY3" fmla="*/ 28966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28966" y="4828"/>
                      </a:lnTo>
                      <a:lnTo>
                        <a:pt x="28966" y="28966"/>
                      </a:lnTo>
                      <a:lnTo>
                        <a:pt x="4828" y="28966"/>
                      </a:lnTo>
                      <a:close/>
                    </a:path>
                  </a:pathLst>
                </a:custGeom>
                <a:noFill/>
                <a:ln w="28575" cap="flat">
                  <a:solidFill>
                    <a:schemeClr val="tx1"/>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40A7D987-C83D-416F-B24C-17AD2BDB65D7}"/>
                    </a:ext>
                  </a:extLst>
                </p:cNvPr>
                <p:cNvSpPr/>
                <p:nvPr/>
              </p:nvSpPr>
              <p:spPr>
                <a:xfrm>
                  <a:off x="6929407" y="3761587"/>
                  <a:ext cx="138393" cy="96553"/>
                </a:xfrm>
                <a:custGeom>
                  <a:avLst/>
                  <a:gdLst>
                    <a:gd name="connsiteX0" fmla="*/ 135497 w 138393"/>
                    <a:gd name="connsiteY0" fmla="*/ 88507 h 96553"/>
                    <a:gd name="connsiteX1" fmla="*/ 131956 w 138393"/>
                    <a:gd name="connsiteY1" fmla="*/ 92048 h 96553"/>
                    <a:gd name="connsiteX2" fmla="*/ 8368 w 138393"/>
                    <a:gd name="connsiteY2" fmla="*/ 92048 h 96553"/>
                    <a:gd name="connsiteX3" fmla="*/ 4828 w 138393"/>
                    <a:gd name="connsiteY3" fmla="*/ 88507 h 96553"/>
                    <a:gd name="connsiteX4" fmla="*/ 4828 w 138393"/>
                    <a:gd name="connsiteY4" fmla="*/ 8368 h 96553"/>
                    <a:gd name="connsiteX5" fmla="*/ 8368 w 138393"/>
                    <a:gd name="connsiteY5" fmla="*/ 4828 h 96553"/>
                    <a:gd name="connsiteX6" fmla="*/ 131313 w 138393"/>
                    <a:gd name="connsiteY6" fmla="*/ 4828 h 96553"/>
                    <a:gd name="connsiteX7" fmla="*/ 134853 w 138393"/>
                    <a:gd name="connsiteY7" fmla="*/ 8368 h 96553"/>
                    <a:gd name="connsiteX8" fmla="*/ 135497 w 138393"/>
                    <a:gd name="connsiteY8" fmla="*/ 88507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96553">
                      <a:moveTo>
                        <a:pt x="135497" y="88507"/>
                      </a:moveTo>
                      <a:cubicBezTo>
                        <a:pt x="135497" y="90438"/>
                        <a:pt x="133887" y="92048"/>
                        <a:pt x="131956" y="92048"/>
                      </a:cubicBezTo>
                      <a:lnTo>
                        <a:pt x="8368" y="92048"/>
                      </a:lnTo>
                      <a:cubicBezTo>
                        <a:pt x="6437" y="92048"/>
                        <a:pt x="4828" y="90438"/>
                        <a:pt x="4828" y="88507"/>
                      </a:cubicBezTo>
                      <a:lnTo>
                        <a:pt x="4828" y="8368"/>
                      </a:lnTo>
                      <a:cubicBezTo>
                        <a:pt x="4828" y="6437"/>
                        <a:pt x="6437" y="4828"/>
                        <a:pt x="8368" y="4828"/>
                      </a:cubicBezTo>
                      <a:lnTo>
                        <a:pt x="131313" y="4828"/>
                      </a:lnTo>
                      <a:cubicBezTo>
                        <a:pt x="133244" y="4828"/>
                        <a:pt x="134853" y="6437"/>
                        <a:pt x="134853" y="8368"/>
                      </a:cubicBezTo>
                      <a:lnTo>
                        <a:pt x="135497" y="88507"/>
                      </a:lnTo>
                      <a:close/>
                    </a:path>
                  </a:pathLst>
                </a:custGeom>
                <a:noFill/>
                <a:ln w="28575" cap="flat">
                  <a:solidFill>
                    <a:schemeClr val="tx1"/>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7C46C6B5-4ED6-4E64-83BA-F35B641CDB9A}"/>
                    </a:ext>
                  </a:extLst>
                </p:cNvPr>
                <p:cNvSpPr/>
                <p:nvPr/>
              </p:nvSpPr>
              <p:spPr>
                <a:xfrm>
                  <a:off x="6917177" y="3748713"/>
                  <a:ext cx="160922" cy="122301"/>
                </a:xfrm>
                <a:custGeom>
                  <a:avLst/>
                  <a:gdLst>
                    <a:gd name="connsiteX0" fmla="*/ 158991 w 160922"/>
                    <a:gd name="connsiteY0" fmla="*/ 113933 h 122300"/>
                    <a:gd name="connsiteX1" fmla="*/ 155129 w 160922"/>
                    <a:gd name="connsiteY1" fmla="*/ 117795 h 122300"/>
                    <a:gd name="connsiteX2" fmla="*/ 8690 w 160922"/>
                    <a:gd name="connsiteY2" fmla="*/ 117795 h 122300"/>
                    <a:gd name="connsiteX3" fmla="*/ 4828 w 160922"/>
                    <a:gd name="connsiteY3" fmla="*/ 113933 h 122300"/>
                    <a:gd name="connsiteX4" fmla="*/ 4828 w 160922"/>
                    <a:gd name="connsiteY4" fmla="*/ 8690 h 122300"/>
                    <a:gd name="connsiteX5" fmla="*/ 8690 w 160922"/>
                    <a:gd name="connsiteY5" fmla="*/ 4828 h 122300"/>
                    <a:gd name="connsiteX6" fmla="*/ 155129 w 160922"/>
                    <a:gd name="connsiteY6" fmla="*/ 4828 h 122300"/>
                    <a:gd name="connsiteX7" fmla="*/ 158991 w 160922"/>
                    <a:gd name="connsiteY7" fmla="*/ 8690 h 122300"/>
                    <a:gd name="connsiteX8" fmla="*/ 158991 w 160922"/>
                    <a:gd name="connsiteY8" fmla="*/ 113933 h 1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922" h="122300">
                      <a:moveTo>
                        <a:pt x="158991" y="113933"/>
                      </a:moveTo>
                      <a:cubicBezTo>
                        <a:pt x="158991" y="115864"/>
                        <a:pt x="157382" y="117795"/>
                        <a:pt x="155129" y="117795"/>
                      </a:cubicBezTo>
                      <a:lnTo>
                        <a:pt x="8690" y="117795"/>
                      </a:lnTo>
                      <a:cubicBezTo>
                        <a:pt x="6759" y="117795"/>
                        <a:pt x="4828" y="116186"/>
                        <a:pt x="4828" y="113933"/>
                      </a:cubicBezTo>
                      <a:lnTo>
                        <a:pt x="4828" y="8690"/>
                      </a:lnTo>
                      <a:cubicBezTo>
                        <a:pt x="4828" y="6759"/>
                        <a:pt x="6437" y="4828"/>
                        <a:pt x="8690" y="4828"/>
                      </a:cubicBezTo>
                      <a:lnTo>
                        <a:pt x="155129" y="4828"/>
                      </a:lnTo>
                      <a:cubicBezTo>
                        <a:pt x="157060" y="4828"/>
                        <a:pt x="158991" y="6437"/>
                        <a:pt x="158991" y="8690"/>
                      </a:cubicBezTo>
                      <a:lnTo>
                        <a:pt x="158991" y="113933"/>
                      </a:lnTo>
                      <a:close/>
                    </a:path>
                  </a:pathLst>
                </a:custGeom>
                <a:noFill/>
                <a:ln w="28575" cap="flat">
                  <a:solidFill>
                    <a:schemeClr val="tx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C39C80D8-CAFB-4779-8B20-B634C6D05C57}"/>
                    </a:ext>
                  </a:extLst>
                </p:cNvPr>
                <p:cNvSpPr/>
                <p:nvPr/>
              </p:nvSpPr>
              <p:spPr>
                <a:xfrm>
                  <a:off x="6842831" y="3787978"/>
                  <a:ext cx="16092" cy="16092"/>
                </a:xfrm>
                <a:custGeom>
                  <a:avLst/>
                  <a:gdLst>
                    <a:gd name="connsiteX0" fmla="*/ 12552 w 16092"/>
                    <a:gd name="connsiteY0" fmla="*/ 8690 h 16092"/>
                    <a:gd name="connsiteX1" fmla="*/ 8690 w 16092"/>
                    <a:gd name="connsiteY1" fmla="*/ 12552 h 16092"/>
                    <a:gd name="connsiteX2" fmla="*/ 4828 w 16092"/>
                    <a:gd name="connsiteY2" fmla="*/ 8690 h 16092"/>
                    <a:gd name="connsiteX3" fmla="*/ 8690 w 16092"/>
                    <a:gd name="connsiteY3" fmla="*/ 4828 h 16092"/>
                    <a:gd name="connsiteX4" fmla="*/ 12552 w 16092"/>
                    <a:gd name="connsiteY4" fmla="*/ 8690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2552" y="8690"/>
                      </a:moveTo>
                      <a:cubicBezTo>
                        <a:pt x="12552" y="10823"/>
                        <a:pt x="10823" y="12552"/>
                        <a:pt x="8690" y="12552"/>
                      </a:cubicBezTo>
                      <a:cubicBezTo>
                        <a:pt x="6557" y="12552"/>
                        <a:pt x="4828" y="10823"/>
                        <a:pt x="4828" y="8690"/>
                      </a:cubicBezTo>
                      <a:cubicBezTo>
                        <a:pt x="4828" y="6557"/>
                        <a:pt x="6557" y="4828"/>
                        <a:pt x="8690" y="4828"/>
                      </a:cubicBezTo>
                      <a:cubicBezTo>
                        <a:pt x="10823" y="4828"/>
                        <a:pt x="12552" y="6557"/>
                        <a:pt x="12552" y="8690"/>
                      </a:cubicBezTo>
                      <a:close/>
                    </a:path>
                  </a:pathLst>
                </a:custGeom>
                <a:noFill/>
                <a:ln w="28575" cap="flat">
                  <a:solidFill>
                    <a:schemeClr val="tx1"/>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B90687D1-0322-44C6-8111-73C35E8AD8F0}"/>
                    </a:ext>
                  </a:extLst>
                </p:cNvPr>
                <p:cNvSpPr/>
                <p:nvPr/>
              </p:nvSpPr>
              <p:spPr>
                <a:xfrm>
                  <a:off x="6807428" y="3687562"/>
                  <a:ext cx="38621" cy="38621"/>
                </a:xfrm>
                <a:custGeom>
                  <a:avLst/>
                  <a:gdLst>
                    <a:gd name="connsiteX0" fmla="*/ 4828 w 38621"/>
                    <a:gd name="connsiteY0" fmla="*/ 4828 h 38621"/>
                    <a:gd name="connsiteX1" fmla="*/ 33794 w 38621"/>
                    <a:gd name="connsiteY1" fmla="*/ 4828 h 38621"/>
                    <a:gd name="connsiteX2" fmla="*/ 33794 w 38621"/>
                    <a:gd name="connsiteY2" fmla="*/ 33794 h 38621"/>
                    <a:gd name="connsiteX3" fmla="*/ 4828 w 3862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3794" y="4828"/>
                      </a:lnTo>
                      <a:lnTo>
                        <a:pt x="33794" y="33794"/>
                      </a:lnTo>
                      <a:lnTo>
                        <a:pt x="4828" y="33794"/>
                      </a:lnTo>
                      <a:close/>
                    </a:path>
                  </a:pathLst>
                </a:custGeom>
                <a:noFill/>
                <a:ln w="28575" cap="flat">
                  <a:solidFill>
                    <a:schemeClr val="tx1"/>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D459A19A-6FB6-4C8A-8CB2-0B823F7EF7B0}"/>
                    </a:ext>
                  </a:extLst>
                </p:cNvPr>
                <p:cNvSpPr/>
                <p:nvPr/>
              </p:nvSpPr>
              <p:spPr>
                <a:xfrm>
                  <a:off x="6807428" y="3731655"/>
                  <a:ext cx="38621" cy="38621"/>
                </a:xfrm>
                <a:custGeom>
                  <a:avLst/>
                  <a:gdLst>
                    <a:gd name="connsiteX0" fmla="*/ 4828 w 38621"/>
                    <a:gd name="connsiteY0" fmla="*/ 4828 h 38621"/>
                    <a:gd name="connsiteX1" fmla="*/ 33794 w 38621"/>
                    <a:gd name="connsiteY1" fmla="*/ 4828 h 38621"/>
                    <a:gd name="connsiteX2" fmla="*/ 33794 w 38621"/>
                    <a:gd name="connsiteY2" fmla="*/ 33794 h 38621"/>
                    <a:gd name="connsiteX3" fmla="*/ 4828 w 3862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3794" y="4828"/>
                      </a:lnTo>
                      <a:lnTo>
                        <a:pt x="33794" y="33794"/>
                      </a:lnTo>
                      <a:lnTo>
                        <a:pt x="4828" y="33794"/>
                      </a:lnTo>
                      <a:close/>
                    </a:path>
                  </a:pathLst>
                </a:custGeom>
                <a:noFill/>
                <a:ln w="28575" cap="flat">
                  <a:solidFill>
                    <a:schemeClr val="tx1"/>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B71FD59F-E3BE-4329-8557-6BD28F93752F}"/>
                    </a:ext>
                  </a:extLst>
                </p:cNvPr>
                <p:cNvSpPr/>
                <p:nvPr/>
              </p:nvSpPr>
              <p:spPr>
                <a:xfrm>
                  <a:off x="6851842" y="3687562"/>
                  <a:ext cx="38621" cy="38621"/>
                </a:xfrm>
                <a:custGeom>
                  <a:avLst/>
                  <a:gdLst>
                    <a:gd name="connsiteX0" fmla="*/ 4828 w 38621"/>
                    <a:gd name="connsiteY0" fmla="*/ 4828 h 38621"/>
                    <a:gd name="connsiteX1" fmla="*/ 33794 w 38621"/>
                    <a:gd name="connsiteY1" fmla="*/ 4828 h 38621"/>
                    <a:gd name="connsiteX2" fmla="*/ 33794 w 38621"/>
                    <a:gd name="connsiteY2" fmla="*/ 33794 h 38621"/>
                    <a:gd name="connsiteX3" fmla="*/ 4828 w 3862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3794" y="4828"/>
                      </a:lnTo>
                      <a:lnTo>
                        <a:pt x="33794" y="33794"/>
                      </a:lnTo>
                      <a:lnTo>
                        <a:pt x="4828" y="33794"/>
                      </a:lnTo>
                      <a:close/>
                    </a:path>
                  </a:pathLst>
                </a:custGeom>
                <a:noFill/>
                <a:ln w="28575" cap="flat">
                  <a:solidFill>
                    <a:schemeClr val="tx1"/>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F98987B1-9FD6-4A67-BA4E-C0F95B930293}"/>
                    </a:ext>
                  </a:extLst>
                </p:cNvPr>
                <p:cNvSpPr/>
                <p:nvPr/>
              </p:nvSpPr>
              <p:spPr>
                <a:xfrm>
                  <a:off x="6851842" y="3731655"/>
                  <a:ext cx="38621" cy="38621"/>
                </a:xfrm>
                <a:custGeom>
                  <a:avLst/>
                  <a:gdLst>
                    <a:gd name="connsiteX0" fmla="*/ 4828 w 38621"/>
                    <a:gd name="connsiteY0" fmla="*/ 4828 h 38621"/>
                    <a:gd name="connsiteX1" fmla="*/ 33794 w 38621"/>
                    <a:gd name="connsiteY1" fmla="*/ 4828 h 38621"/>
                    <a:gd name="connsiteX2" fmla="*/ 33794 w 38621"/>
                    <a:gd name="connsiteY2" fmla="*/ 33794 h 38621"/>
                    <a:gd name="connsiteX3" fmla="*/ 4828 w 3862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3794" y="4828"/>
                      </a:lnTo>
                      <a:lnTo>
                        <a:pt x="33794" y="33794"/>
                      </a:lnTo>
                      <a:lnTo>
                        <a:pt x="4828" y="33794"/>
                      </a:lnTo>
                      <a:close/>
                    </a:path>
                  </a:pathLst>
                </a:custGeom>
                <a:noFill/>
                <a:ln w="28575" cap="flat">
                  <a:solidFill>
                    <a:schemeClr val="tx1"/>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4F94E9B0-252F-4553-AC2B-6A7F31B2790F}"/>
                    </a:ext>
                  </a:extLst>
                </p:cNvPr>
                <p:cNvSpPr/>
                <p:nvPr/>
              </p:nvSpPr>
              <p:spPr>
                <a:xfrm>
                  <a:off x="6756254" y="3781863"/>
                  <a:ext cx="154485" cy="9655"/>
                </a:xfrm>
                <a:custGeom>
                  <a:avLst/>
                  <a:gdLst>
                    <a:gd name="connsiteX0" fmla="*/ 4828 w 154485"/>
                    <a:gd name="connsiteY0" fmla="*/ 4828 h 9655"/>
                    <a:gd name="connsiteX1" fmla="*/ 150301 w 154485"/>
                    <a:gd name="connsiteY1" fmla="*/ 4828 h 9655"/>
                  </a:gdLst>
                  <a:ahLst/>
                  <a:cxnLst>
                    <a:cxn ang="0">
                      <a:pos x="connsiteX0" y="connsiteY0"/>
                    </a:cxn>
                    <a:cxn ang="0">
                      <a:pos x="connsiteX1" y="connsiteY1"/>
                    </a:cxn>
                  </a:cxnLst>
                  <a:rect l="l" t="t" r="r" b="b"/>
                  <a:pathLst>
                    <a:path w="154485" h="9655">
                      <a:moveTo>
                        <a:pt x="4828" y="4828"/>
                      </a:moveTo>
                      <a:lnTo>
                        <a:pt x="150301" y="4828"/>
                      </a:lnTo>
                    </a:path>
                  </a:pathLst>
                </a:custGeom>
                <a:ln w="28575" cap="flat">
                  <a:solidFill>
                    <a:schemeClr val="tx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C26860A7-4B35-486F-B247-21A0DF2E3A18}"/>
                    </a:ext>
                  </a:extLst>
                </p:cNvPr>
                <p:cNvSpPr/>
                <p:nvPr/>
              </p:nvSpPr>
              <p:spPr>
                <a:xfrm>
                  <a:off x="6836394" y="3802783"/>
                  <a:ext cx="28966" cy="35403"/>
                </a:xfrm>
                <a:custGeom>
                  <a:avLst/>
                  <a:gdLst>
                    <a:gd name="connsiteX0" fmla="*/ 4828 w 28966"/>
                    <a:gd name="connsiteY0" fmla="*/ 4828 h 35402"/>
                    <a:gd name="connsiteX1" fmla="*/ 24138 w 28966"/>
                    <a:gd name="connsiteY1" fmla="*/ 4828 h 35402"/>
                    <a:gd name="connsiteX2" fmla="*/ 24138 w 28966"/>
                    <a:gd name="connsiteY2" fmla="*/ 32506 h 35402"/>
                    <a:gd name="connsiteX3" fmla="*/ 4828 w 28966"/>
                    <a:gd name="connsiteY3" fmla="*/ 32506 h 35402"/>
                  </a:gdLst>
                  <a:ahLst/>
                  <a:cxnLst>
                    <a:cxn ang="0">
                      <a:pos x="connsiteX0" y="connsiteY0"/>
                    </a:cxn>
                    <a:cxn ang="0">
                      <a:pos x="connsiteX1" y="connsiteY1"/>
                    </a:cxn>
                    <a:cxn ang="0">
                      <a:pos x="connsiteX2" y="connsiteY2"/>
                    </a:cxn>
                    <a:cxn ang="0">
                      <a:pos x="connsiteX3" y="connsiteY3"/>
                    </a:cxn>
                  </a:cxnLst>
                  <a:rect l="l" t="t" r="r" b="b"/>
                  <a:pathLst>
                    <a:path w="28966" h="35402">
                      <a:moveTo>
                        <a:pt x="4828" y="4828"/>
                      </a:moveTo>
                      <a:lnTo>
                        <a:pt x="24138" y="4828"/>
                      </a:lnTo>
                      <a:lnTo>
                        <a:pt x="24138" y="32506"/>
                      </a:lnTo>
                      <a:lnTo>
                        <a:pt x="4828" y="32506"/>
                      </a:lnTo>
                      <a:close/>
                    </a:path>
                  </a:pathLst>
                </a:custGeom>
                <a:noFill/>
                <a:ln w="28575" cap="flat">
                  <a:solidFill>
                    <a:schemeClr val="tx1"/>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07FBD63A-28CA-4A20-9693-369CEC932281}"/>
                    </a:ext>
                  </a:extLst>
                </p:cNvPr>
                <p:cNvSpPr/>
                <p:nvPr/>
              </p:nvSpPr>
              <p:spPr>
                <a:xfrm>
                  <a:off x="6802600" y="3830140"/>
                  <a:ext cx="96553" cy="19311"/>
                </a:xfrm>
                <a:custGeom>
                  <a:avLst/>
                  <a:gdLst>
                    <a:gd name="connsiteX0" fmla="*/ 4828 w 96553"/>
                    <a:gd name="connsiteY0" fmla="*/ 4828 h 19310"/>
                    <a:gd name="connsiteX1" fmla="*/ 91726 w 96553"/>
                    <a:gd name="connsiteY1" fmla="*/ 4828 h 19310"/>
                    <a:gd name="connsiteX2" fmla="*/ 91726 w 96553"/>
                    <a:gd name="connsiteY2" fmla="*/ 15770 h 19310"/>
                    <a:gd name="connsiteX3" fmla="*/ 4828 w 96553"/>
                    <a:gd name="connsiteY3" fmla="*/ 15770 h 19310"/>
                  </a:gdLst>
                  <a:ahLst/>
                  <a:cxnLst>
                    <a:cxn ang="0">
                      <a:pos x="connsiteX0" y="connsiteY0"/>
                    </a:cxn>
                    <a:cxn ang="0">
                      <a:pos x="connsiteX1" y="connsiteY1"/>
                    </a:cxn>
                    <a:cxn ang="0">
                      <a:pos x="connsiteX2" y="connsiteY2"/>
                    </a:cxn>
                    <a:cxn ang="0">
                      <a:pos x="connsiteX3" y="connsiteY3"/>
                    </a:cxn>
                  </a:cxnLst>
                  <a:rect l="l" t="t" r="r" b="b"/>
                  <a:pathLst>
                    <a:path w="96553" h="19310">
                      <a:moveTo>
                        <a:pt x="4828" y="4828"/>
                      </a:moveTo>
                      <a:lnTo>
                        <a:pt x="91726" y="4828"/>
                      </a:lnTo>
                      <a:lnTo>
                        <a:pt x="91726" y="15770"/>
                      </a:lnTo>
                      <a:lnTo>
                        <a:pt x="4828" y="15770"/>
                      </a:lnTo>
                      <a:close/>
                    </a:path>
                  </a:pathLst>
                </a:custGeom>
                <a:noFill/>
                <a:ln w="28575" cap="flat">
                  <a:solidFill>
                    <a:schemeClr val="tx1"/>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99D90952-4E83-49DE-8EBF-C4B7E88FD993}"/>
                    </a:ext>
                  </a:extLst>
                </p:cNvPr>
                <p:cNvSpPr/>
                <p:nvPr/>
              </p:nvSpPr>
              <p:spPr>
                <a:xfrm>
                  <a:off x="6753358" y="3666643"/>
                  <a:ext cx="193107" cy="144830"/>
                </a:xfrm>
                <a:custGeom>
                  <a:avLst/>
                  <a:gdLst>
                    <a:gd name="connsiteX0" fmla="*/ 191176 w 193106"/>
                    <a:gd name="connsiteY0" fmla="*/ 74024 h 144830"/>
                    <a:gd name="connsiteX1" fmla="*/ 191176 w 193106"/>
                    <a:gd name="connsiteY1" fmla="*/ 10943 h 144830"/>
                    <a:gd name="connsiteX2" fmla="*/ 185061 w 193106"/>
                    <a:gd name="connsiteY2" fmla="*/ 4828 h 144830"/>
                    <a:gd name="connsiteX3" fmla="*/ 10943 w 193106"/>
                    <a:gd name="connsiteY3" fmla="*/ 4828 h 144830"/>
                    <a:gd name="connsiteX4" fmla="*/ 4828 w 193106"/>
                    <a:gd name="connsiteY4" fmla="*/ 10943 h 144830"/>
                    <a:gd name="connsiteX5" fmla="*/ 4828 w 193106"/>
                    <a:gd name="connsiteY5" fmla="*/ 134209 h 144830"/>
                    <a:gd name="connsiteX6" fmla="*/ 10943 w 193106"/>
                    <a:gd name="connsiteY6" fmla="*/ 140324 h 144830"/>
                    <a:gd name="connsiteX7" fmla="*/ 155129 w 193106"/>
                    <a:gd name="connsiteY7" fmla="*/ 140324 h 14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06" h="144830">
                      <a:moveTo>
                        <a:pt x="191176" y="74024"/>
                      </a:moveTo>
                      <a:lnTo>
                        <a:pt x="191176" y="10943"/>
                      </a:lnTo>
                      <a:cubicBezTo>
                        <a:pt x="191176" y="7724"/>
                        <a:pt x="188601" y="4828"/>
                        <a:pt x="185061" y="4828"/>
                      </a:cubicBezTo>
                      <a:lnTo>
                        <a:pt x="10943" y="4828"/>
                      </a:lnTo>
                      <a:cubicBezTo>
                        <a:pt x="7724" y="4828"/>
                        <a:pt x="4828" y="7402"/>
                        <a:pt x="4828" y="10943"/>
                      </a:cubicBezTo>
                      <a:lnTo>
                        <a:pt x="4828" y="134209"/>
                      </a:lnTo>
                      <a:cubicBezTo>
                        <a:pt x="4828" y="137428"/>
                        <a:pt x="7402" y="140324"/>
                        <a:pt x="10943" y="140324"/>
                      </a:cubicBezTo>
                      <a:lnTo>
                        <a:pt x="155129" y="140324"/>
                      </a:lnTo>
                    </a:path>
                  </a:pathLst>
                </a:custGeom>
                <a:noFill/>
                <a:ln w="28575" cap="flat">
                  <a:solidFill>
                    <a:schemeClr val="tx1"/>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5C859306-6825-4F71-B437-15C8B4EE7BBC}"/>
                    </a:ext>
                  </a:extLst>
                </p:cNvPr>
                <p:cNvSpPr/>
                <p:nvPr/>
              </p:nvSpPr>
              <p:spPr>
                <a:xfrm>
                  <a:off x="6692851" y="3924440"/>
                  <a:ext cx="457019" cy="9655"/>
                </a:xfrm>
                <a:custGeom>
                  <a:avLst/>
                  <a:gdLst>
                    <a:gd name="connsiteX0" fmla="*/ 4828 w 457019"/>
                    <a:gd name="connsiteY0" fmla="*/ 4828 h 9655"/>
                    <a:gd name="connsiteX1" fmla="*/ 453801 w 457019"/>
                    <a:gd name="connsiteY1" fmla="*/ 4828 h 9655"/>
                  </a:gdLst>
                  <a:ahLst/>
                  <a:cxnLst>
                    <a:cxn ang="0">
                      <a:pos x="connsiteX0" y="connsiteY0"/>
                    </a:cxn>
                    <a:cxn ang="0">
                      <a:pos x="connsiteX1" y="connsiteY1"/>
                    </a:cxn>
                  </a:cxnLst>
                  <a:rect l="l" t="t" r="r" b="b"/>
                  <a:pathLst>
                    <a:path w="457019" h="9655">
                      <a:moveTo>
                        <a:pt x="4828" y="4828"/>
                      </a:moveTo>
                      <a:lnTo>
                        <a:pt x="453801" y="4828"/>
                      </a:lnTo>
                    </a:path>
                  </a:pathLst>
                </a:custGeom>
                <a:ln w="28575" cap="flat">
                  <a:solidFill>
                    <a:schemeClr val="tx1"/>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2C41960C-276E-4287-B0F0-D447EF9CB13E}"/>
                    </a:ext>
                  </a:extLst>
                </p:cNvPr>
                <p:cNvSpPr/>
                <p:nvPr/>
              </p:nvSpPr>
              <p:spPr>
                <a:xfrm>
                  <a:off x="6917498" y="3898371"/>
                  <a:ext cx="9655" cy="93335"/>
                </a:xfrm>
                <a:custGeom>
                  <a:avLst/>
                  <a:gdLst>
                    <a:gd name="connsiteX0" fmla="*/ 4828 w 9655"/>
                    <a:gd name="connsiteY0" fmla="*/ 88829 h 93334"/>
                    <a:gd name="connsiteX1" fmla="*/ 4828 w 9655"/>
                    <a:gd name="connsiteY1" fmla="*/ 4828 h 93334"/>
                  </a:gdLst>
                  <a:ahLst/>
                  <a:cxnLst>
                    <a:cxn ang="0">
                      <a:pos x="connsiteX0" y="connsiteY0"/>
                    </a:cxn>
                    <a:cxn ang="0">
                      <a:pos x="connsiteX1" y="connsiteY1"/>
                    </a:cxn>
                  </a:cxnLst>
                  <a:rect l="l" t="t" r="r" b="b"/>
                  <a:pathLst>
                    <a:path w="9655" h="93334">
                      <a:moveTo>
                        <a:pt x="4828" y="88829"/>
                      </a:moveTo>
                      <a:lnTo>
                        <a:pt x="4828" y="4828"/>
                      </a:lnTo>
                    </a:path>
                  </a:pathLst>
                </a:custGeom>
                <a:ln w="28575" cap="flat">
                  <a:solidFill>
                    <a:schemeClr val="tx1"/>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B380EB12-65C4-4BD0-8F42-11AF5D2845F0}"/>
                    </a:ext>
                  </a:extLst>
                </p:cNvPr>
                <p:cNvSpPr/>
                <p:nvPr/>
              </p:nvSpPr>
              <p:spPr>
                <a:xfrm>
                  <a:off x="7138606" y="3925727"/>
                  <a:ext cx="9655" cy="61150"/>
                </a:xfrm>
                <a:custGeom>
                  <a:avLst/>
                  <a:gdLst>
                    <a:gd name="connsiteX0" fmla="*/ 4828 w 9655"/>
                    <a:gd name="connsiteY0" fmla="*/ 59219 h 61150"/>
                    <a:gd name="connsiteX1" fmla="*/ 4828 w 9655"/>
                    <a:gd name="connsiteY1" fmla="*/ 4828 h 61150"/>
                  </a:gdLst>
                  <a:ahLst/>
                  <a:cxnLst>
                    <a:cxn ang="0">
                      <a:pos x="connsiteX0" y="connsiteY0"/>
                    </a:cxn>
                    <a:cxn ang="0">
                      <a:pos x="connsiteX1" y="connsiteY1"/>
                    </a:cxn>
                  </a:cxnLst>
                  <a:rect l="l" t="t" r="r" b="b"/>
                  <a:pathLst>
                    <a:path w="9655" h="61150">
                      <a:moveTo>
                        <a:pt x="4828" y="59219"/>
                      </a:moveTo>
                      <a:lnTo>
                        <a:pt x="4828" y="4828"/>
                      </a:lnTo>
                    </a:path>
                  </a:pathLst>
                </a:custGeom>
                <a:ln w="28575" cap="flat">
                  <a:solidFill>
                    <a:schemeClr val="tx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72068842-E9D3-4286-B1E7-FF39AF4E2997}"/>
                    </a:ext>
                  </a:extLst>
                </p:cNvPr>
                <p:cNvSpPr/>
                <p:nvPr/>
              </p:nvSpPr>
              <p:spPr>
                <a:xfrm>
                  <a:off x="6696069" y="3925727"/>
                  <a:ext cx="6437" cy="61150"/>
                </a:xfrm>
                <a:custGeom>
                  <a:avLst/>
                  <a:gdLst>
                    <a:gd name="connsiteX0" fmla="*/ 4828 w 6436"/>
                    <a:gd name="connsiteY0" fmla="*/ 59219 h 61150"/>
                    <a:gd name="connsiteX1" fmla="*/ 4828 w 6436"/>
                    <a:gd name="connsiteY1" fmla="*/ 4828 h 61150"/>
                  </a:gdLst>
                  <a:ahLst/>
                  <a:cxnLst>
                    <a:cxn ang="0">
                      <a:pos x="connsiteX0" y="connsiteY0"/>
                    </a:cxn>
                    <a:cxn ang="0">
                      <a:pos x="connsiteX1" y="connsiteY1"/>
                    </a:cxn>
                  </a:cxnLst>
                  <a:rect l="l" t="t" r="r" b="b"/>
                  <a:pathLst>
                    <a:path w="6436" h="61150">
                      <a:moveTo>
                        <a:pt x="4828" y="59219"/>
                      </a:moveTo>
                      <a:lnTo>
                        <a:pt x="4828" y="4828"/>
                      </a:lnTo>
                    </a:path>
                  </a:pathLst>
                </a:custGeom>
                <a:ln w="28575" cap="flat">
                  <a:solidFill>
                    <a:schemeClr val="tx1"/>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2206A759-AF12-408C-BCD7-5B6963E5EAEC}"/>
                    </a:ext>
                  </a:extLst>
                </p:cNvPr>
                <p:cNvSpPr/>
                <p:nvPr/>
              </p:nvSpPr>
              <p:spPr>
                <a:xfrm>
                  <a:off x="6672575" y="4010372"/>
                  <a:ext cx="22529" cy="22529"/>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28575" cap="flat">
                  <a:solidFill>
                    <a:schemeClr val="tx1"/>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45123087-6041-46EC-8A96-EFA78CC0342E}"/>
                    </a:ext>
                  </a:extLst>
                </p:cNvPr>
                <p:cNvSpPr/>
                <p:nvPr/>
              </p:nvSpPr>
              <p:spPr>
                <a:xfrm>
                  <a:off x="6672575" y="4033545"/>
                  <a:ext cx="22529" cy="22529"/>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28575" cap="flat">
                  <a:solidFill>
                    <a:schemeClr val="tx1"/>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C4EFEC1A-EF37-4BA3-B528-18C1D6B1D5C7}"/>
                    </a:ext>
                  </a:extLst>
                </p:cNvPr>
                <p:cNvSpPr/>
                <p:nvPr/>
              </p:nvSpPr>
              <p:spPr>
                <a:xfrm>
                  <a:off x="6726967" y="3991062"/>
                  <a:ext cx="35403" cy="35403"/>
                </a:xfrm>
                <a:custGeom>
                  <a:avLst/>
                  <a:gdLst>
                    <a:gd name="connsiteX0" fmla="*/ 4828 w 35402"/>
                    <a:gd name="connsiteY0" fmla="*/ 4828 h 35402"/>
                    <a:gd name="connsiteX1" fmla="*/ 33150 w 35402"/>
                    <a:gd name="connsiteY1" fmla="*/ 4828 h 35402"/>
                    <a:gd name="connsiteX2" fmla="*/ 33150 w 35402"/>
                    <a:gd name="connsiteY2" fmla="*/ 33150 h 35402"/>
                    <a:gd name="connsiteX3" fmla="*/ 4828 w 35402"/>
                    <a:gd name="connsiteY3" fmla="*/ 33150 h 35402"/>
                  </a:gdLst>
                  <a:ahLst/>
                  <a:cxnLst>
                    <a:cxn ang="0">
                      <a:pos x="connsiteX0" y="connsiteY0"/>
                    </a:cxn>
                    <a:cxn ang="0">
                      <a:pos x="connsiteX1" y="connsiteY1"/>
                    </a:cxn>
                    <a:cxn ang="0">
                      <a:pos x="connsiteX2" y="connsiteY2"/>
                    </a:cxn>
                    <a:cxn ang="0">
                      <a:pos x="connsiteX3" y="connsiteY3"/>
                    </a:cxn>
                  </a:cxnLst>
                  <a:rect l="l" t="t" r="r" b="b"/>
                  <a:pathLst>
                    <a:path w="35402" h="35402">
                      <a:moveTo>
                        <a:pt x="4828" y="4828"/>
                      </a:moveTo>
                      <a:lnTo>
                        <a:pt x="33150" y="4828"/>
                      </a:lnTo>
                      <a:lnTo>
                        <a:pt x="33150" y="33150"/>
                      </a:lnTo>
                      <a:lnTo>
                        <a:pt x="4828" y="33150"/>
                      </a:lnTo>
                      <a:close/>
                    </a:path>
                  </a:pathLst>
                </a:custGeom>
                <a:noFill/>
                <a:ln w="28575" cap="flat">
                  <a:solidFill>
                    <a:schemeClr val="tx1"/>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CADD9F21-C0FB-44B4-949C-B5BAE281FEA0}"/>
                    </a:ext>
                  </a:extLst>
                </p:cNvPr>
                <p:cNvSpPr/>
                <p:nvPr/>
              </p:nvSpPr>
              <p:spPr>
                <a:xfrm>
                  <a:off x="6696069" y="4033545"/>
                  <a:ext cx="22529" cy="22529"/>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28575" cap="flat">
                  <a:solidFill>
                    <a:schemeClr val="tx1"/>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8EFB4789-89C0-49DE-ADD5-40900F86362D}"/>
                    </a:ext>
                  </a:extLst>
                </p:cNvPr>
                <p:cNvSpPr/>
                <p:nvPr/>
              </p:nvSpPr>
              <p:spPr>
                <a:xfrm>
                  <a:off x="6643609" y="4057040"/>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28575" cap="flat">
                  <a:solidFill>
                    <a:schemeClr val="tx1"/>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EDACA592-C098-43A2-9CC6-A35CAAD633AF}"/>
                    </a:ext>
                  </a:extLst>
                </p:cNvPr>
                <p:cNvSpPr/>
                <p:nvPr/>
              </p:nvSpPr>
              <p:spPr>
                <a:xfrm>
                  <a:off x="6686092" y="4071201"/>
                  <a:ext cx="19311" cy="22529"/>
                </a:xfrm>
                <a:custGeom>
                  <a:avLst/>
                  <a:gdLst>
                    <a:gd name="connsiteX0" fmla="*/ 4828 w 19310"/>
                    <a:gd name="connsiteY0" fmla="*/ 4828 h 22529"/>
                    <a:gd name="connsiteX1" fmla="*/ 15127 w 19310"/>
                    <a:gd name="connsiteY1" fmla="*/ 4828 h 22529"/>
                    <a:gd name="connsiteX2" fmla="*/ 15127 w 19310"/>
                    <a:gd name="connsiteY2" fmla="*/ 20598 h 22529"/>
                    <a:gd name="connsiteX3" fmla="*/ 4828 w 19310"/>
                    <a:gd name="connsiteY3" fmla="*/ 20598 h 22529"/>
                  </a:gdLst>
                  <a:ahLst/>
                  <a:cxnLst>
                    <a:cxn ang="0">
                      <a:pos x="connsiteX0" y="connsiteY0"/>
                    </a:cxn>
                    <a:cxn ang="0">
                      <a:pos x="connsiteX1" y="connsiteY1"/>
                    </a:cxn>
                    <a:cxn ang="0">
                      <a:pos x="connsiteX2" y="connsiteY2"/>
                    </a:cxn>
                    <a:cxn ang="0">
                      <a:pos x="connsiteX3" y="connsiteY3"/>
                    </a:cxn>
                  </a:cxnLst>
                  <a:rect l="l" t="t" r="r" b="b"/>
                  <a:pathLst>
                    <a:path w="19310" h="22529">
                      <a:moveTo>
                        <a:pt x="4828" y="4828"/>
                      </a:moveTo>
                      <a:lnTo>
                        <a:pt x="15127" y="4828"/>
                      </a:lnTo>
                      <a:lnTo>
                        <a:pt x="15127" y="20598"/>
                      </a:lnTo>
                      <a:lnTo>
                        <a:pt x="4828" y="20598"/>
                      </a:lnTo>
                      <a:close/>
                    </a:path>
                  </a:pathLst>
                </a:custGeom>
                <a:noFill/>
                <a:ln w="28575" cap="flat">
                  <a:solidFill>
                    <a:schemeClr val="tx1"/>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CD166D6D-7779-4F5C-BDC2-B25E39D6729B}"/>
                    </a:ext>
                  </a:extLst>
                </p:cNvPr>
                <p:cNvSpPr/>
                <p:nvPr/>
              </p:nvSpPr>
              <p:spPr>
                <a:xfrm>
                  <a:off x="6668069" y="4085684"/>
                  <a:ext cx="54714" cy="12874"/>
                </a:xfrm>
                <a:custGeom>
                  <a:avLst/>
                  <a:gdLst>
                    <a:gd name="connsiteX0" fmla="*/ 4828 w 54713"/>
                    <a:gd name="connsiteY0" fmla="*/ 4828 h 12873"/>
                    <a:gd name="connsiteX1" fmla="*/ 50851 w 54713"/>
                    <a:gd name="connsiteY1" fmla="*/ 4828 h 12873"/>
                    <a:gd name="connsiteX2" fmla="*/ 50851 w 54713"/>
                    <a:gd name="connsiteY2" fmla="*/ 10621 h 12873"/>
                    <a:gd name="connsiteX3" fmla="*/ 4828 w 54713"/>
                    <a:gd name="connsiteY3" fmla="*/ 10621 h 12873"/>
                  </a:gdLst>
                  <a:ahLst/>
                  <a:cxnLst>
                    <a:cxn ang="0">
                      <a:pos x="connsiteX0" y="connsiteY0"/>
                    </a:cxn>
                    <a:cxn ang="0">
                      <a:pos x="connsiteX1" y="connsiteY1"/>
                    </a:cxn>
                    <a:cxn ang="0">
                      <a:pos x="connsiteX2" y="connsiteY2"/>
                    </a:cxn>
                    <a:cxn ang="0">
                      <a:pos x="connsiteX3" y="connsiteY3"/>
                    </a:cxn>
                  </a:cxnLst>
                  <a:rect l="l" t="t" r="r" b="b"/>
                  <a:pathLst>
                    <a:path w="54713" h="12873">
                      <a:moveTo>
                        <a:pt x="4828" y="4828"/>
                      </a:moveTo>
                      <a:lnTo>
                        <a:pt x="50851" y="4828"/>
                      </a:lnTo>
                      <a:lnTo>
                        <a:pt x="50851" y="10621"/>
                      </a:lnTo>
                      <a:lnTo>
                        <a:pt x="4828" y="10621"/>
                      </a:lnTo>
                      <a:close/>
                    </a:path>
                  </a:pathLst>
                </a:custGeom>
                <a:noFill/>
                <a:ln w="28575" cap="flat">
                  <a:solidFill>
                    <a:schemeClr val="tx1"/>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9E19B9A0-E5FF-467D-85A3-DA0DC0144C4E}"/>
                    </a:ext>
                  </a:extLst>
                </p:cNvPr>
                <p:cNvSpPr/>
                <p:nvPr/>
              </p:nvSpPr>
              <p:spPr>
                <a:xfrm>
                  <a:off x="6642643" y="3999108"/>
                  <a:ext cx="106209" cy="80461"/>
                </a:xfrm>
                <a:custGeom>
                  <a:avLst/>
                  <a:gdLst>
                    <a:gd name="connsiteX0" fmla="*/ 76921 w 106208"/>
                    <a:gd name="connsiteY0" fmla="*/ 4828 h 80461"/>
                    <a:gd name="connsiteX1" fmla="*/ 10943 w 106208"/>
                    <a:gd name="connsiteY1" fmla="*/ 4828 h 80461"/>
                    <a:gd name="connsiteX2" fmla="*/ 4828 w 106208"/>
                    <a:gd name="connsiteY2" fmla="*/ 10943 h 80461"/>
                    <a:gd name="connsiteX3" fmla="*/ 4828 w 106208"/>
                    <a:gd name="connsiteY3" fmla="*/ 69840 h 80461"/>
                    <a:gd name="connsiteX4" fmla="*/ 10943 w 106208"/>
                    <a:gd name="connsiteY4" fmla="*/ 75955 h 80461"/>
                    <a:gd name="connsiteX5" fmla="*/ 96232 w 106208"/>
                    <a:gd name="connsiteY5" fmla="*/ 76277 h 80461"/>
                    <a:gd name="connsiteX6" fmla="*/ 102347 w 106208"/>
                    <a:gd name="connsiteY6" fmla="*/ 70162 h 80461"/>
                    <a:gd name="connsiteX7" fmla="*/ 102025 w 106208"/>
                    <a:gd name="connsiteY7" fmla="*/ 37334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08" h="80461">
                      <a:moveTo>
                        <a:pt x="76921" y="4828"/>
                      </a:moveTo>
                      <a:lnTo>
                        <a:pt x="10943" y="4828"/>
                      </a:lnTo>
                      <a:cubicBezTo>
                        <a:pt x="7724" y="4828"/>
                        <a:pt x="4828" y="7402"/>
                        <a:pt x="4828" y="10943"/>
                      </a:cubicBezTo>
                      <a:lnTo>
                        <a:pt x="4828" y="69840"/>
                      </a:lnTo>
                      <a:cubicBezTo>
                        <a:pt x="4828" y="73059"/>
                        <a:pt x="7402" y="75955"/>
                        <a:pt x="10943" y="75955"/>
                      </a:cubicBezTo>
                      <a:lnTo>
                        <a:pt x="96232" y="76277"/>
                      </a:lnTo>
                      <a:cubicBezTo>
                        <a:pt x="99450" y="76277"/>
                        <a:pt x="102347" y="73702"/>
                        <a:pt x="102347" y="70162"/>
                      </a:cubicBezTo>
                      <a:lnTo>
                        <a:pt x="102025" y="37334"/>
                      </a:lnTo>
                    </a:path>
                  </a:pathLst>
                </a:custGeom>
                <a:noFill/>
                <a:ln w="28575" cap="flat">
                  <a:solidFill>
                    <a:schemeClr val="tx1"/>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CAB70E95-BC9F-498A-AB39-A4E402DAC675}"/>
                    </a:ext>
                  </a:extLst>
                </p:cNvPr>
                <p:cNvSpPr/>
                <p:nvPr/>
              </p:nvSpPr>
              <p:spPr>
                <a:xfrm>
                  <a:off x="7115755" y="4010372"/>
                  <a:ext cx="22529" cy="22529"/>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28575" cap="flat">
                  <a:solidFill>
                    <a:schemeClr val="tx1"/>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BBD20DA9-6CAB-453A-8C8C-8FF98F7EBBA9}"/>
                    </a:ext>
                  </a:extLst>
                </p:cNvPr>
                <p:cNvSpPr/>
                <p:nvPr/>
              </p:nvSpPr>
              <p:spPr>
                <a:xfrm>
                  <a:off x="7115755" y="4033545"/>
                  <a:ext cx="22529" cy="22529"/>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28575" cap="flat">
                  <a:solidFill>
                    <a:schemeClr val="tx1"/>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708F5238-2A02-4766-A95B-4C1E87739C28}"/>
                    </a:ext>
                  </a:extLst>
                </p:cNvPr>
                <p:cNvSpPr/>
                <p:nvPr/>
              </p:nvSpPr>
              <p:spPr>
                <a:xfrm>
                  <a:off x="7169825" y="3991062"/>
                  <a:ext cx="35403" cy="35403"/>
                </a:xfrm>
                <a:custGeom>
                  <a:avLst/>
                  <a:gdLst>
                    <a:gd name="connsiteX0" fmla="*/ 4828 w 35402"/>
                    <a:gd name="connsiteY0" fmla="*/ 4828 h 35402"/>
                    <a:gd name="connsiteX1" fmla="*/ 33150 w 35402"/>
                    <a:gd name="connsiteY1" fmla="*/ 4828 h 35402"/>
                    <a:gd name="connsiteX2" fmla="*/ 33150 w 35402"/>
                    <a:gd name="connsiteY2" fmla="*/ 33150 h 35402"/>
                    <a:gd name="connsiteX3" fmla="*/ 4828 w 35402"/>
                    <a:gd name="connsiteY3" fmla="*/ 33150 h 35402"/>
                  </a:gdLst>
                  <a:ahLst/>
                  <a:cxnLst>
                    <a:cxn ang="0">
                      <a:pos x="connsiteX0" y="connsiteY0"/>
                    </a:cxn>
                    <a:cxn ang="0">
                      <a:pos x="connsiteX1" y="connsiteY1"/>
                    </a:cxn>
                    <a:cxn ang="0">
                      <a:pos x="connsiteX2" y="connsiteY2"/>
                    </a:cxn>
                    <a:cxn ang="0">
                      <a:pos x="connsiteX3" y="connsiteY3"/>
                    </a:cxn>
                  </a:cxnLst>
                  <a:rect l="l" t="t" r="r" b="b"/>
                  <a:pathLst>
                    <a:path w="35402" h="35402">
                      <a:moveTo>
                        <a:pt x="4828" y="4828"/>
                      </a:moveTo>
                      <a:lnTo>
                        <a:pt x="33150" y="4828"/>
                      </a:lnTo>
                      <a:lnTo>
                        <a:pt x="33150" y="33150"/>
                      </a:lnTo>
                      <a:lnTo>
                        <a:pt x="4828" y="33150"/>
                      </a:lnTo>
                      <a:close/>
                    </a:path>
                  </a:pathLst>
                </a:custGeom>
                <a:noFill/>
                <a:ln w="28575" cap="flat">
                  <a:solidFill>
                    <a:schemeClr val="tx1"/>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E202BAD3-1A40-4E64-9C5A-FC699D01AB53}"/>
                    </a:ext>
                  </a:extLst>
                </p:cNvPr>
                <p:cNvSpPr/>
                <p:nvPr/>
              </p:nvSpPr>
              <p:spPr>
                <a:xfrm>
                  <a:off x="7139249" y="4033545"/>
                  <a:ext cx="22529" cy="22529"/>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28575" cap="flat">
                  <a:solidFill>
                    <a:schemeClr val="tx1"/>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48603CDC-21F7-4A1A-A088-28C0E774E891}"/>
                    </a:ext>
                  </a:extLst>
                </p:cNvPr>
                <p:cNvSpPr/>
                <p:nvPr/>
              </p:nvSpPr>
              <p:spPr>
                <a:xfrm>
                  <a:off x="7086789" y="4057040"/>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28575" cap="flat">
                  <a:solidFill>
                    <a:schemeClr val="tx1"/>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2AA8DA71-FC50-4CA2-BED7-09D3D05D24C3}"/>
                    </a:ext>
                  </a:extLst>
                </p:cNvPr>
                <p:cNvSpPr/>
                <p:nvPr/>
              </p:nvSpPr>
              <p:spPr>
                <a:xfrm>
                  <a:off x="7129272" y="4071201"/>
                  <a:ext cx="19311" cy="22529"/>
                </a:xfrm>
                <a:custGeom>
                  <a:avLst/>
                  <a:gdLst>
                    <a:gd name="connsiteX0" fmla="*/ 4828 w 19310"/>
                    <a:gd name="connsiteY0" fmla="*/ 4828 h 22529"/>
                    <a:gd name="connsiteX1" fmla="*/ 15127 w 19310"/>
                    <a:gd name="connsiteY1" fmla="*/ 4828 h 22529"/>
                    <a:gd name="connsiteX2" fmla="*/ 15127 w 19310"/>
                    <a:gd name="connsiteY2" fmla="*/ 20598 h 22529"/>
                    <a:gd name="connsiteX3" fmla="*/ 4828 w 19310"/>
                    <a:gd name="connsiteY3" fmla="*/ 20598 h 22529"/>
                  </a:gdLst>
                  <a:ahLst/>
                  <a:cxnLst>
                    <a:cxn ang="0">
                      <a:pos x="connsiteX0" y="connsiteY0"/>
                    </a:cxn>
                    <a:cxn ang="0">
                      <a:pos x="connsiteX1" y="connsiteY1"/>
                    </a:cxn>
                    <a:cxn ang="0">
                      <a:pos x="connsiteX2" y="connsiteY2"/>
                    </a:cxn>
                    <a:cxn ang="0">
                      <a:pos x="connsiteX3" y="connsiteY3"/>
                    </a:cxn>
                  </a:cxnLst>
                  <a:rect l="l" t="t" r="r" b="b"/>
                  <a:pathLst>
                    <a:path w="19310" h="22529">
                      <a:moveTo>
                        <a:pt x="4828" y="4828"/>
                      </a:moveTo>
                      <a:lnTo>
                        <a:pt x="15127" y="4828"/>
                      </a:lnTo>
                      <a:lnTo>
                        <a:pt x="15127" y="20598"/>
                      </a:lnTo>
                      <a:lnTo>
                        <a:pt x="4828" y="20598"/>
                      </a:lnTo>
                      <a:close/>
                    </a:path>
                  </a:pathLst>
                </a:custGeom>
                <a:noFill/>
                <a:ln w="28575" cap="flat">
                  <a:solidFill>
                    <a:schemeClr val="tx1"/>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1151A855-392F-49E9-994A-69A9D55E2919}"/>
                    </a:ext>
                  </a:extLst>
                </p:cNvPr>
                <p:cNvSpPr/>
                <p:nvPr/>
              </p:nvSpPr>
              <p:spPr>
                <a:xfrm>
                  <a:off x="7111249" y="4085684"/>
                  <a:ext cx="54714" cy="12874"/>
                </a:xfrm>
                <a:custGeom>
                  <a:avLst/>
                  <a:gdLst>
                    <a:gd name="connsiteX0" fmla="*/ 4828 w 54713"/>
                    <a:gd name="connsiteY0" fmla="*/ 4828 h 12873"/>
                    <a:gd name="connsiteX1" fmla="*/ 50851 w 54713"/>
                    <a:gd name="connsiteY1" fmla="*/ 4828 h 12873"/>
                    <a:gd name="connsiteX2" fmla="*/ 50851 w 54713"/>
                    <a:gd name="connsiteY2" fmla="*/ 10621 h 12873"/>
                    <a:gd name="connsiteX3" fmla="*/ 4828 w 54713"/>
                    <a:gd name="connsiteY3" fmla="*/ 10621 h 12873"/>
                  </a:gdLst>
                  <a:ahLst/>
                  <a:cxnLst>
                    <a:cxn ang="0">
                      <a:pos x="connsiteX0" y="connsiteY0"/>
                    </a:cxn>
                    <a:cxn ang="0">
                      <a:pos x="connsiteX1" y="connsiteY1"/>
                    </a:cxn>
                    <a:cxn ang="0">
                      <a:pos x="connsiteX2" y="connsiteY2"/>
                    </a:cxn>
                    <a:cxn ang="0">
                      <a:pos x="connsiteX3" y="connsiteY3"/>
                    </a:cxn>
                  </a:cxnLst>
                  <a:rect l="l" t="t" r="r" b="b"/>
                  <a:pathLst>
                    <a:path w="54713" h="12873">
                      <a:moveTo>
                        <a:pt x="4828" y="4828"/>
                      </a:moveTo>
                      <a:lnTo>
                        <a:pt x="50851" y="4828"/>
                      </a:lnTo>
                      <a:lnTo>
                        <a:pt x="50851" y="10621"/>
                      </a:lnTo>
                      <a:lnTo>
                        <a:pt x="4828" y="10621"/>
                      </a:lnTo>
                      <a:close/>
                    </a:path>
                  </a:pathLst>
                </a:custGeom>
                <a:noFill/>
                <a:ln w="28575" cap="flat">
                  <a:solidFill>
                    <a:schemeClr val="tx1"/>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6959DF84-C441-4F1F-8398-E1CFEFB160FF}"/>
                    </a:ext>
                  </a:extLst>
                </p:cNvPr>
                <p:cNvSpPr/>
                <p:nvPr/>
              </p:nvSpPr>
              <p:spPr>
                <a:xfrm>
                  <a:off x="7085823" y="3999108"/>
                  <a:ext cx="106209" cy="80461"/>
                </a:xfrm>
                <a:custGeom>
                  <a:avLst/>
                  <a:gdLst>
                    <a:gd name="connsiteX0" fmla="*/ 76921 w 106208"/>
                    <a:gd name="connsiteY0" fmla="*/ 4828 h 80461"/>
                    <a:gd name="connsiteX1" fmla="*/ 10943 w 106208"/>
                    <a:gd name="connsiteY1" fmla="*/ 4828 h 80461"/>
                    <a:gd name="connsiteX2" fmla="*/ 4828 w 106208"/>
                    <a:gd name="connsiteY2" fmla="*/ 10943 h 80461"/>
                    <a:gd name="connsiteX3" fmla="*/ 4828 w 106208"/>
                    <a:gd name="connsiteY3" fmla="*/ 69840 h 80461"/>
                    <a:gd name="connsiteX4" fmla="*/ 10943 w 106208"/>
                    <a:gd name="connsiteY4" fmla="*/ 75955 h 80461"/>
                    <a:gd name="connsiteX5" fmla="*/ 96232 w 106208"/>
                    <a:gd name="connsiteY5" fmla="*/ 76277 h 80461"/>
                    <a:gd name="connsiteX6" fmla="*/ 102347 w 106208"/>
                    <a:gd name="connsiteY6" fmla="*/ 70162 h 80461"/>
                    <a:gd name="connsiteX7" fmla="*/ 102025 w 106208"/>
                    <a:gd name="connsiteY7" fmla="*/ 37334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08" h="80461">
                      <a:moveTo>
                        <a:pt x="76921" y="4828"/>
                      </a:moveTo>
                      <a:lnTo>
                        <a:pt x="10943" y="4828"/>
                      </a:lnTo>
                      <a:cubicBezTo>
                        <a:pt x="7724" y="4828"/>
                        <a:pt x="4828" y="7402"/>
                        <a:pt x="4828" y="10943"/>
                      </a:cubicBezTo>
                      <a:lnTo>
                        <a:pt x="4828" y="69840"/>
                      </a:lnTo>
                      <a:cubicBezTo>
                        <a:pt x="4828" y="73059"/>
                        <a:pt x="7402" y="75955"/>
                        <a:pt x="10943" y="75955"/>
                      </a:cubicBezTo>
                      <a:lnTo>
                        <a:pt x="96232" y="76277"/>
                      </a:lnTo>
                      <a:cubicBezTo>
                        <a:pt x="99450" y="76277"/>
                        <a:pt x="102347" y="73702"/>
                        <a:pt x="102347" y="70162"/>
                      </a:cubicBezTo>
                      <a:lnTo>
                        <a:pt x="102025" y="37334"/>
                      </a:lnTo>
                    </a:path>
                  </a:pathLst>
                </a:custGeom>
                <a:noFill/>
                <a:ln w="28575" cap="flat">
                  <a:solidFill>
                    <a:schemeClr val="tx1"/>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6EE4CCC8-3AC7-4218-B4AE-7E113AEDA379}"/>
                    </a:ext>
                  </a:extLst>
                </p:cNvPr>
                <p:cNvSpPr/>
                <p:nvPr/>
              </p:nvSpPr>
              <p:spPr>
                <a:xfrm>
                  <a:off x="6891107" y="4019706"/>
                  <a:ext cx="22529" cy="22529"/>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28575" cap="flat">
                  <a:solidFill>
                    <a:schemeClr val="tx1"/>
                  </a:solidFill>
                  <a:prstDash val="solid"/>
                  <a:round/>
                </a:ln>
              </p:spPr>
              <p:txBody>
                <a:bodyPr rtlCol="0" anchor="ctr"/>
                <a:lstStyle/>
                <a:p>
                  <a:endParaRPr lang="en-US" dirty="0"/>
                </a:p>
              </p:txBody>
            </p:sp>
            <p:sp>
              <p:nvSpPr>
                <p:cNvPr id="154" name="Freeform: Shape 153">
                  <a:extLst>
                    <a:ext uri="{FF2B5EF4-FFF2-40B4-BE49-F238E27FC236}">
                      <a16:creationId xmlns:a16="http://schemas.microsoft.com/office/drawing/2014/main" id="{44E0352F-8809-435F-9E04-F315B7A22316}"/>
                    </a:ext>
                  </a:extLst>
                </p:cNvPr>
                <p:cNvSpPr/>
                <p:nvPr/>
              </p:nvSpPr>
              <p:spPr>
                <a:xfrm>
                  <a:off x="6891107" y="4042879"/>
                  <a:ext cx="22529" cy="22529"/>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28575" cap="flat">
                  <a:solidFill>
                    <a:schemeClr val="tx1"/>
                  </a:solidFill>
                  <a:prstDash val="solid"/>
                  <a:round/>
                </a:ln>
              </p:spPr>
              <p:txBody>
                <a:bodyPr rtlCol="0" anchor="ctr"/>
                <a:lstStyle/>
                <a:p>
                  <a:endParaRPr lang="en-US" dirty="0"/>
                </a:p>
              </p:txBody>
            </p:sp>
            <p:sp>
              <p:nvSpPr>
                <p:cNvPr id="155" name="Freeform: Shape 154">
                  <a:extLst>
                    <a:ext uri="{FF2B5EF4-FFF2-40B4-BE49-F238E27FC236}">
                      <a16:creationId xmlns:a16="http://schemas.microsoft.com/office/drawing/2014/main" id="{A4BD8210-7F5C-4490-8036-AFCF20EDBC8E}"/>
                    </a:ext>
                  </a:extLst>
                </p:cNvPr>
                <p:cNvSpPr/>
                <p:nvPr/>
              </p:nvSpPr>
              <p:spPr>
                <a:xfrm>
                  <a:off x="6945177" y="4000073"/>
                  <a:ext cx="35403" cy="35403"/>
                </a:xfrm>
                <a:custGeom>
                  <a:avLst/>
                  <a:gdLst>
                    <a:gd name="connsiteX0" fmla="*/ 4828 w 35402"/>
                    <a:gd name="connsiteY0" fmla="*/ 4828 h 35402"/>
                    <a:gd name="connsiteX1" fmla="*/ 33150 w 35402"/>
                    <a:gd name="connsiteY1" fmla="*/ 4828 h 35402"/>
                    <a:gd name="connsiteX2" fmla="*/ 33150 w 35402"/>
                    <a:gd name="connsiteY2" fmla="*/ 33150 h 35402"/>
                    <a:gd name="connsiteX3" fmla="*/ 4828 w 35402"/>
                    <a:gd name="connsiteY3" fmla="*/ 33150 h 35402"/>
                  </a:gdLst>
                  <a:ahLst/>
                  <a:cxnLst>
                    <a:cxn ang="0">
                      <a:pos x="connsiteX0" y="connsiteY0"/>
                    </a:cxn>
                    <a:cxn ang="0">
                      <a:pos x="connsiteX1" y="connsiteY1"/>
                    </a:cxn>
                    <a:cxn ang="0">
                      <a:pos x="connsiteX2" y="connsiteY2"/>
                    </a:cxn>
                    <a:cxn ang="0">
                      <a:pos x="connsiteX3" y="connsiteY3"/>
                    </a:cxn>
                  </a:cxnLst>
                  <a:rect l="l" t="t" r="r" b="b"/>
                  <a:pathLst>
                    <a:path w="35402" h="35402">
                      <a:moveTo>
                        <a:pt x="4828" y="4828"/>
                      </a:moveTo>
                      <a:lnTo>
                        <a:pt x="33150" y="4828"/>
                      </a:lnTo>
                      <a:lnTo>
                        <a:pt x="33150" y="33150"/>
                      </a:lnTo>
                      <a:lnTo>
                        <a:pt x="4828" y="33150"/>
                      </a:lnTo>
                      <a:close/>
                    </a:path>
                  </a:pathLst>
                </a:custGeom>
                <a:noFill/>
                <a:ln w="28575" cap="flat">
                  <a:solidFill>
                    <a:schemeClr val="tx1"/>
                  </a:solidFill>
                  <a:prstDash val="solid"/>
                  <a:round/>
                </a:ln>
              </p:spPr>
              <p:txBody>
                <a:bodyPr rtlCol="0" anchor="ctr"/>
                <a:lstStyle/>
                <a:p>
                  <a:endParaRPr lang="en-US" dirty="0"/>
                </a:p>
              </p:txBody>
            </p:sp>
            <p:sp>
              <p:nvSpPr>
                <p:cNvPr id="156" name="Freeform: Shape 155">
                  <a:extLst>
                    <a:ext uri="{FF2B5EF4-FFF2-40B4-BE49-F238E27FC236}">
                      <a16:creationId xmlns:a16="http://schemas.microsoft.com/office/drawing/2014/main" id="{26294BCE-C424-42B3-A54F-0A72683BB71A}"/>
                    </a:ext>
                  </a:extLst>
                </p:cNvPr>
                <p:cNvSpPr/>
                <p:nvPr/>
              </p:nvSpPr>
              <p:spPr>
                <a:xfrm>
                  <a:off x="6914602" y="4042879"/>
                  <a:ext cx="22529" cy="22529"/>
                </a:xfrm>
                <a:custGeom>
                  <a:avLst/>
                  <a:gdLst>
                    <a:gd name="connsiteX0" fmla="*/ 4828 w 22529"/>
                    <a:gd name="connsiteY0" fmla="*/ 4828 h 22529"/>
                    <a:gd name="connsiteX1" fmla="*/ 18023 w 22529"/>
                    <a:gd name="connsiteY1" fmla="*/ 4828 h 22529"/>
                    <a:gd name="connsiteX2" fmla="*/ 18023 w 22529"/>
                    <a:gd name="connsiteY2" fmla="*/ 18023 h 22529"/>
                    <a:gd name="connsiteX3" fmla="*/ 4828 w 22529"/>
                    <a:gd name="connsiteY3" fmla="*/ 18023 h 22529"/>
                  </a:gdLst>
                  <a:ahLst/>
                  <a:cxnLst>
                    <a:cxn ang="0">
                      <a:pos x="connsiteX0" y="connsiteY0"/>
                    </a:cxn>
                    <a:cxn ang="0">
                      <a:pos x="connsiteX1" y="connsiteY1"/>
                    </a:cxn>
                    <a:cxn ang="0">
                      <a:pos x="connsiteX2" y="connsiteY2"/>
                    </a:cxn>
                    <a:cxn ang="0">
                      <a:pos x="connsiteX3" y="connsiteY3"/>
                    </a:cxn>
                  </a:cxnLst>
                  <a:rect l="l" t="t" r="r" b="b"/>
                  <a:pathLst>
                    <a:path w="22529" h="22529">
                      <a:moveTo>
                        <a:pt x="4828" y="4828"/>
                      </a:moveTo>
                      <a:lnTo>
                        <a:pt x="18023" y="4828"/>
                      </a:lnTo>
                      <a:lnTo>
                        <a:pt x="18023" y="18023"/>
                      </a:lnTo>
                      <a:lnTo>
                        <a:pt x="4828" y="18023"/>
                      </a:lnTo>
                      <a:close/>
                    </a:path>
                  </a:pathLst>
                </a:custGeom>
                <a:noFill/>
                <a:ln w="28575" cap="flat">
                  <a:solidFill>
                    <a:schemeClr val="tx1"/>
                  </a:solidFill>
                  <a:prstDash val="solid"/>
                  <a:round/>
                </a:ln>
              </p:spPr>
              <p:txBody>
                <a:bodyPr rtlCol="0" anchor="ctr"/>
                <a:lstStyle/>
                <a:p>
                  <a:endParaRPr lang="en-US" dirty="0"/>
                </a:p>
              </p:txBody>
            </p:sp>
            <p:sp>
              <p:nvSpPr>
                <p:cNvPr id="157" name="Freeform: Shape 156">
                  <a:extLst>
                    <a:ext uri="{FF2B5EF4-FFF2-40B4-BE49-F238E27FC236}">
                      <a16:creationId xmlns:a16="http://schemas.microsoft.com/office/drawing/2014/main" id="{5495B991-0CE7-4D7A-AB89-AEBFAF888802}"/>
                    </a:ext>
                  </a:extLst>
                </p:cNvPr>
                <p:cNvSpPr/>
                <p:nvPr/>
              </p:nvSpPr>
              <p:spPr>
                <a:xfrm>
                  <a:off x="6856670" y="4071523"/>
                  <a:ext cx="112646" cy="19311"/>
                </a:xfrm>
                <a:custGeom>
                  <a:avLst/>
                  <a:gdLst>
                    <a:gd name="connsiteX0" fmla="*/ 4828 w 112645"/>
                    <a:gd name="connsiteY0" fmla="*/ 4828 h 19310"/>
                    <a:gd name="connsiteX1" fmla="*/ 4828 w 112645"/>
                    <a:gd name="connsiteY1" fmla="*/ 12552 h 19310"/>
                    <a:gd name="connsiteX2" fmla="*/ 5150 w 112645"/>
                    <a:gd name="connsiteY2" fmla="*/ 12874 h 19310"/>
                    <a:gd name="connsiteX3" fmla="*/ 10943 w 112645"/>
                    <a:gd name="connsiteY3" fmla="*/ 15770 h 19310"/>
                    <a:gd name="connsiteX4" fmla="*/ 105243 w 112645"/>
                    <a:gd name="connsiteY4" fmla="*/ 15770 h 19310"/>
                    <a:gd name="connsiteX5" fmla="*/ 110071 w 112645"/>
                    <a:gd name="connsiteY5" fmla="*/ 13196 h 19310"/>
                    <a:gd name="connsiteX6" fmla="*/ 110715 w 112645"/>
                    <a:gd name="connsiteY6" fmla="*/ 12552 h 19310"/>
                    <a:gd name="connsiteX7" fmla="*/ 110715 w 112645"/>
                    <a:gd name="connsiteY7" fmla="*/ 4828 h 19310"/>
                    <a:gd name="connsiteX8" fmla="*/ 4828 w 112645"/>
                    <a:gd name="connsiteY8" fmla="*/ 4828 h 1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9310">
                      <a:moveTo>
                        <a:pt x="4828" y="4828"/>
                      </a:moveTo>
                      <a:lnTo>
                        <a:pt x="4828" y="12552"/>
                      </a:lnTo>
                      <a:lnTo>
                        <a:pt x="5150" y="12874"/>
                      </a:lnTo>
                      <a:cubicBezTo>
                        <a:pt x="6759" y="14805"/>
                        <a:pt x="9012" y="15770"/>
                        <a:pt x="10943" y="15770"/>
                      </a:cubicBezTo>
                      <a:lnTo>
                        <a:pt x="105243" y="15770"/>
                      </a:lnTo>
                      <a:cubicBezTo>
                        <a:pt x="107174" y="15770"/>
                        <a:pt x="108783" y="14805"/>
                        <a:pt x="110071" y="13196"/>
                      </a:cubicBezTo>
                      <a:lnTo>
                        <a:pt x="110715" y="12552"/>
                      </a:lnTo>
                      <a:lnTo>
                        <a:pt x="110715" y="4828"/>
                      </a:lnTo>
                      <a:lnTo>
                        <a:pt x="4828" y="4828"/>
                      </a:lnTo>
                      <a:close/>
                    </a:path>
                  </a:pathLst>
                </a:custGeom>
                <a:noFill/>
                <a:ln w="28575" cap="flat">
                  <a:solidFill>
                    <a:schemeClr val="tx1"/>
                  </a:solidFill>
                  <a:prstDash val="solid"/>
                  <a:round/>
                </a:ln>
              </p:spPr>
              <p:txBody>
                <a:bodyPr rtlCol="0" anchor="ctr"/>
                <a:lstStyle/>
                <a:p>
                  <a:endParaRPr lang="en-US" dirty="0"/>
                </a:p>
              </p:txBody>
            </p:sp>
            <p:sp>
              <p:nvSpPr>
                <p:cNvPr id="158" name="Freeform: Shape 157">
                  <a:extLst>
                    <a:ext uri="{FF2B5EF4-FFF2-40B4-BE49-F238E27FC236}">
                      <a16:creationId xmlns:a16="http://schemas.microsoft.com/office/drawing/2014/main" id="{B206E9A6-50BE-4765-9F3F-4E567F11D52C}"/>
                    </a:ext>
                  </a:extLst>
                </p:cNvPr>
                <p:cNvSpPr/>
                <p:nvPr/>
              </p:nvSpPr>
              <p:spPr>
                <a:xfrm>
                  <a:off x="6867613" y="4006832"/>
                  <a:ext cx="93335" cy="70806"/>
                </a:xfrm>
                <a:custGeom>
                  <a:avLst/>
                  <a:gdLst>
                    <a:gd name="connsiteX0" fmla="*/ 70162 w 93334"/>
                    <a:gd name="connsiteY0" fmla="*/ 4828 h 70805"/>
                    <a:gd name="connsiteX1" fmla="*/ 4828 w 93334"/>
                    <a:gd name="connsiteY1" fmla="*/ 4828 h 70805"/>
                    <a:gd name="connsiteX2" fmla="*/ 4828 w 93334"/>
                    <a:gd name="connsiteY2" fmla="*/ 67909 h 70805"/>
                    <a:gd name="connsiteX3" fmla="*/ 88829 w 93334"/>
                    <a:gd name="connsiteY3" fmla="*/ 67909 h 70805"/>
                    <a:gd name="connsiteX4" fmla="*/ 88829 w 93334"/>
                    <a:gd name="connsiteY4" fmla="*/ 38943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70805">
                      <a:moveTo>
                        <a:pt x="70162" y="4828"/>
                      </a:moveTo>
                      <a:lnTo>
                        <a:pt x="4828" y="4828"/>
                      </a:lnTo>
                      <a:lnTo>
                        <a:pt x="4828" y="67909"/>
                      </a:lnTo>
                      <a:lnTo>
                        <a:pt x="88829" y="67909"/>
                      </a:lnTo>
                      <a:lnTo>
                        <a:pt x="88829" y="38943"/>
                      </a:lnTo>
                    </a:path>
                  </a:pathLst>
                </a:custGeom>
                <a:noFill/>
                <a:ln w="28575" cap="flat">
                  <a:solidFill>
                    <a:schemeClr val="tx1"/>
                  </a:solidFill>
                  <a:prstDash val="solid"/>
                  <a:round/>
                </a:ln>
              </p:spPr>
              <p:txBody>
                <a:bodyPr rtlCol="0" anchor="ctr"/>
                <a:lstStyle/>
                <a:p>
                  <a:endParaRPr lang="en-US" dirty="0"/>
                </a:p>
              </p:txBody>
            </p:sp>
          </p:grpSp>
          <p:grpSp>
            <p:nvGrpSpPr>
              <p:cNvPr id="159" name="Graphic 5051">
                <a:extLst>
                  <a:ext uri="{FF2B5EF4-FFF2-40B4-BE49-F238E27FC236}">
                    <a16:creationId xmlns:a16="http://schemas.microsoft.com/office/drawing/2014/main" id="{F2139084-40F8-4E9A-8FEC-6E7BD3E018A8}"/>
                  </a:ext>
                </a:extLst>
              </p:cNvPr>
              <p:cNvGrpSpPr/>
              <p:nvPr/>
            </p:nvGrpSpPr>
            <p:grpSpPr>
              <a:xfrm>
                <a:off x="5543328" y="656085"/>
                <a:ext cx="551207" cy="551207"/>
                <a:chOff x="19077961" y="-1333500"/>
                <a:chExt cx="1905000" cy="1905000"/>
              </a:xfrm>
            </p:grpSpPr>
            <p:sp>
              <p:nvSpPr>
                <p:cNvPr id="160" name="Freeform: Shape 159">
                  <a:extLst>
                    <a:ext uri="{FF2B5EF4-FFF2-40B4-BE49-F238E27FC236}">
                      <a16:creationId xmlns:a16="http://schemas.microsoft.com/office/drawing/2014/main" id="{1A36B087-61FF-4F7F-960F-003B7963F542}"/>
                    </a:ext>
                  </a:extLst>
                </p:cNvPr>
                <p:cNvSpPr/>
                <p:nvPr/>
              </p:nvSpPr>
              <p:spPr>
                <a:xfrm>
                  <a:off x="19563736" y="-824388"/>
                  <a:ext cx="950023" cy="133220"/>
                </a:xfrm>
                <a:custGeom>
                  <a:avLst/>
                  <a:gdLst>
                    <a:gd name="connsiteX0" fmla="*/ 0 w 950023"/>
                    <a:gd name="connsiteY0" fmla="*/ 0 h 133220"/>
                    <a:gd name="connsiteX1" fmla="*/ 192977 w 950023"/>
                    <a:gd name="connsiteY1" fmla="*/ 108204 h 133220"/>
                    <a:gd name="connsiteX2" fmla="*/ 476060 w 950023"/>
                    <a:gd name="connsiteY2" fmla="*/ 133160 h 133220"/>
                    <a:gd name="connsiteX3" fmla="*/ 718757 w 950023"/>
                    <a:gd name="connsiteY3" fmla="*/ 115443 h 133220"/>
                    <a:gd name="connsiteX4" fmla="*/ 950024 w 950023"/>
                    <a:gd name="connsiteY4" fmla="*/ 13240 h 13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3" h="133220">
                      <a:moveTo>
                        <a:pt x="0" y="0"/>
                      </a:moveTo>
                      <a:cubicBezTo>
                        <a:pt x="0" y="44482"/>
                        <a:pt x="73533" y="84011"/>
                        <a:pt x="192977" y="108204"/>
                      </a:cubicBezTo>
                      <a:cubicBezTo>
                        <a:pt x="286307" y="125672"/>
                        <a:pt x="381113" y="134029"/>
                        <a:pt x="476060" y="133160"/>
                      </a:cubicBezTo>
                      <a:cubicBezTo>
                        <a:pt x="557298" y="133631"/>
                        <a:pt x="638448" y="127707"/>
                        <a:pt x="718757" y="115443"/>
                      </a:cubicBezTo>
                      <a:cubicBezTo>
                        <a:pt x="848868" y="94678"/>
                        <a:pt x="935546" y="57055"/>
                        <a:pt x="950024" y="13240"/>
                      </a:cubicBezTo>
                    </a:path>
                  </a:pathLst>
                </a:custGeom>
                <a:noFill/>
                <a:ln w="28575" cap="flat">
                  <a:solidFill>
                    <a:schemeClr val="tx1"/>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D7402122-21CC-402F-A4E5-82885E6B55A4}"/>
                    </a:ext>
                  </a:extLst>
                </p:cNvPr>
                <p:cNvSpPr/>
                <p:nvPr/>
              </p:nvSpPr>
              <p:spPr>
                <a:xfrm>
                  <a:off x="19669177" y="-1026985"/>
                  <a:ext cx="715899" cy="1291970"/>
                </a:xfrm>
                <a:custGeom>
                  <a:avLst/>
                  <a:gdLst>
                    <a:gd name="connsiteX0" fmla="*/ 715899 w 715899"/>
                    <a:gd name="connsiteY0" fmla="*/ 645986 h 1291970"/>
                    <a:gd name="connsiteX1" fmla="*/ 357949 w 715899"/>
                    <a:gd name="connsiteY1" fmla="*/ 1291971 h 1291970"/>
                    <a:gd name="connsiteX2" fmla="*/ 0 w 715899"/>
                    <a:gd name="connsiteY2" fmla="*/ 645986 h 1291970"/>
                    <a:gd name="connsiteX3" fmla="*/ 357949 w 715899"/>
                    <a:gd name="connsiteY3" fmla="*/ 0 h 1291970"/>
                    <a:gd name="connsiteX4" fmla="*/ 715899 w 715899"/>
                    <a:gd name="connsiteY4" fmla="*/ 645986 h 1291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899" h="1291970">
                      <a:moveTo>
                        <a:pt x="715899" y="645986"/>
                      </a:moveTo>
                      <a:cubicBezTo>
                        <a:pt x="715899" y="1002753"/>
                        <a:pt x="555640" y="1291971"/>
                        <a:pt x="357949" y="1291971"/>
                      </a:cubicBezTo>
                      <a:cubicBezTo>
                        <a:pt x="160259" y="1291971"/>
                        <a:pt x="0" y="1002754"/>
                        <a:pt x="0" y="645986"/>
                      </a:cubicBezTo>
                      <a:cubicBezTo>
                        <a:pt x="0" y="289218"/>
                        <a:pt x="160259" y="0"/>
                        <a:pt x="357949" y="0"/>
                      </a:cubicBezTo>
                      <a:cubicBezTo>
                        <a:pt x="555640" y="0"/>
                        <a:pt x="715899" y="289218"/>
                        <a:pt x="715899" y="645986"/>
                      </a:cubicBezTo>
                      <a:close/>
                    </a:path>
                  </a:pathLst>
                </a:custGeom>
                <a:noFill/>
                <a:ln w="28575" cap="flat">
                  <a:solidFill>
                    <a:schemeClr val="tx1"/>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3123B48D-3575-4AF1-945D-6830D676E877}"/>
                    </a:ext>
                  </a:extLst>
                </p:cNvPr>
                <p:cNvSpPr/>
                <p:nvPr/>
              </p:nvSpPr>
              <p:spPr>
                <a:xfrm>
                  <a:off x="19383523" y="-381000"/>
                  <a:ext cx="1292828" cy="9525"/>
                </a:xfrm>
                <a:custGeom>
                  <a:avLst/>
                  <a:gdLst>
                    <a:gd name="connsiteX0" fmla="*/ 0 w 1292828"/>
                    <a:gd name="connsiteY0" fmla="*/ 0 h 9525"/>
                    <a:gd name="connsiteX1" fmla="*/ 1292828 w 1292828"/>
                    <a:gd name="connsiteY1" fmla="*/ 0 h 9525"/>
                  </a:gdLst>
                  <a:ahLst/>
                  <a:cxnLst>
                    <a:cxn ang="0">
                      <a:pos x="connsiteX0" y="connsiteY0"/>
                    </a:cxn>
                    <a:cxn ang="0">
                      <a:pos x="connsiteX1" y="connsiteY1"/>
                    </a:cxn>
                  </a:cxnLst>
                  <a:rect l="l" t="t" r="r" b="b"/>
                  <a:pathLst>
                    <a:path w="1292828" h="9525">
                      <a:moveTo>
                        <a:pt x="0" y="0"/>
                      </a:moveTo>
                      <a:lnTo>
                        <a:pt x="1292828" y="0"/>
                      </a:lnTo>
                    </a:path>
                  </a:pathLst>
                </a:custGeom>
                <a:ln w="28575" cap="flat">
                  <a:solidFill>
                    <a:schemeClr val="tx1"/>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C9B3619A-4CC5-4D08-A7DB-38242EEE0E55}"/>
                    </a:ext>
                  </a:extLst>
                </p:cNvPr>
                <p:cNvSpPr/>
                <p:nvPr/>
              </p:nvSpPr>
              <p:spPr>
                <a:xfrm>
                  <a:off x="19553448" y="-62431"/>
                  <a:ext cx="947451" cy="125010"/>
                </a:xfrm>
                <a:custGeom>
                  <a:avLst/>
                  <a:gdLst>
                    <a:gd name="connsiteX0" fmla="*/ 0 w 947451"/>
                    <a:gd name="connsiteY0" fmla="*/ 115962 h 125010"/>
                    <a:gd name="connsiteX1" fmla="*/ 204692 w 947451"/>
                    <a:gd name="connsiteY1" fmla="*/ 22045 h 125010"/>
                    <a:gd name="connsiteX2" fmla="*/ 472250 w 947451"/>
                    <a:gd name="connsiteY2" fmla="*/ 42 h 125010"/>
                    <a:gd name="connsiteX3" fmla="*/ 725805 w 947451"/>
                    <a:gd name="connsiteY3" fmla="*/ 19569 h 125010"/>
                    <a:gd name="connsiteX4" fmla="*/ 725805 w 947451"/>
                    <a:gd name="connsiteY4" fmla="*/ 19569 h 125010"/>
                    <a:gd name="connsiteX5" fmla="*/ 947452 w 947451"/>
                    <a:gd name="connsiteY5" fmla="*/ 125010 h 125010"/>
                    <a:gd name="connsiteX6" fmla="*/ 947452 w 947451"/>
                    <a:gd name="connsiteY6" fmla="*/ 125010 h 12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451" h="125010">
                      <a:moveTo>
                        <a:pt x="0" y="115962"/>
                      </a:moveTo>
                      <a:cubicBezTo>
                        <a:pt x="17050" y="76814"/>
                        <a:pt x="92393" y="42810"/>
                        <a:pt x="204692" y="22045"/>
                      </a:cubicBezTo>
                      <a:cubicBezTo>
                        <a:pt x="293042" y="6733"/>
                        <a:pt x="382586" y="-631"/>
                        <a:pt x="472250" y="42"/>
                      </a:cubicBezTo>
                      <a:cubicBezTo>
                        <a:pt x="557165" y="-527"/>
                        <a:pt x="641978" y="6004"/>
                        <a:pt x="725805" y="19569"/>
                      </a:cubicBezTo>
                      <a:lnTo>
                        <a:pt x="725805" y="19569"/>
                      </a:lnTo>
                      <a:cubicBezTo>
                        <a:pt x="854393" y="41571"/>
                        <a:pt x="938117" y="80338"/>
                        <a:pt x="947452" y="125010"/>
                      </a:cubicBezTo>
                      <a:lnTo>
                        <a:pt x="947452" y="125010"/>
                      </a:lnTo>
                    </a:path>
                  </a:pathLst>
                </a:custGeom>
                <a:noFill/>
                <a:ln w="28575" cap="flat">
                  <a:solidFill>
                    <a:schemeClr val="tx1"/>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C67A021C-5179-4B6B-99F1-10F1CC054C8C}"/>
                    </a:ext>
                  </a:extLst>
                </p:cNvPr>
                <p:cNvSpPr/>
                <p:nvPr/>
              </p:nvSpPr>
              <p:spPr>
                <a:xfrm>
                  <a:off x="19385428" y="-1026985"/>
                  <a:ext cx="1291970" cy="1291970"/>
                </a:xfrm>
                <a:custGeom>
                  <a:avLst/>
                  <a:gdLst>
                    <a:gd name="connsiteX0" fmla="*/ 1291971 w 1291970"/>
                    <a:gd name="connsiteY0" fmla="*/ 645986 h 1291970"/>
                    <a:gd name="connsiteX1" fmla="*/ 645986 w 1291970"/>
                    <a:gd name="connsiteY1" fmla="*/ 1291971 h 1291970"/>
                    <a:gd name="connsiteX2" fmla="*/ 0 w 1291970"/>
                    <a:gd name="connsiteY2" fmla="*/ 645986 h 1291970"/>
                    <a:gd name="connsiteX3" fmla="*/ 645986 w 1291970"/>
                    <a:gd name="connsiteY3" fmla="*/ 0 h 1291970"/>
                    <a:gd name="connsiteX4" fmla="*/ 1291971 w 1291970"/>
                    <a:gd name="connsiteY4" fmla="*/ 645986 h 1291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970" h="1291970">
                      <a:moveTo>
                        <a:pt x="1291971" y="645986"/>
                      </a:moveTo>
                      <a:cubicBezTo>
                        <a:pt x="1291971" y="1002753"/>
                        <a:pt x="1002753" y="1291971"/>
                        <a:pt x="645986" y="1291971"/>
                      </a:cubicBezTo>
                      <a:cubicBezTo>
                        <a:pt x="289218" y="1291971"/>
                        <a:pt x="0" y="1002754"/>
                        <a:pt x="0" y="645986"/>
                      </a:cubicBezTo>
                      <a:cubicBezTo>
                        <a:pt x="0" y="289218"/>
                        <a:pt x="289218" y="0"/>
                        <a:pt x="645986" y="0"/>
                      </a:cubicBezTo>
                      <a:cubicBezTo>
                        <a:pt x="1002753" y="0"/>
                        <a:pt x="1291971" y="289218"/>
                        <a:pt x="1291971" y="645986"/>
                      </a:cubicBezTo>
                      <a:close/>
                    </a:path>
                  </a:pathLst>
                </a:custGeom>
                <a:noFill/>
                <a:ln w="28575" cap="flat">
                  <a:solidFill>
                    <a:schemeClr val="tx1"/>
                  </a:solidFill>
                  <a:prstDash val="solid"/>
                  <a:round/>
                </a:ln>
              </p:spPr>
              <p:txBody>
                <a:bodyPr rtlCol="0" anchor="ctr"/>
                <a:lstStyle/>
                <a:p>
                  <a:endParaRPr lang="en-US" dirty="0"/>
                </a:p>
              </p:txBody>
            </p:sp>
            <p:sp>
              <p:nvSpPr>
                <p:cNvPr id="165" name="Freeform: Shape 164">
                  <a:extLst>
                    <a:ext uri="{FF2B5EF4-FFF2-40B4-BE49-F238E27FC236}">
                      <a16:creationId xmlns:a16="http://schemas.microsoft.com/office/drawing/2014/main" id="{72236C3B-214C-4B28-802A-64C276E04FAD}"/>
                    </a:ext>
                  </a:extLst>
                </p:cNvPr>
                <p:cNvSpPr/>
                <p:nvPr/>
              </p:nvSpPr>
              <p:spPr>
                <a:xfrm>
                  <a:off x="20030461" y="-1011650"/>
                  <a:ext cx="9525" cy="1261300"/>
                </a:xfrm>
                <a:custGeom>
                  <a:avLst/>
                  <a:gdLst>
                    <a:gd name="connsiteX0" fmla="*/ 0 w 9525"/>
                    <a:gd name="connsiteY0" fmla="*/ 0 h 1261300"/>
                    <a:gd name="connsiteX1" fmla="*/ 0 w 9525"/>
                    <a:gd name="connsiteY1" fmla="*/ 1261301 h 1261300"/>
                  </a:gdLst>
                  <a:ahLst/>
                  <a:cxnLst>
                    <a:cxn ang="0">
                      <a:pos x="connsiteX0" y="connsiteY0"/>
                    </a:cxn>
                    <a:cxn ang="0">
                      <a:pos x="connsiteX1" y="connsiteY1"/>
                    </a:cxn>
                  </a:cxnLst>
                  <a:rect l="l" t="t" r="r" b="b"/>
                  <a:pathLst>
                    <a:path w="9525" h="1261300">
                      <a:moveTo>
                        <a:pt x="0" y="0"/>
                      </a:moveTo>
                      <a:lnTo>
                        <a:pt x="0" y="1261301"/>
                      </a:lnTo>
                    </a:path>
                  </a:pathLst>
                </a:custGeom>
                <a:ln w="28575" cap="flat">
                  <a:solidFill>
                    <a:schemeClr val="tx1"/>
                  </a:solidFill>
                  <a:prstDash val="solid"/>
                  <a:round/>
                </a:ln>
              </p:spPr>
              <p:txBody>
                <a:bodyPr rtlCol="0" anchor="ctr"/>
                <a:lstStyle/>
                <a:p>
                  <a:endParaRPr lang="en-US" dirty="0"/>
                </a:p>
              </p:txBody>
            </p:sp>
          </p:grpSp>
        </p:grpSp>
      </p:grpSp>
      <p:sp>
        <p:nvSpPr>
          <p:cNvPr id="166" name="Slide Number Placeholder 1">
            <a:extLst>
              <a:ext uri="{FF2B5EF4-FFF2-40B4-BE49-F238E27FC236}">
                <a16:creationId xmlns:a16="http://schemas.microsoft.com/office/drawing/2014/main" id="{7C1B627C-566D-404D-98F7-585A2E0D58DD}"/>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69</a:t>
            </a:fld>
            <a:endParaRPr lang="en-US" noProof="0" dirty="0"/>
          </a:p>
        </p:txBody>
      </p:sp>
    </p:spTree>
    <p:extLst>
      <p:ext uri="{BB962C8B-B14F-4D97-AF65-F5344CB8AC3E}">
        <p14:creationId xmlns:p14="http://schemas.microsoft.com/office/powerpoint/2010/main" val="29596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54B1D5E-DB78-4956-9411-3907397A9F39}"/>
              </a:ext>
            </a:extLst>
          </p:cNvPr>
          <p:cNvGrpSpPr/>
          <p:nvPr/>
        </p:nvGrpSpPr>
        <p:grpSpPr>
          <a:xfrm>
            <a:off x="1497885" y="1831879"/>
            <a:ext cx="9196230" cy="3214212"/>
            <a:chOff x="1088413" y="1831879"/>
            <a:chExt cx="9196230" cy="3214212"/>
          </a:xfrm>
        </p:grpSpPr>
        <p:grpSp>
          <p:nvGrpSpPr>
            <p:cNvPr id="3" name="Group 2">
              <a:extLst>
                <a:ext uri="{FF2B5EF4-FFF2-40B4-BE49-F238E27FC236}">
                  <a16:creationId xmlns:a16="http://schemas.microsoft.com/office/drawing/2014/main" id="{40AC0CD4-8199-46C8-899B-311767208531}"/>
                </a:ext>
              </a:extLst>
            </p:cNvPr>
            <p:cNvGrpSpPr/>
            <p:nvPr/>
          </p:nvGrpSpPr>
          <p:grpSpPr>
            <a:xfrm>
              <a:off x="5645262" y="1831879"/>
              <a:ext cx="4639381" cy="3214212"/>
              <a:chOff x="5645262" y="1831879"/>
              <a:chExt cx="4639381" cy="3214212"/>
            </a:xfrm>
          </p:grpSpPr>
          <p:grpSp>
            <p:nvGrpSpPr>
              <p:cNvPr id="186" name="Graphic 5179">
                <a:extLst>
                  <a:ext uri="{FF2B5EF4-FFF2-40B4-BE49-F238E27FC236}">
                    <a16:creationId xmlns:a16="http://schemas.microsoft.com/office/drawing/2014/main" id="{747B9E95-0811-45B5-A061-355F5B0B2F7F}"/>
                  </a:ext>
                </a:extLst>
              </p:cNvPr>
              <p:cNvGrpSpPr/>
              <p:nvPr/>
            </p:nvGrpSpPr>
            <p:grpSpPr>
              <a:xfrm>
                <a:off x="5747417" y="1934034"/>
                <a:ext cx="677108" cy="677108"/>
                <a:chOff x="-1314852" y="9334500"/>
                <a:chExt cx="1905000" cy="1905000"/>
              </a:xfrm>
            </p:grpSpPr>
            <p:sp>
              <p:nvSpPr>
                <p:cNvPr id="187" name="Freeform: Shape 186">
                  <a:extLst>
                    <a:ext uri="{FF2B5EF4-FFF2-40B4-BE49-F238E27FC236}">
                      <a16:creationId xmlns:a16="http://schemas.microsoft.com/office/drawing/2014/main" id="{C9F82126-2111-4DE6-9C6D-134B2AA7FFC4}"/>
                    </a:ext>
                  </a:extLst>
                </p:cNvPr>
                <p:cNvSpPr/>
                <p:nvPr/>
              </p:nvSpPr>
              <p:spPr>
                <a:xfrm>
                  <a:off x="-862205" y="10264902"/>
                  <a:ext cx="76" cy="571"/>
                </a:xfrm>
                <a:custGeom>
                  <a:avLst/>
                  <a:gdLst>
                    <a:gd name="connsiteX0" fmla="*/ 77 w 76"/>
                    <a:gd name="connsiteY0" fmla="*/ 571 h 571"/>
                    <a:gd name="connsiteX1" fmla="*/ 77 w 76"/>
                    <a:gd name="connsiteY1" fmla="*/ 0 h 571"/>
                  </a:gdLst>
                  <a:ahLst/>
                  <a:cxnLst>
                    <a:cxn ang="0">
                      <a:pos x="connsiteX0" y="connsiteY0"/>
                    </a:cxn>
                    <a:cxn ang="0">
                      <a:pos x="connsiteX1" y="connsiteY1"/>
                    </a:cxn>
                  </a:cxnLst>
                  <a:rect l="l" t="t" r="r" b="b"/>
                  <a:pathLst>
                    <a:path w="76" h="571">
                      <a:moveTo>
                        <a:pt x="77" y="571"/>
                      </a:moveTo>
                      <a:cubicBezTo>
                        <a:pt x="-26" y="395"/>
                        <a:pt x="-26" y="177"/>
                        <a:pt x="77" y="0"/>
                      </a:cubicBezTo>
                    </a:path>
                  </a:pathLst>
                </a:custGeom>
                <a:noFill/>
                <a:ln w="19050" cap="flat">
                  <a:solidFill>
                    <a:schemeClr val="tx1"/>
                  </a:solidFill>
                  <a:prstDash val="solid"/>
                  <a:round/>
                </a:ln>
              </p:spPr>
              <p:txBody>
                <a:bodyPr rtlCol="0" anchor="ctr"/>
                <a:lstStyle/>
                <a:p>
                  <a:endParaRPr lang="en-US" dirty="0"/>
                </a:p>
              </p:txBody>
            </p:sp>
            <p:sp>
              <p:nvSpPr>
                <p:cNvPr id="188" name="Freeform: Shape 187">
                  <a:extLst>
                    <a:ext uri="{FF2B5EF4-FFF2-40B4-BE49-F238E27FC236}">
                      <a16:creationId xmlns:a16="http://schemas.microsoft.com/office/drawing/2014/main" id="{688477D3-0925-4DBA-B993-2928425F0982}"/>
                    </a:ext>
                  </a:extLst>
                </p:cNvPr>
                <p:cNvSpPr/>
                <p:nvPr/>
              </p:nvSpPr>
              <p:spPr>
                <a:xfrm>
                  <a:off x="-158897" y="10642758"/>
                  <a:ext cx="434173" cy="162302"/>
                </a:xfrm>
                <a:custGeom>
                  <a:avLst/>
                  <a:gdLst>
                    <a:gd name="connsiteX0" fmla="*/ 0 w 434173"/>
                    <a:gd name="connsiteY0" fmla="*/ 161925 h 162302"/>
                    <a:gd name="connsiteX1" fmla="*/ 223742 w 434173"/>
                    <a:gd name="connsiteY1" fmla="*/ 161925 h 162302"/>
                    <a:gd name="connsiteX2" fmla="*/ 433959 w 434173"/>
                    <a:gd name="connsiteY2" fmla="*/ 0 h 162302"/>
                  </a:gdLst>
                  <a:ahLst/>
                  <a:cxnLst>
                    <a:cxn ang="0">
                      <a:pos x="connsiteX0" y="connsiteY0"/>
                    </a:cxn>
                    <a:cxn ang="0">
                      <a:pos x="connsiteX1" y="connsiteY1"/>
                    </a:cxn>
                    <a:cxn ang="0">
                      <a:pos x="connsiteX2" y="connsiteY2"/>
                    </a:cxn>
                  </a:cxnLst>
                  <a:rect l="l" t="t" r="r" b="b"/>
                  <a:pathLst>
                    <a:path w="434173" h="162302">
                      <a:moveTo>
                        <a:pt x="0" y="161925"/>
                      </a:moveTo>
                      <a:lnTo>
                        <a:pt x="223742" y="161925"/>
                      </a:lnTo>
                      <a:cubicBezTo>
                        <a:pt x="223742" y="161925"/>
                        <a:pt x="441960" y="178022"/>
                        <a:pt x="433959" y="0"/>
                      </a:cubicBezTo>
                    </a:path>
                  </a:pathLst>
                </a:custGeom>
                <a:noFill/>
                <a:ln w="19050" cap="flat">
                  <a:solidFill>
                    <a:schemeClr val="tx1"/>
                  </a:solidFill>
                  <a:prstDash val="solid"/>
                  <a:round/>
                </a:ln>
              </p:spPr>
              <p:txBody>
                <a:bodyPr rtlCol="0" anchor="ctr"/>
                <a:lstStyle/>
                <a:p>
                  <a:endParaRPr lang="en-US" dirty="0"/>
                </a:p>
              </p:txBody>
            </p:sp>
            <p:sp>
              <p:nvSpPr>
                <p:cNvPr id="189" name="Freeform: Shape 188">
                  <a:extLst>
                    <a:ext uri="{FF2B5EF4-FFF2-40B4-BE49-F238E27FC236}">
                      <a16:creationId xmlns:a16="http://schemas.microsoft.com/office/drawing/2014/main" id="{40A34DA7-3335-481A-BBE4-52F96081DF15}"/>
                    </a:ext>
                  </a:extLst>
                </p:cNvPr>
                <p:cNvSpPr/>
                <p:nvPr/>
              </p:nvSpPr>
              <p:spPr>
                <a:xfrm>
                  <a:off x="217625" y="10389489"/>
                  <a:ext cx="476" cy="9525"/>
                </a:xfrm>
                <a:custGeom>
                  <a:avLst/>
                  <a:gdLst>
                    <a:gd name="connsiteX0" fmla="*/ 476 w 476"/>
                    <a:gd name="connsiteY0" fmla="*/ 0 h 9525"/>
                    <a:gd name="connsiteX1" fmla="*/ 0 w 476"/>
                    <a:gd name="connsiteY1" fmla="*/ 0 h 9525"/>
                  </a:gdLst>
                  <a:ahLst/>
                  <a:cxnLst>
                    <a:cxn ang="0">
                      <a:pos x="connsiteX0" y="connsiteY0"/>
                    </a:cxn>
                    <a:cxn ang="0">
                      <a:pos x="connsiteX1" y="connsiteY1"/>
                    </a:cxn>
                  </a:cxnLst>
                  <a:rect l="l" t="t" r="r" b="b"/>
                  <a:pathLst>
                    <a:path w="476" h="9525">
                      <a:moveTo>
                        <a:pt x="476" y="0"/>
                      </a:moveTo>
                      <a:lnTo>
                        <a:pt x="0" y="0"/>
                      </a:lnTo>
                    </a:path>
                  </a:pathLst>
                </a:custGeom>
                <a:noFill/>
                <a:ln w="19050" cap="flat">
                  <a:solidFill>
                    <a:schemeClr val="tx1"/>
                  </a:solidFill>
                  <a:prstDash val="solid"/>
                  <a:round/>
                </a:ln>
              </p:spPr>
              <p:txBody>
                <a:bodyPr rtlCol="0" anchor="ctr"/>
                <a:lstStyle/>
                <a:p>
                  <a:endParaRPr lang="en-US" dirty="0"/>
                </a:p>
              </p:txBody>
            </p:sp>
            <p:sp>
              <p:nvSpPr>
                <p:cNvPr id="190" name="Freeform: Shape 189">
                  <a:extLst>
                    <a:ext uri="{FF2B5EF4-FFF2-40B4-BE49-F238E27FC236}">
                      <a16:creationId xmlns:a16="http://schemas.microsoft.com/office/drawing/2014/main" id="{078B2406-B7DD-4979-9D7D-0AC7069F5F88}"/>
                    </a:ext>
                  </a:extLst>
                </p:cNvPr>
                <p:cNvSpPr/>
                <p:nvPr/>
              </p:nvSpPr>
              <p:spPr>
                <a:xfrm>
                  <a:off x="-1043014" y="10423588"/>
                  <a:ext cx="425963" cy="380428"/>
                </a:xfrm>
                <a:custGeom>
                  <a:avLst/>
                  <a:gdLst>
                    <a:gd name="connsiteX0" fmla="*/ 36582 w 425963"/>
                    <a:gd name="connsiteY0" fmla="*/ 0 h 380428"/>
                    <a:gd name="connsiteX1" fmla="*/ 101 w 425963"/>
                    <a:gd name="connsiteY1" fmla="*/ 135731 h 380428"/>
                    <a:gd name="connsiteX2" fmla="*/ 121926 w 425963"/>
                    <a:gd name="connsiteY2" fmla="*/ 359664 h 380428"/>
                    <a:gd name="connsiteX3" fmla="*/ 193649 w 425963"/>
                    <a:gd name="connsiteY3" fmla="*/ 380428 h 380428"/>
                    <a:gd name="connsiteX4" fmla="*/ 425964 w 425963"/>
                    <a:gd name="connsiteY4" fmla="*/ 380429 h 38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63" h="380428">
                      <a:moveTo>
                        <a:pt x="36582" y="0"/>
                      </a:moveTo>
                      <a:cubicBezTo>
                        <a:pt x="11410" y="40703"/>
                        <a:pt x="-1273" y="87894"/>
                        <a:pt x="101" y="135731"/>
                      </a:cubicBezTo>
                      <a:cubicBezTo>
                        <a:pt x="-2255" y="226790"/>
                        <a:pt x="44196" y="312174"/>
                        <a:pt x="121926" y="359664"/>
                      </a:cubicBezTo>
                      <a:cubicBezTo>
                        <a:pt x="143399" y="373207"/>
                        <a:pt x="168262" y="380405"/>
                        <a:pt x="193649" y="380428"/>
                      </a:cubicBezTo>
                      <a:lnTo>
                        <a:pt x="425964" y="380429"/>
                      </a:lnTo>
                    </a:path>
                  </a:pathLst>
                </a:custGeom>
                <a:noFill/>
                <a:ln w="19050" cap="flat">
                  <a:solidFill>
                    <a:schemeClr val="tx1"/>
                  </a:solidFill>
                  <a:prstDash val="solid"/>
                  <a:round/>
                </a:ln>
              </p:spPr>
              <p:txBody>
                <a:bodyPr rtlCol="0" anchor="ctr"/>
                <a:lstStyle/>
                <a:p>
                  <a:endParaRPr lang="en-US" dirty="0"/>
                </a:p>
              </p:txBody>
            </p:sp>
            <p:sp>
              <p:nvSpPr>
                <p:cNvPr id="191" name="Freeform: Shape 190">
                  <a:extLst>
                    <a:ext uri="{FF2B5EF4-FFF2-40B4-BE49-F238E27FC236}">
                      <a16:creationId xmlns:a16="http://schemas.microsoft.com/office/drawing/2014/main" id="{0533DFE8-9FA2-4E7F-99F0-6C23C74E401B}"/>
                    </a:ext>
                  </a:extLst>
                </p:cNvPr>
                <p:cNvSpPr/>
                <p:nvPr/>
              </p:nvSpPr>
              <p:spPr>
                <a:xfrm>
                  <a:off x="-802502" y="9942524"/>
                  <a:ext cx="806957" cy="309709"/>
                </a:xfrm>
                <a:custGeom>
                  <a:avLst/>
                  <a:gdLst>
                    <a:gd name="connsiteX0" fmla="*/ 0 w 806957"/>
                    <a:gd name="connsiteY0" fmla="*/ 150642 h 309709"/>
                    <a:gd name="connsiteX1" fmla="*/ 139446 w 806957"/>
                    <a:gd name="connsiteY1" fmla="*/ 29103 h 309709"/>
                    <a:gd name="connsiteX2" fmla="*/ 519017 w 806957"/>
                    <a:gd name="connsiteY2" fmla="*/ 104732 h 309709"/>
                    <a:gd name="connsiteX3" fmla="*/ 612172 w 806957"/>
                    <a:gd name="connsiteY3" fmla="*/ 257132 h 309709"/>
                    <a:gd name="connsiteX4" fmla="*/ 806958 w 806957"/>
                    <a:gd name="connsiteY4" fmla="*/ 309710 h 309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957" h="309709">
                      <a:moveTo>
                        <a:pt x="0" y="150642"/>
                      </a:moveTo>
                      <a:cubicBezTo>
                        <a:pt x="33639" y="97401"/>
                        <a:pt x="82109" y="55155"/>
                        <a:pt x="139446" y="29103"/>
                      </a:cubicBezTo>
                      <a:cubicBezTo>
                        <a:pt x="290417" y="-34810"/>
                        <a:pt x="428244" y="13768"/>
                        <a:pt x="519017" y="104732"/>
                      </a:cubicBezTo>
                      <a:cubicBezTo>
                        <a:pt x="560978" y="148002"/>
                        <a:pt x="592796" y="200057"/>
                        <a:pt x="612172" y="257132"/>
                      </a:cubicBezTo>
                      <a:cubicBezTo>
                        <a:pt x="612172" y="257132"/>
                        <a:pt x="741712" y="176264"/>
                        <a:pt x="806958" y="309710"/>
                      </a:cubicBezTo>
                    </a:path>
                  </a:pathLst>
                </a:custGeom>
                <a:noFill/>
                <a:ln w="19050" cap="flat">
                  <a:solidFill>
                    <a:schemeClr val="tx1"/>
                  </a:solidFill>
                  <a:prstDash val="solid"/>
                  <a:round/>
                </a:ln>
              </p:spPr>
              <p:txBody>
                <a:bodyPr rtlCol="0" anchor="ctr"/>
                <a:lstStyle/>
                <a:p>
                  <a:endParaRPr lang="en-US" dirty="0"/>
                </a:p>
              </p:txBody>
            </p:sp>
            <p:sp>
              <p:nvSpPr>
                <p:cNvPr id="192" name="Freeform: Shape 191">
                  <a:extLst>
                    <a:ext uri="{FF2B5EF4-FFF2-40B4-BE49-F238E27FC236}">
                      <a16:creationId xmlns:a16="http://schemas.microsoft.com/office/drawing/2014/main" id="{1E0A2BBD-791C-42B8-86B2-91E8922C49EA}"/>
                    </a:ext>
                  </a:extLst>
                </p:cNvPr>
                <p:cNvSpPr/>
                <p:nvPr/>
              </p:nvSpPr>
              <p:spPr>
                <a:xfrm>
                  <a:off x="-558852" y="10583894"/>
                  <a:ext cx="332898" cy="171069"/>
                </a:xfrm>
                <a:custGeom>
                  <a:avLst/>
                  <a:gdLst>
                    <a:gd name="connsiteX0" fmla="*/ 168688 w 332898"/>
                    <a:gd name="connsiteY0" fmla="*/ 0 h 171069"/>
                    <a:gd name="connsiteX1" fmla="*/ 0 w 332898"/>
                    <a:gd name="connsiteY1" fmla="*/ 85534 h 171069"/>
                    <a:gd name="connsiteX2" fmla="*/ 164211 w 332898"/>
                    <a:gd name="connsiteY2" fmla="*/ 171069 h 171069"/>
                    <a:gd name="connsiteX3" fmla="*/ 332899 w 332898"/>
                    <a:gd name="connsiteY3" fmla="*/ 85534 h 171069"/>
                    <a:gd name="connsiteX4" fmla="*/ 168688 w 332898"/>
                    <a:gd name="connsiteY4" fmla="*/ 0 h 17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1069">
                      <a:moveTo>
                        <a:pt x="168688" y="0"/>
                      </a:moveTo>
                      <a:lnTo>
                        <a:pt x="0" y="85534"/>
                      </a:lnTo>
                      <a:lnTo>
                        <a:pt x="164211" y="171069"/>
                      </a:lnTo>
                      <a:lnTo>
                        <a:pt x="332899" y="85534"/>
                      </a:lnTo>
                      <a:lnTo>
                        <a:pt x="168688" y="0"/>
                      </a:lnTo>
                      <a:close/>
                    </a:path>
                  </a:pathLst>
                </a:custGeom>
                <a:noFill/>
                <a:ln w="19050" cap="flat">
                  <a:solidFill>
                    <a:schemeClr val="tx1"/>
                  </a:solidFill>
                  <a:prstDash val="solid"/>
                  <a:round/>
                </a:ln>
              </p:spPr>
              <p:txBody>
                <a:bodyPr rtlCol="0" anchor="ctr"/>
                <a:lstStyle/>
                <a:p>
                  <a:endParaRPr lang="en-US" dirty="0"/>
                </a:p>
              </p:txBody>
            </p:sp>
            <p:sp>
              <p:nvSpPr>
                <p:cNvPr id="193" name="Freeform: Shape 192">
                  <a:extLst>
                    <a:ext uri="{FF2B5EF4-FFF2-40B4-BE49-F238E27FC236}">
                      <a16:creationId xmlns:a16="http://schemas.microsoft.com/office/drawing/2014/main" id="{0B34BAB6-7B79-4C88-850E-CEDAA90CDD77}"/>
                    </a:ext>
                  </a:extLst>
                </p:cNvPr>
                <p:cNvSpPr/>
                <p:nvPr/>
              </p:nvSpPr>
              <p:spPr>
                <a:xfrm>
                  <a:off x="-558852" y="10669428"/>
                  <a:ext cx="166401" cy="303371"/>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5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5"/>
                      </a:lnTo>
                      <a:lnTo>
                        <a:pt x="0" y="0"/>
                      </a:lnTo>
                      <a:close/>
                    </a:path>
                  </a:pathLst>
                </a:custGeom>
                <a:noFill/>
                <a:ln w="19050" cap="flat">
                  <a:solidFill>
                    <a:schemeClr val="tx1"/>
                  </a:solidFill>
                  <a:prstDash val="solid"/>
                  <a:round/>
                </a:ln>
              </p:spPr>
              <p:txBody>
                <a:bodyPr rtlCol="0" anchor="ctr"/>
                <a:lstStyle/>
                <a:p>
                  <a:endParaRPr lang="en-US" dirty="0"/>
                </a:p>
              </p:txBody>
            </p:sp>
            <p:sp>
              <p:nvSpPr>
                <p:cNvPr id="194" name="Freeform: Shape 193">
                  <a:extLst>
                    <a:ext uri="{FF2B5EF4-FFF2-40B4-BE49-F238E27FC236}">
                      <a16:creationId xmlns:a16="http://schemas.microsoft.com/office/drawing/2014/main" id="{81AD354C-9A3C-4472-919E-9901524FE27E}"/>
                    </a:ext>
                  </a:extLst>
                </p:cNvPr>
                <p:cNvSpPr/>
                <p:nvPr/>
              </p:nvSpPr>
              <p:spPr>
                <a:xfrm>
                  <a:off x="-392451" y="10669428"/>
                  <a:ext cx="166497" cy="303371"/>
                </a:xfrm>
                <a:custGeom>
                  <a:avLst/>
                  <a:gdLst>
                    <a:gd name="connsiteX0" fmla="*/ 166497 w 166497"/>
                    <a:gd name="connsiteY0" fmla="*/ 0 h 303371"/>
                    <a:gd name="connsiteX1" fmla="*/ 166497 w 166497"/>
                    <a:gd name="connsiteY1" fmla="*/ 217837 h 303371"/>
                    <a:gd name="connsiteX2" fmla="*/ 0 w 166497"/>
                    <a:gd name="connsiteY2" fmla="*/ 303371 h 303371"/>
                    <a:gd name="connsiteX3" fmla="*/ 0 w 166497"/>
                    <a:gd name="connsiteY3" fmla="*/ 85535 h 303371"/>
                    <a:gd name="connsiteX4" fmla="*/ 166497 w 166497"/>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7" h="303371">
                      <a:moveTo>
                        <a:pt x="166497" y="0"/>
                      </a:moveTo>
                      <a:lnTo>
                        <a:pt x="166497" y="217837"/>
                      </a:lnTo>
                      <a:lnTo>
                        <a:pt x="0" y="303371"/>
                      </a:lnTo>
                      <a:lnTo>
                        <a:pt x="0" y="85535"/>
                      </a:lnTo>
                      <a:lnTo>
                        <a:pt x="166497" y="0"/>
                      </a:lnTo>
                      <a:close/>
                    </a:path>
                  </a:pathLst>
                </a:custGeom>
                <a:noFill/>
                <a:ln w="19050" cap="flat">
                  <a:solidFill>
                    <a:schemeClr val="tx1"/>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6862350D-CF82-47A4-9F2D-6407D8C52665}"/>
                    </a:ext>
                  </a:extLst>
                </p:cNvPr>
                <p:cNvSpPr/>
                <p:nvPr/>
              </p:nvSpPr>
              <p:spPr>
                <a:xfrm>
                  <a:off x="-14594" y="10252614"/>
                  <a:ext cx="332803" cy="170973"/>
                </a:xfrm>
                <a:custGeom>
                  <a:avLst/>
                  <a:gdLst>
                    <a:gd name="connsiteX0" fmla="*/ 168688 w 332803"/>
                    <a:gd name="connsiteY0" fmla="*/ 0 h 170973"/>
                    <a:gd name="connsiteX1" fmla="*/ 0 w 332803"/>
                    <a:gd name="connsiteY1" fmla="*/ 85439 h 170973"/>
                    <a:gd name="connsiteX2" fmla="*/ 164116 w 332803"/>
                    <a:gd name="connsiteY2" fmla="*/ 170974 h 170973"/>
                    <a:gd name="connsiteX3" fmla="*/ 332804 w 332803"/>
                    <a:gd name="connsiteY3" fmla="*/ 85439 h 170973"/>
                    <a:gd name="connsiteX4" fmla="*/ 168688 w 332803"/>
                    <a:gd name="connsiteY4" fmla="*/ 0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03" h="170973">
                      <a:moveTo>
                        <a:pt x="168688" y="0"/>
                      </a:moveTo>
                      <a:lnTo>
                        <a:pt x="0" y="85439"/>
                      </a:lnTo>
                      <a:lnTo>
                        <a:pt x="164116" y="170974"/>
                      </a:lnTo>
                      <a:lnTo>
                        <a:pt x="332804" y="85439"/>
                      </a:lnTo>
                      <a:lnTo>
                        <a:pt x="168688" y="0"/>
                      </a:lnTo>
                      <a:close/>
                    </a:path>
                  </a:pathLst>
                </a:custGeom>
                <a:noFill/>
                <a:ln w="19050" cap="flat">
                  <a:solidFill>
                    <a:schemeClr val="tx1"/>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A4AE4073-1FAE-4269-B97B-538283B449E7}"/>
                    </a:ext>
                  </a:extLst>
                </p:cNvPr>
                <p:cNvSpPr/>
                <p:nvPr/>
              </p:nvSpPr>
              <p:spPr>
                <a:xfrm>
                  <a:off x="-14594" y="10338054"/>
                  <a:ext cx="166401" cy="303371"/>
                </a:xfrm>
                <a:custGeom>
                  <a:avLst/>
                  <a:gdLst>
                    <a:gd name="connsiteX0" fmla="*/ 0 w 166401"/>
                    <a:gd name="connsiteY0" fmla="*/ 0 h 303371"/>
                    <a:gd name="connsiteX1" fmla="*/ 0 w 166401"/>
                    <a:gd name="connsiteY1" fmla="*/ 217837 h 303371"/>
                    <a:gd name="connsiteX2" fmla="*/ 166402 w 166401"/>
                    <a:gd name="connsiteY2" fmla="*/ 303371 h 303371"/>
                    <a:gd name="connsiteX3" fmla="*/ 166402 w 166401"/>
                    <a:gd name="connsiteY3" fmla="*/ 85534 h 303371"/>
                    <a:gd name="connsiteX4" fmla="*/ 0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0" y="0"/>
                      </a:moveTo>
                      <a:lnTo>
                        <a:pt x="0" y="217837"/>
                      </a:lnTo>
                      <a:lnTo>
                        <a:pt x="166402" y="303371"/>
                      </a:lnTo>
                      <a:lnTo>
                        <a:pt x="166402" y="85534"/>
                      </a:lnTo>
                      <a:lnTo>
                        <a:pt x="0" y="0"/>
                      </a:lnTo>
                      <a:close/>
                    </a:path>
                  </a:pathLst>
                </a:custGeom>
                <a:noFill/>
                <a:ln w="19050" cap="flat">
                  <a:solidFill>
                    <a:schemeClr val="tx1"/>
                  </a:solidFill>
                  <a:prstDash val="solid"/>
                  <a:round/>
                </a:ln>
              </p:spPr>
              <p:txBody>
                <a:bodyPr rtlCol="0" anchor="ctr"/>
                <a:lstStyle/>
                <a:p>
                  <a:endParaRPr lang="en-US" dirty="0"/>
                </a:p>
              </p:txBody>
            </p:sp>
            <p:sp>
              <p:nvSpPr>
                <p:cNvPr id="197" name="Freeform: Shape 196">
                  <a:extLst>
                    <a:ext uri="{FF2B5EF4-FFF2-40B4-BE49-F238E27FC236}">
                      <a16:creationId xmlns:a16="http://schemas.microsoft.com/office/drawing/2014/main" id="{B2E7FE7B-6F7E-4CF3-BE4E-BACCE04925B9}"/>
                    </a:ext>
                  </a:extLst>
                </p:cNvPr>
                <p:cNvSpPr/>
                <p:nvPr/>
              </p:nvSpPr>
              <p:spPr>
                <a:xfrm>
                  <a:off x="151807" y="10338054"/>
                  <a:ext cx="166401" cy="303371"/>
                </a:xfrm>
                <a:custGeom>
                  <a:avLst/>
                  <a:gdLst>
                    <a:gd name="connsiteX0" fmla="*/ 166402 w 166401"/>
                    <a:gd name="connsiteY0" fmla="*/ 0 h 303371"/>
                    <a:gd name="connsiteX1" fmla="*/ 166402 w 166401"/>
                    <a:gd name="connsiteY1" fmla="*/ 217837 h 303371"/>
                    <a:gd name="connsiteX2" fmla="*/ 0 w 166401"/>
                    <a:gd name="connsiteY2" fmla="*/ 303371 h 303371"/>
                    <a:gd name="connsiteX3" fmla="*/ 0 w 166401"/>
                    <a:gd name="connsiteY3" fmla="*/ 85534 h 303371"/>
                    <a:gd name="connsiteX4" fmla="*/ 166402 w 166401"/>
                    <a:gd name="connsiteY4" fmla="*/ 0 h 30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371">
                      <a:moveTo>
                        <a:pt x="166402" y="0"/>
                      </a:moveTo>
                      <a:lnTo>
                        <a:pt x="166402" y="217837"/>
                      </a:lnTo>
                      <a:lnTo>
                        <a:pt x="0" y="303371"/>
                      </a:lnTo>
                      <a:lnTo>
                        <a:pt x="0" y="85534"/>
                      </a:lnTo>
                      <a:lnTo>
                        <a:pt x="166402" y="0"/>
                      </a:lnTo>
                      <a:close/>
                    </a:path>
                  </a:pathLst>
                </a:custGeom>
                <a:noFill/>
                <a:ln w="19050" cap="flat">
                  <a:solidFill>
                    <a:schemeClr val="tx1"/>
                  </a:solidFill>
                  <a:prstDash val="solid"/>
                  <a:round/>
                </a:ln>
              </p:spPr>
              <p:txBody>
                <a:bodyPr rtlCol="0" anchor="ctr"/>
                <a:lstStyle/>
                <a:p>
                  <a:endParaRPr lang="en-US" dirty="0"/>
                </a:p>
              </p:txBody>
            </p:sp>
            <p:sp>
              <p:nvSpPr>
                <p:cNvPr id="198" name="Freeform: Shape 197">
                  <a:extLst>
                    <a:ext uri="{FF2B5EF4-FFF2-40B4-BE49-F238E27FC236}">
                      <a16:creationId xmlns:a16="http://schemas.microsoft.com/office/drawing/2014/main" id="{A8828E6A-920E-46B1-A56E-4257722CCD28}"/>
                    </a:ext>
                  </a:extLst>
                </p:cNvPr>
                <p:cNvSpPr/>
                <p:nvPr/>
              </p:nvSpPr>
              <p:spPr>
                <a:xfrm>
                  <a:off x="-931089" y="10144029"/>
                  <a:ext cx="332898" cy="170973"/>
                </a:xfrm>
                <a:custGeom>
                  <a:avLst/>
                  <a:gdLst>
                    <a:gd name="connsiteX0" fmla="*/ 168688 w 332898"/>
                    <a:gd name="connsiteY0" fmla="*/ 0 h 170973"/>
                    <a:gd name="connsiteX1" fmla="*/ 0 w 332898"/>
                    <a:gd name="connsiteY1" fmla="*/ 85535 h 170973"/>
                    <a:gd name="connsiteX2" fmla="*/ 164116 w 332898"/>
                    <a:gd name="connsiteY2" fmla="*/ 170974 h 170973"/>
                    <a:gd name="connsiteX3" fmla="*/ 332899 w 332898"/>
                    <a:gd name="connsiteY3" fmla="*/ 85535 h 170973"/>
                    <a:gd name="connsiteX4" fmla="*/ 168688 w 332898"/>
                    <a:gd name="connsiteY4" fmla="*/ 0 h 17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98" h="170973">
                      <a:moveTo>
                        <a:pt x="168688" y="0"/>
                      </a:moveTo>
                      <a:lnTo>
                        <a:pt x="0" y="85535"/>
                      </a:lnTo>
                      <a:lnTo>
                        <a:pt x="164116" y="170974"/>
                      </a:lnTo>
                      <a:lnTo>
                        <a:pt x="332899" y="85535"/>
                      </a:lnTo>
                      <a:lnTo>
                        <a:pt x="168688" y="0"/>
                      </a:lnTo>
                      <a:close/>
                    </a:path>
                  </a:pathLst>
                </a:custGeom>
                <a:noFill/>
                <a:ln w="19050" cap="flat">
                  <a:solidFill>
                    <a:schemeClr val="tx1"/>
                  </a:solidFill>
                  <a:prstDash val="solid"/>
                  <a:round/>
                </a:ln>
              </p:spPr>
              <p:txBody>
                <a:bodyPr rtlCol="0" anchor="ctr"/>
                <a:lstStyle/>
                <a:p>
                  <a:endParaRPr lang="en-US" dirty="0"/>
                </a:p>
              </p:txBody>
            </p:sp>
            <p:sp>
              <p:nvSpPr>
                <p:cNvPr id="199" name="Freeform: Shape 198">
                  <a:extLst>
                    <a:ext uri="{FF2B5EF4-FFF2-40B4-BE49-F238E27FC236}">
                      <a16:creationId xmlns:a16="http://schemas.microsoft.com/office/drawing/2014/main" id="{C4BEA91D-3D3A-46E7-870F-CF9E46003117}"/>
                    </a:ext>
                  </a:extLst>
                </p:cNvPr>
                <p:cNvSpPr/>
                <p:nvPr/>
              </p:nvSpPr>
              <p:spPr>
                <a:xfrm>
                  <a:off x="-931089" y="10229564"/>
                  <a:ext cx="166401" cy="303275"/>
                </a:xfrm>
                <a:custGeom>
                  <a:avLst/>
                  <a:gdLst>
                    <a:gd name="connsiteX0" fmla="*/ 0 w 166401"/>
                    <a:gd name="connsiteY0" fmla="*/ 0 h 303275"/>
                    <a:gd name="connsiteX1" fmla="*/ 0 w 166401"/>
                    <a:gd name="connsiteY1" fmla="*/ 217742 h 303275"/>
                    <a:gd name="connsiteX2" fmla="*/ 166402 w 166401"/>
                    <a:gd name="connsiteY2" fmla="*/ 303276 h 303275"/>
                    <a:gd name="connsiteX3" fmla="*/ 166402 w 166401"/>
                    <a:gd name="connsiteY3" fmla="*/ 85439 h 303275"/>
                    <a:gd name="connsiteX4" fmla="*/ 0 w 166401"/>
                    <a:gd name="connsiteY4" fmla="*/ 0 h 30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01" h="303275">
                      <a:moveTo>
                        <a:pt x="0" y="0"/>
                      </a:moveTo>
                      <a:lnTo>
                        <a:pt x="0" y="217742"/>
                      </a:lnTo>
                      <a:lnTo>
                        <a:pt x="166402" y="303276"/>
                      </a:lnTo>
                      <a:lnTo>
                        <a:pt x="166402" y="85439"/>
                      </a:lnTo>
                      <a:lnTo>
                        <a:pt x="0" y="0"/>
                      </a:lnTo>
                      <a:close/>
                    </a:path>
                  </a:pathLst>
                </a:custGeom>
                <a:noFill/>
                <a:ln w="19050" cap="flat">
                  <a:solidFill>
                    <a:schemeClr val="tx1"/>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A5AD190D-ABAF-4BF5-868E-D9FF8A52BA9A}"/>
                    </a:ext>
                  </a:extLst>
                </p:cNvPr>
                <p:cNvSpPr/>
                <p:nvPr/>
              </p:nvSpPr>
              <p:spPr>
                <a:xfrm>
                  <a:off x="-764688" y="10229564"/>
                  <a:ext cx="166496" cy="303275"/>
                </a:xfrm>
                <a:custGeom>
                  <a:avLst/>
                  <a:gdLst>
                    <a:gd name="connsiteX0" fmla="*/ 166497 w 166496"/>
                    <a:gd name="connsiteY0" fmla="*/ 0 h 303275"/>
                    <a:gd name="connsiteX1" fmla="*/ 166497 w 166496"/>
                    <a:gd name="connsiteY1" fmla="*/ 217742 h 303275"/>
                    <a:gd name="connsiteX2" fmla="*/ 0 w 166496"/>
                    <a:gd name="connsiteY2" fmla="*/ 303276 h 303275"/>
                    <a:gd name="connsiteX3" fmla="*/ 0 w 166496"/>
                    <a:gd name="connsiteY3" fmla="*/ 85439 h 303275"/>
                    <a:gd name="connsiteX4" fmla="*/ 166497 w 166496"/>
                    <a:gd name="connsiteY4" fmla="*/ 0 h 30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96" h="303275">
                      <a:moveTo>
                        <a:pt x="166497" y="0"/>
                      </a:moveTo>
                      <a:lnTo>
                        <a:pt x="166497" y="217742"/>
                      </a:lnTo>
                      <a:lnTo>
                        <a:pt x="0" y="303276"/>
                      </a:lnTo>
                      <a:lnTo>
                        <a:pt x="0" y="85439"/>
                      </a:lnTo>
                      <a:lnTo>
                        <a:pt x="166497" y="0"/>
                      </a:lnTo>
                      <a:close/>
                    </a:path>
                  </a:pathLst>
                </a:custGeom>
                <a:noFill/>
                <a:ln w="19050" cap="flat">
                  <a:solidFill>
                    <a:schemeClr val="tx1"/>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729072D9-7474-4D11-81C4-208C06ECA3F5}"/>
                    </a:ext>
                  </a:extLst>
                </p:cNvPr>
                <p:cNvSpPr/>
                <p:nvPr/>
              </p:nvSpPr>
              <p:spPr>
                <a:xfrm>
                  <a:off x="-143753" y="9969150"/>
                  <a:ext cx="55530" cy="138303"/>
                </a:xfrm>
                <a:custGeom>
                  <a:avLst/>
                  <a:gdLst>
                    <a:gd name="connsiteX0" fmla="*/ 0 w 55530"/>
                    <a:gd name="connsiteY0" fmla="*/ 138303 h 138303"/>
                    <a:gd name="connsiteX1" fmla="*/ 55531 w 55530"/>
                    <a:gd name="connsiteY1" fmla="*/ 0 h 138303"/>
                  </a:gdLst>
                  <a:ahLst/>
                  <a:cxnLst>
                    <a:cxn ang="0">
                      <a:pos x="connsiteX0" y="connsiteY0"/>
                    </a:cxn>
                    <a:cxn ang="0">
                      <a:pos x="connsiteX1" y="connsiteY1"/>
                    </a:cxn>
                  </a:cxnLst>
                  <a:rect l="l" t="t" r="r" b="b"/>
                  <a:pathLst>
                    <a:path w="55530" h="138303">
                      <a:moveTo>
                        <a:pt x="0" y="138303"/>
                      </a:moveTo>
                      <a:lnTo>
                        <a:pt x="55531" y="0"/>
                      </a:lnTo>
                    </a:path>
                  </a:pathLst>
                </a:custGeom>
                <a:ln w="19050" cap="flat">
                  <a:solidFill>
                    <a:schemeClr val="tx1"/>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F21B4BF5-6C40-4B00-BC1C-4526E21DA2AF}"/>
                    </a:ext>
                  </a:extLst>
                </p:cNvPr>
                <p:cNvSpPr/>
                <p:nvPr/>
              </p:nvSpPr>
              <p:spPr>
                <a:xfrm>
                  <a:off x="-20023" y="9634061"/>
                  <a:ext cx="134873" cy="55721"/>
                </a:xfrm>
                <a:custGeom>
                  <a:avLst/>
                  <a:gdLst>
                    <a:gd name="connsiteX0" fmla="*/ 0 w 134873"/>
                    <a:gd name="connsiteY0" fmla="*/ 55721 h 55721"/>
                    <a:gd name="connsiteX1" fmla="*/ 134874 w 134873"/>
                    <a:gd name="connsiteY1" fmla="*/ 0 h 55721"/>
                  </a:gdLst>
                  <a:ahLst/>
                  <a:cxnLst>
                    <a:cxn ang="0">
                      <a:pos x="connsiteX0" y="connsiteY0"/>
                    </a:cxn>
                    <a:cxn ang="0">
                      <a:pos x="connsiteX1" y="connsiteY1"/>
                    </a:cxn>
                  </a:cxnLst>
                  <a:rect l="l" t="t" r="r" b="b"/>
                  <a:pathLst>
                    <a:path w="134873" h="55721">
                      <a:moveTo>
                        <a:pt x="0" y="55721"/>
                      </a:moveTo>
                      <a:lnTo>
                        <a:pt x="134874" y="0"/>
                      </a:lnTo>
                    </a:path>
                  </a:pathLst>
                </a:custGeom>
                <a:ln w="19050" cap="flat">
                  <a:solidFill>
                    <a:schemeClr val="tx1"/>
                  </a:solidFill>
                  <a:prstDash val="solid"/>
                  <a:round/>
                </a:ln>
              </p:spPr>
              <p:txBody>
                <a:bodyPr rtlCol="0" anchor="ctr"/>
                <a:lstStyle/>
                <a:p>
                  <a:endParaRPr lang="en-US" dirty="0"/>
                </a:p>
              </p:txBody>
            </p:sp>
            <p:sp>
              <p:nvSpPr>
                <p:cNvPr id="203" name="Freeform: Shape 202">
                  <a:extLst>
                    <a:ext uri="{FF2B5EF4-FFF2-40B4-BE49-F238E27FC236}">
                      <a16:creationId xmlns:a16="http://schemas.microsoft.com/office/drawing/2014/main" id="{AF2D66D6-5BFA-47E8-90EB-748837CEAB9F}"/>
                    </a:ext>
                  </a:extLst>
                </p:cNvPr>
                <p:cNvSpPr/>
                <p:nvPr/>
              </p:nvSpPr>
              <p:spPr>
                <a:xfrm>
                  <a:off x="-157945" y="9567480"/>
                  <a:ext cx="274803" cy="268485"/>
                </a:xfrm>
                <a:custGeom>
                  <a:avLst/>
                  <a:gdLst>
                    <a:gd name="connsiteX0" fmla="*/ 274796 w 274803"/>
                    <a:gd name="connsiteY0" fmla="*/ 66581 h 268485"/>
                    <a:gd name="connsiteX1" fmla="*/ 274796 w 274803"/>
                    <a:gd name="connsiteY1" fmla="*/ 214694 h 268485"/>
                    <a:gd name="connsiteX2" fmla="*/ 254222 w 274803"/>
                    <a:gd name="connsiteY2" fmla="*/ 246889 h 268485"/>
                    <a:gd name="connsiteX3" fmla="*/ 139922 w 274803"/>
                    <a:gd name="connsiteY3" fmla="*/ 268415 h 268485"/>
                    <a:gd name="connsiteX4" fmla="*/ 140494 w 274803"/>
                    <a:gd name="connsiteY4" fmla="*/ 125540 h 268485"/>
                    <a:gd name="connsiteX5" fmla="*/ 137255 w 274803"/>
                    <a:gd name="connsiteY5" fmla="*/ 120302 h 268485"/>
                    <a:gd name="connsiteX6" fmla="*/ 6191 w 274803"/>
                    <a:gd name="connsiteY6" fmla="*/ 65533 h 268485"/>
                    <a:gd name="connsiteX7" fmla="*/ 0 w 274803"/>
                    <a:gd name="connsiteY7" fmla="*/ 66390 h 268485"/>
                    <a:gd name="connsiteX8" fmla="*/ 3334 w 274803"/>
                    <a:gd name="connsiteY8" fmla="*/ 61151 h 268485"/>
                    <a:gd name="connsiteX9" fmla="*/ 135160 w 274803"/>
                    <a:gd name="connsiteY9" fmla="*/ 572 h 268485"/>
                    <a:gd name="connsiteX10" fmla="*/ 139922 w 274803"/>
                    <a:gd name="connsiteY10" fmla="*/ 572 h 268485"/>
                    <a:gd name="connsiteX11" fmla="*/ 271844 w 274803"/>
                    <a:gd name="connsiteY11" fmla="*/ 61342 h 268485"/>
                    <a:gd name="connsiteX12" fmla="*/ 274796 w 274803"/>
                    <a:gd name="connsiteY12" fmla="*/ 66581 h 26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803" h="268485">
                      <a:moveTo>
                        <a:pt x="274796" y="66581"/>
                      </a:moveTo>
                      <a:lnTo>
                        <a:pt x="274796" y="214694"/>
                      </a:lnTo>
                      <a:cubicBezTo>
                        <a:pt x="274904" y="228549"/>
                        <a:pt x="266840" y="241167"/>
                        <a:pt x="254222" y="246889"/>
                      </a:cubicBezTo>
                      <a:cubicBezTo>
                        <a:pt x="218041" y="261958"/>
                        <a:pt x="179107" y="269290"/>
                        <a:pt x="139922" y="268415"/>
                      </a:cubicBezTo>
                      <a:lnTo>
                        <a:pt x="140494" y="125540"/>
                      </a:lnTo>
                      <a:cubicBezTo>
                        <a:pt x="140528" y="123312"/>
                        <a:pt x="139264" y="121267"/>
                        <a:pt x="137255" y="120302"/>
                      </a:cubicBezTo>
                      <a:lnTo>
                        <a:pt x="6191" y="65533"/>
                      </a:lnTo>
                      <a:cubicBezTo>
                        <a:pt x="4667" y="64866"/>
                        <a:pt x="95" y="64676"/>
                        <a:pt x="0" y="66390"/>
                      </a:cubicBezTo>
                      <a:cubicBezTo>
                        <a:pt x="7" y="64147"/>
                        <a:pt x="1304" y="62108"/>
                        <a:pt x="3334" y="61151"/>
                      </a:cubicBezTo>
                      <a:lnTo>
                        <a:pt x="135160" y="572"/>
                      </a:lnTo>
                      <a:cubicBezTo>
                        <a:pt x="136655" y="-191"/>
                        <a:pt x="138427" y="-191"/>
                        <a:pt x="139922" y="572"/>
                      </a:cubicBezTo>
                      <a:lnTo>
                        <a:pt x="271844" y="61342"/>
                      </a:lnTo>
                      <a:cubicBezTo>
                        <a:pt x="273758" y="62370"/>
                        <a:pt x="274908" y="64410"/>
                        <a:pt x="274796" y="66581"/>
                      </a:cubicBezTo>
                      <a:close/>
                    </a:path>
                  </a:pathLst>
                </a:custGeom>
                <a:noFill/>
                <a:ln w="19050" cap="flat">
                  <a:solidFill>
                    <a:schemeClr val="tx1"/>
                  </a:solidFill>
                  <a:prstDash val="solid"/>
                  <a:round/>
                </a:ln>
              </p:spPr>
              <p:txBody>
                <a:bodyPr rtlCol="0" anchor="ctr"/>
                <a:lstStyle/>
                <a:p>
                  <a:endParaRPr lang="en-US" dirty="0"/>
                </a:p>
              </p:txBody>
            </p:sp>
            <p:sp>
              <p:nvSpPr>
                <p:cNvPr id="204" name="Freeform: Shape 203">
                  <a:extLst>
                    <a:ext uri="{FF2B5EF4-FFF2-40B4-BE49-F238E27FC236}">
                      <a16:creationId xmlns:a16="http://schemas.microsoft.com/office/drawing/2014/main" id="{8AA4A1D0-C21C-45F7-B7F3-EAA397ABFCB8}"/>
                    </a:ext>
                  </a:extLst>
                </p:cNvPr>
                <p:cNvSpPr/>
                <p:nvPr/>
              </p:nvSpPr>
              <p:spPr>
                <a:xfrm>
                  <a:off x="-159184" y="9631731"/>
                  <a:ext cx="141732" cy="204270"/>
                </a:xfrm>
                <a:custGeom>
                  <a:avLst/>
                  <a:gdLst>
                    <a:gd name="connsiteX0" fmla="*/ 141733 w 141732"/>
                    <a:gd name="connsiteY0" fmla="*/ 61385 h 204270"/>
                    <a:gd name="connsiteX1" fmla="*/ 141733 w 141732"/>
                    <a:gd name="connsiteY1" fmla="*/ 204260 h 204270"/>
                    <a:gd name="connsiteX2" fmla="*/ 58198 w 141732"/>
                    <a:gd name="connsiteY2" fmla="*/ 195402 h 204270"/>
                    <a:gd name="connsiteX3" fmla="*/ 53340 w 141732"/>
                    <a:gd name="connsiteY3" fmla="*/ 194164 h 204270"/>
                    <a:gd name="connsiteX4" fmla="*/ 43815 w 141732"/>
                    <a:gd name="connsiteY4" fmla="*/ 191497 h 204270"/>
                    <a:gd name="connsiteX5" fmla="*/ 28194 w 141732"/>
                    <a:gd name="connsiteY5" fmla="*/ 185972 h 204270"/>
                    <a:gd name="connsiteX6" fmla="*/ 24765 w 141732"/>
                    <a:gd name="connsiteY6" fmla="*/ 184639 h 204270"/>
                    <a:gd name="connsiteX7" fmla="*/ 24765 w 141732"/>
                    <a:gd name="connsiteY7" fmla="*/ 184639 h 204270"/>
                    <a:gd name="connsiteX8" fmla="*/ 20670 w 141732"/>
                    <a:gd name="connsiteY8" fmla="*/ 182734 h 204270"/>
                    <a:gd name="connsiteX9" fmla="*/ 16098 w 141732"/>
                    <a:gd name="connsiteY9" fmla="*/ 180352 h 204270"/>
                    <a:gd name="connsiteX10" fmla="*/ 16098 w 141732"/>
                    <a:gd name="connsiteY10" fmla="*/ 180352 h 204270"/>
                    <a:gd name="connsiteX11" fmla="*/ 12097 w 141732"/>
                    <a:gd name="connsiteY11" fmla="*/ 177304 h 204270"/>
                    <a:gd name="connsiteX12" fmla="*/ 10287 w 141732"/>
                    <a:gd name="connsiteY12" fmla="*/ 175590 h 204270"/>
                    <a:gd name="connsiteX13" fmla="*/ 8478 w 141732"/>
                    <a:gd name="connsiteY13" fmla="*/ 173780 h 204270"/>
                    <a:gd name="connsiteX14" fmla="*/ 0 w 141732"/>
                    <a:gd name="connsiteY14" fmla="*/ 150634 h 204270"/>
                    <a:gd name="connsiteX15" fmla="*/ 0 w 141732"/>
                    <a:gd name="connsiteY15" fmla="*/ 2330 h 204270"/>
                    <a:gd name="connsiteX16" fmla="*/ 2619 w 141732"/>
                    <a:gd name="connsiteY16" fmla="*/ 4 h 204270"/>
                    <a:gd name="connsiteX17" fmla="*/ 3525 w 141732"/>
                    <a:gd name="connsiteY17" fmla="*/ 235 h 204270"/>
                    <a:gd name="connsiteX18" fmla="*/ 138208 w 141732"/>
                    <a:gd name="connsiteY18" fmla="*/ 56146 h 204270"/>
                    <a:gd name="connsiteX19" fmla="*/ 141732 w 141732"/>
                    <a:gd name="connsiteY19" fmla="*/ 61385 h 20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732" h="204270">
                      <a:moveTo>
                        <a:pt x="141733" y="61385"/>
                      </a:moveTo>
                      <a:lnTo>
                        <a:pt x="141733" y="204260"/>
                      </a:lnTo>
                      <a:cubicBezTo>
                        <a:pt x="113643" y="204466"/>
                        <a:pt x="85620" y="201495"/>
                        <a:pt x="58198" y="195402"/>
                      </a:cubicBezTo>
                      <a:lnTo>
                        <a:pt x="53340" y="194164"/>
                      </a:lnTo>
                      <a:cubicBezTo>
                        <a:pt x="50102" y="193306"/>
                        <a:pt x="47054" y="192449"/>
                        <a:pt x="43815" y="191497"/>
                      </a:cubicBezTo>
                      <a:cubicBezTo>
                        <a:pt x="38100" y="189687"/>
                        <a:pt x="32862" y="187782"/>
                        <a:pt x="28194" y="185972"/>
                      </a:cubicBezTo>
                      <a:lnTo>
                        <a:pt x="24765" y="184639"/>
                      </a:lnTo>
                      <a:lnTo>
                        <a:pt x="24765" y="184639"/>
                      </a:lnTo>
                      <a:lnTo>
                        <a:pt x="20670" y="182734"/>
                      </a:lnTo>
                      <a:cubicBezTo>
                        <a:pt x="19088" y="182055"/>
                        <a:pt x="17560" y="181259"/>
                        <a:pt x="16098" y="180352"/>
                      </a:cubicBezTo>
                      <a:lnTo>
                        <a:pt x="16098" y="180352"/>
                      </a:lnTo>
                      <a:cubicBezTo>
                        <a:pt x="14707" y="179413"/>
                        <a:pt x="13372" y="178396"/>
                        <a:pt x="12097" y="177304"/>
                      </a:cubicBezTo>
                      <a:cubicBezTo>
                        <a:pt x="11426" y="176809"/>
                        <a:pt x="10818" y="176233"/>
                        <a:pt x="10287" y="175590"/>
                      </a:cubicBezTo>
                      <a:lnTo>
                        <a:pt x="8478" y="173780"/>
                      </a:lnTo>
                      <a:cubicBezTo>
                        <a:pt x="2965" y="167332"/>
                        <a:pt x="-43" y="159117"/>
                        <a:pt x="0" y="150634"/>
                      </a:cubicBezTo>
                      <a:lnTo>
                        <a:pt x="0" y="2330"/>
                      </a:lnTo>
                      <a:cubicBezTo>
                        <a:pt x="81" y="965"/>
                        <a:pt x="1254" y="-76"/>
                        <a:pt x="2619" y="4"/>
                      </a:cubicBezTo>
                      <a:cubicBezTo>
                        <a:pt x="2933" y="23"/>
                        <a:pt x="3240" y="101"/>
                        <a:pt x="3525" y="235"/>
                      </a:cubicBezTo>
                      <a:lnTo>
                        <a:pt x="138208" y="56146"/>
                      </a:lnTo>
                      <a:cubicBezTo>
                        <a:pt x="140296" y="57065"/>
                        <a:pt x="141668" y="59105"/>
                        <a:pt x="141732" y="61385"/>
                      </a:cubicBezTo>
                      <a:close/>
                    </a:path>
                  </a:pathLst>
                </a:custGeom>
                <a:noFill/>
                <a:ln w="19050" cap="flat">
                  <a:solidFill>
                    <a:schemeClr val="tx1"/>
                  </a:solidFill>
                  <a:prstDash val="solid"/>
                  <a:round/>
                </a:ln>
              </p:spPr>
              <p:txBody>
                <a:bodyPr rtlCol="0" anchor="ctr"/>
                <a:lstStyle/>
                <a:p>
                  <a:endParaRPr lang="en-US" dirty="0"/>
                </a:p>
              </p:txBody>
            </p:sp>
            <p:sp>
              <p:nvSpPr>
                <p:cNvPr id="205" name="Freeform: Shape 204">
                  <a:extLst>
                    <a:ext uri="{FF2B5EF4-FFF2-40B4-BE49-F238E27FC236}">
                      <a16:creationId xmlns:a16="http://schemas.microsoft.com/office/drawing/2014/main" id="{5DB39D4C-BD60-46A3-98ED-028E839C2927}"/>
                    </a:ext>
                  </a:extLst>
                </p:cNvPr>
                <p:cNvSpPr/>
                <p:nvPr/>
              </p:nvSpPr>
              <p:spPr>
                <a:xfrm>
                  <a:off x="-277389" y="9757695"/>
                  <a:ext cx="520350" cy="154876"/>
                </a:xfrm>
                <a:custGeom>
                  <a:avLst/>
                  <a:gdLst>
                    <a:gd name="connsiteX0" fmla="*/ 437198 w 520350"/>
                    <a:gd name="connsiteY0" fmla="*/ 0 h 154876"/>
                    <a:gd name="connsiteX1" fmla="*/ 520351 w 520350"/>
                    <a:gd name="connsiteY1" fmla="*/ 64865 h 154876"/>
                    <a:gd name="connsiteX2" fmla="*/ 260413 w 520350"/>
                    <a:gd name="connsiteY2" fmla="*/ 154876 h 154876"/>
                    <a:gd name="connsiteX3" fmla="*/ 0 w 520350"/>
                    <a:gd name="connsiteY3" fmla="*/ 64865 h 154876"/>
                    <a:gd name="connsiteX4" fmla="*/ 83629 w 520350"/>
                    <a:gd name="connsiteY4" fmla="*/ 0 h 15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350" h="154876">
                      <a:moveTo>
                        <a:pt x="437198" y="0"/>
                      </a:moveTo>
                      <a:cubicBezTo>
                        <a:pt x="488347" y="16097"/>
                        <a:pt x="520351" y="39243"/>
                        <a:pt x="520351" y="64865"/>
                      </a:cubicBezTo>
                      <a:cubicBezTo>
                        <a:pt x="520351" y="113919"/>
                        <a:pt x="403955" y="154876"/>
                        <a:pt x="260413" y="154876"/>
                      </a:cubicBezTo>
                      <a:cubicBezTo>
                        <a:pt x="116872" y="154876"/>
                        <a:pt x="0" y="113919"/>
                        <a:pt x="0" y="64865"/>
                      </a:cubicBezTo>
                      <a:cubicBezTo>
                        <a:pt x="0" y="39243"/>
                        <a:pt x="32480" y="16097"/>
                        <a:pt x="83629" y="0"/>
                      </a:cubicBezTo>
                    </a:path>
                  </a:pathLst>
                </a:custGeom>
                <a:noFill/>
                <a:ln w="19050" cap="flat">
                  <a:solidFill>
                    <a:schemeClr val="tx1"/>
                  </a:solidFill>
                  <a:prstDash val="solid"/>
                  <a:round/>
                </a:ln>
              </p:spPr>
              <p:txBody>
                <a:bodyPr rtlCol="0" anchor="ctr"/>
                <a:lstStyle/>
                <a:p>
                  <a:endParaRPr lang="en-US" dirty="0"/>
                </a:p>
              </p:txBody>
            </p:sp>
          </p:grpSp>
          <p:grpSp>
            <p:nvGrpSpPr>
              <p:cNvPr id="206" name="Graphic 5057">
                <a:extLst>
                  <a:ext uri="{FF2B5EF4-FFF2-40B4-BE49-F238E27FC236}">
                    <a16:creationId xmlns:a16="http://schemas.microsoft.com/office/drawing/2014/main" id="{B71561A8-E863-44AE-B5C5-27FDC79F9E23}"/>
                  </a:ext>
                </a:extLst>
              </p:cNvPr>
              <p:cNvGrpSpPr/>
              <p:nvPr/>
            </p:nvGrpSpPr>
            <p:grpSpPr>
              <a:xfrm>
                <a:off x="5762592" y="3115606"/>
                <a:ext cx="646759" cy="646759"/>
                <a:chOff x="20514700" y="-1333500"/>
                <a:chExt cx="1905000" cy="1905000"/>
              </a:xfrm>
            </p:grpSpPr>
            <p:sp>
              <p:nvSpPr>
                <p:cNvPr id="207" name="Freeform: Shape 206">
                  <a:extLst>
                    <a:ext uri="{FF2B5EF4-FFF2-40B4-BE49-F238E27FC236}">
                      <a16:creationId xmlns:a16="http://schemas.microsoft.com/office/drawing/2014/main" id="{3B707F06-5924-4C96-98D9-E0FBBD7A2BFF}"/>
                    </a:ext>
                  </a:extLst>
                </p:cNvPr>
                <p:cNvSpPr/>
                <p:nvPr/>
              </p:nvSpPr>
              <p:spPr>
                <a:xfrm>
                  <a:off x="20795782" y="-485775"/>
                  <a:ext cx="181641" cy="625030"/>
                </a:xfrm>
                <a:custGeom>
                  <a:avLst/>
                  <a:gdLst>
                    <a:gd name="connsiteX0" fmla="*/ 19050 w 181641"/>
                    <a:gd name="connsiteY0" fmla="*/ 0 h 625030"/>
                    <a:gd name="connsiteX1" fmla="*/ 181642 w 181641"/>
                    <a:gd name="connsiteY1" fmla="*/ 0 h 625030"/>
                    <a:gd name="connsiteX2" fmla="*/ 181642 w 181641"/>
                    <a:gd name="connsiteY2" fmla="*/ 0 h 625030"/>
                    <a:gd name="connsiteX3" fmla="*/ 181642 w 181641"/>
                    <a:gd name="connsiteY3" fmla="*/ 625030 h 625030"/>
                    <a:gd name="connsiteX4" fmla="*/ 181642 w 181641"/>
                    <a:gd name="connsiteY4" fmla="*/ 625030 h 625030"/>
                    <a:gd name="connsiteX5" fmla="*/ 19050 w 181641"/>
                    <a:gd name="connsiteY5" fmla="*/ 625030 h 625030"/>
                    <a:gd name="connsiteX6" fmla="*/ 0 w 181641"/>
                    <a:gd name="connsiteY6" fmla="*/ 605980 h 625030"/>
                    <a:gd name="connsiteX7" fmla="*/ 0 w 181641"/>
                    <a:gd name="connsiteY7" fmla="*/ 19050 h 625030"/>
                    <a:gd name="connsiteX8" fmla="*/ 19050 w 181641"/>
                    <a:gd name="connsiteY8" fmla="*/ 0 h 62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1" h="625030">
                      <a:moveTo>
                        <a:pt x="19050" y="0"/>
                      </a:moveTo>
                      <a:lnTo>
                        <a:pt x="181642" y="0"/>
                      </a:lnTo>
                      <a:lnTo>
                        <a:pt x="181642" y="0"/>
                      </a:lnTo>
                      <a:lnTo>
                        <a:pt x="181642" y="625030"/>
                      </a:lnTo>
                      <a:lnTo>
                        <a:pt x="181642" y="625030"/>
                      </a:lnTo>
                      <a:lnTo>
                        <a:pt x="19050" y="625030"/>
                      </a:lnTo>
                      <a:cubicBezTo>
                        <a:pt x="8529" y="625030"/>
                        <a:pt x="0" y="616501"/>
                        <a:pt x="0" y="605980"/>
                      </a:cubicBezTo>
                      <a:lnTo>
                        <a:pt x="0" y="19050"/>
                      </a:lnTo>
                      <a:cubicBezTo>
                        <a:pt x="0" y="8529"/>
                        <a:pt x="8529" y="0"/>
                        <a:pt x="19050" y="0"/>
                      </a:cubicBezTo>
                      <a:close/>
                    </a:path>
                  </a:pathLst>
                </a:custGeom>
                <a:noFill/>
                <a:ln w="19050" cap="flat">
                  <a:solidFill>
                    <a:schemeClr val="tx1"/>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1B12ED1E-384D-426E-AA41-E121EC317BCC}"/>
                    </a:ext>
                  </a:extLst>
                </p:cNvPr>
                <p:cNvSpPr/>
                <p:nvPr/>
              </p:nvSpPr>
              <p:spPr>
                <a:xfrm>
                  <a:off x="20977424" y="-756570"/>
                  <a:ext cx="181641" cy="895350"/>
                </a:xfrm>
                <a:custGeom>
                  <a:avLst/>
                  <a:gdLst>
                    <a:gd name="connsiteX0" fmla="*/ 19050 w 181641"/>
                    <a:gd name="connsiteY0" fmla="*/ 0 h 895350"/>
                    <a:gd name="connsiteX1" fmla="*/ 162592 w 181641"/>
                    <a:gd name="connsiteY1" fmla="*/ 0 h 895350"/>
                    <a:gd name="connsiteX2" fmla="*/ 181642 w 181641"/>
                    <a:gd name="connsiteY2" fmla="*/ 19050 h 895350"/>
                    <a:gd name="connsiteX3" fmla="*/ 181642 w 181641"/>
                    <a:gd name="connsiteY3" fmla="*/ 895350 h 895350"/>
                    <a:gd name="connsiteX4" fmla="*/ 181642 w 181641"/>
                    <a:gd name="connsiteY4" fmla="*/ 895350 h 895350"/>
                    <a:gd name="connsiteX5" fmla="*/ 0 w 181641"/>
                    <a:gd name="connsiteY5" fmla="*/ 895350 h 895350"/>
                    <a:gd name="connsiteX6" fmla="*/ 0 w 181641"/>
                    <a:gd name="connsiteY6" fmla="*/ 895350 h 895350"/>
                    <a:gd name="connsiteX7" fmla="*/ 0 w 181641"/>
                    <a:gd name="connsiteY7" fmla="*/ 19050 h 895350"/>
                    <a:gd name="connsiteX8" fmla="*/ 19050 w 181641"/>
                    <a:gd name="connsiteY8"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1" h="895350">
                      <a:moveTo>
                        <a:pt x="19050" y="0"/>
                      </a:moveTo>
                      <a:lnTo>
                        <a:pt x="162592" y="0"/>
                      </a:lnTo>
                      <a:cubicBezTo>
                        <a:pt x="173113" y="0"/>
                        <a:pt x="181642" y="8529"/>
                        <a:pt x="181642" y="19050"/>
                      </a:cubicBezTo>
                      <a:lnTo>
                        <a:pt x="181642" y="895350"/>
                      </a:lnTo>
                      <a:lnTo>
                        <a:pt x="181642" y="895350"/>
                      </a:lnTo>
                      <a:lnTo>
                        <a:pt x="0" y="895350"/>
                      </a:lnTo>
                      <a:lnTo>
                        <a:pt x="0" y="895350"/>
                      </a:lnTo>
                      <a:lnTo>
                        <a:pt x="0" y="19050"/>
                      </a:lnTo>
                      <a:cubicBezTo>
                        <a:pt x="0" y="8529"/>
                        <a:pt x="8529" y="0"/>
                        <a:pt x="19050" y="0"/>
                      </a:cubicBezTo>
                      <a:close/>
                    </a:path>
                  </a:pathLst>
                </a:custGeom>
                <a:noFill/>
                <a:ln w="19050" cap="flat">
                  <a:solidFill>
                    <a:schemeClr val="tx1"/>
                  </a:solidFill>
                  <a:prstDash val="solid"/>
                  <a:round/>
                </a:ln>
              </p:spPr>
              <p:txBody>
                <a:bodyPr rtlCol="0" anchor="ctr"/>
                <a:lstStyle/>
                <a:p>
                  <a:endParaRPr lang="en-US" dirty="0"/>
                </a:p>
              </p:txBody>
            </p:sp>
            <p:sp>
              <p:nvSpPr>
                <p:cNvPr id="209" name="Freeform: Shape 208">
                  <a:extLst>
                    <a:ext uri="{FF2B5EF4-FFF2-40B4-BE49-F238E27FC236}">
                      <a16:creationId xmlns:a16="http://schemas.microsoft.com/office/drawing/2014/main" id="{E7D61AD1-1D4C-4D94-8868-AFEED90906C1}"/>
                    </a:ext>
                  </a:extLst>
                </p:cNvPr>
                <p:cNvSpPr/>
                <p:nvPr/>
              </p:nvSpPr>
              <p:spPr>
                <a:xfrm>
                  <a:off x="21560449" y="-537305"/>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lnTo>
                        <a:pt x="0" y="0"/>
                      </a:lnTo>
                      <a:lnTo>
                        <a:pt x="0" y="0"/>
                      </a:lnTo>
                      <a:close/>
                    </a:path>
                  </a:pathLst>
                </a:custGeom>
                <a:noFill/>
                <a:ln w="19050" cap="flat">
                  <a:solidFill>
                    <a:schemeClr val="tx1"/>
                  </a:solidFill>
                  <a:prstDash val="solid"/>
                  <a:round/>
                </a:ln>
              </p:spPr>
              <p:txBody>
                <a:bodyPr rtlCol="0" anchor="ctr"/>
                <a:lstStyle/>
                <a:p>
                  <a:endParaRPr lang="en-US" dirty="0"/>
                </a:p>
              </p:txBody>
            </p:sp>
            <p:sp>
              <p:nvSpPr>
                <p:cNvPr id="210" name="Freeform: Shape 209">
                  <a:extLst>
                    <a:ext uri="{FF2B5EF4-FFF2-40B4-BE49-F238E27FC236}">
                      <a16:creationId xmlns:a16="http://schemas.microsoft.com/office/drawing/2014/main" id="{C1CA4739-94BE-42E8-8C6B-1EF9C46DA6B9}"/>
                    </a:ext>
                  </a:extLst>
                </p:cNvPr>
                <p:cNvSpPr/>
                <p:nvPr/>
              </p:nvSpPr>
              <p:spPr>
                <a:xfrm>
                  <a:off x="21197452" y="260508"/>
                  <a:ext cx="941165" cy="9525"/>
                </a:xfrm>
                <a:custGeom>
                  <a:avLst/>
                  <a:gdLst>
                    <a:gd name="connsiteX0" fmla="*/ 0 w 941165"/>
                    <a:gd name="connsiteY0" fmla="*/ 0 h 9525"/>
                    <a:gd name="connsiteX1" fmla="*/ 941165 w 941165"/>
                    <a:gd name="connsiteY1" fmla="*/ 0 h 9525"/>
                  </a:gdLst>
                  <a:ahLst/>
                  <a:cxnLst>
                    <a:cxn ang="0">
                      <a:pos x="connsiteX0" y="connsiteY0"/>
                    </a:cxn>
                    <a:cxn ang="0">
                      <a:pos x="connsiteX1" y="connsiteY1"/>
                    </a:cxn>
                  </a:cxnLst>
                  <a:rect l="l" t="t" r="r" b="b"/>
                  <a:pathLst>
                    <a:path w="941165" h="9525">
                      <a:moveTo>
                        <a:pt x="0" y="0"/>
                      </a:moveTo>
                      <a:lnTo>
                        <a:pt x="941165" y="0"/>
                      </a:lnTo>
                    </a:path>
                  </a:pathLst>
                </a:custGeom>
                <a:ln w="19050" cap="flat">
                  <a:solidFill>
                    <a:schemeClr val="tx1"/>
                  </a:solid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EA82F06C-55CD-4072-BE20-8A5D35FDA933}"/>
                    </a:ext>
                  </a:extLst>
                </p:cNvPr>
                <p:cNvSpPr/>
                <p:nvPr/>
              </p:nvSpPr>
              <p:spPr>
                <a:xfrm>
                  <a:off x="21348994" y="-345566"/>
                  <a:ext cx="638079" cy="606075"/>
                </a:xfrm>
                <a:custGeom>
                  <a:avLst/>
                  <a:gdLst>
                    <a:gd name="connsiteX0" fmla="*/ 0 w 638079"/>
                    <a:gd name="connsiteY0" fmla="*/ 606076 h 606075"/>
                    <a:gd name="connsiteX1" fmla="*/ 145828 w 638079"/>
                    <a:gd name="connsiteY1" fmla="*/ 266891 h 606075"/>
                    <a:gd name="connsiteX2" fmla="*/ 269367 w 638079"/>
                    <a:gd name="connsiteY2" fmla="*/ 266891 h 606075"/>
                    <a:gd name="connsiteX3" fmla="*/ 361760 w 638079"/>
                    <a:gd name="connsiteY3" fmla="*/ 391859 h 606075"/>
                    <a:gd name="connsiteX4" fmla="*/ 469392 w 638079"/>
                    <a:gd name="connsiteY4" fmla="*/ 0 h 606075"/>
                    <a:gd name="connsiteX5" fmla="*/ 638080 w 638079"/>
                    <a:gd name="connsiteY5" fmla="*/ 606076 h 6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079" h="606075">
                      <a:moveTo>
                        <a:pt x="0" y="606076"/>
                      </a:moveTo>
                      <a:lnTo>
                        <a:pt x="145828" y="266891"/>
                      </a:lnTo>
                      <a:lnTo>
                        <a:pt x="269367" y="266891"/>
                      </a:lnTo>
                      <a:lnTo>
                        <a:pt x="361760" y="391859"/>
                      </a:lnTo>
                      <a:lnTo>
                        <a:pt x="469392" y="0"/>
                      </a:lnTo>
                      <a:lnTo>
                        <a:pt x="638080" y="606076"/>
                      </a:lnTo>
                    </a:path>
                  </a:pathLst>
                </a:custGeom>
                <a:noFill/>
                <a:ln w="19050" cap="flat">
                  <a:solidFill>
                    <a:schemeClr val="tx1"/>
                  </a:solidFill>
                  <a:prstDash val="solid"/>
                  <a:round/>
                </a:ln>
              </p:spPr>
              <p:txBody>
                <a:bodyPr rtlCol="0" anchor="ctr"/>
                <a:lstStyle/>
                <a:p>
                  <a:endParaRPr lang="en-US" dirty="0"/>
                </a:p>
              </p:txBody>
            </p:sp>
            <p:sp>
              <p:nvSpPr>
                <p:cNvPr id="212" name="Freeform: Shape 211">
                  <a:extLst>
                    <a:ext uri="{FF2B5EF4-FFF2-40B4-BE49-F238E27FC236}">
                      <a16:creationId xmlns:a16="http://schemas.microsoft.com/office/drawing/2014/main" id="{2BDD1BA1-3C0F-429A-8CC7-F74173F0E096}"/>
                    </a:ext>
                  </a:extLst>
                </p:cNvPr>
                <p:cNvSpPr/>
                <p:nvPr/>
              </p:nvSpPr>
              <p:spPr>
                <a:xfrm>
                  <a:off x="21159161" y="-299085"/>
                  <a:ext cx="181546" cy="215836"/>
                </a:xfrm>
                <a:custGeom>
                  <a:avLst/>
                  <a:gdLst>
                    <a:gd name="connsiteX0" fmla="*/ 0 w 181546"/>
                    <a:gd name="connsiteY0" fmla="*/ 0 h 215836"/>
                    <a:gd name="connsiteX1" fmla="*/ 144875 w 181546"/>
                    <a:gd name="connsiteY1" fmla="*/ 0 h 215836"/>
                    <a:gd name="connsiteX2" fmla="*/ 181546 w 181546"/>
                    <a:gd name="connsiteY2" fmla="*/ 36671 h 215836"/>
                    <a:gd name="connsiteX3" fmla="*/ 181546 w 181546"/>
                    <a:gd name="connsiteY3" fmla="*/ 215836 h 215836"/>
                  </a:gdLst>
                  <a:ahLst/>
                  <a:cxnLst>
                    <a:cxn ang="0">
                      <a:pos x="connsiteX0" y="connsiteY0"/>
                    </a:cxn>
                    <a:cxn ang="0">
                      <a:pos x="connsiteX1" y="connsiteY1"/>
                    </a:cxn>
                    <a:cxn ang="0">
                      <a:pos x="connsiteX2" y="connsiteY2"/>
                    </a:cxn>
                    <a:cxn ang="0">
                      <a:pos x="connsiteX3" y="connsiteY3"/>
                    </a:cxn>
                  </a:cxnLst>
                  <a:rect l="l" t="t" r="r" b="b"/>
                  <a:pathLst>
                    <a:path w="181546" h="215836">
                      <a:moveTo>
                        <a:pt x="0" y="0"/>
                      </a:moveTo>
                      <a:lnTo>
                        <a:pt x="144875" y="0"/>
                      </a:lnTo>
                      <a:cubicBezTo>
                        <a:pt x="165128" y="0"/>
                        <a:pt x="181546" y="16418"/>
                        <a:pt x="181546" y="36671"/>
                      </a:cubicBezTo>
                      <a:lnTo>
                        <a:pt x="181546" y="215836"/>
                      </a:lnTo>
                    </a:path>
                  </a:pathLst>
                </a:custGeom>
                <a:noFill/>
                <a:ln w="19050" cap="flat">
                  <a:solidFill>
                    <a:schemeClr val="tx1"/>
                  </a:solid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077CBFEB-C103-4838-B93F-3E0AB4126D78}"/>
                    </a:ext>
                  </a:extLst>
                </p:cNvPr>
                <p:cNvSpPr/>
                <p:nvPr/>
              </p:nvSpPr>
              <p:spPr>
                <a:xfrm>
                  <a:off x="21342119" y="-1022510"/>
                  <a:ext cx="759727" cy="761620"/>
                </a:xfrm>
                <a:custGeom>
                  <a:avLst/>
                  <a:gdLst>
                    <a:gd name="connsiteX0" fmla="*/ 342441 w 759727"/>
                    <a:gd name="connsiteY0" fmla="*/ 761621 h 761620"/>
                    <a:gd name="connsiteX1" fmla="*/ 1255 w 759727"/>
                    <a:gd name="connsiteY1" fmla="*/ 406338 h 761620"/>
                    <a:gd name="connsiteX2" fmla="*/ 382255 w 759727"/>
                    <a:gd name="connsiteY2" fmla="*/ 2 h 761620"/>
                    <a:gd name="connsiteX3" fmla="*/ 634382 w 759727"/>
                    <a:gd name="connsiteY3" fmla="*/ 666752 h 761620"/>
                  </a:gdLst>
                  <a:ahLst/>
                  <a:cxnLst>
                    <a:cxn ang="0">
                      <a:pos x="connsiteX0" y="connsiteY0"/>
                    </a:cxn>
                    <a:cxn ang="0">
                      <a:pos x="connsiteX1" y="connsiteY1"/>
                    </a:cxn>
                    <a:cxn ang="0">
                      <a:pos x="connsiteX2" y="connsiteY2"/>
                    </a:cxn>
                    <a:cxn ang="0">
                      <a:pos x="connsiteX3" y="connsiteY3"/>
                    </a:cxn>
                  </a:cxnLst>
                  <a:rect l="l" t="t" r="r" b="b"/>
                  <a:pathLst>
                    <a:path w="759727" h="761620">
                      <a:moveTo>
                        <a:pt x="342441" y="761621"/>
                      </a:moveTo>
                      <a:cubicBezTo>
                        <a:pt x="342441" y="761621"/>
                        <a:pt x="33355" y="735046"/>
                        <a:pt x="1255" y="406338"/>
                      </a:cubicBezTo>
                      <a:cubicBezTo>
                        <a:pt x="-14556" y="243366"/>
                        <a:pt x="119365" y="-760"/>
                        <a:pt x="382255" y="2"/>
                      </a:cubicBezTo>
                      <a:cubicBezTo>
                        <a:pt x="719631" y="954"/>
                        <a:pt x="894796" y="429865"/>
                        <a:pt x="634382" y="666752"/>
                      </a:cubicBezTo>
                    </a:path>
                  </a:pathLst>
                </a:custGeom>
                <a:noFill/>
                <a:ln w="19050" cap="flat">
                  <a:solidFill>
                    <a:schemeClr val="tx1"/>
                  </a:solidFill>
                  <a:prstDash val="solid"/>
                  <a:round/>
                </a:ln>
              </p:spPr>
              <p:txBody>
                <a:bodyPr rtlCol="0" anchor="ctr"/>
                <a:lstStyle/>
                <a:p>
                  <a:endParaRPr lang="en-US" dirty="0"/>
                </a:p>
              </p:txBody>
            </p:sp>
            <p:sp>
              <p:nvSpPr>
                <p:cNvPr id="214" name="Freeform: Shape 213">
                  <a:extLst>
                    <a:ext uri="{FF2B5EF4-FFF2-40B4-BE49-F238E27FC236}">
                      <a16:creationId xmlns:a16="http://schemas.microsoft.com/office/drawing/2014/main" id="{FAD5E1B5-803F-4176-9513-06052520B7CA}"/>
                    </a:ext>
                  </a:extLst>
                </p:cNvPr>
                <p:cNvSpPr/>
                <p:nvPr/>
              </p:nvSpPr>
              <p:spPr>
                <a:xfrm>
                  <a:off x="21723994" y="-1019556"/>
                  <a:ext cx="9525" cy="403383"/>
                </a:xfrm>
                <a:custGeom>
                  <a:avLst/>
                  <a:gdLst>
                    <a:gd name="connsiteX0" fmla="*/ 0 w 9525"/>
                    <a:gd name="connsiteY0" fmla="*/ 0 h 403383"/>
                    <a:gd name="connsiteX1" fmla="*/ 0 w 9525"/>
                    <a:gd name="connsiteY1" fmla="*/ 403384 h 403383"/>
                  </a:gdLst>
                  <a:ahLst/>
                  <a:cxnLst>
                    <a:cxn ang="0">
                      <a:pos x="connsiteX0" y="connsiteY0"/>
                    </a:cxn>
                    <a:cxn ang="0">
                      <a:pos x="connsiteX1" y="connsiteY1"/>
                    </a:cxn>
                  </a:cxnLst>
                  <a:rect l="l" t="t" r="r" b="b"/>
                  <a:pathLst>
                    <a:path w="9525" h="403383">
                      <a:moveTo>
                        <a:pt x="0" y="0"/>
                      </a:moveTo>
                      <a:lnTo>
                        <a:pt x="0" y="403384"/>
                      </a:lnTo>
                    </a:path>
                  </a:pathLst>
                </a:custGeom>
                <a:ln w="19050" cap="flat">
                  <a:solidFill>
                    <a:schemeClr val="tx1"/>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52D2D16B-E000-465A-8F43-BB5FDC095FE3}"/>
                    </a:ext>
                  </a:extLst>
                </p:cNvPr>
                <p:cNvSpPr/>
                <p:nvPr/>
              </p:nvSpPr>
              <p:spPr>
                <a:xfrm>
                  <a:off x="21723994" y="-616172"/>
                  <a:ext cx="270605" cy="253174"/>
                </a:xfrm>
                <a:custGeom>
                  <a:avLst/>
                  <a:gdLst>
                    <a:gd name="connsiteX0" fmla="*/ 0 w 270605"/>
                    <a:gd name="connsiteY0" fmla="*/ 0 h 253174"/>
                    <a:gd name="connsiteX1" fmla="*/ 270605 w 270605"/>
                    <a:gd name="connsiteY1" fmla="*/ 253175 h 253174"/>
                  </a:gdLst>
                  <a:ahLst/>
                  <a:cxnLst>
                    <a:cxn ang="0">
                      <a:pos x="connsiteX0" y="connsiteY0"/>
                    </a:cxn>
                    <a:cxn ang="0">
                      <a:pos x="connsiteX1" y="connsiteY1"/>
                    </a:cxn>
                  </a:cxnLst>
                  <a:rect l="l" t="t" r="r" b="b"/>
                  <a:pathLst>
                    <a:path w="270605" h="253174">
                      <a:moveTo>
                        <a:pt x="0" y="0"/>
                      </a:moveTo>
                      <a:lnTo>
                        <a:pt x="270605" y="253175"/>
                      </a:lnTo>
                    </a:path>
                  </a:pathLst>
                </a:custGeom>
                <a:ln w="19050" cap="flat">
                  <a:solidFill>
                    <a:schemeClr val="tx1"/>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2462BD89-954F-49A2-9CA9-E37E88E3C66A}"/>
                    </a:ext>
                  </a:extLst>
                </p:cNvPr>
                <p:cNvSpPr/>
                <p:nvPr/>
              </p:nvSpPr>
              <p:spPr>
                <a:xfrm>
                  <a:off x="21343470" y="-897826"/>
                  <a:ext cx="659130" cy="281654"/>
                </a:xfrm>
                <a:custGeom>
                  <a:avLst/>
                  <a:gdLst>
                    <a:gd name="connsiteX0" fmla="*/ 659130 w 659130"/>
                    <a:gd name="connsiteY0" fmla="*/ 0 h 281654"/>
                    <a:gd name="connsiteX1" fmla="*/ 380524 w 659130"/>
                    <a:gd name="connsiteY1" fmla="*/ 281654 h 281654"/>
                    <a:gd name="connsiteX2" fmla="*/ 0 w 659130"/>
                    <a:gd name="connsiteY2" fmla="*/ 281654 h 281654"/>
                  </a:gdLst>
                  <a:ahLst/>
                  <a:cxnLst>
                    <a:cxn ang="0">
                      <a:pos x="connsiteX0" y="connsiteY0"/>
                    </a:cxn>
                    <a:cxn ang="0">
                      <a:pos x="connsiteX1" y="connsiteY1"/>
                    </a:cxn>
                    <a:cxn ang="0">
                      <a:pos x="connsiteX2" y="connsiteY2"/>
                    </a:cxn>
                  </a:cxnLst>
                  <a:rect l="l" t="t" r="r" b="b"/>
                  <a:pathLst>
                    <a:path w="659130" h="281654">
                      <a:moveTo>
                        <a:pt x="659130" y="0"/>
                      </a:moveTo>
                      <a:lnTo>
                        <a:pt x="380524" y="281654"/>
                      </a:lnTo>
                      <a:lnTo>
                        <a:pt x="0" y="281654"/>
                      </a:lnTo>
                    </a:path>
                  </a:pathLst>
                </a:custGeom>
                <a:noFill/>
                <a:ln w="19050" cap="flat">
                  <a:solidFill>
                    <a:schemeClr val="tx1"/>
                  </a:solidFill>
                  <a:prstDash val="solid"/>
                  <a:round/>
                </a:ln>
              </p:spPr>
              <p:txBody>
                <a:bodyPr rtlCol="0" anchor="ctr"/>
                <a:lstStyle/>
                <a:p>
                  <a:endParaRPr lang="en-US" dirty="0"/>
                </a:p>
              </p:txBody>
            </p:sp>
            <p:sp>
              <p:nvSpPr>
                <p:cNvPr id="217" name="Freeform: Shape 216">
                  <a:extLst>
                    <a:ext uri="{FF2B5EF4-FFF2-40B4-BE49-F238E27FC236}">
                      <a16:creationId xmlns:a16="http://schemas.microsoft.com/office/drawing/2014/main" id="{0DB5EAF5-7D77-4678-8C57-A3B31C9CEB66}"/>
                    </a:ext>
                  </a:extLst>
                </p:cNvPr>
                <p:cNvSpPr/>
                <p:nvPr/>
              </p:nvSpPr>
              <p:spPr>
                <a:xfrm>
                  <a:off x="21095058" y="138779"/>
                  <a:ext cx="173164" cy="9525"/>
                </a:xfrm>
                <a:custGeom>
                  <a:avLst/>
                  <a:gdLst>
                    <a:gd name="connsiteX0" fmla="*/ 173165 w 173164"/>
                    <a:gd name="connsiteY0" fmla="*/ 0 h 9525"/>
                    <a:gd name="connsiteX1" fmla="*/ 0 w 173164"/>
                    <a:gd name="connsiteY1" fmla="*/ 0 h 9525"/>
                  </a:gdLst>
                  <a:ahLst/>
                  <a:cxnLst>
                    <a:cxn ang="0">
                      <a:pos x="connsiteX0" y="connsiteY0"/>
                    </a:cxn>
                    <a:cxn ang="0">
                      <a:pos x="connsiteX1" y="connsiteY1"/>
                    </a:cxn>
                  </a:cxnLst>
                  <a:rect l="l" t="t" r="r" b="b"/>
                  <a:pathLst>
                    <a:path w="173164" h="9525">
                      <a:moveTo>
                        <a:pt x="173165" y="0"/>
                      </a:moveTo>
                      <a:lnTo>
                        <a:pt x="0" y="0"/>
                      </a:lnTo>
                    </a:path>
                  </a:pathLst>
                </a:custGeom>
                <a:ln w="19050" cap="flat">
                  <a:solidFill>
                    <a:schemeClr val="tx1"/>
                  </a:solidFill>
                  <a:prstDash val="solid"/>
                  <a:round/>
                </a:ln>
              </p:spPr>
              <p:txBody>
                <a:bodyPr rtlCol="0" anchor="ctr"/>
                <a:lstStyle/>
                <a:p>
                  <a:endParaRPr lang="en-US" dirty="0"/>
                </a:p>
              </p:txBody>
            </p:sp>
          </p:grpSp>
          <p:grpSp>
            <p:nvGrpSpPr>
              <p:cNvPr id="250" name="Graphic 4925">
                <a:extLst>
                  <a:ext uri="{FF2B5EF4-FFF2-40B4-BE49-F238E27FC236}">
                    <a16:creationId xmlns:a16="http://schemas.microsoft.com/office/drawing/2014/main" id="{E6FC9280-D325-4634-96A2-F633C66FB35A}"/>
                  </a:ext>
                </a:extLst>
              </p:cNvPr>
              <p:cNvGrpSpPr/>
              <p:nvPr/>
            </p:nvGrpSpPr>
            <p:grpSpPr>
              <a:xfrm>
                <a:off x="5728476" y="4247886"/>
                <a:ext cx="714991" cy="714991"/>
                <a:chOff x="13939495" y="2476500"/>
                <a:chExt cx="1905000" cy="1905000"/>
              </a:xfrm>
            </p:grpSpPr>
            <p:sp>
              <p:nvSpPr>
                <p:cNvPr id="251" name="Freeform: Shape 250">
                  <a:extLst>
                    <a:ext uri="{FF2B5EF4-FFF2-40B4-BE49-F238E27FC236}">
                      <a16:creationId xmlns:a16="http://schemas.microsoft.com/office/drawing/2014/main" id="{9EE572D4-DEF8-442C-9468-75199180DE4F}"/>
                    </a:ext>
                  </a:extLst>
                </p:cNvPr>
                <p:cNvSpPr/>
                <p:nvPr/>
              </p:nvSpPr>
              <p:spPr>
                <a:xfrm>
                  <a:off x="14247247" y="2957988"/>
                  <a:ext cx="846010" cy="658229"/>
                </a:xfrm>
                <a:custGeom>
                  <a:avLst/>
                  <a:gdLst>
                    <a:gd name="connsiteX0" fmla="*/ 262795 w 846010"/>
                    <a:gd name="connsiteY0" fmla="*/ 441579 h 658229"/>
                    <a:gd name="connsiteX1" fmla="*/ 29147 w 846010"/>
                    <a:gd name="connsiteY1" fmla="*/ 441579 h 658229"/>
                    <a:gd name="connsiteX2" fmla="*/ 0 w 846010"/>
                    <a:gd name="connsiteY2" fmla="*/ 412433 h 658229"/>
                    <a:gd name="connsiteX3" fmla="*/ 0 w 846010"/>
                    <a:gd name="connsiteY3" fmla="*/ 29147 h 658229"/>
                    <a:gd name="connsiteX4" fmla="*/ 29147 w 846010"/>
                    <a:gd name="connsiteY4" fmla="*/ 0 h 658229"/>
                    <a:gd name="connsiteX5" fmla="*/ 816864 w 846010"/>
                    <a:gd name="connsiteY5" fmla="*/ 0 h 658229"/>
                    <a:gd name="connsiteX6" fmla="*/ 846011 w 846010"/>
                    <a:gd name="connsiteY6" fmla="*/ 29147 h 658229"/>
                    <a:gd name="connsiteX7" fmla="*/ 846011 w 846010"/>
                    <a:gd name="connsiteY7" fmla="*/ 412433 h 658229"/>
                    <a:gd name="connsiteX8" fmla="*/ 816864 w 846010"/>
                    <a:gd name="connsiteY8" fmla="*/ 441579 h 658229"/>
                    <a:gd name="connsiteX9" fmla="*/ 566071 w 846010"/>
                    <a:gd name="connsiteY9" fmla="*/ 441579 h 658229"/>
                    <a:gd name="connsiteX10" fmla="*/ 547021 w 846010"/>
                    <a:gd name="connsiteY10" fmla="*/ 449009 h 658229"/>
                    <a:gd name="connsiteX11" fmla="*/ 316230 w 846010"/>
                    <a:gd name="connsiteY11" fmla="*/ 654844 h 658229"/>
                    <a:gd name="connsiteX12" fmla="*/ 295704 w 846010"/>
                    <a:gd name="connsiteY12" fmla="*/ 652994 h 658229"/>
                    <a:gd name="connsiteX13" fmla="*/ 292322 w 846010"/>
                    <a:gd name="connsiteY13" fmla="*/ 643985 h 658229"/>
                    <a:gd name="connsiteX14" fmla="*/ 292322 w 846010"/>
                    <a:gd name="connsiteY14" fmla="*/ 471011 h 658229"/>
                    <a:gd name="connsiteX15" fmla="*/ 263465 w 846010"/>
                    <a:gd name="connsiteY15" fmla="*/ 441578 h 658229"/>
                    <a:gd name="connsiteX16" fmla="*/ 262795 w 846010"/>
                    <a:gd name="connsiteY16" fmla="*/ 441579 h 6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6010" h="658229">
                      <a:moveTo>
                        <a:pt x="262795" y="441579"/>
                      </a:moveTo>
                      <a:lnTo>
                        <a:pt x="29147" y="441579"/>
                      </a:lnTo>
                      <a:cubicBezTo>
                        <a:pt x="13049" y="441579"/>
                        <a:pt x="0" y="428530"/>
                        <a:pt x="0" y="412433"/>
                      </a:cubicBezTo>
                      <a:lnTo>
                        <a:pt x="0" y="29147"/>
                      </a:lnTo>
                      <a:cubicBezTo>
                        <a:pt x="0" y="13049"/>
                        <a:pt x="13049" y="0"/>
                        <a:pt x="29147" y="0"/>
                      </a:cubicBezTo>
                      <a:lnTo>
                        <a:pt x="816864" y="0"/>
                      </a:lnTo>
                      <a:cubicBezTo>
                        <a:pt x="832961" y="0"/>
                        <a:pt x="846011" y="13049"/>
                        <a:pt x="846011" y="29147"/>
                      </a:cubicBezTo>
                      <a:lnTo>
                        <a:pt x="846011" y="412433"/>
                      </a:lnTo>
                      <a:cubicBezTo>
                        <a:pt x="846011" y="428530"/>
                        <a:pt x="832961" y="441579"/>
                        <a:pt x="816864" y="441579"/>
                      </a:cubicBezTo>
                      <a:lnTo>
                        <a:pt x="566071" y="441579"/>
                      </a:lnTo>
                      <a:cubicBezTo>
                        <a:pt x="559034" y="441682"/>
                        <a:pt x="552270" y="444320"/>
                        <a:pt x="547021" y="449009"/>
                      </a:cubicBezTo>
                      <a:lnTo>
                        <a:pt x="316230" y="654844"/>
                      </a:lnTo>
                      <a:cubicBezTo>
                        <a:pt x="310051" y="660001"/>
                        <a:pt x="300861" y="659173"/>
                        <a:pt x="295704" y="652994"/>
                      </a:cubicBezTo>
                      <a:cubicBezTo>
                        <a:pt x="293589" y="650460"/>
                        <a:pt x="292397" y="647284"/>
                        <a:pt x="292322" y="643985"/>
                      </a:cubicBezTo>
                      <a:lnTo>
                        <a:pt x="292322" y="471011"/>
                      </a:lnTo>
                      <a:cubicBezTo>
                        <a:pt x="292481" y="454915"/>
                        <a:pt x="279562" y="441737"/>
                        <a:pt x="263465" y="441578"/>
                      </a:cubicBezTo>
                      <a:cubicBezTo>
                        <a:pt x="263242" y="441576"/>
                        <a:pt x="263018" y="441576"/>
                        <a:pt x="262795" y="441579"/>
                      </a:cubicBezTo>
                      <a:close/>
                    </a:path>
                  </a:pathLst>
                </a:custGeom>
                <a:noFill/>
                <a:ln w="19050" cap="flat">
                  <a:solidFill>
                    <a:schemeClr val="tx1"/>
                  </a:solid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7C5B5A7E-B873-4692-8577-3D20A50DD965}"/>
                    </a:ext>
                  </a:extLst>
                </p:cNvPr>
                <p:cNvSpPr/>
                <p:nvPr/>
              </p:nvSpPr>
              <p:spPr>
                <a:xfrm>
                  <a:off x="14697399" y="3278790"/>
                  <a:ext cx="874395" cy="697416"/>
                </a:xfrm>
                <a:custGeom>
                  <a:avLst/>
                  <a:gdLst>
                    <a:gd name="connsiteX0" fmla="*/ 468725 w 874395"/>
                    <a:gd name="connsiteY0" fmla="*/ 0 h 697416"/>
                    <a:gd name="connsiteX1" fmla="*/ 845820 w 874395"/>
                    <a:gd name="connsiteY1" fmla="*/ 857 h 697416"/>
                    <a:gd name="connsiteX2" fmla="*/ 874395 w 874395"/>
                    <a:gd name="connsiteY2" fmla="*/ 30004 h 697416"/>
                    <a:gd name="connsiteX3" fmla="*/ 874395 w 874395"/>
                    <a:gd name="connsiteY3" fmla="*/ 438340 h 697416"/>
                    <a:gd name="connsiteX4" fmla="*/ 845344 w 874395"/>
                    <a:gd name="connsiteY4" fmla="*/ 467582 h 697416"/>
                    <a:gd name="connsiteX5" fmla="*/ 845249 w 874395"/>
                    <a:gd name="connsiteY5" fmla="*/ 467582 h 697416"/>
                    <a:gd name="connsiteX6" fmla="*/ 611886 w 874395"/>
                    <a:gd name="connsiteY6" fmla="*/ 467582 h 697416"/>
                    <a:gd name="connsiteX7" fmla="*/ 582740 w 874395"/>
                    <a:gd name="connsiteY7" fmla="*/ 496729 h 697416"/>
                    <a:gd name="connsiteX8" fmla="*/ 582740 w 874395"/>
                    <a:gd name="connsiteY8" fmla="*/ 682847 h 697416"/>
                    <a:gd name="connsiteX9" fmla="*/ 568163 w 874395"/>
                    <a:gd name="connsiteY9" fmla="*/ 697417 h 697416"/>
                    <a:gd name="connsiteX10" fmla="*/ 558451 w 874395"/>
                    <a:gd name="connsiteY10" fmla="*/ 693706 h 697416"/>
                    <a:gd name="connsiteX11" fmla="*/ 314039 w 874395"/>
                    <a:gd name="connsiteY11" fmla="*/ 474631 h 697416"/>
                    <a:gd name="connsiteX12" fmla="*/ 294989 w 874395"/>
                    <a:gd name="connsiteY12" fmla="*/ 467201 h 697416"/>
                    <a:gd name="connsiteX13" fmla="*/ 29147 w 874395"/>
                    <a:gd name="connsiteY13" fmla="*/ 467201 h 697416"/>
                    <a:gd name="connsiteX14" fmla="*/ 0 w 874395"/>
                    <a:gd name="connsiteY14" fmla="*/ 438055 h 697416"/>
                    <a:gd name="connsiteX15" fmla="*/ 0 w 874395"/>
                    <a:gd name="connsiteY15" fmla="*/ 437960 h 697416"/>
                    <a:gd name="connsiteX16" fmla="*/ 0 w 874395"/>
                    <a:gd name="connsiteY16" fmla="*/ 307181 h 697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395" h="697416">
                      <a:moveTo>
                        <a:pt x="468725" y="0"/>
                      </a:moveTo>
                      <a:lnTo>
                        <a:pt x="845820" y="857"/>
                      </a:lnTo>
                      <a:cubicBezTo>
                        <a:pt x="861672" y="1219"/>
                        <a:pt x="874348" y="14148"/>
                        <a:pt x="874395" y="30004"/>
                      </a:cubicBezTo>
                      <a:lnTo>
                        <a:pt x="874395" y="438340"/>
                      </a:lnTo>
                      <a:cubicBezTo>
                        <a:pt x="874448" y="454438"/>
                        <a:pt x="861441" y="467530"/>
                        <a:pt x="845344" y="467582"/>
                      </a:cubicBezTo>
                      <a:cubicBezTo>
                        <a:pt x="845312" y="467582"/>
                        <a:pt x="845280" y="467582"/>
                        <a:pt x="845249" y="467582"/>
                      </a:cubicBezTo>
                      <a:lnTo>
                        <a:pt x="611886" y="467582"/>
                      </a:lnTo>
                      <a:cubicBezTo>
                        <a:pt x="595789" y="467582"/>
                        <a:pt x="582740" y="480632"/>
                        <a:pt x="582740" y="496729"/>
                      </a:cubicBezTo>
                      <a:lnTo>
                        <a:pt x="582740" y="682847"/>
                      </a:lnTo>
                      <a:cubicBezTo>
                        <a:pt x="582738" y="690896"/>
                        <a:pt x="576211" y="697419"/>
                        <a:pt x="568163" y="697417"/>
                      </a:cubicBezTo>
                      <a:cubicBezTo>
                        <a:pt x="564579" y="697416"/>
                        <a:pt x="561122" y="696095"/>
                        <a:pt x="558451" y="693706"/>
                      </a:cubicBezTo>
                      <a:lnTo>
                        <a:pt x="314039" y="474631"/>
                      </a:lnTo>
                      <a:cubicBezTo>
                        <a:pt x="308823" y="469889"/>
                        <a:pt x="302038" y="467243"/>
                        <a:pt x="294989" y="467201"/>
                      </a:cubicBezTo>
                      <a:lnTo>
                        <a:pt x="29147" y="467201"/>
                      </a:lnTo>
                      <a:cubicBezTo>
                        <a:pt x="13049" y="467201"/>
                        <a:pt x="0" y="454152"/>
                        <a:pt x="0" y="438055"/>
                      </a:cubicBezTo>
                      <a:cubicBezTo>
                        <a:pt x="0" y="438023"/>
                        <a:pt x="0" y="437991"/>
                        <a:pt x="0" y="437960"/>
                      </a:cubicBezTo>
                      <a:lnTo>
                        <a:pt x="0" y="307181"/>
                      </a:lnTo>
                    </a:path>
                  </a:pathLst>
                </a:custGeom>
                <a:noFill/>
                <a:ln w="19050" cap="flat">
                  <a:solidFill>
                    <a:schemeClr val="tx1"/>
                  </a:solidFill>
                  <a:prstDash val="solid"/>
                  <a:round/>
                </a:ln>
              </p:spPr>
              <p:txBody>
                <a:bodyPr rtlCol="0" anchor="ctr"/>
                <a:lstStyle/>
                <a:p>
                  <a:endParaRPr lang="en-US" dirty="0"/>
                </a:p>
              </p:txBody>
            </p:sp>
            <p:sp>
              <p:nvSpPr>
                <p:cNvPr id="253" name="Freeform: Shape 252">
                  <a:extLst>
                    <a:ext uri="{FF2B5EF4-FFF2-40B4-BE49-F238E27FC236}">
                      <a16:creationId xmlns:a16="http://schemas.microsoft.com/office/drawing/2014/main" id="{91DEDD19-7DA2-403E-ACDD-8806E3B0F004}"/>
                    </a:ext>
                  </a:extLst>
                </p:cNvPr>
                <p:cNvSpPr/>
                <p:nvPr/>
              </p:nvSpPr>
              <p:spPr>
                <a:xfrm>
                  <a:off x="14413078" y="3126676"/>
                  <a:ext cx="116585" cy="116586"/>
                </a:xfrm>
                <a:custGeom>
                  <a:avLst/>
                  <a:gdLst>
                    <a:gd name="connsiteX0" fmla="*/ 116586 w 116585"/>
                    <a:gd name="connsiteY0" fmla="*/ 58293 h 116586"/>
                    <a:gd name="connsiteX1" fmla="*/ 58293 w 116585"/>
                    <a:gd name="connsiteY1" fmla="*/ 116586 h 116586"/>
                    <a:gd name="connsiteX2" fmla="*/ 0 w 116585"/>
                    <a:gd name="connsiteY2" fmla="*/ 58293 h 116586"/>
                    <a:gd name="connsiteX3" fmla="*/ 58293 w 116585"/>
                    <a:gd name="connsiteY3" fmla="*/ 0 h 116586"/>
                    <a:gd name="connsiteX4" fmla="*/ 116586 w 116585"/>
                    <a:gd name="connsiteY4" fmla="*/ 58293 h 1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5" h="116586">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9050" cap="flat">
                  <a:solidFill>
                    <a:schemeClr val="tx1"/>
                  </a:solidFill>
                  <a:prstDash val="solid"/>
                  <a:round/>
                </a:ln>
              </p:spPr>
              <p:txBody>
                <a:bodyPr rtlCol="0" anchor="ctr"/>
                <a:lstStyle/>
                <a:p>
                  <a:endParaRPr lang="en-US" dirty="0"/>
                </a:p>
              </p:txBody>
            </p:sp>
            <p:sp>
              <p:nvSpPr>
                <p:cNvPr id="254" name="Freeform: Shape 253">
                  <a:extLst>
                    <a:ext uri="{FF2B5EF4-FFF2-40B4-BE49-F238E27FC236}">
                      <a16:creationId xmlns:a16="http://schemas.microsoft.com/office/drawing/2014/main" id="{7F839D28-FD8D-475F-B874-547BC3C70A52}"/>
                    </a:ext>
                  </a:extLst>
                </p:cNvPr>
                <p:cNvSpPr/>
                <p:nvPr/>
              </p:nvSpPr>
              <p:spPr>
                <a:xfrm>
                  <a:off x="14617198" y="3126676"/>
                  <a:ext cx="116586" cy="116586"/>
                </a:xfrm>
                <a:custGeom>
                  <a:avLst/>
                  <a:gdLst>
                    <a:gd name="connsiteX0" fmla="*/ 116586 w 116586"/>
                    <a:gd name="connsiteY0" fmla="*/ 58293 h 116586"/>
                    <a:gd name="connsiteX1" fmla="*/ 58293 w 116586"/>
                    <a:gd name="connsiteY1" fmla="*/ 116586 h 116586"/>
                    <a:gd name="connsiteX2" fmla="*/ 0 w 116586"/>
                    <a:gd name="connsiteY2" fmla="*/ 58293 h 116586"/>
                    <a:gd name="connsiteX3" fmla="*/ 58293 w 116586"/>
                    <a:gd name="connsiteY3" fmla="*/ 0 h 116586"/>
                    <a:gd name="connsiteX4" fmla="*/ 116586 w 116586"/>
                    <a:gd name="connsiteY4" fmla="*/ 58293 h 1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6">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9050" cap="flat">
                  <a:solidFill>
                    <a:schemeClr val="tx1"/>
                  </a:solidFill>
                  <a:prstDash val="solid"/>
                  <a:round/>
                </a:ln>
              </p:spPr>
              <p:txBody>
                <a:bodyPr rtlCol="0" anchor="ctr"/>
                <a:lstStyle/>
                <a:p>
                  <a:endParaRPr lang="en-US" dirty="0"/>
                </a:p>
              </p:txBody>
            </p:sp>
            <p:sp>
              <p:nvSpPr>
                <p:cNvPr id="255" name="Freeform: Shape 254">
                  <a:extLst>
                    <a:ext uri="{FF2B5EF4-FFF2-40B4-BE49-F238E27FC236}">
                      <a16:creationId xmlns:a16="http://schemas.microsoft.com/office/drawing/2014/main" id="{2C56EC44-7D04-4EF3-B89A-C0D4EC9C857C}"/>
                    </a:ext>
                  </a:extLst>
                </p:cNvPr>
                <p:cNvSpPr/>
                <p:nvPr/>
              </p:nvSpPr>
              <p:spPr>
                <a:xfrm>
                  <a:off x="14821414" y="3126676"/>
                  <a:ext cx="116586" cy="116586"/>
                </a:xfrm>
                <a:custGeom>
                  <a:avLst/>
                  <a:gdLst>
                    <a:gd name="connsiteX0" fmla="*/ 116586 w 116586"/>
                    <a:gd name="connsiteY0" fmla="*/ 58293 h 116586"/>
                    <a:gd name="connsiteX1" fmla="*/ 58293 w 116586"/>
                    <a:gd name="connsiteY1" fmla="*/ 116586 h 116586"/>
                    <a:gd name="connsiteX2" fmla="*/ 0 w 116586"/>
                    <a:gd name="connsiteY2" fmla="*/ 58293 h 116586"/>
                    <a:gd name="connsiteX3" fmla="*/ 58293 w 116586"/>
                    <a:gd name="connsiteY3" fmla="*/ 0 h 116586"/>
                    <a:gd name="connsiteX4" fmla="*/ 116586 w 116586"/>
                    <a:gd name="connsiteY4" fmla="*/ 58293 h 1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86" h="116586">
                      <a:moveTo>
                        <a:pt x="116586" y="58293"/>
                      </a:moveTo>
                      <a:cubicBezTo>
                        <a:pt x="116586" y="90487"/>
                        <a:pt x="90487" y="116586"/>
                        <a:pt x="58293" y="116586"/>
                      </a:cubicBezTo>
                      <a:cubicBezTo>
                        <a:pt x="26099" y="116586"/>
                        <a:pt x="0" y="90487"/>
                        <a:pt x="0" y="58293"/>
                      </a:cubicBezTo>
                      <a:cubicBezTo>
                        <a:pt x="0" y="26099"/>
                        <a:pt x="26099" y="0"/>
                        <a:pt x="58293" y="0"/>
                      </a:cubicBezTo>
                      <a:cubicBezTo>
                        <a:pt x="90487" y="0"/>
                        <a:pt x="116586" y="26099"/>
                        <a:pt x="116586" y="58293"/>
                      </a:cubicBezTo>
                      <a:close/>
                    </a:path>
                  </a:pathLst>
                </a:custGeom>
                <a:noFill/>
                <a:ln w="19050" cap="flat">
                  <a:solidFill>
                    <a:schemeClr val="tx1"/>
                  </a:solidFill>
                  <a:prstDash val="solid"/>
                  <a:round/>
                </a:ln>
              </p:spPr>
              <p:txBody>
                <a:bodyPr rtlCol="0" anchor="ctr"/>
                <a:lstStyle/>
                <a:p>
                  <a:endParaRPr lang="en-US" dirty="0"/>
                </a:p>
              </p:txBody>
            </p:sp>
          </p:grpSp>
          <p:sp>
            <p:nvSpPr>
              <p:cNvPr id="52" name="Oval 51">
                <a:extLst>
                  <a:ext uri="{FF2B5EF4-FFF2-40B4-BE49-F238E27FC236}">
                    <a16:creationId xmlns:a16="http://schemas.microsoft.com/office/drawing/2014/main" id="{E4D9D6F4-D2A9-48BF-9869-DBFD7D5F00DD}"/>
                  </a:ext>
                </a:extLst>
              </p:cNvPr>
              <p:cNvSpPr/>
              <p:nvPr/>
            </p:nvSpPr>
            <p:spPr>
              <a:xfrm>
                <a:off x="5645262" y="4164672"/>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53" name="Oval 52">
                <a:extLst>
                  <a:ext uri="{FF2B5EF4-FFF2-40B4-BE49-F238E27FC236}">
                    <a16:creationId xmlns:a16="http://schemas.microsoft.com/office/drawing/2014/main" id="{03EDFC38-CC68-41E8-866F-2E26F0D4FC24}"/>
                  </a:ext>
                </a:extLst>
              </p:cNvPr>
              <p:cNvSpPr/>
              <p:nvPr/>
            </p:nvSpPr>
            <p:spPr>
              <a:xfrm>
                <a:off x="5645262" y="2998276"/>
                <a:ext cx="881419" cy="881418"/>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54" name="Oval 53">
                <a:extLst>
                  <a:ext uri="{FF2B5EF4-FFF2-40B4-BE49-F238E27FC236}">
                    <a16:creationId xmlns:a16="http://schemas.microsoft.com/office/drawing/2014/main" id="{94BF0761-AB2B-40D0-AB0E-0F7E95C86628}"/>
                  </a:ext>
                </a:extLst>
              </p:cNvPr>
              <p:cNvSpPr/>
              <p:nvPr/>
            </p:nvSpPr>
            <p:spPr>
              <a:xfrm>
                <a:off x="5645262" y="1831879"/>
                <a:ext cx="881419" cy="881419"/>
              </a:xfrm>
              <a:prstGeom prst="ellips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55" name="Rectangle 54">
                <a:extLst>
                  <a:ext uri="{FF2B5EF4-FFF2-40B4-BE49-F238E27FC236}">
                    <a16:creationId xmlns:a16="http://schemas.microsoft.com/office/drawing/2014/main" id="{1F7351D7-883E-4037-8685-5E96812C83DB}"/>
                  </a:ext>
                </a:extLst>
              </p:cNvPr>
              <p:cNvSpPr/>
              <p:nvPr/>
            </p:nvSpPr>
            <p:spPr>
              <a:xfrm>
                <a:off x="7171708" y="1979690"/>
                <a:ext cx="3112935" cy="584775"/>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Quickly access and prepare </a:t>
                </a:r>
                <a:br>
                  <a:rPr kumimoji="0" lang="en-US" sz="1600" b="0" i="0" u="none" strike="noStrike" kern="0" cap="none" spc="0" normalizeH="0" baseline="0" noProof="0" dirty="0">
                    <a:ln>
                      <a:noFill/>
                    </a:ln>
                    <a:solidFill>
                      <a:schemeClr val="accent1"/>
                    </a:solidFill>
                    <a:effectLst/>
                    <a:uLnTx/>
                    <a:uFillTx/>
                    <a:latin typeface="+mj-lt"/>
                    <a:ea typeface="+mn-ea"/>
                    <a:cs typeface="+mn-cs"/>
                  </a:rPr>
                </a:br>
                <a:r>
                  <a:rPr kumimoji="0" lang="en-US" sz="1600" b="0" i="0" u="none" strike="noStrike" kern="0" cap="none" spc="0" normalizeH="0" baseline="0" noProof="0" dirty="0">
                    <a:ln>
                      <a:noFill/>
                    </a:ln>
                    <a:solidFill>
                      <a:schemeClr val="accent1"/>
                    </a:solidFill>
                    <a:effectLst/>
                    <a:uLnTx/>
                    <a:uFillTx/>
                    <a:latin typeface="+mj-lt"/>
                    <a:ea typeface="+mn-ea"/>
                    <a:cs typeface="+mn-cs"/>
                  </a:rPr>
                  <a:t>data sources for ML</a:t>
                </a:r>
              </a:p>
            </p:txBody>
          </p:sp>
          <p:sp>
            <p:nvSpPr>
              <p:cNvPr id="56" name="Rectangle 55">
                <a:extLst>
                  <a:ext uri="{FF2B5EF4-FFF2-40B4-BE49-F238E27FC236}">
                    <a16:creationId xmlns:a16="http://schemas.microsoft.com/office/drawing/2014/main" id="{3A7CCC44-843C-49D8-81FA-1458C98DA55C}"/>
                  </a:ext>
                </a:extLst>
              </p:cNvPr>
              <p:cNvSpPr/>
              <p:nvPr/>
            </p:nvSpPr>
            <p:spPr>
              <a:xfrm>
                <a:off x="7171708" y="3146598"/>
                <a:ext cx="3112935" cy="584775"/>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AutoML built in to generate </a:t>
                </a:r>
                <a:br>
                  <a:rPr kumimoji="0" lang="en-US" sz="1600" b="0" i="0" u="none" strike="noStrike" kern="0" cap="none" spc="0" normalizeH="0" baseline="0" noProof="0" dirty="0">
                    <a:ln>
                      <a:noFill/>
                    </a:ln>
                    <a:solidFill>
                      <a:schemeClr val="accent1"/>
                    </a:solidFill>
                    <a:effectLst/>
                    <a:uLnTx/>
                    <a:uFillTx/>
                    <a:latin typeface="+mj-lt"/>
                    <a:ea typeface="+mn-ea"/>
                    <a:cs typeface="+mn-cs"/>
                  </a:rPr>
                </a:br>
                <a:r>
                  <a:rPr kumimoji="0" lang="en-US" sz="1600" b="0" i="0" u="none" strike="noStrike" kern="0" cap="none" spc="0" normalizeH="0" baseline="0" noProof="0" dirty="0">
                    <a:ln>
                      <a:noFill/>
                    </a:ln>
                    <a:solidFill>
                      <a:schemeClr val="accent1"/>
                    </a:solidFill>
                    <a:effectLst/>
                    <a:uLnTx/>
                    <a:uFillTx/>
                    <a:latin typeface="+mj-lt"/>
                    <a:ea typeface="+mn-ea"/>
                    <a:cs typeface="+mn-cs"/>
                  </a:rPr>
                  <a:t>accurate predictions</a:t>
                </a:r>
              </a:p>
            </p:txBody>
          </p:sp>
          <p:sp>
            <p:nvSpPr>
              <p:cNvPr id="57" name="Rectangle 56">
                <a:extLst>
                  <a:ext uri="{FF2B5EF4-FFF2-40B4-BE49-F238E27FC236}">
                    <a16:creationId xmlns:a16="http://schemas.microsoft.com/office/drawing/2014/main" id="{70C0C043-D16C-4AA7-BCF0-3808AB037DA2}"/>
                  </a:ext>
                </a:extLst>
              </p:cNvPr>
              <p:cNvSpPr/>
              <p:nvPr/>
            </p:nvSpPr>
            <p:spPr>
              <a:xfrm>
                <a:off x="7171708" y="4312994"/>
                <a:ext cx="3112935" cy="584775"/>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Share ML models with </a:t>
                </a:r>
                <a:br>
                  <a:rPr kumimoji="0" lang="en-US" sz="1600" b="0" i="0" u="none" strike="noStrike" kern="0" cap="none" spc="0" normalizeH="0" baseline="0" noProof="0" dirty="0">
                    <a:ln>
                      <a:noFill/>
                    </a:ln>
                    <a:solidFill>
                      <a:schemeClr val="accent1"/>
                    </a:solidFill>
                    <a:effectLst/>
                    <a:uLnTx/>
                    <a:uFillTx/>
                    <a:latin typeface="+mj-lt"/>
                    <a:ea typeface="+mn-ea"/>
                    <a:cs typeface="+mn-cs"/>
                  </a:rPr>
                </a:br>
                <a:r>
                  <a:rPr kumimoji="0" lang="en-US" sz="1600" b="0" i="0" u="none" strike="noStrike" kern="0" cap="none" spc="0" normalizeH="0" baseline="0" noProof="0" dirty="0">
                    <a:ln>
                      <a:noFill/>
                    </a:ln>
                    <a:solidFill>
                      <a:schemeClr val="accent1"/>
                    </a:solidFill>
                    <a:effectLst/>
                    <a:uLnTx/>
                    <a:uFillTx/>
                    <a:latin typeface="+mj-lt"/>
                    <a:ea typeface="+mn-ea"/>
                    <a:cs typeface="+mn-cs"/>
                  </a:rPr>
                  <a:t>data science teams</a:t>
                </a:r>
              </a:p>
            </p:txBody>
          </p:sp>
          <p:cxnSp>
            <p:nvCxnSpPr>
              <p:cNvPr id="58" name="Straight Connector 57">
                <a:extLst>
                  <a:ext uri="{FF2B5EF4-FFF2-40B4-BE49-F238E27FC236}">
                    <a16:creationId xmlns:a16="http://schemas.microsoft.com/office/drawing/2014/main" id="{8900203D-56D0-489B-BAD7-203240B46984}"/>
                  </a:ext>
                </a:extLst>
              </p:cNvPr>
              <p:cNvCxnSpPr>
                <a:cxnSpLocks/>
              </p:cNvCxnSpPr>
              <p:nvPr/>
            </p:nvCxnSpPr>
            <p:spPr>
              <a:xfrm flipV="1">
                <a:off x="6526682" y="4605381"/>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59" name="Straight Connector 58">
                <a:extLst>
                  <a:ext uri="{FF2B5EF4-FFF2-40B4-BE49-F238E27FC236}">
                    <a16:creationId xmlns:a16="http://schemas.microsoft.com/office/drawing/2014/main" id="{43889750-D9DE-44F4-BD5B-7ADA6CAAA661}"/>
                  </a:ext>
                </a:extLst>
              </p:cNvPr>
              <p:cNvCxnSpPr>
                <a:cxnSpLocks/>
              </p:cNvCxnSpPr>
              <p:nvPr/>
            </p:nvCxnSpPr>
            <p:spPr>
              <a:xfrm flipV="1">
                <a:off x="6526682" y="3438985"/>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0" name="Straight Connector 59">
                <a:extLst>
                  <a:ext uri="{FF2B5EF4-FFF2-40B4-BE49-F238E27FC236}">
                    <a16:creationId xmlns:a16="http://schemas.microsoft.com/office/drawing/2014/main" id="{A52146A4-6A55-4C06-B672-888CD9EF2250}"/>
                  </a:ext>
                </a:extLst>
              </p:cNvPr>
              <p:cNvCxnSpPr>
                <a:cxnSpLocks/>
              </p:cNvCxnSpPr>
              <p:nvPr/>
            </p:nvCxnSpPr>
            <p:spPr>
              <a:xfrm flipV="1">
                <a:off x="6526682" y="2272588"/>
                <a:ext cx="538197" cy="1"/>
              </a:xfrm>
              <a:prstGeom prst="line">
                <a:avLst/>
              </a:prstGeom>
              <a:noFill/>
              <a:ln w="28575">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sp>
          <p:nvSpPr>
            <p:cNvPr id="62" name="Title 1">
              <a:extLst>
                <a:ext uri="{FF2B5EF4-FFF2-40B4-BE49-F238E27FC236}">
                  <a16:creationId xmlns:a16="http://schemas.microsoft.com/office/drawing/2014/main" id="{83687DB1-3252-4408-87BB-6F6B721DBB7A}"/>
                </a:ext>
              </a:extLst>
            </p:cNvPr>
            <p:cNvSpPr txBox="1">
              <a:spLocks/>
            </p:cNvSpPr>
            <p:nvPr/>
          </p:nvSpPr>
          <p:spPr>
            <a:xfrm>
              <a:off x="1088413" y="2346378"/>
              <a:ext cx="3749040" cy="2185214"/>
            </a:xfrm>
            <a:prstGeom prst="rect">
              <a:avLst/>
            </a:prstGeom>
          </p:spPr>
          <p:txBody>
            <a:bodyPr vert="horz" wrap="square" lIns="0" tIns="45720" rIns="9144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lnSpc>
                  <a:spcPct val="100000"/>
                </a:lnSpc>
              </a:pPr>
              <a:r>
                <a:rPr lang="en-US" dirty="0"/>
                <a:t>Amazon </a:t>
              </a:r>
              <a:r>
                <a:rPr lang="en-US" dirty="0" err="1"/>
                <a:t>SageMaker</a:t>
              </a:r>
              <a:r>
                <a:rPr lang="en-US" dirty="0"/>
                <a:t> Canvas </a:t>
              </a:r>
              <a:br>
                <a:rPr lang="en-US" dirty="0"/>
              </a:br>
              <a:r>
                <a:rPr lang="en-US" sz="2000" dirty="0">
                  <a:solidFill>
                    <a:schemeClr val="accent1"/>
                  </a:solidFill>
                </a:rPr>
                <a:t>Generate ML predictions</a:t>
              </a:r>
              <a:br>
                <a:rPr lang="en-US" sz="2000" dirty="0">
                  <a:solidFill>
                    <a:schemeClr val="accent1"/>
                  </a:solidFill>
                </a:rPr>
              </a:br>
              <a:r>
                <a:rPr lang="en-US" sz="2000" dirty="0">
                  <a:solidFill>
                    <a:schemeClr val="accent1"/>
                  </a:solidFill>
                </a:rPr>
                <a:t> – no code required</a:t>
              </a:r>
            </a:p>
          </p:txBody>
        </p:sp>
      </p:grpSp>
      <p:sp>
        <p:nvSpPr>
          <p:cNvPr id="115" name="Slide Number Placeholder 2">
            <a:extLst>
              <a:ext uri="{FF2B5EF4-FFF2-40B4-BE49-F238E27FC236}">
                <a16:creationId xmlns:a16="http://schemas.microsoft.com/office/drawing/2014/main" id="{9B558621-BDED-4536-8BA8-8FF2C99F64C5}"/>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7</a:t>
            </a:fld>
            <a:endParaRPr lang="en-US" noProof="0" dirty="0"/>
          </a:p>
        </p:txBody>
      </p:sp>
    </p:spTree>
    <p:extLst>
      <p:ext uri="{BB962C8B-B14F-4D97-AF65-F5344CB8AC3E}">
        <p14:creationId xmlns:p14="http://schemas.microsoft.com/office/powerpoint/2010/main" val="198041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80C5D22-D870-43B4-9D71-04BB44A4F7C1}"/>
              </a:ext>
            </a:extLst>
          </p:cNvPr>
          <p:cNvGrpSpPr/>
          <p:nvPr/>
        </p:nvGrpSpPr>
        <p:grpSpPr>
          <a:xfrm>
            <a:off x="768350" y="2158379"/>
            <a:ext cx="10655300" cy="2541241"/>
            <a:chOff x="292100" y="2329209"/>
            <a:chExt cx="10655300" cy="2541241"/>
          </a:xfrm>
        </p:grpSpPr>
        <p:sp>
          <p:nvSpPr>
            <p:cNvPr id="20" name="Rectangle 19">
              <a:extLst>
                <a:ext uri="{FF2B5EF4-FFF2-40B4-BE49-F238E27FC236}">
                  <a16:creationId xmlns:a16="http://schemas.microsoft.com/office/drawing/2014/main" id="{D7EDF62B-1E4C-4BE7-B2AF-E6B88ACD5555}"/>
                </a:ext>
              </a:extLst>
            </p:cNvPr>
            <p:cNvSpPr/>
            <p:nvPr/>
          </p:nvSpPr>
          <p:spPr>
            <a:xfrm>
              <a:off x="292100" y="3251200"/>
              <a:ext cx="3657600" cy="1619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t"/>
            <a:lstStyle/>
            <a:p>
              <a:pPr algn="ctr">
                <a:spcBef>
                  <a:spcPts val="600"/>
                </a:spcBef>
              </a:pPr>
              <a:r>
                <a:rPr lang="en-US" sz="1600" dirty="0"/>
                <a:t>Low latency</a:t>
              </a:r>
            </a:p>
            <a:p>
              <a:pPr algn="ctr">
                <a:spcBef>
                  <a:spcPts val="600"/>
                </a:spcBef>
              </a:pPr>
              <a:r>
                <a:rPr lang="en-US" sz="1600" dirty="0"/>
                <a:t>Ultra high throughput</a:t>
              </a:r>
            </a:p>
            <a:p>
              <a:pPr algn="ctr">
                <a:spcBef>
                  <a:spcPts val="600"/>
                </a:spcBef>
              </a:pPr>
              <a:r>
                <a:rPr lang="en-US" sz="1600" dirty="0"/>
                <a:t>Multi-model endpoints</a:t>
              </a:r>
            </a:p>
            <a:p>
              <a:pPr algn="ctr">
                <a:spcBef>
                  <a:spcPts val="600"/>
                </a:spcBef>
              </a:pPr>
              <a:r>
                <a:rPr lang="en-US" sz="1600" dirty="0"/>
                <a:t>A/B testing</a:t>
              </a:r>
            </a:p>
            <a:p>
              <a:pPr algn="ctr">
                <a:spcBef>
                  <a:spcPts val="600"/>
                </a:spcBef>
              </a:pPr>
              <a:endParaRPr lang="en-US" sz="1600" dirty="0"/>
            </a:p>
          </p:txBody>
        </p:sp>
        <p:sp>
          <p:nvSpPr>
            <p:cNvPr id="6" name="Rectangle 5">
              <a:extLst>
                <a:ext uri="{FF2B5EF4-FFF2-40B4-BE49-F238E27FC236}">
                  <a16:creationId xmlns:a16="http://schemas.microsoft.com/office/drawing/2014/main" id="{86392304-19B5-45EB-AFF5-9E8AE99CB964}"/>
                </a:ext>
              </a:extLst>
            </p:cNvPr>
            <p:cNvSpPr/>
            <p:nvPr/>
          </p:nvSpPr>
          <p:spPr>
            <a:xfrm>
              <a:off x="292100" y="2329209"/>
              <a:ext cx="3657600"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br>
                <a:rPr lang="en-US" sz="2400" dirty="0">
                  <a:solidFill>
                    <a:schemeClr val="accent1"/>
                  </a:solidFill>
                  <a:latin typeface="+mj-lt"/>
                </a:rPr>
              </a:br>
              <a:r>
                <a:rPr lang="en-US" sz="2400" dirty="0">
                  <a:solidFill>
                    <a:schemeClr val="accent1"/>
                  </a:solidFill>
                  <a:latin typeface="+mj-lt"/>
                </a:rPr>
                <a:t>Real-time </a:t>
              </a:r>
              <a:br>
                <a:rPr lang="en-US" sz="2400" dirty="0">
                  <a:solidFill>
                    <a:schemeClr val="accent1"/>
                  </a:solidFill>
                  <a:latin typeface="+mj-lt"/>
                </a:rPr>
              </a:br>
              <a:r>
                <a:rPr lang="en-US" sz="2400" dirty="0">
                  <a:solidFill>
                    <a:schemeClr val="accent1"/>
                  </a:solidFill>
                  <a:latin typeface="+mj-lt"/>
                </a:rPr>
                <a:t>inference</a:t>
              </a:r>
            </a:p>
          </p:txBody>
        </p:sp>
        <p:sp>
          <p:nvSpPr>
            <p:cNvPr id="7" name="Rectangle 6">
              <a:extLst>
                <a:ext uri="{FF2B5EF4-FFF2-40B4-BE49-F238E27FC236}">
                  <a16:creationId xmlns:a16="http://schemas.microsoft.com/office/drawing/2014/main" id="{C5640DB2-41DC-4B9F-886D-09DA72FF2CAF}"/>
                </a:ext>
              </a:extLst>
            </p:cNvPr>
            <p:cNvSpPr/>
            <p:nvPr/>
          </p:nvSpPr>
          <p:spPr>
            <a:xfrm>
              <a:off x="3790950" y="2329209"/>
              <a:ext cx="3657600"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br>
                <a:rPr lang="en-US" sz="2400" dirty="0">
                  <a:solidFill>
                    <a:schemeClr val="accent2"/>
                  </a:solidFill>
                  <a:latin typeface="+mj-lt"/>
                </a:rPr>
              </a:br>
              <a:r>
                <a:rPr lang="en-US" sz="2400" dirty="0">
                  <a:solidFill>
                    <a:schemeClr val="accent2"/>
                  </a:solidFill>
                  <a:latin typeface="+mj-lt"/>
                </a:rPr>
                <a:t>Batch </a:t>
              </a:r>
              <a:br>
                <a:rPr lang="en-US" sz="2400" dirty="0">
                  <a:solidFill>
                    <a:schemeClr val="accent2"/>
                  </a:solidFill>
                  <a:latin typeface="+mj-lt"/>
                </a:rPr>
              </a:br>
              <a:r>
                <a:rPr lang="en-US" sz="2400" dirty="0">
                  <a:solidFill>
                    <a:schemeClr val="accent2"/>
                  </a:solidFill>
                  <a:latin typeface="+mj-lt"/>
                </a:rPr>
                <a:t>transform</a:t>
              </a:r>
            </a:p>
          </p:txBody>
        </p:sp>
        <p:sp>
          <p:nvSpPr>
            <p:cNvPr id="21" name="Rectangle 20">
              <a:extLst>
                <a:ext uri="{FF2B5EF4-FFF2-40B4-BE49-F238E27FC236}">
                  <a16:creationId xmlns:a16="http://schemas.microsoft.com/office/drawing/2014/main" id="{5ADA8C2E-89CC-4957-96BE-C482F84226AE}"/>
                </a:ext>
              </a:extLst>
            </p:cNvPr>
            <p:cNvSpPr/>
            <p:nvPr/>
          </p:nvSpPr>
          <p:spPr>
            <a:xfrm>
              <a:off x="3790950" y="3251200"/>
              <a:ext cx="3657600" cy="1619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t"/>
            <a:lstStyle/>
            <a:p>
              <a:pPr algn="ctr">
                <a:spcBef>
                  <a:spcPts val="600"/>
                </a:spcBef>
              </a:pPr>
              <a:r>
                <a:rPr lang="en-US" sz="1600" dirty="0"/>
                <a:t>Process large datasets</a:t>
              </a:r>
            </a:p>
            <a:p>
              <a:pPr algn="ctr">
                <a:spcBef>
                  <a:spcPts val="600"/>
                </a:spcBef>
              </a:pPr>
              <a:r>
                <a:rPr lang="en-US" sz="1600" dirty="0"/>
                <a:t>Job-based system</a:t>
              </a:r>
            </a:p>
            <a:p>
              <a:pPr algn="ctr">
                <a:spcBef>
                  <a:spcPts val="600"/>
                </a:spcBef>
              </a:pPr>
              <a:endParaRPr lang="en-US" sz="1600" dirty="0"/>
            </a:p>
          </p:txBody>
        </p:sp>
        <p:sp>
          <p:nvSpPr>
            <p:cNvPr id="8" name="Rectangle 7">
              <a:extLst>
                <a:ext uri="{FF2B5EF4-FFF2-40B4-BE49-F238E27FC236}">
                  <a16:creationId xmlns:a16="http://schemas.microsoft.com/office/drawing/2014/main" id="{BB8B51BC-D159-4E48-A58C-195A6B1E3A13}"/>
                </a:ext>
              </a:extLst>
            </p:cNvPr>
            <p:cNvSpPr/>
            <p:nvPr/>
          </p:nvSpPr>
          <p:spPr>
            <a:xfrm>
              <a:off x="7289800" y="2329209"/>
              <a:ext cx="3657600"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2400" dirty="0">
                  <a:solidFill>
                    <a:schemeClr val="tx1"/>
                  </a:solidFill>
                  <a:latin typeface="+mj-lt"/>
                </a:rPr>
                <a:t>(NEW)</a:t>
              </a:r>
            </a:p>
            <a:p>
              <a:pPr algn="ctr"/>
              <a:r>
                <a:rPr lang="en-US" sz="2400" dirty="0">
                  <a:solidFill>
                    <a:schemeClr val="accent3"/>
                  </a:solidFill>
                  <a:latin typeface="+mj-lt"/>
                </a:rPr>
                <a:t>Asynchronous </a:t>
              </a:r>
              <a:br>
                <a:rPr lang="en-US" sz="2400" dirty="0">
                  <a:solidFill>
                    <a:schemeClr val="accent3"/>
                  </a:solidFill>
                  <a:latin typeface="+mj-lt"/>
                </a:rPr>
              </a:br>
              <a:r>
                <a:rPr lang="en-US" sz="2400" dirty="0">
                  <a:solidFill>
                    <a:schemeClr val="accent3"/>
                  </a:solidFill>
                  <a:latin typeface="+mj-lt"/>
                </a:rPr>
                <a:t>inference</a:t>
              </a:r>
            </a:p>
          </p:txBody>
        </p:sp>
        <p:sp>
          <p:nvSpPr>
            <p:cNvPr id="22" name="Rectangle 21">
              <a:extLst>
                <a:ext uri="{FF2B5EF4-FFF2-40B4-BE49-F238E27FC236}">
                  <a16:creationId xmlns:a16="http://schemas.microsoft.com/office/drawing/2014/main" id="{06CCD9FD-F318-4B3F-9933-B4D8155EE5FD}"/>
                </a:ext>
              </a:extLst>
            </p:cNvPr>
            <p:cNvSpPr/>
            <p:nvPr/>
          </p:nvSpPr>
          <p:spPr>
            <a:xfrm>
              <a:off x="7289800" y="3251200"/>
              <a:ext cx="3657600" cy="1619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t"/>
            <a:lstStyle/>
            <a:p>
              <a:pPr algn="ctr">
                <a:spcBef>
                  <a:spcPts val="600"/>
                </a:spcBef>
              </a:pPr>
              <a:r>
                <a:rPr lang="en-US" sz="1600" dirty="0"/>
                <a:t>Near real-time </a:t>
              </a:r>
            </a:p>
            <a:p>
              <a:pPr algn="ctr">
                <a:spcBef>
                  <a:spcPts val="600"/>
                </a:spcBef>
              </a:pPr>
              <a:r>
                <a:rPr lang="en-US" sz="1600" dirty="0"/>
                <a:t>Large payloads (1 GB)</a:t>
              </a:r>
            </a:p>
            <a:p>
              <a:pPr algn="ctr">
                <a:spcBef>
                  <a:spcPts val="600"/>
                </a:spcBef>
              </a:pPr>
              <a:r>
                <a:rPr lang="en-US" sz="1600" dirty="0"/>
                <a:t>Long timeouts (15 mins)</a:t>
              </a:r>
            </a:p>
          </p:txBody>
        </p:sp>
      </p:grpSp>
      <p:sp>
        <p:nvSpPr>
          <p:cNvPr id="2" name="Title 1">
            <a:extLst>
              <a:ext uri="{FF2B5EF4-FFF2-40B4-BE49-F238E27FC236}">
                <a16:creationId xmlns:a16="http://schemas.microsoft.com/office/drawing/2014/main" id="{AB80099B-A08E-4D3A-BBBE-A19093DFD1C6}"/>
              </a:ext>
            </a:extLst>
          </p:cNvPr>
          <p:cNvSpPr>
            <a:spLocks noGrp="1"/>
          </p:cNvSpPr>
          <p:nvPr>
            <p:ph type="title"/>
          </p:nvPr>
        </p:nvSpPr>
        <p:spPr/>
        <p:txBody>
          <a:bodyPr/>
          <a:lstStyle/>
          <a:p>
            <a:r>
              <a:rPr lang="en-US"/>
              <a:t>SageMaker inference options </a:t>
            </a:r>
            <a:endParaRPr lang="en-US" dirty="0"/>
          </a:p>
        </p:txBody>
      </p:sp>
      <p:sp>
        <p:nvSpPr>
          <p:cNvPr id="26" name="Slide Number Placeholder 1">
            <a:extLst>
              <a:ext uri="{FF2B5EF4-FFF2-40B4-BE49-F238E27FC236}">
                <a16:creationId xmlns:a16="http://schemas.microsoft.com/office/drawing/2014/main" id="{04F06D71-062D-4389-B57B-D0397F34BBC2}"/>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101764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a:xfrm>
            <a:off x="609600" y="365533"/>
            <a:ext cx="10972800" cy="535531"/>
          </a:xfrm>
        </p:spPr>
        <p:txBody>
          <a:bodyPr/>
          <a:lstStyle/>
          <a:p>
            <a:r>
              <a:rPr lang="en-US" dirty="0"/>
              <a:t>Serverless Inference </a:t>
            </a:r>
            <a:r>
              <a:rPr lang="en-US" sz="2800" dirty="0"/>
              <a:t>Fully managed offering</a:t>
            </a:r>
          </a:p>
        </p:txBody>
      </p:sp>
      <p:grpSp>
        <p:nvGrpSpPr>
          <p:cNvPr id="7" name="Group 6">
            <a:extLst>
              <a:ext uri="{FF2B5EF4-FFF2-40B4-BE49-F238E27FC236}">
                <a16:creationId xmlns:a16="http://schemas.microsoft.com/office/drawing/2014/main" id="{850FE7E9-C435-4685-A3BC-1DF3877EB037}"/>
              </a:ext>
            </a:extLst>
          </p:cNvPr>
          <p:cNvGrpSpPr/>
          <p:nvPr/>
        </p:nvGrpSpPr>
        <p:grpSpPr>
          <a:xfrm>
            <a:off x="1007716" y="1489413"/>
            <a:ext cx="10176568" cy="4374243"/>
            <a:chOff x="1052256" y="1298913"/>
            <a:chExt cx="10176568" cy="4374243"/>
          </a:xfrm>
        </p:grpSpPr>
        <p:grpSp>
          <p:nvGrpSpPr>
            <p:cNvPr id="3" name="Group 2">
              <a:extLst>
                <a:ext uri="{FF2B5EF4-FFF2-40B4-BE49-F238E27FC236}">
                  <a16:creationId xmlns:a16="http://schemas.microsoft.com/office/drawing/2014/main" id="{164ADCE1-FF89-4A82-9BC6-77D9784CF8D6}"/>
                </a:ext>
              </a:extLst>
            </p:cNvPr>
            <p:cNvGrpSpPr/>
            <p:nvPr/>
          </p:nvGrpSpPr>
          <p:grpSpPr>
            <a:xfrm>
              <a:off x="1052256" y="1298913"/>
              <a:ext cx="3657600" cy="4374243"/>
              <a:chOff x="381000" y="1298913"/>
              <a:chExt cx="3657600" cy="4374243"/>
            </a:xfrm>
          </p:grpSpPr>
          <p:grpSp>
            <p:nvGrpSpPr>
              <p:cNvPr id="6" name="Group 5">
                <a:extLst>
                  <a:ext uri="{FF2B5EF4-FFF2-40B4-BE49-F238E27FC236}">
                    <a16:creationId xmlns:a16="http://schemas.microsoft.com/office/drawing/2014/main" id="{3AC3D6A7-26F6-4B62-A3B3-FBF572542A38}"/>
                  </a:ext>
                </a:extLst>
              </p:cNvPr>
              <p:cNvGrpSpPr/>
              <p:nvPr/>
            </p:nvGrpSpPr>
            <p:grpSpPr>
              <a:xfrm>
                <a:off x="1580206" y="1298913"/>
                <a:ext cx="1259188" cy="1338158"/>
                <a:chOff x="1830714" y="1184843"/>
                <a:chExt cx="934142" cy="992727"/>
              </a:xfrm>
            </p:grpSpPr>
            <p:sp>
              <p:nvSpPr>
                <p:cNvPr id="86" name="Freeform: Shape 85">
                  <a:extLst>
                    <a:ext uri="{FF2B5EF4-FFF2-40B4-BE49-F238E27FC236}">
                      <a16:creationId xmlns:a16="http://schemas.microsoft.com/office/drawing/2014/main" id="{701DC2E6-24EB-49E2-9094-87C599A8AE73}"/>
                    </a:ext>
                  </a:extLst>
                </p:cNvPr>
                <p:cNvSpPr/>
                <p:nvPr/>
              </p:nvSpPr>
              <p:spPr>
                <a:xfrm>
                  <a:off x="2353650" y="1418751"/>
                  <a:ext cx="153496" cy="86346"/>
                </a:xfrm>
                <a:custGeom>
                  <a:avLst/>
                  <a:gdLst>
                    <a:gd name="connsiteX0" fmla="*/ 60236 w 60236"/>
                    <a:gd name="connsiteY0" fmla="*/ 34084 h 34084"/>
                    <a:gd name="connsiteX1" fmla="*/ 0 w 60236"/>
                    <a:gd name="connsiteY1" fmla="*/ 0 h 34084"/>
                  </a:gdLst>
                  <a:ahLst/>
                  <a:cxnLst>
                    <a:cxn ang="0">
                      <a:pos x="connsiteX0" y="connsiteY0"/>
                    </a:cxn>
                    <a:cxn ang="0">
                      <a:pos x="connsiteX1" y="connsiteY1"/>
                    </a:cxn>
                  </a:cxnLst>
                  <a:rect l="l" t="t" r="r" b="b"/>
                  <a:pathLst>
                    <a:path w="60236" h="34084">
                      <a:moveTo>
                        <a:pt x="60236" y="34084"/>
                      </a:moveTo>
                      <a:lnTo>
                        <a:pt x="0" y="0"/>
                      </a:lnTo>
                    </a:path>
                  </a:pathLst>
                </a:custGeom>
                <a:ln w="19050" cap="flat">
                  <a:solidFill>
                    <a:schemeClr val="tx1"/>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526418E2-B5F4-400B-827F-C6C3A361D4B1}"/>
                    </a:ext>
                  </a:extLst>
                </p:cNvPr>
                <p:cNvSpPr/>
                <p:nvPr/>
              </p:nvSpPr>
              <p:spPr>
                <a:xfrm>
                  <a:off x="2378292" y="1361013"/>
                  <a:ext cx="161067" cy="80033"/>
                </a:xfrm>
                <a:custGeom>
                  <a:avLst/>
                  <a:gdLst>
                    <a:gd name="connsiteX0" fmla="*/ 63208 w 63207"/>
                    <a:gd name="connsiteY0" fmla="*/ 31593 h 31592"/>
                    <a:gd name="connsiteX1" fmla="*/ 0 w 63207"/>
                    <a:gd name="connsiteY1" fmla="*/ 0 h 31592"/>
                  </a:gdLst>
                  <a:ahLst/>
                  <a:cxnLst>
                    <a:cxn ang="0">
                      <a:pos x="connsiteX0" y="connsiteY0"/>
                    </a:cxn>
                    <a:cxn ang="0">
                      <a:pos x="connsiteX1" y="connsiteY1"/>
                    </a:cxn>
                  </a:cxnLst>
                  <a:rect l="l" t="t" r="r" b="b"/>
                  <a:pathLst>
                    <a:path w="63207" h="31592">
                      <a:moveTo>
                        <a:pt x="63208" y="31593"/>
                      </a:moveTo>
                      <a:lnTo>
                        <a:pt x="0" y="0"/>
                      </a:lnTo>
                    </a:path>
                  </a:pathLst>
                </a:custGeom>
                <a:ln w="19050" cap="flat">
                  <a:solidFill>
                    <a:schemeClr val="tx1"/>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DDD0C1D7-D4BC-4372-9B80-29EBF1B59B56}"/>
                    </a:ext>
                  </a:extLst>
                </p:cNvPr>
                <p:cNvSpPr/>
                <p:nvPr/>
              </p:nvSpPr>
              <p:spPr>
                <a:xfrm>
                  <a:off x="2088426" y="1420083"/>
                  <a:ext cx="157515" cy="85014"/>
                </a:xfrm>
                <a:custGeom>
                  <a:avLst/>
                  <a:gdLst>
                    <a:gd name="connsiteX0" fmla="*/ 0 w 61813"/>
                    <a:gd name="connsiteY0" fmla="*/ 33558 h 33558"/>
                    <a:gd name="connsiteX1" fmla="*/ 61813 w 61813"/>
                    <a:gd name="connsiteY1" fmla="*/ 0 h 33558"/>
                  </a:gdLst>
                  <a:ahLst/>
                  <a:cxnLst>
                    <a:cxn ang="0">
                      <a:pos x="connsiteX0" y="connsiteY0"/>
                    </a:cxn>
                    <a:cxn ang="0">
                      <a:pos x="connsiteX1" y="connsiteY1"/>
                    </a:cxn>
                  </a:cxnLst>
                  <a:rect l="l" t="t" r="r" b="b"/>
                  <a:pathLst>
                    <a:path w="61813" h="33558">
                      <a:moveTo>
                        <a:pt x="0" y="33558"/>
                      </a:moveTo>
                      <a:lnTo>
                        <a:pt x="61813" y="0"/>
                      </a:lnTo>
                    </a:path>
                  </a:pathLst>
                </a:custGeom>
                <a:ln w="19050" cap="flat">
                  <a:solidFill>
                    <a:schemeClr val="tx1"/>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E194BDDD-6ECE-46F5-8101-3B7678580162}"/>
                    </a:ext>
                  </a:extLst>
                </p:cNvPr>
                <p:cNvSpPr/>
                <p:nvPr/>
              </p:nvSpPr>
              <p:spPr>
                <a:xfrm>
                  <a:off x="2056211" y="1361013"/>
                  <a:ext cx="161067" cy="80033"/>
                </a:xfrm>
                <a:custGeom>
                  <a:avLst/>
                  <a:gdLst>
                    <a:gd name="connsiteX0" fmla="*/ 0 w 63207"/>
                    <a:gd name="connsiteY0" fmla="*/ 31593 h 31592"/>
                    <a:gd name="connsiteX1" fmla="*/ 63208 w 63207"/>
                    <a:gd name="connsiteY1" fmla="*/ 0 h 31592"/>
                  </a:gdLst>
                  <a:ahLst/>
                  <a:cxnLst>
                    <a:cxn ang="0">
                      <a:pos x="connsiteX0" y="connsiteY0"/>
                    </a:cxn>
                    <a:cxn ang="0">
                      <a:pos x="connsiteX1" y="connsiteY1"/>
                    </a:cxn>
                  </a:cxnLst>
                  <a:rect l="l" t="t" r="r" b="b"/>
                  <a:pathLst>
                    <a:path w="63207" h="31592">
                      <a:moveTo>
                        <a:pt x="0" y="31593"/>
                      </a:moveTo>
                      <a:lnTo>
                        <a:pt x="63208" y="0"/>
                      </a:lnTo>
                    </a:path>
                  </a:pathLst>
                </a:custGeom>
                <a:ln w="19050" cap="flat">
                  <a:solidFill>
                    <a:schemeClr val="tx1"/>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B8A1AB39-A54C-4EEC-9C15-9B1F8694DC41}"/>
                    </a:ext>
                  </a:extLst>
                </p:cNvPr>
                <p:cNvSpPr/>
                <p:nvPr/>
              </p:nvSpPr>
              <p:spPr>
                <a:xfrm>
                  <a:off x="2352310" y="1857319"/>
                  <a:ext cx="154834" cy="85014"/>
                </a:xfrm>
                <a:custGeom>
                  <a:avLst/>
                  <a:gdLst>
                    <a:gd name="connsiteX0" fmla="*/ 60762 w 60761"/>
                    <a:gd name="connsiteY0" fmla="*/ 0 h 33558"/>
                    <a:gd name="connsiteX1" fmla="*/ 0 w 60761"/>
                    <a:gd name="connsiteY1" fmla="*/ 33558 h 33558"/>
                  </a:gdLst>
                  <a:ahLst/>
                  <a:cxnLst>
                    <a:cxn ang="0">
                      <a:pos x="connsiteX0" y="connsiteY0"/>
                    </a:cxn>
                    <a:cxn ang="0">
                      <a:pos x="connsiteX1" y="connsiteY1"/>
                    </a:cxn>
                  </a:cxnLst>
                  <a:rect l="l" t="t" r="r" b="b"/>
                  <a:pathLst>
                    <a:path w="60761" h="33558">
                      <a:moveTo>
                        <a:pt x="60762" y="0"/>
                      </a:moveTo>
                      <a:lnTo>
                        <a:pt x="0" y="33558"/>
                      </a:lnTo>
                    </a:path>
                  </a:pathLst>
                </a:custGeom>
                <a:ln w="19050" cap="flat">
                  <a:solidFill>
                    <a:schemeClr val="tx1"/>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BE1F9510-B8A7-4D4D-B9B4-9971EF6C384A}"/>
                    </a:ext>
                  </a:extLst>
                </p:cNvPr>
                <p:cNvSpPr/>
                <p:nvPr/>
              </p:nvSpPr>
              <p:spPr>
                <a:xfrm>
                  <a:off x="2378292" y="1921369"/>
                  <a:ext cx="161067" cy="80033"/>
                </a:xfrm>
                <a:custGeom>
                  <a:avLst/>
                  <a:gdLst>
                    <a:gd name="connsiteX0" fmla="*/ 63208 w 63207"/>
                    <a:gd name="connsiteY0" fmla="*/ 0 h 31592"/>
                    <a:gd name="connsiteX1" fmla="*/ 0 w 63207"/>
                    <a:gd name="connsiteY1" fmla="*/ 31593 h 31592"/>
                  </a:gdLst>
                  <a:ahLst/>
                  <a:cxnLst>
                    <a:cxn ang="0">
                      <a:pos x="connsiteX0" y="connsiteY0"/>
                    </a:cxn>
                    <a:cxn ang="0">
                      <a:pos x="connsiteX1" y="connsiteY1"/>
                    </a:cxn>
                  </a:cxnLst>
                  <a:rect l="l" t="t" r="r" b="b"/>
                  <a:pathLst>
                    <a:path w="63207" h="31592">
                      <a:moveTo>
                        <a:pt x="63208" y="0"/>
                      </a:moveTo>
                      <a:lnTo>
                        <a:pt x="0" y="31593"/>
                      </a:lnTo>
                    </a:path>
                  </a:pathLst>
                </a:custGeom>
                <a:ln w="19050" cap="flat">
                  <a:solidFill>
                    <a:schemeClr val="tx1"/>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E83E0BB9-A6E4-4317-B29B-455448082B29}"/>
                    </a:ext>
                  </a:extLst>
                </p:cNvPr>
                <p:cNvSpPr/>
                <p:nvPr/>
              </p:nvSpPr>
              <p:spPr>
                <a:xfrm>
                  <a:off x="2088426" y="1857319"/>
                  <a:ext cx="153496" cy="82349"/>
                </a:xfrm>
                <a:custGeom>
                  <a:avLst/>
                  <a:gdLst>
                    <a:gd name="connsiteX0" fmla="*/ 0 w 60236"/>
                    <a:gd name="connsiteY0" fmla="*/ 0 h 32506"/>
                    <a:gd name="connsiteX1" fmla="*/ 60236 w 60236"/>
                    <a:gd name="connsiteY1" fmla="*/ 32507 h 32506"/>
                  </a:gdLst>
                  <a:ahLst/>
                  <a:cxnLst>
                    <a:cxn ang="0">
                      <a:pos x="connsiteX0" y="connsiteY0"/>
                    </a:cxn>
                    <a:cxn ang="0">
                      <a:pos x="connsiteX1" y="connsiteY1"/>
                    </a:cxn>
                  </a:cxnLst>
                  <a:rect l="l" t="t" r="r" b="b"/>
                  <a:pathLst>
                    <a:path w="60236" h="32506">
                      <a:moveTo>
                        <a:pt x="0" y="0"/>
                      </a:moveTo>
                      <a:lnTo>
                        <a:pt x="60236" y="32507"/>
                      </a:lnTo>
                    </a:path>
                  </a:pathLst>
                </a:custGeom>
                <a:ln w="19050" cap="flat">
                  <a:solidFill>
                    <a:schemeClr val="tx1"/>
                  </a:solid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25448032-CDD1-464E-9512-B03E3A386BF4}"/>
                    </a:ext>
                  </a:extLst>
                </p:cNvPr>
                <p:cNvSpPr/>
                <p:nvPr/>
              </p:nvSpPr>
              <p:spPr>
                <a:xfrm>
                  <a:off x="2056211" y="1921369"/>
                  <a:ext cx="161067" cy="80033"/>
                </a:xfrm>
                <a:custGeom>
                  <a:avLst/>
                  <a:gdLst>
                    <a:gd name="connsiteX0" fmla="*/ 0 w 63207"/>
                    <a:gd name="connsiteY0" fmla="*/ 0 h 31592"/>
                    <a:gd name="connsiteX1" fmla="*/ 63208 w 63207"/>
                    <a:gd name="connsiteY1" fmla="*/ 31593 h 31592"/>
                  </a:gdLst>
                  <a:ahLst/>
                  <a:cxnLst>
                    <a:cxn ang="0">
                      <a:pos x="connsiteX0" y="connsiteY0"/>
                    </a:cxn>
                    <a:cxn ang="0">
                      <a:pos x="connsiteX1" y="connsiteY1"/>
                    </a:cxn>
                  </a:cxnLst>
                  <a:rect l="l" t="t" r="r" b="b"/>
                  <a:pathLst>
                    <a:path w="63207" h="31592">
                      <a:moveTo>
                        <a:pt x="0" y="0"/>
                      </a:moveTo>
                      <a:lnTo>
                        <a:pt x="63208" y="31593"/>
                      </a:lnTo>
                    </a:path>
                  </a:pathLst>
                </a:custGeom>
                <a:ln w="19050" cap="flat">
                  <a:solidFill>
                    <a:schemeClr val="tx1"/>
                  </a:solid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5F30419B-A7FA-4DD9-BCF7-046FA2086EB9}"/>
                    </a:ext>
                  </a:extLst>
                </p:cNvPr>
                <p:cNvSpPr/>
                <p:nvPr/>
              </p:nvSpPr>
              <p:spPr>
                <a:xfrm>
                  <a:off x="2297788" y="2081496"/>
                  <a:ext cx="5825" cy="96074"/>
                </a:xfrm>
                <a:custGeom>
                  <a:avLst/>
                  <a:gdLst>
                    <a:gd name="connsiteX0" fmla="*/ 0 w 2286"/>
                    <a:gd name="connsiteY0" fmla="*/ 0 h 37924"/>
                    <a:gd name="connsiteX1" fmla="*/ 0 w 2286"/>
                    <a:gd name="connsiteY1" fmla="*/ 37925 h 37924"/>
                  </a:gdLst>
                  <a:ahLst/>
                  <a:cxnLst>
                    <a:cxn ang="0">
                      <a:pos x="connsiteX0" y="connsiteY0"/>
                    </a:cxn>
                    <a:cxn ang="0">
                      <a:pos x="connsiteX1" y="connsiteY1"/>
                    </a:cxn>
                  </a:cxnLst>
                  <a:rect l="l" t="t" r="r" b="b"/>
                  <a:pathLst>
                    <a:path w="2286" h="37924">
                      <a:moveTo>
                        <a:pt x="0" y="0"/>
                      </a:moveTo>
                      <a:lnTo>
                        <a:pt x="0" y="37925"/>
                      </a:lnTo>
                    </a:path>
                  </a:pathLst>
                </a:custGeom>
                <a:ln w="19050" cap="flat">
                  <a:solidFill>
                    <a:schemeClr val="tx1"/>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C195862D-8C75-4C2C-A3D8-961AD0D70A95}"/>
                    </a:ext>
                  </a:extLst>
                </p:cNvPr>
                <p:cNvSpPr/>
                <p:nvPr/>
              </p:nvSpPr>
              <p:spPr>
                <a:xfrm>
                  <a:off x="2297788" y="1184843"/>
                  <a:ext cx="5825" cy="91094"/>
                </a:xfrm>
                <a:custGeom>
                  <a:avLst/>
                  <a:gdLst>
                    <a:gd name="connsiteX0" fmla="*/ 0 w 2286"/>
                    <a:gd name="connsiteY0" fmla="*/ 35959 h 35958"/>
                    <a:gd name="connsiteX1" fmla="*/ 0 w 2286"/>
                    <a:gd name="connsiteY1" fmla="*/ 0 h 35958"/>
                  </a:gdLst>
                  <a:ahLst/>
                  <a:cxnLst>
                    <a:cxn ang="0">
                      <a:pos x="connsiteX0" y="connsiteY0"/>
                    </a:cxn>
                    <a:cxn ang="0">
                      <a:pos x="connsiteX1" y="connsiteY1"/>
                    </a:cxn>
                  </a:cxnLst>
                  <a:rect l="l" t="t" r="r" b="b"/>
                  <a:pathLst>
                    <a:path w="2286" h="35958">
                      <a:moveTo>
                        <a:pt x="0" y="35959"/>
                      </a:moveTo>
                      <a:lnTo>
                        <a:pt x="0" y="0"/>
                      </a:lnTo>
                    </a:path>
                  </a:pathLst>
                </a:custGeom>
                <a:ln w="19050" cap="flat">
                  <a:solidFill>
                    <a:schemeClr val="tx1"/>
                  </a:solid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5DFB113C-8FB4-490A-97A3-C9B5E7F0B9CD}"/>
                    </a:ext>
                  </a:extLst>
                </p:cNvPr>
                <p:cNvSpPr/>
                <p:nvPr/>
              </p:nvSpPr>
              <p:spPr>
                <a:xfrm>
                  <a:off x="2668216" y="1425005"/>
                  <a:ext cx="96640" cy="49050"/>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9050" cap="flat">
                  <a:solidFill>
                    <a:schemeClr val="tx1"/>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B509B158-E0B6-498E-AD40-05D32CC5FC5F}"/>
                    </a:ext>
                  </a:extLst>
                </p:cNvPr>
                <p:cNvSpPr/>
                <p:nvPr/>
              </p:nvSpPr>
              <p:spPr>
                <a:xfrm>
                  <a:off x="1830714" y="1888360"/>
                  <a:ext cx="96640" cy="49050"/>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9050" cap="flat">
                  <a:solidFill>
                    <a:schemeClr val="tx1"/>
                  </a:solid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958D8C6F-EC54-44E3-AFE8-75F4489715CF}"/>
                    </a:ext>
                  </a:extLst>
                </p:cNvPr>
                <p:cNvSpPr/>
                <p:nvPr/>
              </p:nvSpPr>
              <p:spPr>
                <a:xfrm>
                  <a:off x="2668216" y="1888360"/>
                  <a:ext cx="96640" cy="49050"/>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9050" cap="flat">
                  <a:solidFill>
                    <a:schemeClr val="tx1"/>
                  </a:solid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F0BAB2C7-CFA6-4923-BACF-F41B29B83241}"/>
                    </a:ext>
                  </a:extLst>
                </p:cNvPr>
                <p:cNvSpPr/>
                <p:nvPr/>
              </p:nvSpPr>
              <p:spPr>
                <a:xfrm>
                  <a:off x="1830714" y="1425005"/>
                  <a:ext cx="96640" cy="49050"/>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9050" cap="flat">
                  <a:solidFill>
                    <a:schemeClr val="tx1"/>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53F04CDA-185D-4069-B6A9-B65E0B926795}"/>
                    </a:ext>
                  </a:extLst>
                </p:cNvPr>
                <p:cNvSpPr/>
                <p:nvPr/>
              </p:nvSpPr>
              <p:spPr>
                <a:xfrm>
                  <a:off x="2217281" y="1280978"/>
                  <a:ext cx="161011" cy="160069"/>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C0CBDB21-3C89-4F5B-99DA-77B20B5DDE83}"/>
                    </a:ext>
                  </a:extLst>
                </p:cNvPr>
                <p:cNvSpPr/>
                <p:nvPr/>
              </p:nvSpPr>
              <p:spPr>
                <a:xfrm>
                  <a:off x="2507146" y="1425064"/>
                  <a:ext cx="161011" cy="160069"/>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505F8F5D-A5C9-461D-9B18-6C74FF331445}"/>
                    </a:ext>
                  </a:extLst>
                </p:cNvPr>
                <p:cNvSpPr/>
                <p:nvPr/>
              </p:nvSpPr>
              <p:spPr>
                <a:xfrm>
                  <a:off x="2507146" y="1777283"/>
                  <a:ext cx="161011" cy="160069"/>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65E1E617-62F7-4D75-8A8F-C3B746035570}"/>
                    </a:ext>
                  </a:extLst>
                </p:cNvPr>
                <p:cNvSpPr/>
                <p:nvPr/>
              </p:nvSpPr>
              <p:spPr>
                <a:xfrm>
                  <a:off x="1927415" y="1425064"/>
                  <a:ext cx="161011" cy="160069"/>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91CD2F9E-B99D-4A87-9D81-EA66872560C0}"/>
                    </a:ext>
                  </a:extLst>
                </p:cNvPr>
                <p:cNvSpPr/>
                <p:nvPr/>
              </p:nvSpPr>
              <p:spPr>
                <a:xfrm>
                  <a:off x="1927415" y="1777283"/>
                  <a:ext cx="161011" cy="160069"/>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17E48D8A-202A-4C25-883D-B3CE4242E65F}"/>
                    </a:ext>
                  </a:extLst>
                </p:cNvPr>
                <p:cNvSpPr/>
                <p:nvPr/>
              </p:nvSpPr>
              <p:spPr>
                <a:xfrm>
                  <a:off x="2217281" y="1921369"/>
                  <a:ext cx="161011" cy="160069"/>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F820E38-9639-4FDE-9510-C492B9F7342B}"/>
                    </a:ext>
                  </a:extLst>
                </p:cNvPr>
                <p:cNvSpPr/>
                <p:nvPr/>
              </p:nvSpPr>
              <p:spPr>
                <a:xfrm>
                  <a:off x="2555497" y="1578761"/>
                  <a:ext cx="5825" cy="204891"/>
                </a:xfrm>
                <a:custGeom>
                  <a:avLst/>
                  <a:gdLst>
                    <a:gd name="connsiteX0" fmla="*/ 0 w 2286"/>
                    <a:gd name="connsiteY0" fmla="*/ 0 h 80878"/>
                    <a:gd name="connsiteX1" fmla="*/ 0 w 2286"/>
                    <a:gd name="connsiteY1" fmla="*/ 80879 h 80878"/>
                  </a:gdLst>
                  <a:ahLst/>
                  <a:cxnLst>
                    <a:cxn ang="0">
                      <a:pos x="connsiteX0" y="connsiteY0"/>
                    </a:cxn>
                    <a:cxn ang="0">
                      <a:pos x="connsiteX1" y="connsiteY1"/>
                    </a:cxn>
                  </a:cxnLst>
                  <a:rect l="l" t="t" r="r" b="b"/>
                  <a:pathLst>
                    <a:path w="2286" h="80878">
                      <a:moveTo>
                        <a:pt x="0" y="0"/>
                      </a:moveTo>
                      <a:lnTo>
                        <a:pt x="0" y="80879"/>
                      </a:lnTo>
                    </a:path>
                  </a:pathLst>
                </a:custGeom>
                <a:ln w="19050" cap="flat">
                  <a:solidFill>
                    <a:schemeClr val="tx1"/>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718495DE-B45A-4BB3-AD33-FDAA8BB26BC8}"/>
                    </a:ext>
                  </a:extLst>
                </p:cNvPr>
                <p:cNvSpPr/>
                <p:nvPr/>
              </p:nvSpPr>
              <p:spPr>
                <a:xfrm>
                  <a:off x="2619866" y="1580035"/>
                  <a:ext cx="5825" cy="204949"/>
                </a:xfrm>
                <a:custGeom>
                  <a:avLst/>
                  <a:gdLst>
                    <a:gd name="connsiteX0" fmla="*/ 0 w 2286"/>
                    <a:gd name="connsiteY0" fmla="*/ 0 h 80901"/>
                    <a:gd name="connsiteX1" fmla="*/ 0 w 2286"/>
                    <a:gd name="connsiteY1" fmla="*/ 80902 h 80901"/>
                  </a:gdLst>
                  <a:ahLst/>
                  <a:cxnLst>
                    <a:cxn ang="0">
                      <a:pos x="connsiteX0" y="connsiteY0"/>
                    </a:cxn>
                    <a:cxn ang="0">
                      <a:pos x="connsiteX1" y="connsiteY1"/>
                    </a:cxn>
                  </a:cxnLst>
                  <a:rect l="l" t="t" r="r" b="b"/>
                  <a:pathLst>
                    <a:path w="2286" h="80901">
                      <a:moveTo>
                        <a:pt x="0" y="0"/>
                      </a:moveTo>
                      <a:lnTo>
                        <a:pt x="0" y="80902"/>
                      </a:lnTo>
                    </a:path>
                  </a:pathLst>
                </a:custGeom>
                <a:ln w="19050" cap="flat">
                  <a:solidFill>
                    <a:schemeClr val="tx1"/>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5D3FD32-C90C-4C22-9255-16E7E654AEF5}"/>
                    </a:ext>
                  </a:extLst>
                </p:cNvPr>
                <p:cNvSpPr/>
                <p:nvPr/>
              </p:nvSpPr>
              <p:spPr>
                <a:xfrm>
                  <a:off x="1970638" y="1573433"/>
                  <a:ext cx="5825" cy="211551"/>
                </a:xfrm>
                <a:custGeom>
                  <a:avLst/>
                  <a:gdLst>
                    <a:gd name="connsiteX0" fmla="*/ 0 w 2286"/>
                    <a:gd name="connsiteY0" fmla="*/ 0 h 83507"/>
                    <a:gd name="connsiteX1" fmla="*/ 0 w 2286"/>
                    <a:gd name="connsiteY1" fmla="*/ 83508 h 83507"/>
                  </a:gdLst>
                  <a:ahLst/>
                  <a:cxnLst>
                    <a:cxn ang="0">
                      <a:pos x="connsiteX0" y="connsiteY0"/>
                    </a:cxn>
                    <a:cxn ang="0">
                      <a:pos x="connsiteX1" y="connsiteY1"/>
                    </a:cxn>
                  </a:cxnLst>
                  <a:rect l="l" t="t" r="r" b="b"/>
                  <a:pathLst>
                    <a:path w="2286" h="83507">
                      <a:moveTo>
                        <a:pt x="0" y="0"/>
                      </a:moveTo>
                      <a:lnTo>
                        <a:pt x="0" y="83508"/>
                      </a:lnTo>
                    </a:path>
                  </a:pathLst>
                </a:custGeom>
                <a:ln w="19050" cap="flat">
                  <a:solidFill>
                    <a:schemeClr val="tx1"/>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A8858636-CCA3-4B5B-9BB4-035A9683E1EE}"/>
                    </a:ext>
                  </a:extLst>
                </p:cNvPr>
                <p:cNvSpPr/>
                <p:nvPr/>
              </p:nvSpPr>
              <p:spPr>
                <a:xfrm>
                  <a:off x="2034367" y="1585132"/>
                  <a:ext cx="5825" cy="192151"/>
                </a:xfrm>
                <a:custGeom>
                  <a:avLst/>
                  <a:gdLst>
                    <a:gd name="connsiteX0" fmla="*/ 0 w 2286"/>
                    <a:gd name="connsiteY0" fmla="*/ 0 h 75849"/>
                    <a:gd name="connsiteX1" fmla="*/ 0 w 2286"/>
                    <a:gd name="connsiteY1" fmla="*/ 75849 h 75849"/>
                  </a:gdLst>
                  <a:ahLst/>
                  <a:cxnLst>
                    <a:cxn ang="0">
                      <a:pos x="connsiteX0" y="connsiteY0"/>
                    </a:cxn>
                    <a:cxn ang="0">
                      <a:pos x="connsiteX1" y="connsiteY1"/>
                    </a:cxn>
                  </a:cxnLst>
                  <a:rect l="l" t="t" r="r" b="b"/>
                  <a:pathLst>
                    <a:path w="2286" h="75849">
                      <a:moveTo>
                        <a:pt x="0" y="0"/>
                      </a:moveTo>
                      <a:lnTo>
                        <a:pt x="0" y="75849"/>
                      </a:lnTo>
                    </a:path>
                  </a:pathLst>
                </a:custGeom>
                <a:ln w="19050" cap="flat">
                  <a:solidFill>
                    <a:schemeClr val="tx1"/>
                  </a:solid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783BBC95-898F-476C-89E9-FA548484B7E0}"/>
                    </a:ext>
                  </a:extLst>
                </p:cNvPr>
                <p:cNvSpPr/>
                <p:nvPr/>
              </p:nvSpPr>
              <p:spPr>
                <a:xfrm>
                  <a:off x="2131532" y="1515927"/>
                  <a:ext cx="332506" cy="330559"/>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9050" cap="flat">
                  <a:solidFill>
                    <a:schemeClr val="tx1"/>
                  </a:solid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970CFC03-E887-4822-B50F-65C3FFD825A4}"/>
                    </a:ext>
                  </a:extLst>
                </p:cNvPr>
                <p:cNvSpPr/>
                <p:nvPr/>
              </p:nvSpPr>
              <p:spPr>
                <a:xfrm>
                  <a:off x="2209534" y="1623528"/>
                  <a:ext cx="173184" cy="1224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9050" cap="flat">
                  <a:solidFill>
                    <a:schemeClr val="tx1"/>
                  </a:solidFill>
                  <a:prstDash val="solid"/>
                  <a:round/>
                </a:ln>
              </p:spPr>
              <p:txBody>
                <a:bodyPr rtlCol="0" anchor="ctr"/>
                <a:lstStyle/>
                <a:p>
                  <a:endParaRPr lang="en-US"/>
                </a:p>
              </p:txBody>
            </p:sp>
          </p:grpSp>
          <p:sp>
            <p:nvSpPr>
              <p:cNvPr id="114" name="Rectangle 113">
                <a:extLst>
                  <a:ext uri="{FF2B5EF4-FFF2-40B4-BE49-F238E27FC236}">
                    <a16:creationId xmlns:a16="http://schemas.microsoft.com/office/drawing/2014/main" id="{1D5BE98D-8759-4343-BF13-863A4B79B5FF}"/>
                  </a:ext>
                </a:extLst>
              </p:cNvPr>
              <p:cNvSpPr/>
              <p:nvPr/>
            </p:nvSpPr>
            <p:spPr>
              <a:xfrm>
                <a:off x="381000" y="3630353"/>
                <a:ext cx="3657600" cy="20428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t"/>
              <a:lstStyle/>
              <a:p>
                <a:pPr algn="ctr">
                  <a:lnSpc>
                    <a:spcPct val="90000"/>
                  </a:lnSpc>
                  <a:spcBef>
                    <a:spcPts val="1200"/>
                  </a:spcBef>
                </a:pPr>
                <a:r>
                  <a:rPr lang="en-US" sz="1600" dirty="0"/>
                  <a:t>Security</a:t>
                </a:r>
              </a:p>
              <a:p>
                <a:pPr algn="ctr">
                  <a:lnSpc>
                    <a:spcPct val="90000"/>
                  </a:lnSpc>
                  <a:spcBef>
                    <a:spcPts val="1200"/>
                  </a:spcBef>
                </a:pPr>
                <a:r>
                  <a:rPr lang="en-US" sz="1600" dirty="0"/>
                  <a:t>Monitoring</a:t>
                </a:r>
              </a:p>
              <a:p>
                <a:pPr algn="ctr">
                  <a:lnSpc>
                    <a:spcPct val="90000"/>
                  </a:lnSpc>
                  <a:spcBef>
                    <a:spcPts val="1200"/>
                  </a:spcBef>
                </a:pPr>
                <a:r>
                  <a:rPr lang="en-US" sz="1600" dirty="0"/>
                  <a:t>Logging</a:t>
                </a:r>
              </a:p>
              <a:p>
                <a:pPr algn="ctr">
                  <a:lnSpc>
                    <a:spcPct val="90000"/>
                  </a:lnSpc>
                  <a:spcBef>
                    <a:spcPts val="1200"/>
                  </a:spcBef>
                </a:pPr>
                <a:r>
                  <a:rPr lang="en-US" altLang="en-US" sz="1600" dirty="0"/>
                  <a:t>Built in availability </a:t>
                </a:r>
                <a:br>
                  <a:rPr lang="en-US" altLang="en-US" sz="1600" dirty="0"/>
                </a:br>
                <a:r>
                  <a:rPr lang="en-US" altLang="en-US" sz="1600" dirty="0"/>
                  <a:t>and fault tolerance</a:t>
                </a:r>
              </a:p>
            </p:txBody>
          </p:sp>
          <p:sp>
            <p:nvSpPr>
              <p:cNvPr id="115" name="Rectangle 114">
                <a:extLst>
                  <a:ext uri="{FF2B5EF4-FFF2-40B4-BE49-F238E27FC236}">
                    <a16:creationId xmlns:a16="http://schemas.microsoft.com/office/drawing/2014/main" id="{01A08A4F-1EB5-4CC9-B376-9B6F82FC5BF3}"/>
                  </a:ext>
                </a:extLst>
              </p:cNvPr>
              <p:cNvSpPr/>
              <p:nvPr/>
            </p:nvSpPr>
            <p:spPr>
              <a:xfrm>
                <a:off x="381000" y="2902155"/>
                <a:ext cx="3657600"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spcAft>
                    <a:spcPts val="2000"/>
                  </a:spcAft>
                </a:pPr>
                <a:r>
                  <a:rPr lang="en-US" sz="2200" dirty="0">
                    <a:solidFill>
                      <a:schemeClr val="accent1"/>
                    </a:solidFill>
                    <a:latin typeface="+mj-lt"/>
                  </a:rPr>
                  <a:t>Managed </a:t>
                </a:r>
                <a:br>
                  <a:rPr lang="en-US" sz="2200" dirty="0">
                    <a:solidFill>
                      <a:schemeClr val="accent1"/>
                    </a:solidFill>
                    <a:latin typeface="+mj-lt"/>
                  </a:rPr>
                </a:br>
                <a:r>
                  <a:rPr lang="en-US" sz="2200" dirty="0">
                    <a:solidFill>
                      <a:schemeClr val="accent1"/>
                    </a:solidFill>
                    <a:latin typeface="+mj-lt"/>
                  </a:rPr>
                  <a:t>infrastructure</a:t>
                </a:r>
              </a:p>
            </p:txBody>
          </p:sp>
        </p:grpSp>
        <p:grpSp>
          <p:nvGrpSpPr>
            <p:cNvPr id="5" name="Group 4">
              <a:extLst>
                <a:ext uri="{FF2B5EF4-FFF2-40B4-BE49-F238E27FC236}">
                  <a16:creationId xmlns:a16="http://schemas.microsoft.com/office/drawing/2014/main" id="{B5CC6D23-CE1C-4EA6-B80D-979E5C6D788F}"/>
                </a:ext>
              </a:extLst>
            </p:cNvPr>
            <p:cNvGrpSpPr/>
            <p:nvPr/>
          </p:nvGrpSpPr>
          <p:grpSpPr>
            <a:xfrm>
              <a:off x="7571224" y="1562916"/>
              <a:ext cx="3657600" cy="3898463"/>
              <a:chOff x="8153400" y="1562916"/>
              <a:chExt cx="3657600" cy="3898463"/>
            </a:xfrm>
          </p:grpSpPr>
          <p:grpSp>
            <p:nvGrpSpPr>
              <p:cNvPr id="8" name="Group 7">
                <a:extLst>
                  <a:ext uri="{FF2B5EF4-FFF2-40B4-BE49-F238E27FC236}">
                    <a16:creationId xmlns:a16="http://schemas.microsoft.com/office/drawing/2014/main" id="{5EF3E01D-6504-4260-A01C-1E6EE5FE8508}"/>
                  </a:ext>
                </a:extLst>
              </p:cNvPr>
              <p:cNvGrpSpPr/>
              <p:nvPr/>
            </p:nvGrpSpPr>
            <p:grpSpPr>
              <a:xfrm>
                <a:off x="9332454" y="1562916"/>
                <a:ext cx="1299493" cy="937152"/>
                <a:chOff x="9332454" y="1420829"/>
                <a:chExt cx="1299493" cy="937152"/>
              </a:xfrm>
            </p:grpSpPr>
            <p:sp>
              <p:nvSpPr>
                <p:cNvPr id="72" name="Freeform: Shape 71">
                  <a:extLst>
                    <a:ext uri="{FF2B5EF4-FFF2-40B4-BE49-F238E27FC236}">
                      <a16:creationId xmlns:a16="http://schemas.microsoft.com/office/drawing/2014/main" id="{FD51776D-8886-491B-81CE-6C5286EDBCA8}"/>
                    </a:ext>
                  </a:extLst>
                </p:cNvPr>
                <p:cNvSpPr/>
                <p:nvPr/>
              </p:nvSpPr>
              <p:spPr>
                <a:xfrm>
                  <a:off x="9452418" y="1523346"/>
                  <a:ext cx="130931" cy="8754"/>
                </a:xfrm>
                <a:custGeom>
                  <a:avLst/>
                  <a:gdLst>
                    <a:gd name="connsiteX0" fmla="*/ 0 w 34107"/>
                    <a:gd name="connsiteY0" fmla="*/ 0 h 2286"/>
                    <a:gd name="connsiteX1" fmla="*/ 34107 w 34107"/>
                    <a:gd name="connsiteY1" fmla="*/ 0 h 2286"/>
                  </a:gdLst>
                  <a:ahLst/>
                  <a:cxnLst>
                    <a:cxn ang="0">
                      <a:pos x="connsiteX0" y="connsiteY0"/>
                    </a:cxn>
                    <a:cxn ang="0">
                      <a:pos x="connsiteX1" y="connsiteY1"/>
                    </a:cxn>
                  </a:cxnLst>
                  <a:rect l="l" t="t" r="r" b="b"/>
                  <a:pathLst>
                    <a:path w="34107" h="2286">
                      <a:moveTo>
                        <a:pt x="0" y="0"/>
                      </a:moveTo>
                      <a:lnTo>
                        <a:pt x="34107" y="0"/>
                      </a:lnTo>
                    </a:path>
                  </a:pathLst>
                </a:custGeom>
                <a:ln w="19050" cap="flat">
                  <a:solidFill>
                    <a:schemeClr val="tx1"/>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CC34495B-9985-4963-8054-113472CE6C78}"/>
                    </a:ext>
                  </a:extLst>
                </p:cNvPr>
                <p:cNvSpPr/>
                <p:nvPr/>
              </p:nvSpPr>
              <p:spPr>
                <a:xfrm>
                  <a:off x="9365189" y="1566941"/>
                  <a:ext cx="109077" cy="8754"/>
                </a:xfrm>
                <a:custGeom>
                  <a:avLst/>
                  <a:gdLst>
                    <a:gd name="connsiteX0" fmla="*/ 0 w 28414"/>
                    <a:gd name="connsiteY0" fmla="*/ 0 h 2286"/>
                    <a:gd name="connsiteX1" fmla="*/ 28415 w 28414"/>
                    <a:gd name="connsiteY1" fmla="*/ 0 h 2286"/>
                  </a:gdLst>
                  <a:ahLst/>
                  <a:cxnLst>
                    <a:cxn ang="0">
                      <a:pos x="connsiteX0" y="connsiteY0"/>
                    </a:cxn>
                    <a:cxn ang="0">
                      <a:pos x="connsiteX1" y="connsiteY1"/>
                    </a:cxn>
                  </a:cxnLst>
                  <a:rect l="l" t="t" r="r" b="b"/>
                  <a:pathLst>
                    <a:path w="28414" h="2286">
                      <a:moveTo>
                        <a:pt x="0" y="0"/>
                      </a:moveTo>
                      <a:lnTo>
                        <a:pt x="28415" y="0"/>
                      </a:lnTo>
                    </a:path>
                  </a:pathLst>
                </a:custGeom>
                <a:ln w="19050" cap="flat">
                  <a:solidFill>
                    <a:schemeClr val="tx1"/>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613955D9-2996-4CC5-8E86-6F6134E43A71}"/>
                    </a:ext>
                  </a:extLst>
                </p:cNvPr>
                <p:cNvSpPr/>
                <p:nvPr/>
              </p:nvSpPr>
              <p:spPr>
                <a:xfrm>
                  <a:off x="9332454" y="1523346"/>
                  <a:ext cx="65464" cy="8754"/>
                </a:xfrm>
                <a:custGeom>
                  <a:avLst/>
                  <a:gdLst>
                    <a:gd name="connsiteX0" fmla="*/ 17054 w 17053"/>
                    <a:gd name="connsiteY0" fmla="*/ 0 h 2286"/>
                    <a:gd name="connsiteX1" fmla="*/ 0 w 17053"/>
                    <a:gd name="connsiteY1" fmla="*/ 0 h 2286"/>
                  </a:gdLst>
                  <a:ahLst/>
                  <a:cxnLst>
                    <a:cxn ang="0">
                      <a:pos x="connsiteX0" y="connsiteY0"/>
                    </a:cxn>
                    <a:cxn ang="0">
                      <a:pos x="connsiteX1" y="connsiteY1"/>
                    </a:cxn>
                  </a:cxnLst>
                  <a:rect l="l" t="t" r="r" b="b"/>
                  <a:pathLst>
                    <a:path w="17053" h="2286">
                      <a:moveTo>
                        <a:pt x="17054" y="0"/>
                      </a:moveTo>
                      <a:lnTo>
                        <a:pt x="0" y="0"/>
                      </a:lnTo>
                    </a:path>
                  </a:pathLst>
                </a:custGeom>
                <a:ln w="19050" cap="flat">
                  <a:solidFill>
                    <a:schemeClr val="tx1"/>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24B2E5F2-F7F4-416E-8CB7-F01DAF184435}"/>
                    </a:ext>
                  </a:extLst>
                </p:cNvPr>
                <p:cNvSpPr/>
                <p:nvPr/>
              </p:nvSpPr>
              <p:spPr>
                <a:xfrm>
                  <a:off x="9496120" y="1566941"/>
                  <a:ext cx="54497" cy="8754"/>
                </a:xfrm>
                <a:custGeom>
                  <a:avLst/>
                  <a:gdLst>
                    <a:gd name="connsiteX0" fmla="*/ 14196 w 14196"/>
                    <a:gd name="connsiteY0" fmla="*/ 0 h 2286"/>
                    <a:gd name="connsiteX1" fmla="*/ 0 w 14196"/>
                    <a:gd name="connsiteY1" fmla="*/ 0 h 2286"/>
                  </a:gdLst>
                  <a:ahLst/>
                  <a:cxnLst>
                    <a:cxn ang="0">
                      <a:pos x="connsiteX0" y="connsiteY0"/>
                    </a:cxn>
                    <a:cxn ang="0">
                      <a:pos x="connsiteX1" y="connsiteY1"/>
                    </a:cxn>
                  </a:cxnLst>
                  <a:rect l="l" t="t" r="r" b="b"/>
                  <a:pathLst>
                    <a:path w="14196" h="2286">
                      <a:moveTo>
                        <a:pt x="14196" y="0"/>
                      </a:moveTo>
                      <a:lnTo>
                        <a:pt x="0" y="0"/>
                      </a:lnTo>
                    </a:path>
                  </a:pathLst>
                </a:custGeom>
                <a:ln w="19050" cap="flat">
                  <a:solidFill>
                    <a:schemeClr val="tx1"/>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4261A7AF-1DEF-45F4-A96E-C33797536E72}"/>
                    </a:ext>
                  </a:extLst>
                </p:cNvPr>
                <p:cNvSpPr/>
                <p:nvPr/>
              </p:nvSpPr>
              <p:spPr>
                <a:xfrm>
                  <a:off x="9535433" y="1420829"/>
                  <a:ext cx="466861" cy="465729"/>
                </a:xfrm>
                <a:custGeom>
                  <a:avLst/>
                  <a:gdLst>
                    <a:gd name="connsiteX0" fmla="*/ 0 w 121615"/>
                    <a:gd name="connsiteY0" fmla="*/ 60878 h 121615"/>
                    <a:gd name="connsiteX1" fmla="*/ 60878 w 121615"/>
                    <a:gd name="connsiteY1" fmla="*/ 121615 h 121615"/>
                    <a:gd name="connsiteX2" fmla="*/ 121615 w 121615"/>
                    <a:gd name="connsiteY2" fmla="*/ 60737 h 121615"/>
                    <a:gd name="connsiteX3" fmla="*/ 60737 w 121615"/>
                    <a:gd name="connsiteY3" fmla="*/ 0 h 121615"/>
                    <a:gd name="connsiteX4" fmla="*/ 16162 w 121615"/>
                    <a:gd name="connsiteY4" fmla="*/ 19524 h 121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 h="121615">
                      <a:moveTo>
                        <a:pt x="0" y="60878"/>
                      </a:moveTo>
                      <a:cubicBezTo>
                        <a:pt x="39" y="94461"/>
                        <a:pt x="27295" y="121654"/>
                        <a:pt x="60878" y="121615"/>
                      </a:cubicBezTo>
                      <a:cubicBezTo>
                        <a:pt x="94461" y="121576"/>
                        <a:pt x="121654" y="94320"/>
                        <a:pt x="121615" y="60737"/>
                      </a:cubicBezTo>
                      <a:cubicBezTo>
                        <a:pt x="121576" y="27154"/>
                        <a:pt x="94321" y="-39"/>
                        <a:pt x="60737" y="0"/>
                      </a:cubicBezTo>
                      <a:cubicBezTo>
                        <a:pt x="43809" y="19"/>
                        <a:pt x="27655" y="7095"/>
                        <a:pt x="16162" y="19524"/>
                      </a:cubicBezTo>
                    </a:path>
                  </a:pathLst>
                </a:custGeom>
                <a:noFill/>
                <a:ln w="19050" cap="flat">
                  <a:solidFill>
                    <a:schemeClr val="tx1"/>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C5AB3DBE-26D7-4B86-A64D-D66ECFC88740}"/>
                    </a:ext>
                  </a:extLst>
                </p:cNvPr>
                <p:cNvSpPr/>
                <p:nvPr/>
              </p:nvSpPr>
              <p:spPr>
                <a:xfrm>
                  <a:off x="9591512" y="1476947"/>
                  <a:ext cx="354882" cy="354021"/>
                </a:xfrm>
                <a:custGeom>
                  <a:avLst/>
                  <a:gdLst>
                    <a:gd name="connsiteX0" fmla="*/ 92446 w 92445"/>
                    <a:gd name="connsiteY0" fmla="*/ 46223 h 92445"/>
                    <a:gd name="connsiteX1" fmla="*/ 46223 w 92445"/>
                    <a:gd name="connsiteY1" fmla="*/ 92446 h 92445"/>
                    <a:gd name="connsiteX2" fmla="*/ 0 w 92445"/>
                    <a:gd name="connsiteY2" fmla="*/ 46223 h 92445"/>
                    <a:gd name="connsiteX3" fmla="*/ 46223 w 92445"/>
                    <a:gd name="connsiteY3" fmla="*/ 0 h 92445"/>
                  </a:gdLst>
                  <a:ahLst/>
                  <a:cxnLst>
                    <a:cxn ang="0">
                      <a:pos x="connsiteX0" y="connsiteY0"/>
                    </a:cxn>
                    <a:cxn ang="0">
                      <a:pos x="connsiteX1" y="connsiteY1"/>
                    </a:cxn>
                    <a:cxn ang="0">
                      <a:pos x="connsiteX2" y="connsiteY2"/>
                    </a:cxn>
                    <a:cxn ang="0">
                      <a:pos x="connsiteX3" y="connsiteY3"/>
                    </a:cxn>
                  </a:cxnLst>
                  <a:rect l="l" t="t" r="r" b="b"/>
                  <a:pathLst>
                    <a:path w="92445" h="92445">
                      <a:moveTo>
                        <a:pt x="92446" y="46223"/>
                      </a:moveTo>
                      <a:cubicBezTo>
                        <a:pt x="92446" y="71751"/>
                        <a:pt x="71751" y="92446"/>
                        <a:pt x="46223" y="92446"/>
                      </a:cubicBezTo>
                      <a:cubicBezTo>
                        <a:pt x="20695" y="92446"/>
                        <a:pt x="0" y="71751"/>
                        <a:pt x="0" y="46223"/>
                      </a:cubicBezTo>
                      <a:cubicBezTo>
                        <a:pt x="0" y="20695"/>
                        <a:pt x="20695" y="0"/>
                        <a:pt x="46223" y="0"/>
                      </a:cubicBezTo>
                    </a:path>
                  </a:pathLst>
                </a:custGeom>
                <a:noFill/>
                <a:ln w="19050" cap="flat">
                  <a:solidFill>
                    <a:schemeClr val="tx1"/>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E86AF317-7D61-4F0E-820E-14FD82AA7122}"/>
                    </a:ext>
                  </a:extLst>
                </p:cNvPr>
                <p:cNvSpPr/>
                <p:nvPr/>
              </p:nvSpPr>
              <p:spPr>
                <a:xfrm>
                  <a:off x="9452418" y="1610453"/>
                  <a:ext cx="65464" cy="8754"/>
                </a:xfrm>
                <a:custGeom>
                  <a:avLst/>
                  <a:gdLst>
                    <a:gd name="connsiteX0" fmla="*/ 0 w 17053"/>
                    <a:gd name="connsiteY0" fmla="*/ 0 h 2286"/>
                    <a:gd name="connsiteX1" fmla="*/ 17054 w 17053"/>
                    <a:gd name="connsiteY1" fmla="*/ 0 h 2286"/>
                  </a:gdLst>
                  <a:ahLst/>
                  <a:cxnLst>
                    <a:cxn ang="0">
                      <a:pos x="connsiteX0" y="connsiteY0"/>
                    </a:cxn>
                    <a:cxn ang="0">
                      <a:pos x="connsiteX1" y="connsiteY1"/>
                    </a:cxn>
                  </a:cxnLst>
                  <a:rect l="l" t="t" r="r" b="b"/>
                  <a:pathLst>
                    <a:path w="17053" h="2286">
                      <a:moveTo>
                        <a:pt x="0" y="0"/>
                      </a:moveTo>
                      <a:lnTo>
                        <a:pt x="17054" y="0"/>
                      </a:lnTo>
                    </a:path>
                  </a:pathLst>
                </a:custGeom>
                <a:ln w="19050" cap="flat">
                  <a:solidFill>
                    <a:schemeClr val="tx1"/>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A77AA93B-EA04-48D9-870D-86232E7B99C5}"/>
                    </a:ext>
                  </a:extLst>
                </p:cNvPr>
                <p:cNvSpPr/>
                <p:nvPr/>
              </p:nvSpPr>
              <p:spPr>
                <a:xfrm>
                  <a:off x="9686727" y="1549961"/>
                  <a:ext cx="93107" cy="180513"/>
                </a:xfrm>
                <a:custGeom>
                  <a:avLst/>
                  <a:gdLst>
                    <a:gd name="connsiteX0" fmla="*/ 0 w 24254"/>
                    <a:gd name="connsiteY0" fmla="*/ 47137 h 47137"/>
                    <a:gd name="connsiteX1" fmla="*/ 24254 w 24254"/>
                    <a:gd name="connsiteY1" fmla="*/ 27409 h 47137"/>
                    <a:gd name="connsiteX2" fmla="*/ 24254 w 24254"/>
                    <a:gd name="connsiteY2" fmla="*/ 0 h 47137"/>
                  </a:gdLst>
                  <a:ahLst/>
                  <a:cxnLst>
                    <a:cxn ang="0">
                      <a:pos x="connsiteX0" y="connsiteY0"/>
                    </a:cxn>
                    <a:cxn ang="0">
                      <a:pos x="connsiteX1" y="connsiteY1"/>
                    </a:cxn>
                    <a:cxn ang="0">
                      <a:pos x="connsiteX2" y="connsiteY2"/>
                    </a:cxn>
                  </a:cxnLst>
                  <a:rect l="l" t="t" r="r" b="b"/>
                  <a:pathLst>
                    <a:path w="24254" h="47137">
                      <a:moveTo>
                        <a:pt x="0" y="47137"/>
                      </a:moveTo>
                      <a:lnTo>
                        <a:pt x="24254" y="27409"/>
                      </a:lnTo>
                      <a:lnTo>
                        <a:pt x="24254" y="0"/>
                      </a:lnTo>
                    </a:path>
                  </a:pathLst>
                </a:custGeom>
                <a:noFill/>
                <a:ln w="19050" cap="flat">
                  <a:solidFill>
                    <a:schemeClr val="tx1"/>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A4B2D91E-FD55-4624-824D-AC1D224DC6C2}"/>
                    </a:ext>
                  </a:extLst>
                </p:cNvPr>
                <p:cNvSpPr/>
                <p:nvPr/>
              </p:nvSpPr>
              <p:spPr>
                <a:xfrm>
                  <a:off x="9572029" y="2094039"/>
                  <a:ext cx="271164" cy="263939"/>
                </a:xfrm>
                <a:custGeom>
                  <a:avLst/>
                  <a:gdLst>
                    <a:gd name="connsiteX0" fmla="*/ 0 w 70637"/>
                    <a:gd name="connsiteY0" fmla="*/ 0 h 68922"/>
                    <a:gd name="connsiteX1" fmla="*/ 70637 w 70637"/>
                    <a:gd name="connsiteY1" fmla="*/ 0 h 68922"/>
                    <a:gd name="connsiteX2" fmla="*/ 70637 w 70637"/>
                    <a:gd name="connsiteY2" fmla="*/ 68923 h 68922"/>
                    <a:gd name="connsiteX3" fmla="*/ 0 w 70637"/>
                    <a:gd name="connsiteY3" fmla="*/ 68923 h 68922"/>
                  </a:gdLst>
                  <a:ahLst/>
                  <a:cxnLst>
                    <a:cxn ang="0">
                      <a:pos x="connsiteX0" y="connsiteY0"/>
                    </a:cxn>
                    <a:cxn ang="0">
                      <a:pos x="connsiteX1" y="connsiteY1"/>
                    </a:cxn>
                    <a:cxn ang="0">
                      <a:pos x="connsiteX2" y="connsiteY2"/>
                    </a:cxn>
                    <a:cxn ang="0">
                      <a:pos x="connsiteX3" y="connsiteY3"/>
                    </a:cxn>
                  </a:cxnLst>
                  <a:rect l="l" t="t" r="r" b="b"/>
                  <a:pathLst>
                    <a:path w="70637" h="68922">
                      <a:moveTo>
                        <a:pt x="0" y="0"/>
                      </a:moveTo>
                      <a:lnTo>
                        <a:pt x="70637" y="0"/>
                      </a:lnTo>
                      <a:lnTo>
                        <a:pt x="70637" y="68923"/>
                      </a:lnTo>
                      <a:lnTo>
                        <a:pt x="0" y="68923"/>
                      </a:lnTo>
                      <a:close/>
                    </a:path>
                  </a:pathLst>
                </a:custGeom>
                <a:noFill/>
                <a:ln w="19050" cap="flat">
                  <a:solidFill>
                    <a:schemeClr val="tx1"/>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BD618856-187B-48B6-AB95-EF8011A73DA7}"/>
                    </a:ext>
                  </a:extLst>
                </p:cNvPr>
                <p:cNvSpPr/>
                <p:nvPr/>
              </p:nvSpPr>
              <p:spPr>
                <a:xfrm>
                  <a:off x="9966405" y="1947405"/>
                  <a:ext cx="271164" cy="410576"/>
                </a:xfrm>
                <a:custGeom>
                  <a:avLst/>
                  <a:gdLst>
                    <a:gd name="connsiteX0" fmla="*/ 0 w 70637"/>
                    <a:gd name="connsiteY0" fmla="*/ 0 h 107213"/>
                    <a:gd name="connsiteX1" fmla="*/ 70637 w 70637"/>
                    <a:gd name="connsiteY1" fmla="*/ 0 h 107213"/>
                    <a:gd name="connsiteX2" fmla="*/ 70637 w 70637"/>
                    <a:gd name="connsiteY2" fmla="*/ 107213 h 107213"/>
                    <a:gd name="connsiteX3" fmla="*/ 0 w 70637"/>
                    <a:gd name="connsiteY3" fmla="*/ 107213 h 107213"/>
                  </a:gdLst>
                  <a:ahLst/>
                  <a:cxnLst>
                    <a:cxn ang="0">
                      <a:pos x="connsiteX0" y="connsiteY0"/>
                    </a:cxn>
                    <a:cxn ang="0">
                      <a:pos x="connsiteX1" y="connsiteY1"/>
                    </a:cxn>
                    <a:cxn ang="0">
                      <a:pos x="connsiteX2" y="connsiteY2"/>
                    </a:cxn>
                    <a:cxn ang="0">
                      <a:pos x="connsiteX3" y="connsiteY3"/>
                    </a:cxn>
                  </a:cxnLst>
                  <a:rect l="l" t="t" r="r" b="b"/>
                  <a:pathLst>
                    <a:path w="70637" h="107213">
                      <a:moveTo>
                        <a:pt x="0" y="0"/>
                      </a:moveTo>
                      <a:lnTo>
                        <a:pt x="70637" y="0"/>
                      </a:lnTo>
                      <a:lnTo>
                        <a:pt x="70637" y="107213"/>
                      </a:lnTo>
                      <a:lnTo>
                        <a:pt x="0" y="107213"/>
                      </a:lnTo>
                      <a:close/>
                    </a:path>
                  </a:pathLst>
                </a:custGeom>
                <a:noFill/>
                <a:ln w="19050" cap="flat">
                  <a:solidFill>
                    <a:schemeClr val="tx1"/>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D540C087-F20A-40D9-B4EC-A29065C4EDA2}"/>
                    </a:ext>
                  </a:extLst>
                </p:cNvPr>
                <p:cNvSpPr/>
                <p:nvPr/>
              </p:nvSpPr>
              <p:spPr>
                <a:xfrm>
                  <a:off x="10360783" y="1859425"/>
                  <a:ext cx="271164" cy="498556"/>
                </a:xfrm>
                <a:custGeom>
                  <a:avLst/>
                  <a:gdLst>
                    <a:gd name="connsiteX0" fmla="*/ 0 w 70637"/>
                    <a:gd name="connsiteY0" fmla="*/ 0 h 130187"/>
                    <a:gd name="connsiteX1" fmla="*/ 70637 w 70637"/>
                    <a:gd name="connsiteY1" fmla="*/ 0 h 130187"/>
                    <a:gd name="connsiteX2" fmla="*/ 70637 w 70637"/>
                    <a:gd name="connsiteY2" fmla="*/ 130188 h 130187"/>
                    <a:gd name="connsiteX3" fmla="*/ 0 w 70637"/>
                    <a:gd name="connsiteY3" fmla="*/ 130188 h 130187"/>
                  </a:gdLst>
                  <a:ahLst/>
                  <a:cxnLst>
                    <a:cxn ang="0">
                      <a:pos x="connsiteX0" y="connsiteY0"/>
                    </a:cxn>
                    <a:cxn ang="0">
                      <a:pos x="connsiteX1" y="connsiteY1"/>
                    </a:cxn>
                    <a:cxn ang="0">
                      <a:pos x="connsiteX2" y="connsiteY2"/>
                    </a:cxn>
                    <a:cxn ang="0">
                      <a:pos x="connsiteX3" y="connsiteY3"/>
                    </a:cxn>
                  </a:cxnLst>
                  <a:rect l="l" t="t" r="r" b="b"/>
                  <a:pathLst>
                    <a:path w="70637" h="130187">
                      <a:moveTo>
                        <a:pt x="0" y="0"/>
                      </a:moveTo>
                      <a:lnTo>
                        <a:pt x="70637" y="0"/>
                      </a:lnTo>
                      <a:lnTo>
                        <a:pt x="70637" y="130188"/>
                      </a:lnTo>
                      <a:lnTo>
                        <a:pt x="0" y="130188"/>
                      </a:lnTo>
                      <a:close/>
                    </a:path>
                  </a:pathLst>
                </a:custGeom>
                <a:noFill/>
                <a:ln w="19050" cap="flat">
                  <a:solidFill>
                    <a:schemeClr val="tx1"/>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111DEFED-9538-45D7-8EF5-ACE2B47E6FDA}"/>
                    </a:ext>
                  </a:extLst>
                </p:cNvPr>
                <p:cNvSpPr/>
                <p:nvPr/>
              </p:nvSpPr>
              <p:spPr>
                <a:xfrm>
                  <a:off x="10101461" y="1654137"/>
                  <a:ext cx="511442" cy="146633"/>
                </a:xfrm>
                <a:custGeom>
                  <a:avLst/>
                  <a:gdLst>
                    <a:gd name="connsiteX0" fmla="*/ 0 w 133228"/>
                    <a:gd name="connsiteY0" fmla="*/ 38291 h 38290"/>
                    <a:gd name="connsiteX1" fmla="*/ 29032 w 133228"/>
                    <a:gd name="connsiteY1" fmla="*/ 38291 h 38290"/>
                    <a:gd name="connsiteX2" fmla="*/ 54727 w 133228"/>
                    <a:gd name="connsiteY2" fmla="*/ 0 h 38290"/>
                    <a:gd name="connsiteX3" fmla="*/ 133228 w 133228"/>
                    <a:gd name="connsiteY3" fmla="*/ 0 h 38290"/>
                  </a:gdLst>
                  <a:ahLst/>
                  <a:cxnLst>
                    <a:cxn ang="0">
                      <a:pos x="connsiteX0" y="connsiteY0"/>
                    </a:cxn>
                    <a:cxn ang="0">
                      <a:pos x="connsiteX1" y="connsiteY1"/>
                    </a:cxn>
                    <a:cxn ang="0">
                      <a:pos x="connsiteX2" y="connsiteY2"/>
                    </a:cxn>
                    <a:cxn ang="0">
                      <a:pos x="connsiteX3" y="connsiteY3"/>
                    </a:cxn>
                  </a:cxnLst>
                  <a:rect l="l" t="t" r="r" b="b"/>
                  <a:pathLst>
                    <a:path w="133228" h="38290">
                      <a:moveTo>
                        <a:pt x="0" y="38291"/>
                      </a:moveTo>
                      <a:lnTo>
                        <a:pt x="29032" y="38291"/>
                      </a:lnTo>
                      <a:lnTo>
                        <a:pt x="54727" y="0"/>
                      </a:lnTo>
                      <a:lnTo>
                        <a:pt x="133228" y="0"/>
                      </a:lnTo>
                    </a:path>
                  </a:pathLst>
                </a:custGeom>
                <a:noFill/>
                <a:ln w="19050" cap="flat">
                  <a:solidFill>
                    <a:schemeClr val="tx1"/>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22B4615F-E612-400C-AF6B-9EAD5383AF1E}"/>
                    </a:ext>
                  </a:extLst>
                </p:cNvPr>
                <p:cNvSpPr/>
                <p:nvPr/>
              </p:nvSpPr>
              <p:spPr>
                <a:xfrm>
                  <a:off x="10542787" y="1582524"/>
                  <a:ext cx="89157" cy="143217"/>
                </a:xfrm>
                <a:custGeom>
                  <a:avLst/>
                  <a:gdLst>
                    <a:gd name="connsiteX0" fmla="*/ 3132 w 23225"/>
                    <a:gd name="connsiteY0" fmla="*/ 37399 h 37398"/>
                    <a:gd name="connsiteX1" fmla="*/ 0 w 23225"/>
                    <a:gd name="connsiteY1" fmla="*/ 34061 h 37398"/>
                    <a:gd name="connsiteX2" fmla="*/ 16528 w 23225"/>
                    <a:gd name="connsiteY2" fmla="*/ 18699 h 37398"/>
                    <a:gd name="connsiteX3" fmla="*/ 0 w 23225"/>
                    <a:gd name="connsiteY3" fmla="*/ 3360 h 37398"/>
                    <a:gd name="connsiteX4" fmla="*/ 3132 w 23225"/>
                    <a:gd name="connsiteY4" fmla="*/ 0 h 37398"/>
                    <a:gd name="connsiteX5" fmla="*/ 23226 w 23225"/>
                    <a:gd name="connsiteY5" fmla="*/ 18699 h 37398"/>
                    <a:gd name="connsiteX6" fmla="*/ 3132 w 23225"/>
                    <a:gd name="connsiteY6" fmla="*/ 37399 h 3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25" h="37398">
                      <a:moveTo>
                        <a:pt x="3132" y="37399"/>
                      </a:moveTo>
                      <a:lnTo>
                        <a:pt x="0" y="34061"/>
                      </a:lnTo>
                      <a:lnTo>
                        <a:pt x="16528" y="18699"/>
                      </a:lnTo>
                      <a:lnTo>
                        <a:pt x="0" y="3360"/>
                      </a:lnTo>
                      <a:lnTo>
                        <a:pt x="3132" y="0"/>
                      </a:lnTo>
                      <a:lnTo>
                        <a:pt x="23226" y="18699"/>
                      </a:lnTo>
                      <a:lnTo>
                        <a:pt x="3132" y="37399"/>
                      </a:lnTo>
                      <a:close/>
                    </a:path>
                  </a:pathLst>
                </a:custGeom>
                <a:solidFill>
                  <a:srgbClr val="F1F2F2"/>
                </a:solidFill>
                <a:ln w="2286" cap="flat">
                  <a:solidFill>
                    <a:schemeClr val="tx1"/>
                  </a:solidFill>
                  <a:prstDash val="solid"/>
                  <a:miter/>
                </a:ln>
              </p:spPr>
              <p:txBody>
                <a:bodyPr rtlCol="0" anchor="ctr"/>
                <a:lstStyle/>
                <a:p>
                  <a:endParaRPr lang="en-US"/>
                </a:p>
              </p:txBody>
            </p:sp>
          </p:grpSp>
          <p:sp>
            <p:nvSpPr>
              <p:cNvPr id="117" name="Rectangle 116">
                <a:extLst>
                  <a:ext uri="{FF2B5EF4-FFF2-40B4-BE49-F238E27FC236}">
                    <a16:creationId xmlns:a16="http://schemas.microsoft.com/office/drawing/2014/main" id="{4DBD8C29-B14A-4CC0-A4C2-691080B4E4B7}"/>
                  </a:ext>
                </a:extLst>
              </p:cNvPr>
              <p:cNvSpPr/>
              <p:nvPr/>
            </p:nvSpPr>
            <p:spPr>
              <a:xfrm>
                <a:off x="8153400" y="2902155"/>
                <a:ext cx="3657600"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spcAft>
                    <a:spcPts val="2000"/>
                  </a:spcAft>
                </a:pPr>
                <a:r>
                  <a:rPr lang="en-US" altLang="en-US" sz="2200" dirty="0">
                    <a:solidFill>
                      <a:schemeClr val="accent3"/>
                    </a:solidFill>
                    <a:latin typeface="+mj-lt"/>
                  </a:rPr>
                  <a:t>Automatically </a:t>
                </a:r>
                <a:br>
                  <a:rPr lang="en-US" altLang="en-US" sz="2200" dirty="0">
                    <a:solidFill>
                      <a:schemeClr val="accent3"/>
                    </a:solidFill>
                    <a:latin typeface="+mj-lt"/>
                  </a:rPr>
                </a:br>
                <a:r>
                  <a:rPr lang="en-US" altLang="en-US" sz="2200" dirty="0">
                    <a:solidFill>
                      <a:schemeClr val="accent3"/>
                    </a:solidFill>
                    <a:latin typeface="+mj-lt"/>
                  </a:rPr>
                  <a:t>scale out, in, and </a:t>
                </a:r>
                <a:br>
                  <a:rPr lang="en-US" altLang="en-US" sz="2200" dirty="0">
                    <a:solidFill>
                      <a:schemeClr val="accent3"/>
                    </a:solidFill>
                    <a:latin typeface="+mj-lt"/>
                  </a:rPr>
                </a:br>
                <a:r>
                  <a:rPr lang="en-US" altLang="en-US" sz="2200" dirty="0">
                    <a:solidFill>
                      <a:schemeClr val="accent3"/>
                    </a:solidFill>
                    <a:latin typeface="+mj-lt"/>
                  </a:rPr>
                  <a:t>down to 0</a:t>
                </a:r>
              </a:p>
            </p:txBody>
          </p:sp>
          <p:sp>
            <p:nvSpPr>
              <p:cNvPr id="119" name="Rectangle 118">
                <a:extLst>
                  <a:ext uri="{FF2B5EF4-FFF2-40B4-BE49-F238E27FC236}">
                    <a16:creationId xmlns:a16="http://schemas.microsoft.com/office/drawing/2014/main" id="{46188885-B865-4509-A423-9E41F2A277FF}"/>
                  </a:ext>
                </a:extLst>
              </p:cNvPr>
              <p:cNvSpPr/>
              <p:nvPr/>
            </p:nvSpPr>
            <p:spPr>
              <a:xfrm>
                <a:off x="8153400" y="3842129"/>
                <a:ext cx="3657600" cy="1619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t"/>
              <a:lstStyle/>
              <a:p>
                <a:pPr algn="ctr">
                  <a:lnSpc>
                    <a:spcPct val="90000"/>
                  </a:lnSpc>
                  <a:spcBef>
                    <a:spcPts val="1200"/>
                  </a:spcBef>
                </a:pPr>
                <a:r>
                  <a:rPr lang="en-US" altLang="en-US" sz="1600" dirty="0"/>
                  <a:t>No need to set </a:t>
                </a:r>
                <a:br>
                  <a:rPr lang="en-US" altLang="en-US" sz="1600" dirty="0"/>
                </a:br>
                <a:r>
                  <a:rPr lang="en-US" altLang="en-US" sz="1600" dirty="0"/>
                  <a:t>scaling policies</a:t>
                </a:r>
              </a:p>
            </p:txBody>
          </p:sp>
        </p:grpSp>
        <p:grpSp>
          <p:nvGrpSpPr>
            <p:cNvPr id="4" name="Group 3">
              <a:extLst>
                <a:ext uri="{FF2B5EF4-FFF2-40B4-BE49-F238E27FC236}">
                  <a16:creationId xmlns:a16="http://schemas.microsoft.com/office/drawing/2014/main" id="{795FA1B4-9FB4-40CA-8774-40C255FF124C}"/>
                </a:ext>
              </a:extLst>
            </p:cNvPr>
            <p:cNvGrpSpPr/>
            <p:nvPr/>
          </p:nvGrpSpPr>
          <p:grpSpPr>
            <a:xfrm>
              <a:off x="4311740" y="1544836"/>
              <a:ext cx="3657600" cy="3704768"/>
              <a:chOff x="4267200" y="1544836"/>
              <a:chExt cx="3657600" cy="3704768"/>
            </a:xfrm>
          </p:grpSpPr>
          <p:sp>
            <p:nvSpPr>
              <p:cNvPr id="116" name="Rectangle 115">
                <a:extLst>
                  <a:ext uri="{FF2B5EF4-FFF2-40B4-BE49-F238E27FC236}">
                    <a16:creationId xmlns:a16="http://schemas.microsoft.com/office/drawing/2014/main" id="{E5344A15-C6DF-4FAF-9F1B-717477BDD51D}"/>
                  </a:ext>
                </a:extLst>
              </p:cNvPr>
              <p:cNvSpPr/>
              <p:nvPr/>
            </p:nvSpPr>
            <p:spPr>
              <a:xfrm>
                <a:off x="4267200" y="2902155"/>
                <a:ext cx="3657600"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altLang="en-US" sz="2200" dirty="0">
                    <a:solidFill>
                      <a:schemeClr val="accent2"/>
                    </a:solidFill>
                    <a:latin typeface="+mj-lt"/>
                  </a:rPr>
                  <a:t>Serverless</a:t>
                </a:r>
                <a:endParaRPr lang="en-US" sz="2200" dirty="0">
                  <a:solidFill>
                    <a:schemeClr val="accent2"/>
                  </a:solidFill>
                  <a:latin typeface="+mj-lt"/>
                </a:endParaRPr>
              </a:p>
            </p:txBody>
          </p:sp>
          <p:sp>
            <p:nvSpPr>
              <p:cNvPr id="118" name="Rectangle 117">
                <a:extLst>
                  <a:ext uri="{FF2B5EF4-FFF2-40B4-BE49-F238E27FC236}">
                    <a16:creationId xmlns:a16="http://schemas.microsoft.com/office/drawing/2014/main" id="{F952B31A-8207-4481-9388-BAAAC9B1DEBF}"/>
                  </a:ext>
                </a:extLst>
              </p:cNvPr>
              <p:cNvSpPr/>
              <p:nvPr/>
            </p:nvSpPr>
            <p:spPr>
              <a:xfrm>
                <a:off x="4267200" y="3630354"/>
                <a:ext cx="3657600" cy="1619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t"/>
              <a:lstStyle/>
              <a:p>
                <a:pPr algn="ctr">
                  <a:lnSpc>
                    <a:spcPct val="90000"/>
                  </a:lnSpc>
                  <a:spcBef>
                    <a:spcPts val="1200"/>
                  </a:spcBef>
                </a:pPr>
                <a:r>
                  <a:rPr lang="en-US" altLang="en-US" sz="1600" dirty="0"/>
                  <a:t>No need to select instance </a:t>
                </a:r>
                <a:br>
                  <a:rPr lang="en-US" altLang="en-US" sz="1600" dirty="0"/>
                </a:br>
                <a:r>
                  <a:rPr lang="en-US" altLang="en-US" sz="1600" dirty="0"/>
                  <a:t>types or provision capacity </a:t>
                </a:r>
              </a:p>
              <a:p>
                <a:pPr algn="ctr">
                  <a:lnSpc>
                    <a:spcPct val="90000"/>
                  </a:lnSpc>
                  <a:spcBef>
                    <a:spcPts val="1200"/>
                  </a:spcBef>
                </a:pPr>
                <a:r>
                  <a:rPr lang="en-US" altLang="en-US" sz="1600" dirty="0"/>
                  <a:t>Choose memory options based </a:t>
                </a:r>
                <a:br>
                  <a:rPr lang="en-US" altLang="en-US" sz="1600" dirty="0"/>
                </a:br>
                <a:r>
                  <a:rPr lang="en-US" altLang="en-US" sz="1600" dirty="0"/>
                  <a:t>on inference processing needs</a:t>
                </a:r>
              </a:p>
            </p:txBody>
          </p:sp>
          <p:grpSp>
            <p:nvGrpSpPr>
              <p:cNvPr id="126" name="Group 125">
                <a:extLst>
                  <a:ext uri="{FF2B5EF4-FFF2-40B4-BE49-F238E27FC236}">
                    <a16:creationId xmlns:a16="http://schemas.microsoft.com/office/drawing/2014/main" id="{72BDAA58-A4BB-4EC8-B726-C9A0CED43A35}"/>
                  </a:ext>
                </a:extLst>
              </p:cNvPr>
              <p:cNvGrpSpPr/>
              <p:nvPr/>
            </p:nvGrpSpPr>
            <p:grpSpPr>
              <a:xfrm>
                <a:off x="5432707" y="1544836"/>
                <a:ext cx="1326583" cy="973314"/>
                <a:chOff x="5956258" y="3100631"/>
                <a:chExt cx="894904" cy="656575"/>
              </a:xfrm>
            </p:grpSpPr>
            <p:sp>
              <p:nvSpPr>
                <p:cNvPr id="127" name="Freeform: Shape 126">
                  <a:extLst>
                    <a:ext uri="{FF2B5EF4-FFF2-40B4-BE49-F238E27FC236}">
                      <a16:creationId xmlns:a16="http://schemas.microsoft.com/office/drawing/2014/main" id="{83412192-C7DC-433E-8FB4-FB8FCC3AF855}"/>
                    </a:ext>
                  </a:extLst>
                </p:cNvPr>
                <p:cNvSpPr/>
                <p:nvPr/>
              </p:nvSpPr>
              <p:spPr>
                <a:xfrm>
                  <a:off x="6635573" y="3287639"/>
                  <a:ext cx="5885" cy="105310"/>
                </a:xfrm>
                <a:custGeom>
                  <a:avLst/>
                  <a:gdLst>
                    <a:gd name="connsiteX0" fmla="*/ 0 w 2286"/>
                    <a:gd name="connsiteY0" fmla="*/ 0 h 43434"/>
                    <a:gd name="connsiteX1" fmla="*/ 0 w 2286"/>
                    <a:gd name="connsiteY1" fmla="*/ 43434 h 43434"/>
                  </a:gdLst>
                  <a:ahLst/>
                  <a:cxnLst>
                    <a:cxn ang="0">
                      <a:pos x="connsiteX0" y="connsiteY0"/>
                    </a:cxn>
                    <a:cxn ang="0">
                      <a:pos x="connsiteX1" y="connsiteY1"/>
                    </a:cxn>
                  </a:cxnLst>
                  <a:rect l="l" t="t" r="r" b="b"/>
                  <a:pathLst>
                    <a:path w="2286" h="43434">
                      <a:moveTo>
                        <a:pt x="0" y="0"/>
                      </a:moveTo>
                      <a:lnTo>
                        <a:pt x="0" y="43434"/>
                      </a:lnTo>
                    </a:path>
                  </a:pathLst>
                </a:custGeom>
                <a:ln w="19050" cap="flat">
                  <a:solidFill>
                    <a:schemeClr val="tx1"/>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4E642079-492D-4F42-8A59-94FF34DC98C5}"/>
                    </a:ext>
                  </a:extLst>
                </p:cNvPr>
                <p:cNvSpPr/>
                <p:nvPr/>
              </p:nvSpPr>
              <p:spPr>
                <a:xfrm>
                  <a:off x="6635573" y="3429141"/>
                  <a:ext cx="5885" cy="34861"/>
                </a:xfrm>
                <a:custGeom>
                  <a:avLst/>
                  <a:gdLst>
                    <a:gd name="connsiteX0" fmla="*/ 0 w 2286"/>
                    <a:gd name="connsiteY0" fmla="*/ 0 h 14378"/>
                    <a:gd name="connsiteX1" fmla="*/ 0 w 2286"/>
                    <a:gd name="connsiteY1" fmla="*/ 14379 h 14378"/>
                  </a:gdLst>
                  <a:ahLst/>
                  <a:cxnLst>
                    <a:cxn ang="0">
                      <a:pos x="connsiteX0" y="connsiteY0"/>
                    </a:cxn>
                    <a:cxn ang="0">
                      <a:pos x="connsiteX1" y="connsiteY1"/>
                    </a:cxn>
                  </a:cxnLst>
                  <a:rect l="l" t="t" r="r" b="b"/>
                  <a:pathLst>
                    <a:path w="2286" h="14378">
                      <a:moveTo>
                        <a:pt x="0" y="0"/>
                      </a:moveTo>
                      <a:lnTo>
                        <a:pt x="0" y="14379"/>
                      </a:lnTo>
                    </a:path>
                  </a:pathLst>
                </a:custGeom>
                <a:ln w="19050" cap="flat">
                  <a:solidFill>
                    <a:schemeClr val="tx1"/>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69F21E03-111F-4EAC-ADC9-08A4BBD67F92}"/>
                    </a:ext>
                  </a:extLst>
                </p:cNvPr>
                <p:cNvSpPr/>
                <p:nvPr/>
              </p:nvSpPr>
              <p:spPr>
                <a:xfrm>
                  <a:off x="6372958" y="3534894"/>
                  <a:ext cx="111826" cy="5543"/>
                </a:xfrm>
                <a:custGeom>
                  <a:avLst/>
                  <a:gdLst>
                    <a:gd name="connsiteX0" fmla="*/ 0 w 43434"/>
                    <a:gd name="connsiteY0" fmla="*/ 0 h 2286"/>
                    <a:gd name="connsiteX1" fmla="*/ 43434 w 43434"/>
                    <a:gd name="connsiteY1" fmla="*/ 0 h 2286"/>
                  </a:gdLst>
                  <a:ahLst/>
                  <a:cxnLst>
                    <a:cxn ang="0">
                      <a:pos x="connsiteX0" y="connsiteY0"/>
                    </a:cxn>
                    <a:cxn ang="0">
                      <a:pos x="connsiteX1" y="connsiteY1"/>
                    </a:cxn>
                  </a:cxnLst>
                  <a:rect l="l" t="t" r="r" b="b"/>
                  <a:pathLst>
                    <a:path w="43434" h="2286">
                      <a:moveTo>
                        <a:pt x="0" y="0"/>
                      </a:moveTo>
                      <a:lnTo>
                        <a:pt x="43434" y="0"/>
                      </a:lnTo>
                    </a:path>
                  </a:pathLst>
                </a:custGeom>
                <a:ln w="19050" cap="flat">
                  <a:solidFill>
                    <a:schemeClr val="tx1"/>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DC56458C-1B56-440A-A242-E8F95CA0BDDF}"/>
                    </a:ext>
                  </a:extLst>
                </p:cNvPr>
                <p:cNvSpPr/>
                <p:nvPr/>
              </p:nvSpPr>
              <p:spPr>
                <a:xfrm>
                  <a:off x="6523217" y="3534894"/>
                  <a:ext cx="37076" cy="5543"/>
                </a:xfrm>
                <a:custGeom>
                  <a:avLst/>
                  <a:gdLst>
                    <a:gd name="connsiteX0" fmla="*/ 0 w 14401"/>
                    <a:gd name="connsiteY0" fmla="*/ 0 h 2286"/>
                    <a:gd name="connsiteX1" fmla="*/ 14402 w 14401"/>
                    <a:gd name="connsiteY1" fmla="*/ 0 h 2286"/>
                  </a:gdLst>
                  <a:ahLst/>
                  <a:cxnLst>
                    <a:cxn ang="0">
                      <a:pos x="connsiteX0" y="connsiteY0"/>
                    </a:cxn>
                    <a:cxn ang="0">
                      <a:pos x="connsiteX1" y="connsiteY1"/>
                    </a:cxn>
                  </a:cxnLst>
                  <a:rect l="l" t="t" r="r" b="b"/>
                  <a:pathLst>
                    <a:path w="14401" h="2286">
                      <a:moveTo>
                        <a:pt x="0" y="0"/>
                      </a:moveTo>
                      <a:lnTo>
                        <a:pt x="14402" y="0"/>
                      </a:lnTo>
                    </a:path>
                  </a:pathLst>
                </a:custGeom>
                <a:ln w="19050" cap="flat">
                  <a:solidFill>
                    <a:schemeClr val="tx1"/>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0CB8F9BE-22F7-4488-9360-0E71BB1AEFD9}"/>
                    </a:ext>
                  </a:extLst>
                </p:cNvPr>
                <p:cNvSpPr/>
                <p:nvPr/>
              </p:nvSpPr>
              <p:spPr>
                <a:xfrm>
                  <a:off x="6449882" y="3360080"/>
                  <a:ext cx="79040" cy="74434"/>
                </a:xfrm>
                <a:custGeom>
                  <a:avLst/>
                  <a:gdLst>
                    <a:gd name="connsiteX0" fmla="*/ 0 w 30700"/>
                    <a:gd name="connsiteY0" fmla="*/ 0 h 30700"/>
                    <a:gd name="connsiteX1" fmla="*/ 30701 w 30700"/>
                    <a:gd name="connsiteY1" fmla="*/ 30701 h 30700"/>
                  </a:gdLst>
                  <a:ahLst/>
                  <a:cxnLst>
                    <a:cxn ang="0">
                      <a:pos x="connsiteX0" y="connsiteY0"/>
                    </a:cxn>
                    <a:cxn ang="0">
                      <a:pos x="connsiteX1" y="connsiteY1"/>
                    </a:cxn>
                  </a:cxnLst>
                  <a:rect l="l" t="t" r="r" b="b"/>
                  <a:pathLst>
                    <a:path w="30700" h="30700">
                      <a:moveTo>
                        <a:pt x="0" y="0"/>
                      </a:moveTo>
                      <a:lnTo>
                        <a:pt x="30701" y="30701"/>
                      </a:lnTo>
                    </a:path>
                  </a:pathLst>
                </a:custGeom>
                <a:ln w="19050" cap="flat">
                  <a:solidFill>
                    <a:schemeClr val="tx1"/>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876C40F2-E3E6-4CEC-A098-6635ABEDBBA7}"/>
                    </a:ext>
                  </a:extLst>
                </p:cNvPr>
                <p:cNvSpPr/>
                <p:nvPr/>
              </p:nvSpPr>
              <p:spPr>
                <a:xfrm>
                  <a:off x="6556119" y="3460122"/>
                  <a:ext cx="26189" cy="24663"/>
                </a:xfrm>
                <a:custGeom>
                  <a:avLst/>
                  <a:gdLst>
                    <a:gd name="connsiteX0" fmla="*/ 10173 w 10172"/>
                    <a:gd name="connsiteY0" fmla="*/ 10173 h 10172"/>
                    <a:gd name="connsiteX1" fmla="*/ 0 w 10172"/>
                    <a:gd name="connsiteY1" fmla="*/ 0 h 10172"/>
                  </a:gdLst>
                  <a:ahLst/>
                  <a:cxnLst>
                    <a:cxn ang="0">
                      <a:pos x="connsiteX0" y="connsiteY0"/>
                    </a:cxn>
                    <a:cxn ang="0">
                      <a:pos x="connsiteX1" y="connsiteY1"/>
                    </a:cxn>
                  </a:cxnLst>
                  <a:rect l="l" t="t" r="r" b="b"/>
                  <a:pathLst>
                    <a:path w="10172" h="10172">
                      <a:moveTo>
                        <a:pt x="10173" y="10173"/>
                      </a:moveTo>
                      <a:lnTo>
                        <a:pt x="0" y="0"/>
                      </a:lnTo>
                    </a:path>
                  </a:pathLst>
                </a:custGeom>
                <a:ln w="19050" cap="flat">
                  <a:solidFill>
                    <a:schemeClr val="tx1"/>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ED4B36D6-129F-4F3A-BFB2-2A069126028C}"/>
                    </a:ext>
                  </a:extLst>
                </p:cNvPr>
                <p:cNvSpPr/>
                <p:nvPr/>
              </p:nvSpPr>
              <p:spPr>
                <a:xfrm>
                  <a:off x="6688777" y="3460122"/>
                  <a:ext cx="26189" cy="24663"/>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9050" cap="flat">
                  <a:solidFill>
                    <a:schemeClr val="tx1"/>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47196CAC-6412-40C7-A618-B3D9B9BE9C64}"/>
                    </a:ext>
                  </a:extLst>
                </p:cNvPr>
                <p:cNvSpPr/>
                <p:nvPr/>
              </p:nvSpPr>
              <p:spPr>
                <a:xfrm>
                  <a:off x="6742159" y="3360080"/>
                  <a:ext cx="79040" cy="74434"/>
                </a:xfrm>
                <a:custGeom>
                  <a:avLst/>
                  <a:gdLst>
                    <a:gd name="connsiteX0" fmla="*/ 0 w 30700"/>
                    <a:gd name="connsiteY0" fmla="*/ 30701 h 30700"/>
                    <a:gd name="connsiteX1" fmla="*/ 30701 w 30700"/>
                    <a:gd name="connsiteY1" fmla="*/ 0 h 30700"/>
                  </a:gdLst>
                  <a:ahLst/>
                  <a:cxnLst>
                    <a:cxn ang="0">
                      <a:pos x="connsiteX0" y="connsiteY0"/>
                    </a:cxn>
                    <a:cxn ang="0">
                      <a:pos x="connsiteX1" y="connsiteY1"/>
                    </a:cxn>
                  </a:cxnLst>
                  <a:rect l="l" t="t" r="r" b="b"/>
                  <a:pathLst>
                    <a:path w="30700" h="30700">
                      <a:moveTo>
                        <a:pt x="0" y="30701"/>
                      </a:moveTo>
                      <a:lnTo>
                        <a:pt x="30701" y="0"/>
                      </a:lnTo>
                    </a:path>
                  </a:pathLst>
                </a:custGeom>
                <a:ln w="19050" cap="flat">
                  <a:solidFill>
                    <a:schemeClr val="tx1"/>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F00778E4-BDC8-41F6-B208-506FF3779256}"/>
                    </a:ext>
                  </a:extLst>
                </p:cNvPr>
                <p:cNvSpPr/>
                <p:nvPr/>
              </p:nvSpPr>
              <p:spPr>
                <a:xfrm>
                  <a:off x="6556119" y="3585053"/>
                  <a:ext cx="26189" cy="24663"/>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9050" cap="flat">
                  <a:solidFill>
                    <a:schemeClr val="tx1"/>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2DFCF6AC-0E52-42C6-89F3-BDD035870C68}"/>
                    </a:ext>
                  </a:extLst>
                </p:cNvPr>
                <p:cNvSpPr/>
                <p:nvPr/>
              </p:nvSpPr>
              <p:spPr>
                <a:xfrm>
                  <a:off x="6449882" y="3635324"/>
                  <a:ext cx="79040" cy="74434"/>
                </a:xfrm>
                <a:custGeom>
                  <a:avLst/>
                  <a:gdLst>
                    <a:gd name="connsiteX0" fmla="*/ 30701 w 30700"/>
                    <a:gd name="connsiteY0" fmla="*/ 0 h 30700"/>
                    <a:gd name="connsiteX1" fmla="*/ 0 w 30700"/>
                    <a:gd name="connsiteY1" fmla="*/ 30701 h 30700"/>
                  </a:gdLst>
                  <a:ahLst/>
                  <a:cxnLst>
                    <a:cxn ang="0">
                      <a:pos x="connsiteX0" y="connsiteY0"/>
                    </a:cxn>
                    <a:cxn ang="0">
                      <a:pos x="connsiteX1" y="connsiteY1"/>
                    </a:cxn>
                  </a:cxnLst>
                  <a:rect l="l" t="t" r="r" b="b"/>
                  <a:pathLst>
                    <a:path w="30700" h="30700">
                      <a:moveTo>
                        <a:pt x="30701" y="0"/>
                      </a:moveTo>
                      <a:lnTo>
                        <a:pt x="0" y="30701"/>
                      </a:lnTo>
                    </a:path>
                  </a:pathLst>
                </a:custGeom>
                <a:ln w="19050" cap="flat">
                  <a:solidFill>
                    <a:schemeClr val="tx1"/>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DDD4DA95-8CD8-4AD6-833B-5E7A2B8662D1}"/>
                    </a:ext>
                  </a:extLst>
                </p:cNvPr>
                <p:cNvSpPr/>
                <p:nvPr/>
              </p:nvSpPr>
              <p:spPr>
                <a:xfrm>
                  <a:off x="6607383" y="3501639"/>
                  <a:ext cx="243779" cy="255567"/>
                </a:xfrm>
                <a:custGeom>
                  <a:avLst/>
                  <a:gdLst>
                    <a:gd name="connsiteX0" fmla="*/ 58042 w 94686"/>
                    <a:gd name="connsiteY0" fmla="*/ 49172 h 105407"/>
                    <a:gd name="connsiteX1" fmla="*/ 94686 w 94686"/>
                    <a:gd name="connsiteY1" fmla="*/ 40805 h 105407"/>
                    <a:gd name="connsiteX2" fmla="*/ 0 w 94686"/>
                    <a:gd name="connsiteY2" fmla="*/ 0 h 105407"/>
                    <a:gd name="connsiteX3" fmla="*/ 22837 w 94686"/>
                    <a:gd name="connsiteY3" fmla="*/ 100515 h 105407"/>
                    <a:gd name="connsiteX4" fmla="*/ 37673 w 94686"/>
                    <a:gd name="connsiteY4" fmla="*/ 66043 h 105407"/>
                    <a:gd name="connsiteX5" fmla="*/ 37696 w 94686"/>
                    <a:gd name="connsiteY5" fmla="*/ 66043 h 105407"/>
                    <a:gd name="connsiteX6" fmla="*/ 57401 w 94686"/>
                    <a:gd name="connsiteY6" fmla="*/ 89771 h 105407"/>
                    <a:gd name="connsiteX7" fmla="*/ 70409 w 94686"/>
                    <a:gd name="connsiteY7" fmla="*/ 105407 h 105407"/>
                    <a:gd name="connsiteX8" fmla="*/ 78227 w 94686"/>
                    <a:gd name="connsiteY8" fmla="*/ 98870 h 105407"/>
                    <a:gd name="connsiteX9" fmla="*/ 90754 w 94686"/>
                    <a:gd name="connsiteY9" fmla="*/ 88468 h 105407"/>
                    <a:gd name="connsiteX10" fmla="*/ 78227 w 94686"/>
                    <a:gd name="connsiteY10" fmla="*/ 73426 h 105407"/>
                    <a:gd name="connsiteX11" fmla="*/ 58042 w 94686"/>
                    <a:gd name="connsiteY11" fmla="*/ 49126 h 105407"/>
                    <a:gd name="connsiteX12" fmla="*/ 58042 w 94686"/>
                    <a:gd name="connsiteY12" fmla="*/ 49172 h 10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686" h="105407">
                      <a:moveTo>
                        <a:pt x="58042" y="49172"/>
                      </a:moveTo>
                      <a:lnTo>
                        <a:pt x="94686" y="40805"/>
                      </a:lnTo>
                      <a:lnTo>
                        <a:pt x="0" y="0"/>
                      </a:lnTo>
                      <a:lnTo>
                        <a:pt x="22837" y="100515"/>
                      </a:lnTo>
                      <a:lnTo>
                        <a:pt x="37673" y="66043"/>
                      </a:lnTo>
                      <a:lnTo>
                        <a:pt x="37696" y="66043"/>
                      </a:lnTo>
                      <a:lnTo>
                        <a:pt x="57401" y="89771"/>
                      </a:lnTo>
                      <a:lnTo>
                        <a:pt x="70409" y="105407"/>
                      </a:lnTo>
                      <a:lnTo>
                        <a:pt x="78227" y="98870"/>
                      </a:lnTo>
                      <a:lnTo>
                        <a:pt x="90754" y="88468"/>
                      </a:lnTo>
                      <a:lnTo>
                        <a:pt x="78227" y="73426"/>
                      </a:lnTo>
                      <a:lnTo>
                        <a:pt x="58042" y="49126"/>
                      </a:lnTo>
                      <a:lnTo>
                        <a:pt x="58042" y="49172"/>
                      </a:lnTo>
                      <a:close/>
                    </a:path>
                  </a:pathLst>
                </a:custGeom>
                <a:noFill/>
                <a:ln w="19050" cap="flat">
                  <a:solidFill>
                    <a:schemeClr val="tx1"/>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E8FEE9F4-9C42-4298-A1F2-719ECAA9C25D}"/>
                    </a:ext>
                  </a:extLst>
                </p:cNvPr>
                <p:cNvSpPr/>
                <p:nvPr/>
              </p:nvSpPr>
              <p:spPr>
                <a:xfrm>
                  <a:off x="6104284" y="3200953"/>
                  <a:ext cx="1764" cy="453936"/>
                </a:xfrm>
                <a:custGeom>
                  <a:avLst/>
                  <a:gdLst>
                    <a:gd name="connsiteX0" fmla="*/ 686 w 685"/>
                    <a:gd name="connsiteY0" fmla="*/ 187223 h 187223"/>
                    <a:gd name="connsiteX1" fmla="*/ 0 w 685"/>
                    <a:gd name="connsiteY1" fmla="*/ 0 h 187223"/>
                  </a:gdLst>
                  <a:ahLst/>
                  <a:cxnLst>
                    <a:cxn ang="0">
                      <a:pos x="connsiteX0" y="connsiteY0"/>
                    </a:cxn>
                    <a:cxn ang="0">
                      <a:pos x="connsiteX1" y="connsiteY1"/>
                    </a:cxn>
                  </a:cxnLst>
                  <a:rect l="l" t="t" r="r" b="b"/>
                  <a:pathLst>
                    <a:path w="685" h="187223">
                      <a:moveTo>
                        <a:pt x="686" y="187223"/>
                      </a:moveTo>
                      <a:lnTo>
                        <a:pt x="0" y="0"/>
                      </a:lnTo>
                    </a:path>
                  </a:pathLst>
                </a:custGeom>
                <a:ln w="19050" cap="flat">
                  <a:solidFill>
                    <a:schemeClr val="tx1"/>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3A215968-E645-4BE7-AD60-22D572C0AE18}"/>
                    </a:ext>
                  </a:extLst>
                </p:cNvPr>
                <p:cNvSpPr/>
                <p:nvPr/>
              </p:nvSpPr>
              <p:spPr>
                <a:xfrm>
                  <a:off x="5993873" y="3130618"/>
                  <a:ext cx="44142" cy="41570"/>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solidFill>
                    <a:schemeClr val="tx1"/>
                  </a:soli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11B935D9-0AEE-40EB-85E1-98B27E8646AF}"/>
                    </a:ext>
                  </a:extLst>
                </p:cNvPr>
                <p:cNvSpPr/>
                <p:nvPr/>
              </p:nvSpPr>
              <p:spPr>
                <a:xfrm>
                  <a:off x="6059968" y="3130395"/>
                  <a:ext cx="44142" cy="41570"/>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solidFill>
                    <a:schemeClr val="tx1"/>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7EBCB1B-58F4-4048-93F4-5B6A489D1195}"/>
                    </a:ext>
                  </a:extLst>
                </p:cNvPr>
                <p:cNvSpPr/>
                <p:nvPr/>
              </p:nvSpPr>
              <p:spPr>
                <a:xfrm>
                  <a:off x="6126120" y="3130175"/>
                  <a:ext cx="44142" cy="41570"/>
                </a:xfrm>
                <a:custGeom>
                  <a:avLst/>
                  <a:gdLst>
                    <a:gd name="connsiteX0" fmla="*/ 17145 w 17145"/>
                    <a:gd name="connsiteY0" fmla="*/ 8572 h 17145"/>
                    <a:gd name="connsiteX1" fmla="*/ 8573 w 17145"/>
                    <a:gd name="connsiteY1" fmla="*/ 17145 h 17145"/>
                    <a:gd name="connsiteX2" fmla="*/ 0 w 17145"/>
                    <a:gd name="connsiteY2" fmla="*/ 8572 h 17145"/>
                    <a:gd name="connsiteX3" fmla="*/ 8573 w 17145"/>
                    <a:gd name="connsiteY3" fmla="*/ 0 h 17145"/>
                    <a:gd name="connsiteX4" fmla="*/ 17145 w 17145"/>
                    <a:gd name="connsiteY4" fmla="*/ 85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2"/>
                      </a:moveTo>
                      <a:cubicBezTo>
                        <a:pt x="17145" y="13307"/>
                        <a:pt x="13307" y="17145"/>
                        <a:pt x="8573" y="17145"/>
                      </a:cubicBezTo>
                      <a:cubicBezTo>
                        <a:pt x="3838" y="17145"/>
                        <a:pt x="0" y="13307"/>
                        <a:pt x="0" y="8572"/>
                      </a:cubicBezTo>
                      <a:cubicBezTo>
                        <a:pt x="0" y="3838"/>
                        <a:pt x="3838" y="0"/>
                        <a:pt x="8573" y="0"/>
                      </a:cubicBezTo>
                      <a:cubicBezTo>
                        <a:pt x="13307" y="0"/>
                        <a:pt x="17145" y="3838"/>
                        <a:pt x="17145" y="8572"/>
                      </a:cubicBezTo>
                      <a:close/>
                    </a:path>
                  </a:pathLst>
                </a:custGeom>
                <a:solidFill>
                  <a:srgbClr val="F1F2F2"/>
                </a:solidFill>
                <a:ln w="12700" cap="flat">
                  <a:solidFill>
                    <a:schemeClr val="tx1"/>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65C8150-043D-4315-9B1D-74FC7C3DCF04}"/>
                    </a:ext>
                  </a:extLst>
                </p:cNvPr>
                <p:cNvSpPr/>
                <p:nvPr/>
              </p:nvSpPr>
              <p:spPr>
                <a:xfrm>
                  <a:off x="6745691" y="3475143"/>
                  <a:ext cx="5885" cy="46945"/>
                </a:xfrm>
                <a:custGeom>
                  <a:avLst/>
                  <a:gdLst>
                    <a:gd name="connsiteX0" fmla="*/ 0 w 2286"/>
                    <a:gd name="connsiteY0" fmla="*/ 0 h 19362"/>
                    <a:gd name="connsiteX1" fmla="*/ 0 w 2286"/>
                    <a:gd name="connsiteY1" fmla="*/ 19362 h 19362"/>
                  </a:gdLst>
                  <a:ahLst/>
                  <a:cxnLst>
                    <a:cxn ang="0">
                      <a:pos x="connsiteX0" y="connsiteY0"/>
                    </a:cxn>
                    <a:cxn ang="0">
                      <a:pos x="connsiteX1" y="connsiteY1"/>
                    </a:cxn>
                  </a:cxnLst>
                  <a:rect l="l" t="t" r="r" b="b"/>
                  <a:pathLst>
                    <a:path w="2286" h="19362">
                      <a:moveTo>
                        <a:pt x="0" y="0"/>
                      </a:moveTo>
                      <a:lnTo>
                        <a:pt x="0" y="19362"/>
                      </a:lnTo>
                    </a:path>
                  </a:pathLst>
                </a:custGeom>
                <a:ln w="19050" cap="flat">
                  <a:solidFill>
                    <a:schemeClr val="tx1"/>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B2D8D174-94A1-44BB-B278-65B526FA4E26}"/>
                    </a:ext>
                  </a:extLst>
                </p:cNvPr>
                <p:cNvSpPr/>
                <p:nvPr/>
              </p:nvSpPr>
              <p:spPr>
                <a:xfrm>
                  <a:off x="5956258" y="3100631"/>
                  <a:ext cx="789720" cy="551983"/>
                </a:xfrm>
                <a:custGeom>
                  <a:avLst/>
                  <a:gdLst>
                    <a:gd name="connsiteX0" fmla="*/ 196596 w 306735"/>
                    <a:gd name="connsiteY0" fmla="*/ 227663 h 227662"/>
                    <a:gd name="connsiteX1" fmla="*/ 6264 w 306735"/>
                    <a:gd name="connsiteY1" fmla="*/ 227663 h 227662"/>
                    <a:gd name="connsiteX2" fmla="*/ 0 w 306735"/>
                    <a:gd name="connsiteY2" fmla="*/ 221285 h 227662"/>
                    <a:gd name="connsiteX3" fmla="*/ 0 w 306735"/>
                    <a:gd name="connsiteY3" fmla="*/ 6401 h 227662"/>
                    <a:gd name="connsiteX4" fmla="*/ 6355 w 306735"/>
                    <a:gd name="connsiteY4" fmla="*/ 0 h 227662"/>
                    <a:gd name="connsiteX5" fmla="*/ 6378 w 306735"/>
                    <a:gd name="connsiteY5" fmla="*/ 0 h 227662"/>
                    <a:gd name="connsiteX6" fmla="*/ 300358 w 306735"/>
                    <a:gd name="connsiteY6" fmla="*/ 0 h 227662"/>
                    <a:gd name="connsiteX7" fmla="*/ 306736 w 306735"/>
                    <a:gd name="connsiteY7" fmla="*/ 6378 h 227662"/>
                    <a:gd name="connsiteX8" fmla="*/ 306736 w 306735"/>
                    <a:gd name="connsiteY8" fmla="*/ 6401 h 227662"/>
                    <a:gd name="connsiteX9" fmla="*/ 306736 w 306735"/>
                    <a:gd name="connsiteY9" fmla="*/ 120701 h 2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35" h="227662">
                      <a:moveTo>
                        <a:pt x="196596" y="227663"/>
                      </a:moveTo>
                      <a:lnTo>
                        <a:pt x="6264" y="227663"/>
                      </a:lnTo>
                      <a:cubicBezTo>
                        <a:pt x="2786" y="227601"/>
                        <a:pt x="0" y="224764"/>
                        <a:pt x="0" y="221285"/>
                      </a:cubicBezTo>
                      <a:lnTo>
                        <a:pt x="0" y="6401"/>
                      </a:lnTo>
                      <a:cubicBezTo>
                        <a:pt x="-13" y="2878"/>
                        <a:pt x="2833" y="13"/>
                        <a:pt x="6355" y="0"/>
                      </a:cubicBezTo>
                      <a:cubicBezTo>
                        <a:pt x="6363" y="0"/>
                        <a:pt x="6370" y="0"/>
                        <a:pt x="6378" y="0"/>
                      </a:cubicBezTo>
                      <a:lnTo>
                        <a:pt x="300358" y="0"/>
                      </a:lnTo>
                      <a:cubicBezTo>
                        <a:pt x="303880" y="0"/>
                        <a:pt x="306736" y="2855"/>
                        <a:pt x="306736" y="6378"/>
                      </a:cubicBezTo>
                      <a:cubicBezTo>
                        <a:pt x="306736" y="6385"/>
                        <a:pt x="306736" y="6393"/>
                        <a:pt x="306736" y="6401"/>
                      </a:cubicBezTo>
                      <a:lnTo>
                        <a:pt x="306736" y="120701"/>
                      </a:lnTo>
                    </a:path>
                  </a:pathLst>
                </a:custGeom>
                <a:noFill/>
                <a:ln w="19050" cap="flat">
                  <a:solidFill>
                    <a:schemeClr val="tx1"/>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CB282452-9308-4E2B-A715-4B54175CCE68}"/>
                    </a:ext>
                  </a:extLst>
                </p:cNvPr>
                <p:cNvSpPr/>
                <p:nvPr/>
              </p:nvSpPr>
              <p:spPr>
                <a:xfrm>
                  <a:off x="6567415" y="3652617"/>
                  <a:ext cx="33250" cy="5543"/>
                </a:xfrm>
                <a:custGeom>
                  <a:avLst/>
                  <a:gdLst>
                    <a:gd name="connsiteX0" fmla="*/ 12916 w 12915"/>
                    <a:gd name="connsiteY0" fmla="*/ 0 h 2286"/>
                    <a:gd name="connsiteX1" fmla="*/ 12916 w 12915"/>
                    <a:gd name="connsiteY1" fmla="*/ 0 h 2286"/>
                    <a:gd name="connsiteX2" fmla="*/ 0 w 12915"/>
                    <a:gd name="connsiteY2" fmla="*/ 0 h 2286"/>
                  </a:gdLst>
                  <a:ahLst/>
                  <a:cxnLst>
                    <a:cxn ang="0">
                      <a:pos x="connsiteX0" y="connsiteY0"/>
                    </a:cxn>
                    <a:cxn ang="0">
                      <a:pos x="connsiteX1" y="connsiteY1"/>
                    </a:cxn>
                    <a:cxn ang="0">
                      <a:pos x="connsiteX2" y="connsiteY2"/>
                    </a:cxn>
                  </a:cxnLst>
                  <a:rect l="l" t="t" r="r" b="b"/>
                  <a:pathLst>
                    <a:path w="12915" h="2286">
                      <a:moveTo>
                        <a:pt x="12916" y="0"/>
                      </a:moveTo>
                      <a:lnTo>
                        <a:pt x="12916" y="0"/>
                      </a:lnTo>
                      <a:lnTo>
                        <a:pt x="0" y="0"/>
                      </a:lnTo>
                    </a:path>
                  </a:pathLst>
                </a:custGeom>
                <a:noFill/>
                <a:ln w="19050" cap="flat">
                  <a:solidFill>
                    <a:schemeClr val="tx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21A579C2-1BA6-491D-A601-7C3C0845E0F3}"/>
                    </a:ext>
                  </a:extLst>
                </p:cNvPr>
                <p:cNvSpPr/>
                <p:nvPr/>
              </p:nvSpPr>
              <p:spPr>
                <a:xfrm>
                  <a:off x="5956437" y="3201029"/>
                  <a:ext cx="788073" cy="5543"/>
                </a:xfrm>
                <a:custGeom>
                  <a:avLst/>
                  <a:gdLst>
                    <a:gd name="connsiteX0" fmla="*/ 0 w 306095"/>
                    <a:gd name="connsiteY0" fmla="*/ 0 h 2286"/>
                    <a:gd name="connsiteX1" fmla="*/ 306095 w 306095"/>
                    <a:gd name="connsiteY1" fmla="*/ 0 h 2286"/>
                  </a:gdLst>
                  <a:ahLst/>
                  <a:cxnLst>
                    <a:cxn ang="0">
                      <a:pos x="connsiteX0" y="connsiteY0"/>
                    </a:cxn>
                    <a:cxn ang="0">
                      <a:pos x="connsiteX1" y="connsiteY1"/>
                    </a:cxn>
                  </a:cxnLst>
                  <a:rect l="l" t="t" r="r" b="b"/>
                  <a:pathLst>
                    <a:path w="306095" h="2286">
                      <a:moveTo>
                        <a:pt x="0" y="0"/>
                      </a:moveTo>
                      <a:lnTo>
                        <a:pt x="306095" y="0"/>
                      </a:lnTo>
                    </a:path>
                  </a:pathLst>
                </a:custGeom>
                <a:ln w="19050" cap="flat">
                  <a:solidFill>
                    <a:schemeClr val="tx1"/>
                  </a:solidFill>
                  <a:prstDash val="solid"/>
                  <a:round/>
                </a:ln>
              </p:spPr>
              <p:txBody>
                <a:bodyPr rtlCol="0" anchor="ctr"/>
                <a:lstStyle/>
                <a:p>
                  <a:endParaRPr lang="en-US"/>
                </a:p>
              </p:txBody>
            </p:sp>
          </p:grpSp>
        </p:grpSp>
      </p:grpSp>
      <p:sp>
        <p:nvSpPr>
          <p:cNvPr id="85" name="Slide Number Placeholder 1">
            <a:extLst>
              <a:ext uri="{FF2B5EF4-FFF2-40B4-BE49-F238E27FC236}">
                <a16:creationId xmlns:a16="http://schemas.microsoft.com/office/drawing/2014/main" id="{0FFF8D20-F5DD-4FB5-8D8B-90531373891B}"/>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0662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1AC647-B4B9-9B40-A341-11BE6DB71D55}"/>
              </a:ext>
            </a:extLst>
          </p:cNvPr>
          <p:cNvSpPr>
            <a:spLocks noGrp="1"/>
          </p:cNvSpPr>
          <p:nvPr>
            <p:ph type="title"/>
          </p:nvPr>
        </p:nvSpPr>
        <p:spPr/>
        <p:txBody>
          <a:bodyPr/>
          <a:lstStyle/>
          <a:p>
            <a:r>
              <a:rPr lang="en-US"/>
              <a:t>Amazon SageMaker Deployment</a:t>
            </a:r>
            <a:endParaRPr lang="en-US" dirty="0"/>
          </a:p>
        </p:txBody>
      </p:sp>
      <p:sp>
        <p:nvSpPr>
          <p:cNvPr id="15" name="Text Placeholder 14">
            <a:extLst>
              <a:ext uri="{FF2B5EF4-FFF2-40B4-BE49-F238E27FC236}">
                <a16:creationId xmlns:a16="http://schemas.microsoft.com/office/drawing/2014/main" id="{85CEF0AC-1E1F-45B4-9253-CBBDE3881A62}"/>
              </a:ext>
            </a:extLst>
          </p:cNvPr>
          <p:cNvSpPr>
            <a:spLocks noGrp="1"/>
          </p:cNvSpPr>
          <p:nvPr>
            <p:ph type="body" sz="quarter" idx="10"/>
          </p:nvPr>
        </p:nvSpPr>
        <p:spPr/>
        <p:txBody>
          <a:bodyPr/>
          <a:lstStyle/>
          <a:p>
            <a:r>
              <a:rPr lang="en-US" dirty="0" err="1">
                <a:solidFill>
                  <a:schemeClr val="accent1"/>
                </a:solidFill>
              </a:rPr>
              <a:t>SageMaker</a:t>
            </a:r>
            <a:r>
              <a:rPr lang="en-US" dirty="0">
                <a:solidFill>
                  <a:schemeClr val="accent1"/>
                </a:solidFill>
              </a:rPr>
              <a:t> Endpoints (Private API)</a:t>
            </a:r>
          </a:p>
        </p:txBody>
      </p:sp>
      <p:grpSp>
        <p:nvGrpSpPr>
          <p:cNvPr id="138" name="Group 137">
            <a:extLst>
              <a:ext uri="{FF2B5EF4-FFF2-40B4-BE49-F238E27FC236}">
                <a16:creationId xmlns:a16="http://schemas.microsoft.com/office/drawing/2014/main" id="{DC8CFBB0-A45B-44C6-97F9-F9CC150C7203}"/>
              </a:ext>
            </a:extLst>
          </p:cNvPr>
          <p:cNvGrpSpPr/>
          <p:nvPr/>
        </p:nvGrpSpPr>
        <p:grpSpPr>
          <a:xfrm>
            <a:off x="1331755" y="1550442"/>
            <a:ext cx="9528490" cy="4448343"/>
            <a:chOff x="2588031" y="1818608"/>
            <a:chExt cx="8364326" cy="3904859"/>
          </a:xfrm>
        </p:grpSpPr>
        <p:grpSp>
          <p:nvGrpSpPr>
            <p:cNvPr id="42" name="Group 41">
              <a:extLst>
                <a:ext uri="{FF2B5EF4-FFF2-40B4-BE49-F238E27FC236}">
                  <a16:creationId xmlns:a16="http://schemas.microsoft.com/office/drawing/2014/main" id="{9EDD5487-B4A2-4DCB-B9BD-4A239B04136D}"/>
                </a:ext>
              </a:extLst>
            </p:cNvPr>
            <p:cNvGrpSpPr/>
            <p:nvPr/>
          </p:nvGrpSpPr>
          <p:grpSpPr>
            <a:xfrm>
              <a:off x="5382760" y="3586086"/>
              <a:ext cx="1590233" cy="1376331"/>
              <a:chOff x="3820299" y="3098066"/>
              <a:chExt cx="1590233" cy="1376331"/>
            </a:xfrm>
          </p:grpSpPr>
          <p:pic>
            <p:nvPicPr>
              <p:cNvPr id="11" name="Graphic 10">
                <a:extLst>
                  <a:ext uri="{FF2B5EF4-FFF2-40B4-BE49-F238E27FC236}">
                    <a16:creationId xmlns:a16="http://schemas.microsoft.com/office/drawing/2014/main" id="{1261ACF6-1C12-D648-86BE-D7C1401AC9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0415" y="3098066"/>
                <a:ext cx="750000" cy="750000"/>
              </a:xfrm>
              <a:prstGeom prst="rect">
                <a:avLst/>
              </a:prstGeom>
            </p:spPr>
          </p:pic>
          <p:sp>
            <p:nvSpPr>
              <p:cNvPr id="12" name="TextBox 11">
                <a:extLst>
                  <a:ext uri="{FF2B5EF4-FFF2-40B4-BE49-F238E27FC236}">
                    <a16:creationId xmlns:a16="http://schemas.microsoft.com/office/drawing/2014/main" id="{317E17E7-F79C-2C41-A407-8F0783F5D2A2}"/>
                  </a:ext>
                </a:extLst>
              </p:cNvPr>
              <p:cNvSpPr txBox="1"/>
              <p:nvPr/>
            </p:nvSpPr>
            <p:spPr>
              <a:xfrm>
                <a:off x="3820299" y="3951177"/>
                <a:ext cx="1590233" cy="523220"/>
              </a:xfrm>
              <a:prstGeom prst="rect">
                <a:avLst/>
              </a:prstGeom>
              <a:noFill/>
            </p:spPr>
            <p:txBody>
              <a:bodyPr wrap="square" rtlCol="0">
                <a:spAutoFit/>
              </a:bodyPr>
              <a:lstStyle/>
              <a:p>
                <a:pPr algn="ctr"/>
                <a:r>
                  <a:rPr lang="en-US" sz="1600" dirty="0"/>
                  <a:t>Elastic</a:t>
                </a:r>
              </a:p>
              <a:p>
                <a:pPr algn="ctr"/>
                <a:r>
                  <a:rPr lang="en-US" sz="1600" dirty="0"/>
                  <a:t> Load Balancing</a:t>
                </a:r>
              </a:p>
            </p:txBody>
          </p:sp>
        </p:grpSp>
        <p:grpSp>
          <p:nvGrpSpPr>
            <p:cNvPr id="41" name="Group 40">
              <a:extLst>
                <a:ext uri="{FF2B5EF4-FFF2-40B4-BE49-F238E27FC236}">
                  <a16:creationId xmlns:a16="http://schemas.microsoft.com/office/drawing/2014/main" id="{44C2F896-A5FA-4E90-BAAD-D75FDCD27A65}"/>
                </a:ext>
              </a:extLst>
            </p:cNvPr>
            <p:cNvGrpSpPr/>
            <p:nvPr/>
          </p:nvGrpSpPr>
          <p:grpSpPr>
            <a:xfrm>
              <a:off x="10058399" y="3586086"/>
              <a:ext cx="893958" cy="1160888"/>
              <a:chOff x="9089786" y="3098066"/>
              <a:chExt cx="893958" cy="1160888"/>
            </a:xfrm>
          </p:grpSpPr>
          <p:pic>
            <p:nvPicPr>
              <p:cNvPr id="17" name="Graphic 16">
                <a:extLst>
                  <a:ext uri="{FF2B5EF4-FFF2-40B4-BE49-F238E27FC236}">
                    <a16:creationId xmlns:a16="http://schemas.microsoft.com/office/drawing/2014/main" id="{10DED240-8BED-0C40-A671-14B564B7B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1765" y="3098066"/>
                <a:ext cx="750000" cy="750000"/>
              </a:xfrm>
              <a:prstGeom prst="rect">
                <a:avLst/>
              </a:prstGeom>
            </p:spPr>
          </p:pic>
          <p:sp>
            <p:nvSpPr>
              <p:cNvPr id="18" name="TextBox 17">
                <a:extLst>
                  <a:ext uri="{FF2B5EF4-FFF2-40B4-BE49-F238E27FC236}">
                    <a16:creationId xmlns:a16="http://schemas.microsoft.com/office/drawing/2014/main" id="{B5DD310C-BFA8-F041-AC31-F9B98BD263D9}"/>
                  </a:ext>
                </a:extLst>
              </p:cNvPr>
              <p:cNvSpPr txBox="1"/>
              <p:nvPr/>
            </p:nvSpPr>
            <p:spPr>
              <a:xfrm>
                <a:off x="9089786" y="3951177"/>
                <a:ext cx="893958" cy="307777"/>
              </a:xfrm>
              <a:prstGeom prst="rect">
                <a:avLst/>
              </a:prstGeom>
              <a:noFill/>
            </p:spPr>
            <p:txBody>
              <a:bodyPr wrap="square" rtlCol="0">
                <a:spAutoFit/>
              </a:bodyPr>
              <a:lstStyle>
                <a:defPPr>
                  <a:defRPr lang="en-US"/>
                </a:defPPr>
                <a:lvl1pPr algn="ctr">
                  <a:defRPr sz="1400"/>
                </a:lvl1pPr>
              </a:lstStyle>
              <a:p>
                <a:r>
                  <a:rPr lang="en-US" sz="1600" dirty="0"/>
                  <a:t>Client</a:t>
                </a:r>
              </a:p>
            </p:txBody>
          </p:sp>
        </p:grpSp>
        <p:sp>
          <p:nvSpPr>
            <p:cNvPr id="19" name="TextBox 18">
              <a:extLst>
                <a:ext uri="{FF2B5EF4-FFF2-40B4-BE49-F238E27FC236}">
                  <a16:creationId xmlns:a16="http://schemas.microsoft.com/office/drawing/2014/main" id="{E9165B81-FD9A-EF44-8854-F87A57170E24}"/>
                </a:ext>
              </a:extLst>
            </p:cNvPr>
            <p:cNvSpPr txBox="1"/>
            <p:nvPr/>
          </p:nvSpPr>
          <p:spPr>
            <a:xfrm>
              <a:off x="4760197" y="1818608"/>
              <a:ext cx="1819729" cy="553856"/>
            </a:xfrm>
            <a:prstGeom prst="rect">
              <a:avLst/>
            </a:prstGeom>
            <a:noFill/>
          </p:spPr>
          <p:txBody>
            <a:bodyPr wrap="none" rtlCol="0" anchor="b">
              <a:spAutoFit/>
            </a:bodyPr>
            <a:lstStyle/>
            <a:p>
              <a:r>
                <a:rPr lang="en-NL" sz="14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Deployment / Hosting</a:t>
              </a:r>
            </a:p>
            <a:p>
              <a:r>
                <a:rPr lang="en-NL" sz="1050" dirty="0">
                  <a:latin typeface="Amazon Ember" panose="020B0603020204020204" pitchFamily="34" charset="0"/>
                  <a:ea typeface="Amazon Ember" panose="020B0603020204020204" pitchFamily="34" charset="0"/>
                  <a:cs typeface="Amazon Ember" panose="020B0603020204020204" pitchFamily="34" charset="0"/>
                </a:rPr>
                <a:t>Amazon SageMaker ML</a:t>
              </a:r>
            </a:p>
            <a:p>
              <a:r>
                <a:rPr lang="en-NL" sz="1050" dirty="0">
                  <a:latin typeface="Amazon Ember" panose="020B0603020204020204" pitchFamily="34" charset="0"/>
                  <a:ea typeface="Amazon Ember" panose="020B0603020204020204" pitchFamily="34" charset="0"/>
                  <a:cs typeface="Amazon Ember" panose="020B0603020204020204" pitchFamily="34" charset="0"/>
                </a:rPr>
                <a:t>Compute Instances </a:t>
              </a:r>
            </a:p>
          </p:txBody>
        </p:sp>
        <p:cxnSp>
          <p:nvCxnSpPr>
            <p:cNvPr id="26" name="Straight Arrow Connector 25">
              <a:extLst>
                <a:ext uri="{FF2B5EF4-FFF2-40B4-BE49-F238E27FC236}">
                  <a16:creationId xmlns:a16="http://schemas.microsoft.com/office/drawing/2014/main" id="{F80DA49C-0E75-3B47-98BC-795E00530DBB}"/>
                </a:ext>
              </a:extLst>
            </p:cNvPr>
            <p:cNvCxnSpPr>
              <a:cxnSpLocks/>
              <a:stCxn id="11" idx="3"/>
              <a:endCxn id="35" idx="1"/>
            </p:cNvCxnSpPr>
            <p:nvPr/>
          </p:nvCxnSpPr>
          <p:spPr>
            <a:xfrm>
              <a:off x="6552876" y="3961086"/>
              <a:ext cx="926170" cy="3238"/>
            </a:xfrm>
            <a:prstGeom prst="straightConnector1">
              <a:avLst/>
            </a:prstGeom>
            <a:ln>
              <a:solidFill>
                <a:schemeClr val="tx1"/>
              </a:solidFill>
              <a:headEnd type="triangle"/>
              <a:tailEnd type="triangle"/>
            </a:ln>
          </p:spPr>
          <p:style>
            <a:lnRef idx="3">
              <a:schemeClr val="accent2"/>
            </a:lnRef>
            <a:fillRef idx="0">
              <a:schemeClr val="accent2"/>
            </a:fillRef>
            <a:effectRef idx="2">
              <a:schemeClr val="accent2"/>
            </a:effectRef>
            <a:fontRef idx="minor">
              <a:schemeClr val="tx1"/>
            </a:fontRef>
          </p:style>
        </p:cxnSp>
        <p:grpSp>
          <p:nvGrpSpPr>
            <p:cNvPr id="39" name="Group 38">
              <a:extLst>
                <a:ext uri="{FF2B5EF4-FFF2-40B4-BE49-F238E27FC236}">
                  <a16:creationId xmlns:a16="http://schemas.microsoft.com/office/drawing/2014/main" id="{09501626-625F-4A47-A7EA-2BE430DDEB62}"/>
                </a:ext>
              </a:extLst>
            </p:cNvPr>
            <p:cNvGrpSpPr/>
            <p:nvPr/>
          </p:nvGrpSpPr>
          <p:grpSpPr>
            <a:xfrm>
              <a:off x="8556753" y="3270573"/>
              <a:ext cx="1350000" cy="1334005"/>
              <a:chOff x="7305825" y="2782553"/>
              <a:chExt cx="1350000" cy="1334005"/>
            </a:xfrm>
          </p:grpSpPr>
          <p:sp>
            <p:nvSpPr>
              <p:cNvPr id="27" name="Right Arrow 26">
                <a:extLst>
                  <a:ext uri="{FF2B5EF4-FFF2-40B4-BE49-F238E27FC236}">
                    <a16:creationId xmlns:a16="http://schemas.microsoft.com/office/drawing/2014/main" id="{55F59F27-3D6D-9A42-A503-2C921984F14F}"/>
                  </a:ext>
                </a:extLst>
              </p:cNvPr>
              <p:cNvSpPr/>
              <p:nvPr/>
            </p:nvSpPr>
            <p:spPr>
              <a:xfrm>
                <a:off x="7305825" y="3218680"/>
                <a:ext cx="1350000" cy="195000"/>
              </a:xfrm>
              <a:prstGeom prst="rightArrow">
                <a:avLst/>
              </a:pr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600" dirty="0"/>
              </a:p>
            </p:txBody>
          </p:sp>
          <p:sp>
            <p:nvSpPr>
              <p:cNvPr id="28" name="Left Arrow 27">
                <a:extLst>
                  <a:ext uri="{FF2B5EF4-FFF2-40B4-BE49-F238E27FC236}">
                    <a16:creationId xmlns:a16="http://schemas.microsoft.com/office/drawing/2014/main" id="{5C2619C6-40CB-C645-8769-64017F47A732}"/>
                  </a:ext>
                </a:extLst>
              </p:cNvPr>
              <p:cNvSpPr/>
              <p:nvPr/>
            </p:nvSpPr>
            <p:spPr>
              <a:xfrm>
                <a:off x="7305825" y="3542478"/>
                <a:ext cx="1350000" cy="195000"/>
              </a:xfrm>
              <a:prstGeom prst="leftArrow">
                <a:avLst/>
              </a:pr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600" dirty="0"/>
              </a:p>
            </p:txBody>
          </p:sp>
          <p:sp>
            <p:nvSpPr>
              <p:cNvPr id="29" name="TextBox 28">
                <a:extLst>
                  <a:ext uri="{FF2B5EF4-FFF2-40B4-BE49-F238E27FC236}">
                    <a16:creationId xmlns:a16="http://schemas.microsoft.com/office/drawing/2014/main" id="{8E68C4B9-A3A4-A740-9A11-9CFE6A4AA377}"/>
                  </a:ext>
                </a:extLst>
              </p:cNvPr>
              <p:cNvSpPr txBox="1"/>
              <p:nvPr/>
            </p:nvSpPr>
            <p:spPr>
              <a:xfrm>
                <a:off x="7505770" y="3704544"/>
                <a:ext cx="950110" cy="412014"/>
              </a:xfrm>
              <a:prstGeom prst="rect">
                <a:avLst/>
              </a:prstGeom>
              <a:noFill/>
            </p:spPr>
            <p:txBody>
              <a:bodyPr wrap="none" rtlCol="0">
                <a:spAutoFit/>
              </a:bodyPr>
              <a:lstStyle/>
              <a:p>
                <a:pPr algn="ctr"/>
                <a:r>
                  <a:rPr lang="en-NL"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Input Data</a:t>
                </a:r>
              </a:p>
              <a:p>
                <a:pPr algn="ctr"/>
                <a:r>
                  <a:rPr lang="en-NL" sz="105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(Request)</a:t>
                </a:r>
              </a:p>
            </p:txBody>
          </p:sp>
          <p:sp>
            <p:nvSpPr>
              <p:cNvPr id="30" name="TextBox 29">
                <a:extLst>
                  <a:ext uri="{FF2B5EF4-FFF2-40B4-BE49-F238E27FC236}">
                    <a16:creationId xmlns:a16="http://schemas.microsoft.com/office/drawing/2014/main" id="{732218A8-AF68-BA4F-B5BB-ECC096F35611}"/>
                  </a:ext>
                </a:extLst>
              </p:cNvPr>
              <p:cNvSpPr txBox="1"/>
              <p:nvPr/>
            </p:nvSpPr>
            <p:spPr>
              <a:xfrm>
                <a:off x="7517731" y="2782553"/>
                <a:ext cx="926187" cy="412014"/>
              </a:xfrm>
              <a:prstGeom prst="rect">
                <a:avLst/>
              </a:prstGeom>
              <a:noFill/>
            </p:spPr>
            <p:txBody>
              <a:bodyPr wrap="none" rtlCol="0">
                <a:spAutoFit/>
              </a:bodyPr>
              <a:lstStyle/>
              <a:p>
                <a:pPr algn="ctr"/>
                <a:r>
                  <a:rPr lang="en-NL"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Prediction</a:t>
                </a:r>
              </a:p>
              <a:p>
                <a:pPr algn="ctr"/>
                <a:r>
                  <a:rPr lang="en-NL" sz="105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(Response)</a:t>
                </a:r>
              </a:p>
            </p:txBody>
          </p:sp>
        </p:grpSp>
        <p:grpSp>
          <p:nvGrpSpPr>
            <p:cNvPr id="40" name="Group 39">
              <a:extLst>
                <a:ext uri="{FF2B5EF4-FFF2-40B4-BE49-F238E27FC236}">
                  <a16:creationId xmlns:a16="http://schemas.microsoft.com/office/drawing/2014/main" id="{C5CDC652-3D24-4905-9E25-660A8C6A7C2F}"/>
                </a:ext>
              </a:extLst>
            </p:cNvPr>
            <p:cNvGrpSpPr/>
            <p:nvPr/>
          </p:nvGrpSpPr>
          <p:grpSpPr>
            <a:xfrm>
              <a:off x="7401390" y="3494426"/>
              <a:ext cx="1044062" cy="1467991"/>
              <a:chOff x="6159547" y="3006406"/>
              <a:chExt cx="1044062" cy="1467991"/>
            </a:xfrm>
          </p:grpSpPr>
          <p:sp>
            <p:nvSpPr>
              <p:cNvPr id="14" name="TextBox 13">
                <a:extLst>
                  <a:ext uri="{FF2B5EF4-FFF2-40B4-BE49-F238E27FC236}">
                    <a16:creationId xmlns:a16="http://schemas.microsoft.com/office/drawing/2014/main" id="{C08E8799-31EC-F248-B9E4-139037BC91AA}"/>
                  </a:ext>
                </a:extLst>
              </p:cNvPr>
              <p:cNvSpPr txBox="1"/>
              <p:nvPr/>
            </p:nvSpPr>
            <p:spPr>
              <a:xfrm>
                <a:off x="6159547" y="3951177"/>
                <a:ext cx="1044062" cy="523220"/>
              </a:xfrm>
              <a:prstGeom prst="rect">
                <a:avLst/>
              </a:prstGeom>
              <a:noFill/>
            </p:spPr>
            <p:txBody>
              <a:bodyPr wrap="square" rtlCol="0">
                <a:spAutoFit/>
              </a:bodyPr>
              <a:lstStyle/>
              <a:p>
                <a:pPr algn="ctr"/>
                <a:r>
                  <a:rPr lang="en-US" sz="1600" dirty="0"/>
                  <a:t>Model</a:t>
                </a:r>
              </a:p>
              <a:p>
                <a:pPr algn="ctr"/>
                <a:r>
                  <a:rPr lang="en-US" sz="1600" dirty="0"/>
                  <a:t>Endpoint</a:t>
                </a:r>
              </a:p>
            </p:txBody>
          </p:sp>
          <p:grpSp>
            <p:nvGrpSpPr>
              <p:cNvPr id="32" name="Graphic 12">
                <a:extLst>
                  <a:ext uri="{FF2B5EF4-FFF2-40B4-BE49-F238E27FC236}">
                    <a16:creationId xmlns:a16="http://schemas.microsoft.com/office/drawing/2014/main" id="{32C656FF-C0D0-4941-BF85-581A4C9FAF5C}"/>
                  </a:ext>
                </a:extLst>
              </p:cNvPr>
              <p:cNvGrpSpPr/>
              <p:nvPr/>
            </p:nvGrpSpPr>
            <p:grpSpPr>
              <a:xfrm>
                <a:off x="6214918" y="3006406"/>
                <a:ext cx="933320" cy="933320"/>
                <a:chOff x="6287973" y="3058950"/>
                <a:chExt cx="735000" cy="735000"/>
              </a:xfrm>
              <a:solidFill>
                <a:schemeClr val="tx1"/>
              </a:solidFill>
            </p:grpSpPr>
            <p:sp>
              <p:nvSpPr>
                <p:cNvPr id="33" name="Freeform: Shape 32">
                  <a:extLst>
                    <a:ext uri="{FF2B5EF4-FFF2-40B4-BE49-F238E27FC236}">
                      <a16:creationId xmlns:a16="http://schemas.microsoft.com/office/drawing/2014/main" id="{32722A56-1D05-4895-82E5-642FCF68B3A3}"/>
                    </a:ext>
                  </a:extLst>
                </p:cNvPr>
                <p:cNvSpPr/>
                <p:nvPr/>
              </p:nvSpPr>
              <p:spPr>
                <a:xfrm>
                  <a:off x="6456723" y="3157335"/>
                  <a:ext cx="390000" cy="540000"/>
                </a:xfrm>
                <a:custGeom>
                  <a:avLst/>
                  <a:gdLst>
                    <a:gd name="connsiteX0" fmla="*/ 201300 w 390000"/>
                    <a:gd name="connsiteY0" fmla="*/ 525765 h 540000"/>
                    <a:gd name="connsiteX1" fmla="*/ 39750 w 390000"/>
                    <a:gd name="connsiteY1" fmla="*/ 412665 h 540000"/>
                    <a:gd name="connsiteX2" fmla="*/ 18000 w 390000"/>
                    <a:gd name="connsiteY2" fmla="*/ 314865 h 540000"/>
                    <a:gd name="connsiteX3" fmla="*/ 48000 w 390000"/>
                    <a:gd name="connsiteY3" fmla="*/ 312915 h 540000"/>
                    <a:gd name="connsiteX4" fmla="*/ 67500 w 390000"/>
                    <a:gd name="connsiteY4" fmla="*/ 401265 h 540000"/>
                    <a:gd name="connsiteX5" fmla="*/ 201300 w 390000"/>
                    <a:gd name="connsiteY5" fmla="*/ 495765 h 540000"/>
                    <a:gd name="connsiteX6" fmla="*/ 355050 w 390000"/>
                    <a:gd name="connsiteY6" fmla="*/ 315765 h 540000"/>
                    <a:gd name="connsiteX7" fmla="*/ 355050 w 390000"/>
                    <a:gd name="connsiteY7" fmla="*/ 110715 h 540000"/>
                    <a:gd name="connsiteX8" fmla="*/ 201300 w 390000"/>
                    <a:gd name="connsiteY8" fmla="*/ 48765 h 540000"/>
                    <a:gd name="connsiteX9" fmla="*/ 47550 w 390000"/>
                    <a:gd name="connsiteY9" fmla="*/ 110715 h 540000"/>
                    <a:gd name="connsiteX10" fmla="*/ 47550 w 390000"/>
                    <a:gd name="connsiteY10" fmla="*/ 229515 h 540000"/>
                    <a:gd name="connsiteX11" fmla="*/ 17550 w 390000"/>
                    <a:gd name="connsiteY11" fmla="*/ 229515 h 540000"/>
                    <a:gd name="connsiteX12" fmla="*/ 17550 w 390000"/>
                    <a:gd name="connsiteY12" fmla="*/ 100515 h 540000"/>
                    <a:gd name="connsiteX13" fmla="*/ 27000 w 390000"/>
                    <a:gd name="connsiteY13" fmla="*/ 86565 h 540000"/>
                    <a:gd name="connsiteX14" fmla="*/ 195750 w 390000"/>
                    <a:gd name="connsiteY14" fmla="*/ 18615 h 540000"/>
                    <a:gd name="connsiteX15" fmla="*/ 206850 w 390000"/>
                    <a:gd name="connsiteY15" fmla="*/ 18615 h 540000"/>
                    <a:gd name="connsiteX16" fmla="*/ 375600 w 390000"/>
                    <a:gd name="connsiteY16" fmla="*/ 86565 h 540000"/>
                    <a:gd name="connsiteX17" fmla="*/ 385050 w 390000"/>
                    <a:gd name="connsiteY17" fmla="*/ 100515 h 540000"/>
                    <a:gd name="connsiteX18" fmla="*/ 385050 w 390000"/>
                    <a:gd name="connsiteY18" fmla="*/ 315615 h 540000"/>
                    <a:gd name="connsiteX19" fmla="*/ 201300 w 390000"/>
                    <a:gd name="connsiteY19" fmla="*/ 525765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0000" h="540000">
                      <a:moveTo>
                        <a:pt x="201300" y="525765"/>
                      </a:moveTo>
                      <a:cubicBezTo>
                        <a:pt x="126300" y="525765"/>
                        <a:pt x="69900" y="486615"/>
                        <a:pt x="39750" y="412665"/>
                      </a:cubicBezTo>
                      <a:cubicBezTo>
                        <a:pt x="27409" y="381409"/>
                        <a:pt x="20069" y="348404"/>
                        <a:pt x="18000" y="314865"/>
                      </a:cubicBezTo>
                      <a:lnTo>
                        <a:pt x="48000" y="312915"/>
                      </a:lnTo>
                      <a:cubicBezTo>
                        <a:pt x="49883" y="343197"/>
                        <a:pt x="56462" y="373003"/>
                        <a:pt x="67500" y="401265"/>
                      </a:cubicBezTo>
                      <a:cubicBezTo>
                        <a:pt x="93000" y="463965"/>
                        <a:pt x="138000" y="495765"/>
                        <a:pt x="201300" y="495765"/>
                      </a:cubicBezTo>
                      <a:cubicBezTo>
                        <a:pt x="352800" y="495765"/>
                        <a:pt x="355050" y="322965"/>
                        <a:pt x="355050" y="315765"/>
                      </a:cubicBezTo>
                      <a:lnTo>
                        <a:pt x="355050" y="110715"/>
                      </a:lnTo>
                      <a:lnTo>
                        <a:pt x="201300" y="48765"/>
                      </a:lnTo>
                      <a:lnTo>
                        <a:pt x="47550" y="110715"/>
                      </a:lnTo>
                      <a:lnTo>
                        <a:pt x="47550" y="229515"/>
                      </a:lnTo>
                      <a:lnTo>
                        <a:pt x="17550" y="229515"/>
                      </a:lnTo>
                      <a:lnTo>
                        <a:pt x="17550" y="100515"/>
                      </a:lnTo>
                      <a:cubicBezTo>
                        <a:pt x="17544" y="94367"/>
                        <a:pt x="21289" y="88839"/>
                        <a:pt x="27000" y="86565"/>
                      </a:cubicBezTo>
                      <a:lnTo>
                        <a:pt x="195750" y="18615"/>
                      </a:lnTo>
                      <a:cubicBezTo>
                        <a:pt x="199314" y="17195"/>
                        <a:pt x="203286" y="17195"/>
                        <a:pt x="206850" y="18615"/>
                      </a:cubicBezTo>
                      <a:lnTo>
                        <a:pt x="375600" y="86565"/>
                      </a:lnTo>
                      <a:cubicBezTo>
                        <a:pt x="381311" y="88839"/>
                        <a:pt x="385056" y="94367"/>
                        <a:pt x="385050" y="100515"/>
                      </a:cubicBezTo>
                      <a:lnTo>
                        <a:pt x="385050" y="315615"/>
                      </a:lnTo>
                      <a:cubicBezTo>
                        <a:pt x="385050" y="317715"/>
                        <a:pt x="382950" y="525765"/>
                        <a:pt x="201300" y="525765"/>
                      </a:cubicBezTo>
                      <a:close/>
                    </a:path>
                  </a:pathLst>
                </a:custGeom>
                <a:grpFill/>
                <a:ln w="14859" cap="flat">
                  <a:noFill/>
                  <a:prstDash val="solid"/>
                  <a:miter/>
                </a:ln>
              </p:spPr>
              <p:txBody>
                <a:bodyPr rtlCol="0" anchor="ctr"/>
                <a:lstStyle/>
                <a:p>
                  <a:endParaRPr lang="en-US" sz="2000"/>
                </a:p>
              </p:txBody>
            </p:sp>
            <p:sp>
              <p:nvSpPr>
                <p:cNvPr id="34" name="Freeform: Shape 33">
                  <a:extLst>
                    <a:ext uri="{FF2B5EF4-FFF2-40B4-BE49-F238E27FC236}">
                      <a16:creationId xmlns:a16="http://schemas.microsoft.com/office/drawing/2014/main" id="{5F97BE47-CA79-448C-B516-3A8C7276CB31}"/>
                    </a:ext>
                  </a:extLst>
                </p:cNvPr>
                <p:cNvSpPr/>
                <p:nvPr/>
              </p:nvSpPr>
              <p:spPr>
                <a:xfrm>
                  <a:off x="6512973" y="3231435"/>
                  <a:ext cx="285000" cy="390000"/>
                </a:xfrm>
                <a:custGeom>
                  <a:avLst/>
                  <a:gdLst>
                    <a:gd name="connsiteX0" fmla="*/ 145050 w 285000"/>
                    <a:gd name="connsiteY0" fmla="*/ 386865 h 390000"/>
                    <a:gd name="connsiteX1" fmla="*/ 17850 w 285000"/>
                    <a:gd name="connsiteY1" fmla="*/ 249765 h 390000"/>
                    <a:gd name="connsiteX2" fmla="*/ 17850 w 285000"/>
                    <a:gd name="connsiteY2" fmla="*/ 247065 h 390000"/>
                    <a:gd name="connsiteX3" fmla="*/ 17850 w 285000"/>
                    <a:gd name="connsiteY3" fmla="*/ 239715 h 390000"/>
                    <a:gd name="connsiteX4" fmla="*/ 47850 w 285000"/>
                    <a:gd name="connsiteY4" fmla="*/ 239715 h 390000"/>
                    <a:gd name="connsiteX5" fmla="*/ 47850 w 285000"/>
                    <a:gd name="connsiteY5" fmla="*/ 245565 h 390000"/>
                    <a:gd name="connsiteX6" fmla="*/ 145350 w 285000"/>
                    <a:gd name="connsiteY6" fmla="*/ 356865 h 390000"/>
                    <a:gd name="connsiteX7" fmla="*/ 242550 w 285000"/>
                    <a:gd name="connsiteY7" fmla="*/ 245565 h 390000"/>
                    <a:gd name="connsiteX8" fmla="*/ 242550 w 285000"/>
                    <a:gd name="connsiteY8" fmla="*/ 87165 h 390000"/>
                    <a:gd name="connsiteX9" fmla="*/ 145050 w 285000"/>
                    <a:gd name="connsiteY9" fmla="*/ 47565 h 390000"/>
                    <a:gd name="connsiteX10" fmla="*/ 47550 w 285000"/>
                    <a:gd name="connsiteY10" fmla="*/ 86715 h 390000"/>
                    <a:gd name="connsiteX11" fmla="*/ 47550 w 285000"/>
                    <a:gd name="connsiteY11" fmla="*/ 154965 h 390000"/>
                    <a:gd name="connsiteX12" fmla="*/ 17550 w 285000"/>
                    <a:gd name="connsiteY12" fmla="*/ 154965 h 390000"/>
                    <a:gd name="connsiteX13" fmla="*/ 17550 w 285000"/>
                    <a:gd name="connsiteY13" fmla="*/ 77565 h 390000"/>
                    <a:gd name="connsiteX14" fmla="*/ 27000 w 285000"/>
                    <a:gd name="connsiteY14" fmla="*/ 63615 h 390000"/>
                    <a:gd name="connsiteX15" fmla="*/ 139500 w 285000"/>
                    <a:gd name="connsiteY15" fmla="*/ 18615 h 390000"/>
                    <a:gd name="connsiteX16" fmla="*/ 150600 w 285000"/>
                    <a:gd name="connsiteY16" fmla="*/ 18615 h 390000"/>
                    <a:gd name="connsiteX17" fmla="*/ 263100 w 285000"/>
                    <a:gd name="connsiteY17" fmla="*/ 63615 h 390000"/>
                    <a:gd name="connsiteX18" fmla="*/ 272550 w 285000"/>
                    <a:gd name="connsiteY18" fmla="*/ 77565 h 390000"/>
                    <a:gd name="connsiteX19" fmla="*/ 272550 w 285000"/>
                    <a:gd name="connsiteY19" fmla="*/ 247065 h 390000"/>
                    <a:gd name="connsiteX20" fmla="*/ 272550 w 285000"/>
                    <a:gd name="connsiteY20" fmla="*/ 249765 h 390000"/>
                    <a:gd name="connsiteX21" fmla="*/ 145050 w 285000"/>
                    <a:gd name="connsiteY21" fmla="*/ 386865 h 39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000" h="390000">
                      <a:moveTo>
                        <a:pt x="145050" y="386865"/>
                      </a:moveTo>
                      <a:cubicBezTo>
                        <a:pt x="43650" y="386865"/>
                        <a:pt x="18750" y="255315"/>
                        <a:pt x="17850" y="249765"/>
                      </a:cubicBezTo>
                      <a:cubicBezTo>
                        <a:pt x="17776" y="248866"/>
                        <a:pt x="17776" y="247963"/>
                        <a:pt x="17850" y="247065"/>
                      </a:cubicBezTo>
                      <a:lnTo>
                        <a:pt x="17850" y="239715"/>
                      </a:lnTo>
                      <a:lnTo>
                        <a:pt x="47850" y="239715"/>
                      </a:lnTo>
                      <a:lnTo>
                        <a:pt x="47850" y="245565"/>
                      </a:lnTo>
                      <a:cubicBezTo>
                        <a:pt x="50400" y="257715"/>
                        <a:pt x="73350" y="356865"/>
                        <a:pt x="145350" y="356865"/>
                      </a:cubicBezTo>
                      <a:cubicBezTo>
                        <a:pt x="217350" y="356865"/>
                        <a:pt x="240000" y="257565"/>
                        <a:pt x="242550" y="245565"/>
                      </a:cubicBezTo>
                      <a:lnTo>
                        <a:pt x="242550" y="87165"/>
                      </a:lnTo>
                      <a:lnTo>
                        <a:pt x="145050" y="47565"/>
                      </a:lnTo>
                      <a:lnTo>
                        <a:pt x="47550" y="86715"/>
                      </a:lnTo>
                      <a:lnTo>
                        <a:pt x="47550" y="154965"/>
                      </a:lnTo>
                      <a:lnTo>
                        <a:pt x="17550" y="154965"/>
                      </a:lnTo>
                      <a:lnTo>
                        <a:pt x="17550" y="77565"/>
                      </a:lnTo>
                      <a:cubicBezTo>
                        <a:pt x="17544" y="71417"/>
                        <a:pt x="21289" y="65889"/>
                        <a:pt x="27000" y="63615"/>
                      </a:cubicBezTo>
                      <a:lnTo>
                        <a:pt x="139500" y="18615"/>
                      </a:lnTo>
                      <a:cubicBezTo>
                        <a:pt x="143064" y="17195"/>
                        <a:pt x="147036" y="17195"/>
                        <a:pt x="150600" y="18615"/>
                      </a:cubicBezTo>
                      <a:lnTo>
                        <a:pt x="263100" y="63615"/>
                      </a:lnTo>
                      <a:cubicBezTo>
                        <a:pt x="268811" y="65889"/>
                        <a:pt x="272556" y="71417"/>
                        <a:pt x="272550" y="77565"/>
                      </a:cubicBezTo>
                      <a:lnTo>
                        <a:pt x="272550" y="247065"/>
                      </a:lnTo>
                      <a:cubicBezTo>
                        <a:pt x="272624" y="247963"/>
                        <a:pt x="272624" y="248866"/>
                        <a:pt x="272550" y="249765"/>
                      </a:cubicBezTo>
                      <a:cubicBezTo>
                        <a:pt x="271350" y="255315"/>
                        <a:pt x="246450" y="386865"/>
                        <a:pt x="145050" y="386865"/>
                      </a:cubicBezTo>
                      <a:close/>
                    </a:path>
                  </a:pathLst>
                </a:custGeom>
                <a:grpFill/>
                <a:ln w="14859" cap="flat">
                  <a:noFill/>
                  <a:prstDash val="solid"/>
                  <a:miter/>
                </a:ln>
              </p:spPr>
              <p:txBody>
                <a:bodyPr rtlCol="0" anchor="ctr"/>
                <a:lstStyle/>
                <a:p>
                  <a:endParaRPr lang="en-US" sz="2000"/>
                </a:p>
              </p:txBody>
            </p:sp>
            <p:sp>
              <p:nvSpPr>
                <p:cNvPr id="35" name="Freeform: Shape 34">
                  <a:extLst>
                    <a:ext uri="{FF2B5EF4-FFF2-40B4-BE49-F238E27FC236}">
                      <a16:creationId xmlns:a16="http://schemas.microsoft.com/office/drawing/2014/main" id="{E7E0A680-29ED-4D12-9077-3C6B3381E422}"/>
                    </a:ext>
                  </a:extLst>
                </p:cNvPr>
                <p:cNvSpPr/>
                <p:nvPr/>
              </p:nvSpPr>
              <p:spPr>
                <a:xfrm>
                  <a:off x="6287973" y="3058950"/>
                  <a:ext cx="735000" cy="735000"/>
                </a:xfrm>
                <a:custGeom>
                  <a:avLst/>
                  <a:gdLst>
                    <a:gd name="connsiteX0" fmla="*/ 370050 w 735000"/>
                    <a:gd name="connsiteY0" fmla="*/ 722550 h 735000"/>
                    <a:gd name="connsiteX1" fmla="*/ 17550 w 735000"/>
                    <a:gd name="connsiteY1" fmla="*/ 370050 h 735000"/>
                    <a:gd name="connsiteX2" fmla="*/ 370050 w 735000"/>
                    <a:gd name="connsiteY2" fmla="*/ 17550 h 735000"/>
                    <a:gd name="connsiteX3" fmla="*/ 722550 w 735000"/>
                    <a:gd name="connsiteY3" fmla="*/ 370050 h 735000"/>
                    <a:gd name="connsiteX4" fmla="*/ 370050 w 735000"/>
                    <a:gd name="connsiteY4" fmla="*/ 722550 h 735000"/>
                    <a:gd name="connsiteX5" fmla="*/ 370050 w 735000"/>
                    <a:gd name="connsiteY5" fmla="*/ 47550 h 735000"/>
                    <a:gd name="connsiteX6" fmla="*/ 47550 w 735000"/>
                    <a:gd name="connsiteY6" fmla="*/ 370050 h 735000"/>
                    <a:gd name="connsiteX7" fmla="*/ 370050 w 735000"/>
                    <a:gd name="connsiteY7" fmla="*/ 692550 h 735000"/>
                    <a:gd name="connsiteX8" fmla="*/ 692550 w 735000"/>
                    <a:gd name="connsiteY8" fmla="*/ 370050 h 735000"/>
                    <a:gd name="connsiteX9" fmla="*/ 370050 w 735000"/>
                    <a:gd name="connsiteY9" fmla="*/ 47550 h 7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5000" h="735000">
                      <a:moveTo>
                        <a:pt x="370050" y="722550"/>
                      </a:moveTo>
                      <a:cubicBezTo>
                        <a:pt x="175370" y="722550"/>
                        <a:pt x="17550" y="564730"/>
                        <a:pt x="17550" y="370050"/>
                      </a:cubicBezTo>
                      <a:cubicBezTo>
                        <a:pt x="17550" y="175370"/>
                        <a:pt x="175370" y="17550"/>
                        <a:pt x="370050" y="17550"/>
                      </a:cubicBezTo>
                      <a:cubicBezTo>
                        <a:pt x="564730" y="17550"/>
                        <a:pt x="722550" y="175370"/>
                        <a:pt x="722550" y="370050"/>
                      </a:cubicBezTo>
                      <a:cubicBezTo>
                        <a:pt x="722385" y="564662"/>
                        <a:pt x="564662" y="722385"/>
                        <a:pt x="370050" y="722550"/>
                      </a:cubicBezTo>
                      <a:close/>
                      <a:moveTo>
                        <a:pt x="370050" y="47550"/>
                      </a:moveTo>
                      <a:cubicBezTo>
                        <a:pt x="191938" y="47550"/>
                        <a:pt x="47550" y="191938"/>
                        <a:pt x="47550" y="370050"/>
                      </a:cubicBezTo>
                      <a:cubicBezTo>
                        <a:pt x="47550" y="548162"/>
                        <a:pt x="191938" y="692550"/>
                        <a:pt x="370050" y="692550"/>
                      </a:cubicBezTo>
                      <a:cubicBezTo>
                        <a:pt x="548162" y="692550"/>
                        <a:pt x="692550" y="548162"/>
                        <a:pt x="692550" y="370050"/>
                      </a:cubicBezTo>
                      <a:cubicBezTo>
                        <a:pt x="692385" y="192007"/>
                        <a:pt x="548093" y="47715"/>
                        <a:pt x="370050" y="47550"/>
                      </a:cubicBezTo>
                      <a:close/>
                    </a:path>
                  </a:pathLst>
                </a:custGeom>
                <a:grpFill/>
                <a:ln w="14859" cap="flat">
                  <a:noFill/>
                  <a:prstDash val="solid"/>
                  <a:miter/>
                </a:ln>
              </p:spPr>
              <p:txBody>
                <a:bodyPr rtlCol="0" anchor="ctr"/>
                <a:lstStyle/>
                <a:p>
                  <a:endParaRPr lang="en-US" sz="2000"/>
                </a:p>
              </p:txBody>
            </p:sp>
            <p:sp>
              <p:nvSpPr>
                <p:cNvPr id="36" name="Freeform: Shape 35">
                  <a:extLst>
                    <a:ext uri="{FF2B5EF4-FFF2-40B4-BE49-F238E27FC236}">
                      <a16:creationId xmlns:a16="http://schemas.microsoft.com/office/drawing/2014/main" id="{B918BB6E-83A1-4A5D-92D3-0C37BA9D2AAA}"/>
                    </a:ext>
                  </a:extLst>
                </p:cNvPr>
                <p:cNvSpPr/>
                <p:nvPr/>
              </p:nvSpPr>
              <p:spPr>
                <a:xfrm>
                  <a:off x="6587673" y="3330300"/>
                  <a:ext cx="120000" cy="195000"/>
                </a:xfrm>
                <a:custGeom>
                  <a:avLst/>
                  <a:gdLst>
                    <a:gd name="connsiteX0" fmla="*/ 38700 w 120000"/>
                    <a:gd name="connsiteY0" fmla="*/ 179550 h 195000"/>
                    <a:gd name="connsiteX1" fmla="*/ 17550 w 120000"/>
                    <a:gd name="connsiteY1" fmla="*/ 158700 h 195000"/>
                    <a:gd name="connsiteX2" fmla="*/ 77550 w 120000"/>
                    <a:gd name="connsiteY2" fmla="*/ 98700 h 195000"/>
                    <a:gd name="connsiteX3" fmla="*/ 17550 w 120000"/>
                    <a:gd name="connsiteY3" fmla="*/ 38700 h 195000"/>
                    <a:gd name="connsiteX4" fmla="*/ 38700 w 120000"/>
                    <a:gd name="connsiteY4" fmla="*/ 17550 h 195000"/>
                    <a:gd name="connsiteX5" fmla="*/ 109050 w 120000"/>
                    <a:gd name="connsiteY5" fmla="*/ 87750 h 195000"/>
                    <a:gd name="connsiteX6" fmla="*/ 109137 w 120000"/>
                    <a:gd name="connsiteY6" fmla="*/ 108963 h 195000"/>
                    <a:gd name="connsiteX7" fmla="*/ 109050 w 120000"/>
                    <a:gd name="connsiteY7" fmla="*/ 109050 h 19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000" h="195000">
                      <a:moveTo>
                        <a:pt x="38700" y="179550"/>
                      </a:moveTo>
                      <a:lnTo>
                        <a:pt x="17550" y="158700"/>
                      </a:lnTo>
                      <a:lnTo>
                        <a:pt x="77550" y="98700"/>
                      </a:lnTo>
                      <a:lnTo>
                        <a:pt x="17550" y="38700"/>
                      </a:lnTo>
                      <a:lnTo>
                        <a:pt x="38700" y="17550"/>
                      </a:lnTo>
                      <a:lnTo>
                        <a:pt x="109050" y="87750"/>
                      </a:lnTo>
                      <a:cubicBezTo>
                        <a:pt x="114932" y="93584"/>
                        <a:pt x="114971" y="103081"/>
                        <a:pt x="109137" y="108963"/>
                      </a:cubicBezTo>
                      <a:cubicBezTo>
                        <a:pt x="109108" y="108992"/>
                        <a:pt x="109079" y="109021"/>
                        <a:pt x="109050" y="109050"/>
                      </a:cubicBezTo>
                      <a:close/>
                    </a:path>
                  </a:pathLst>
                </a:custGeom>
                <a:grpFill/>
                <a:ln w="14859" cap="flat">
                  <a:noFill/>
                  <a:prstDash val="solid"/>
                  <a:miter/>
                </a:ln>
              </p:spPr>
              <p:txBody>
                <a:bodyPr rtlCol="0" anchor="ctr"/>
                <a:lstStyle/>
                <a:p>
                  <a:endParaRPr lang="en-US" sz="2000"/>
                </a:p>
              </p:txBody>
            </p:sp>
            <p:sp>
              <p:nvSpPr>
                <p:cNvPr id="37" name="Freeform: Shape 36">
                  <a:extLst>
                    <a:ext uri="{FF2B5EF4-FFF2-40B4-BE49-F238E27FC236}">
                      <a16:creationId xmlns:a16="http://schemas.microsoft.com/office/drawing/2014/main" id="{5DDDBB9B-AD8B-40FA-BB79-E5671B5828B6}"/>
                    </a:ext>
                  </a:extLst>
                </p:cNvPr>
                <p:cNvSpPr/>
                <p:nvPr/>
              </p:nvSpPr>
              <p:spPr>
                <a:xfrm>
                  <a:off x="6359223" y="3396450"/>
                  <a:ext cx="330000" cy="60000"/>
                </a:xfrm>
                <a:custGeom>
                  <a:avLst/>
                  <a:gdLst>
                    <a:gd name="connsiteX0" fmla="*/ 17550 w 330000"/>
                    <a:gd name="connsiteY0" fmla="*/ 17550 h 60000"/>
                    <a:gd name="connsiteX1" fmla="*/ 327000 w 330000"/>
                    <a:gd name="connsiteY1" fmla="*/ 17550 h 60000"/>
                    <a:gd name="connsiteX2" fmla="*/ 327000 w 330000"/>
                    <a:gd name="connsiteY2" fmla="*/ 47550 h 60000"/>
                    <a:gd name="connsiteX3" fmla="*/ 17550 w 330000"/>
                    <a:gd name="connsiteY3" fmla="*/ 47550 h 60000"/>
                  </a:gdLst>
                  <a:ahLst/>
                  <a:cxnLst>
                    <a:cxn ang="0">
                      <a:pos x="connsiteX0" y="connsiteY0"/>
                    </a:cxn>
                    <a:cxn ang="0">
                      <a:pos x="connsiteX1" y="connsiteY1"/>
                    </a:cxn>
                    <a:cxn ang="0">
                      <a:pos x="connsiteX2" y="connsiteY2"/>
                    </a:cxn>
                    <a:cxn ang="0">
                      <a:pos x="connsiteX3" y="connsiteY3"/>
                    </a:cxn>
                  </a:cxnLst>
                  <a:rect l="l" t="t" r="r" b="b"/>
                  <a:pathLst>
                    <a:path w="330000" h="60000">
                      <a:moveTo>
                        <a:pt x="17550" y="17550"/>
                      </a:moveTo>
                      <a:lnTo>
                        <a:pt x="327000" y="17550"/>
                      </a:lnTo>
                      <a:lnTo>
                        <a:pt x="327000" y="47550"/>
                      </a:lnTo>
                      <a:lnTo>
                        <a:pt x="17550" y="47550"/>
                      </a:lnTo>
                      <a:close/>
                    </a:path>
                  </a:pathLst>
                </a:custGeom>
                <a:grpFill/>
                <a:ln w="14859" cap="flat">
                  <a:noFill/>
                  <a:prstDash val="solid"/>
                  <a:miter/>
                </a:ln>
              </p:spPr>
              <p:txBody>
                <a:bodyPr rtlCol="0" anchor="ctr"/>
                <a:lstStyle/>
                <a:p>
                  <a:endParaRPr lang="en-US" sz="2000"/>
                </a:p>
              </p:txBody>
            </p:sp>
          </p:grpSp>
        </p:grpSp>
        <p:grpSp>
          <p:nvGrpSpPr>
            <p:cNvPr id="131" name="Group 130">
              <a:extLst>
                <a:ext uri="{FF2B5EF4-FFF2-40B4-BE49-F238E27FC236}">
                  <a16:creationId xmlns:a16="http://schemas.microsoft.com/office/drawing/2014/main" id="{C9E9E402-EF14-48B7-9E08-6277143B6CA5}"/>
                </a:ext>
              </a:extLst>
            </p:cNvPr>
            <p:cNvGrpSpPr/>
            <p:nvPr/>
          </p:nvGrpSpPr>
          <p:grpSpPr>
            <a:xfrm>
              <a:off x="2588031" y="1837854"/>
              <a:ext cx="2041122" cy="3885613"/>
              <a:chOff x="2588031" y="1837854"/>
              <a:chExt cx="2041122" cy="3885613"/>
            </a:xfrm>
          </p:grpSpPr>
          <p:sp>
            <p:nvSpPr>
              <p:cNvPr id="6" name="Rectangle 5">
                <a:extLst>
                  <a:ext uri="{FF2B5EF4-FFF2-40B4-BE49-F238E27FC236}">
                    <a16:creationId xmlns:a16="http://schemas.microsoft.com/office/drawing/2014/main" id="{531ACCBF-AC0F-C241-BC9B-A9462AB6A3A4}"/>
                  </a:ext>
                </a:extLst>
              </p:cNvPr>
              <p:cNvSpPr/>
              <p:nvPr/>
            </p:nvSpPr>
            <p:spPr>
              <a:xfrm>
                <a:off x="2588031" y="1837854"/>
                <a:ext cx="2041122" cy="3885613"/>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endParaRPr lang="en-US" sz="1050" dirty="0">
                  <a:solidFill>
                    <a:schemeClr val="tx1"/>
                  </a:solidFill>
                </a:endParaRPr>
              </a:p>
            </p:txBody>
          </p:sp>
          <p:grpSp>
            <p:nvGrpSpPr>
              <p:cNvPr id="130" name="Group 129">
                <a:extLst>
                  <a:ext uri="{FF2B5EF4-FFF2-40B4-BE49-F238E27FC236}">
                    <a16:creationId xmlns:a16="http://schemas.microsoft.com/office/drawing/2014/main" id="{0C4F7D8F-7B69-40AE-94BE-F2CFBDF3902C}"/>
                  </a:ext>
                </a:extLst>
              </p:cNvPr>
              <p:cNvGrpSpPr/>
              <p:nvPr/>
            </p:nvGrpSpPr>
            <p:grpSpPr>
              <a:xfrm>
                <a:off x="2844481" y="2065137"/>
                <a:ext cx="1528222" cy="3431046"/>
                <a:chOff x="2844481" y="2033608"/>
                <a:chExt cx="1528222" cy="3431046"/>
              </a:xfrm>
            </p:grpSpPr>
            <p:grpSp>
              <p:nvGrpSpPr>
                <p:cNvPr id="56" name="Group 55">
                  <a:extLst>
                    <a:ext uri="{FF2B5EF4-FFF2-40B4-BE49-F238E27FC236}">
                      <a16:creationId xmlns:a16="http://schemas.microsoft.com/office/drawing/2014/main" id="{617C1708-89F6-4A70-B54D-C0A4776A1530}"/>
                    </a:ext>
                  </a:extLst>
                </p:cNvPr>
                <p:cNvGrpSpPr/>
                <p:nvPr/>
              </p:nvGrpSpPr>
              <p:grpSpPr>
                <a:xfrm>
                  <a:off x="3096389" y="2033608"/>
                  <a:ext cx="1024407" cy="627577"/>
                  <a:chOff x="3122581" y="1636877"/>
                  <a:chExt cx="1024407" cy="627577"/>
                </a:xfrm>
              </p:grpSpPr>
              <p:grpSp>
                <p:nvGrpSpPr>
                  <p:cNvPr id="54" name="Group 53">
                    <a:extLst>
                      <a:ext uri="{FF2B5EF4-FFF2-40B4-BE49-F238E27FC236}">
                        <a16:creationId xmlns:a16="http://schemas.microsoft.com/office/drawing/2014/main" id="{0C0B56FB-41B2-4640-BE34-5B44EFB66771}"/>
                      </a:ext>
                    </a:extLst>
                  </p:cNvPr>
                  <p:cNvGrpSpPr/>
                  <p:nvPr/>
                </p:nvGrpSpPr>
                <p:grpSpPr>
                  <a:xfrm>
                    <a:off x="3461281" y="1636877"/>
                    <a:ext cx="347006" cy="354470"/>
                    <a:chOff x="3505599" y="1709588"/>
                    <a:chExt cx="204646" cy="209048"/>
                  </a:xfrm>
                </p:grpSpPr>
                <p:sp>
                  <p:nvSpPr>
                    <p:cNvPr id="50" name="Freeform: Shape 49">
                      <a:extLst>
                        <a:ext uri="{FF2B5EF4-FFF2-40B4-BE49-F238E27FC236}">
                          <a16:creationId xmlns:a16="http://schemas.microsoft.com/office/drawing/2014/main" id="{1A3C02B5-3B18-4F54-9132-2D4A24CA86AE}"/>
                        </a:ext>
                      </a:extLst>
                    </p:cNvPr>
                    <p:cNvSpPr/>
                    <p:nvPr/>
                  </p:nvSpPr>
                  <p:spPr>
                    <a:xfrm>
                      <a:off x="3505599" y="1789072"/>
                      <a:ext cx="86481" cy="47171"/>
                    </a:xfrm>
                    <a:custGeom>
                      <a:avLst/>
                      <a:gdLst>
                        <a:gd name="connsiteX0" fmla="*/ 62109 w 86481"/>
                        <a:gd name="connsiteY0" fmla="*/ 4717 h 47171"/>
                        <a:gd name="connsiteX1" fmla="*/ 56527 w 86481"/>
                        <a:gd name="connsiteY1" fmla="*/ 10299 h 47171"/>
                        <a:gd name="connsiteX2" fmla="*/ 68006 w 86481"/>
                        <a:gd name="connsiteY2" fmla="*/ 21778 h 47171"/>
                        <a:gd name="connsiteX3" fmla="*/ 4717 w 86481"/>
                        <a:gd name="connsiteY3" fmla="*/ 21778 h 47171"/>
                        <a:gd name="connsiteX4" fmla="*/ 4717 w 86481"/>
                        <a:gd name="connsiteY4" fmla="*/ 29639 h 47171"/>
                        <a:gd name="connsiteX5" fmla="*/ 68006 w 86481"/>
                        <a:gd name="connsiteY5" fmla="*/ 29639 h 47171"/>
                        <a:gd name="connsiteX6" fmla="*/ 56527 w 86481"/>
                        <a:gd name="connsiteY6" fmla="*/ 41118 h 47171"/>
                        <a:gd name="connsiteX7" fmla="*/ 62109 w 86481"/>
                        <a:gd name="connsiteY7" fmla="*/ 46700 h 47171"/>
                        <a:gd name="connsiteX8" fmla="*/ 83100 w 86481"/>
                        <a:gd name="connsiteY8" fmla="*/ 25708 h 47171"/>
                        <a:gd name="connsiteX9" fmla="*/ 62109 w 86481"/>
                        <a:gd name="connsiteY9" fmla="*/ 4717 h 4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81" h="47171">
                          <a:moveTo>
                            <a:pt x="62109" y="4717"/>
                          </a:moveTo>
                          <a:lnTo>
                            <a:pt x="56527" y="10299"/>
                          </a:lnTo>
                          <a:lnTo>
                            <a:pt x="68006" y="21778"/>
                          </a:lnTo>
                          <a:lnTo>
                            <a:pt x="4717" y="21778"/>
                          </a:lnTo>
                          <a:lnTo>
                            <a:pt x="4717" y="29639"/>
                          </a:lnTo>
                          <a:lnTo>
                            <a:pt x="68006" y="29639"/>
                          </a:lnTo>
                          <a:lnTo>
                            <a:pt x="56527" y="41118"/>
                          </a:lnTo>
                          <a:lnTo>
                            <a:pt x="62109" y="46700"/>
                          </a:lnTo>
                          <a:lnTo>
                            <a:pt x="83100" y="25708"/>
                          </a:lnTo>
                          <a:lnTo>
                            <a:pt x="62109" y="4717"/>
                          </a:lnTo>
                          <a:close/>
                        </a:path>
                      </a:pathLst>
                    </a:custGeom>
                    <a:solidFill>
                      <a:schemeClr val="tx2"/>
                    </a:solidFill>
                    <a:ln w="7620" cap="flat">
                      <a:noFill/>
                      <a:prstDash val="solid"/>
                      <a:miter/>
                    </a:ln>
                  </p:spPr>
                  <p:txBody>
                    <a:bodyPr rtlCol="0" anchor="ctr"/>
                    <a:lstStyle/>
                    <a:p>
                      <a:pPr algn="ctr"/>
                      <a:endParaRPr lang="en-US" sz="2000"/>
                    </a:p>
                  </p:txBody>
                </p:sp>
                <p:sp>
                  <p:nvSpPr>
                    <p:cNvPr id="51" name="Freeform: Shape 50">
                      <a:extLst>
                        <a:ext uri="{FF2B5EF4-FFF2-40B4-BE49-F238E27FC236}">
                          <a16:creationId xmlns:a16="http://schemas.microsoft.com/office/drawing/2014/main" id="{BC59FBB3-139F-4663-A409-0C078D028936}"/>
                        </a:ext>
                      </a:extLst>
                    </p:cNvPr>
                    <p:cNvSpPr/>
                    <p:nvPr/>
                  </p:nvSpPr>
                  <p:spPr>
                    <a:xfrm>
                      <a:off x="3623764" y="1789072"/>
                      <a:ext cx="86481" cy="47171"/>
                    </a:xfrm>
                    <a:custGeom>
                      <a:avLst/>
                      <a:gdLst>
                        <a:gd name="connsiteX0" fmla="*/ 83100 w 86481"/>
                        <a:gd name="connsiteY0" fmla="*/ 21778 h 47171"/>
                        <a:gd name="connsiteX1" fmla="*/ 19812 w 86481"/>
                        <a:gd name="connsiteY1" fmla="*/ 21778 h 47171"/>
                        <a:gd name="connsiteX2" fmla="*/ 31290 w 86481"/>
                        <a:gd name="connsiteY2" fmla="*/ 10299 h 47171"/>
                        <a:gd name="connsiteX3" fmla="*/ 25708 w 86481"/>
                        <a:gd name="connsiteY3" fmla="*/ 4717 h 47171"/>
                        <a:gd name="connsiteX4" fmla="*/ 4717 w 86481"/>
                        <a:gd name="connsiteY4" fmla="*/ 25708 h 47171"/>
                        <a:gd name="connsiteX5" fmla="*/ 25708 w 86481"/>
                        <a:gd name="connsiteY5" fmla="*/ 46700 h 47171"/>
                        <a:gd name="connsiteX6" fmla="*/ 31290 w 86481"/>
                        <a:gd name="connsiteY6" fmla="*/ 41118 h 47171"/>
                        <a:gd name="connsiteX7" fmla="*/ 19812 w 86481"/>
                        <a:gd name="connsiteY7" fmla="*/ 29639 h 47171"/>
                        <a:gd name="connsiteX8" fmla="*/ 83100 w 86481"/>
                        <a:gd name="connsiteY8" fmla="*/ 29639 h 47171"/>
                        <a:gd name="connsiteX9" fmla="*/ 83100 w 86481"/>
                        <a:gd name="connsiteY9" fmla="*/ 21778 h 4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81" h="47171">
                          <a:moveTo>
                            <a:pt x="83100" y="21778"/>
                          </a:moveTo>
                          <a:lnTo>
                            <a:pt x="19812" y="21778"/>
                          </a:lnTo>
                          <a:lnTo>
                            <a:pt x="31290" y="10299"/>
                          </a:lnTo>
                          <a:lnTo>
                            <a:pt x="25708" y="4717"/>
                          </a:lnTo>
                          <a:lnTo>
                            <a:pt x="4717" y="25708"/>
                          </a:lnTo>
                          <a:lnTo>
                            <a:pt x="25708" y="46700"/>
                          </a:lnTo>
                          <a:lnTo>
                            <a:pt x="31290" y="41118"/>
                          </a:lnTo>
                          <a:lnTo>
                            <a:pt x="19812" y="29639"/>
                          </a:lnTo>
                          <a:lnTo>
                            <a:pt x="83100" y="29639"/>
                          </a:lnTo>
                          <a:lnTo>
                            <a:pt x="83100" y="21778"/>
                          </a:lnTo>
                          <a:close/>
                        </a:path>
                      </a:pathLst>
                    </a:custGeom>
                    <a:solidFill>
                      <a:schemeClr val="tx2"/>
                    </a:solidFill>
                    <a:ln w="7620" cap="flat">
                      <a:noFill/>
                      <a:prstDash val="solid"/>
                      <a:miter/>
                    </a:ln>
                  </p:spPr>
                  <p:txBody>
                    <a:bodyPr rtlCol="0" anchor="ctr"/>
                    <a:lstStyle/>
                    <a:p>
                      <a:pPr algn="ctr"/>
                      <a:endParaRPr lang="en-US" sz="2000"/>
                    </a:p>
                  </p:txBody>
                </p:sp>
                <p:sp>
                  <p:nvSpPr>
                    <p:cNvPr id="52" name="Freeform: Shape 51">
                      <a:extLst>
                        <a:ext uri="{FF2B5EF4-FFF2-40B4-BE49-F238E27FC236}">
                          <a16:creationId xmlns:a16="http://schemas.microsoft.com/office/drawing/2014/main" id="{E21154CB-A0F2-40CC-80BB-2A50200E6FEB}"/>
                        </a:ext>
                      </a:extLst>
                    </p:cNvPr>
                    <p:cNvSpPr/>
                    <p:nvPr/>
                  </p:nvSpPr>
                  <p:spPr>
                    <a:xfrm>
                      <a:off x="3582882" y="1709588"/>
                      <a:ext cx="47171" cy="86481"/>
                    </a:xfrm>
                    <a:custGeom>
                      <a:avLst/>
                      <a:gdLst>
                        <a:gd name="connsiteX0" fmla="*/ 21778 w 47171"/>
                        <a:gd name="connsiteY0" fmla="*/ 19812 h 86481"/>
                        <a:gd name="connsiteX1" fmla="*/ 21778 w 47171"/>
                        <a:gd name="connsiteY1" fmla="*/ 83100 h 86481"/>
                        <a:gd name="connsiteX2" fmla="*/ 29639 w 47171"/>
                        <a:gd name="connsiteY2" fmla="*/ 83100 h 86481"/>
                        <a:gd name="connsiteX3" fmla="*/ 29639 w 47171"/>
                        <a:gd name="connsiteY3" fmla="*/ 19812 h 86481"/>
                        <a:gd name="connsiteX4" fmla="*/ 41118 w 47171"/>
                        <a:gd name="connsiteY4" fmla="*/ 31290 h 86481"/>
                        <a:gd name="connsiteX5" fmla="*/ 46700 w 47171"/>
                        <a:gd name="connsiteY5" fmla="*/ 25708 h 86481"/>
                        <a:gd name="connsiteX6" fmla="*/ 25708 w 47171"/>
                        <a:gd name="connsiteY6" fmla="*/ 4717 h 86481"/>
                        <a:gd name="connsiteX7" fmla="*/ 4717 w 47171"/>
                        <a:gd name="connsiteY7" fmla="*/ 25708 h 86481"/>
                        <a:gd name="connsiteX8" fmla="*/ 10299 w 47171"/>
                        <a:gd name="connsiteY8" fmla="*/ 31290 h 86481"/>
                        <a:gd name="connsiteX9" fmla="*/ 21778 w 47171"/>
                        <a:gd name="connsiteY9" fmla="*/ 19812 h 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71" h="86481">
                          <a:moveTo>
                            <a:pt x="21778" y="19812"/>
                          </a:moveTo>
                          <a:lnTo>
                            <a:pt x="21778" y="83100"/>
                          </a:lnTo>
                          <a:lnTo>
                            <a:pt x="29639" y="83100"/>
                          </a:lnTo>
                          <a:lnTo>
                            <a:pt x="29639" y="19812"/>
                          </a:lnTo>
                          <a:lnTo>
                            <a:pt x="41118" y="31290"/>
                          </a:lnTo>
                          <a:lnTo>
                            <a:pt x="46700" y="25708"/>
                          </a:lnTo>
                          <a:lnTo>
                            <a:pt x="25708" y="4717"/>
                          </a:lnTo>
                          <a:lnTo>
                            <a:pt x="4717" y="25708"/>
                          </a:lnTo>
                          <a:lnTo>
                            <a:pt x="10299" y="31290"/>
                          </a:lnTo>
                          <a:lnTo>
                            <a:pt x="21778" y="19812"/>
                          </a:lnTo>
                          <a:close/>
                        </a:path>
                      </a:pathLst>
                    </a:custGeom>
                    <a:solidFill>
                      <a:schemeClr val="tx2"/>
                    </a:solidFill>
                    <a:ln w="7620" cap="flat">
                      <a:noFill/>
                      <a:prstDash val="solid"/>
                      <a:miter/>
                    </a:ln>
                  </p:spPr>
                  <p:txBody>
                    <a:bodyPr rtlCol="0" anchor="ctr"/>
                    <a:lstStyle/>
                    <a:p>
                      <a:pPr algn="ctr"/>
                      <a:endParaRPr lang="en-US" sz="2000"/>
                    </a:p>
                  </p:txBody>
                </p:sp>
                <p:sp>
                  <p:nvSpPr>
                    <p:cNvPr id="53" name="Freeform: Shape 52">
                      <a:extLst>
                        <a:ext uri="{FF2B5EF4-FFF2-40B4-BE49-F238E27FC236}">
                          <a16:creationId xmlns:a16="http://schemas.microsoft.com/office/drawing/2014/main" id="{F897E4CE-E6EE-447D-8B64-9C0A95E9E1AF}"/>
                        </a:ext>
                      </a:extLst>
                    </p:cNvPr>
                    <p:cNvSpPr/>
                    <p:nvPr/>
                  </p:nvSpPr>
                  <p:spPr>
                    <a:xfrm>
                      <a:off x="3582882" y="1832155"/>
                      <a:ext cx="47171" cy="86481"/>
                    </a:xfrm>
                    <a:custGeom>
                      <a:avLst/>
                      <a:gdLst>
                        <a:gd name="connsiteX0" fmla="*/ 29639 w 47171"/>
                        <a:gd name="connsiteY0" fmla="*/ 68006 h 86481"/>
                        <a:gd name="connsiteX1" fmla="*/ 29639 w 47171"/>
                        <a:gd name="connsiteY1" fmla="*/ 4717 h 86481"/>
                        <a:gd name="connsiteX2" fmla="*/ 21778 w 47171"/>
                        <a:gd name="connsiteY2" fmla="*/ 4717 h 86481"/>
                        <a:gd name="connsiteX3" fmla="*/ 21778 w 47171"/>
                        <a:gd name="connsiteY3" fmla="*/ 68006 h 86481"/>
                        <a:gd name="connsiteX4" fmla="*/ 10299 w 47171"/>
                        <a:gd name="connsiteY4" fmla="*/ 56527 h 86481"/>
                        <a:gd name="connsiteX5" fmla="*/ 4717 w 47171"/>
                        <a:gd name="connsiteY5" fmla="*/ 62109 h 86481"/>
                        <a:gd name="connsiteX6" fmla="*/ 25708 w 47171"/>
                        <a:gd name="connsiteY6" fmla="*/ 83100 h 86481"/>
                        <a:gd name="connsiteX7" fmla="*/ 46700 w 47171"/>
                        <a:gd name="connsiteY7" fmla="*/ 62109 h 86481"/>
                        <a:gd name="connsiteX8" fmla="*/ 41118 w 47171"/>
                        <a:gd name="connsiteY8" fmla="*/ 56527 h 86481"/>
                        <a:gd name="connsiteX9" fmla="*/ 29639 w 47171"/>
                        <a:gd name="connsiteY9" fmla="*/ 68006 h 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71" h="86481">
                          <a:moveTo>
                            <a:pt x="29639" y="68006"/>
                          </a:moveTo>
                          <a:lnTo>
                            <a:pt x="29639" y="4717"/>
                          </a:lnTo>
                          <a:lnTo>
                            <a:pt x="21778" y="4717"/>
                          </a:lnTo>
                          <a:lnTo>
                            <a:pt x="21778" y="68006"/>
                          </a:lnTo>
                          <a:lnTo>
                            <a:pt x="10299" y="56527"/>
                          </a:lnTo>
                          <a:lnTo>
                            <a:pt x="4717" y="62109"/>
                          </a:lnTo>
                          <a:lnTo>
                            <a:pt x="25708" y="83100"/>
                          </a:lnTo>
                          <a:lnTo>
                            <a:pt x="46700" y="62109"/>
                          </a:lnTo>
                          <a:lnTo>
                            <a:pt x="41118" y="56527"/>
                          </a:lnTo>
                          <a:lnTo>
                            <a:pt x="29639" y="68006"/>
                          </a:lnTo>
                          <a:close/>
                        </a:path>
                      </a:pathLst>
                    </a:custGeom>
                    <a:solidFill>
                      <a:schemeClr val="tx2"/>
                    </a:solidFill>
                    <a:ln w="7620" cap="flat">
                      <a:noFill/>
                      <a:prstDash val="solid"/>
                      <a:miter/>
                    </a:ln>
                  </p:spPr>
                  <p:txBody>
                    <a:bodyPr rtlCol="0" anchor="ctr"/>
                    <a:lstStyle/>
                    <a:p>
                      <a:pPr algn="ctr"/>
                      <a:endParaRPr lang="en-US" sz="2000"/>
                    </a:p>
                  </p:txBody>
                </p:sp>
              </p:grpSp>
              <p:sp>
                <p:nvSpPr>
                  <p:cNvPr id="55" name="TextBox 54">
                    <a:extLst>
                      <a:ext uri="{FF2B5EF4-FFF2-40B4-BE49-F238E27FC236}">
                        <a16:creationId xmlns:a16="http://schemas.microsoft.com/office/drawing/2014/main" id="{3D8DF2E3-27C9-4E3D-AAC9-43237D23F393}"/>
                      </a:ext>
                    </a:extLst>
                  </p:cNvPr>
                  <p:cNvSpPr txBox="1"/>
                  <p:nvPr/>
                </p:nvSpPr>
                <p:spPr>
                  <a:xfrm>
                    <a:off x="3122581" y="2041561"/>
                    <a:ext cx="1024407" cy="222893"/>
                  </a:xfrm>
                  <a:prstGeom prst="rect">
                    <a:avLst/>
                  </a:prstGeom>
                  <a:noFill/>
                </p:spPr>
                <p:txBody>
                  <a:bodyPr wrap="none" lIns="0" rIns="0" rtlCol="0">
                    <a:spAutoFit/>
                  </a:bodyPr>
                  <a:lstStyle/>
                  <a:p>
                    <a:pPr algn="ctr"/>
                    <a:r>
                      <a:rPr lang="en-US" sz="1050" dirty="0"/>
                      <a:t>Auto Scaling group</a:t>
                    </a:r>
                  </a:p>
                </p:txBody>
              </p:sp>
            </p:grpSp>
            <p:grpSp>
              <p:nvGrpSpPr>
                <p:cNvPr id="129" name="Group 128">
                  <a:extLst>
                    <a:ext uri="{FF2B5EF4-FFF2-40B4-BE49-F238E27FC236}">
                      <a16:creationId xmlns:a16="http://schemas.microsoft.com/office/drawing/2014/main" id="{A79EBCDA-7803-4315-B0CB-8C404D64556A}"/>
                    </a:ext>
                  </a:extLst>
                </p:cNvPr>
                <p:cNvGrpSpPr/>
                <p:nvPr/>
              </p:nvGrpSpPr>
              <p:grpSpPr>
                <a:xfrm>
                  <a:off x="2844481" y="2802308"/>
                  <a:ext cx="1528222" cy="2662346"/>
                  <a:chOff x="2844481" y="2802308"/>
                  <a:chExt cx="1528222" cy="2662346"/>
                </a:xfrm>
              </p:grpSpPr>
              <p:grpSp>
                <p:nvGrpSpPr>
                  <p:cNvPr id="126" name="Group 125">
                    <a:extLst>
                      <a:ext uri="{FF2B5EF4-FFF2-40B4-BE49-F238E27FC236}">
                        <a16:creationId xmlns:a16="http://schemas.microsoft.com/office/drawing/2014/main" id="{828869FF-3E80-45C7-9111-4FDEBE50DB3C}"/>
                      </a:ext>
                    </a:extLst>
                  </p:cNvPr>
                  <p:cNvGrpSpPr/>
                  <p:nvPr/>
                </p:nvGrpSpPr>
                <p:grpSpPr>
                  <a:xfrm>
                    <a:off x="2844481" y="2802308"/>
                    <a:ext cx="1528222" cy="785852"/>
                    <a:chOff x="2844481" y="2532730"/>
                    <a:chExt cx="1528222" cy="785852"/>
                  </a:xfrm>
                </p:grpSpPr>
                <p:sp>
                  <p:nvSpPr>
                    <p:cNvPr id="8" name="Rectangle 7">
                      <a:extLst>
                        <a:ext uri="{FF2B5EF4-FFF2-40B4-BE49-F238E27FC236}">
                          <a16:creationId xmlns:a16="http://schemas.microsoft.com/office/drawing/2014/main" id="{663105A3-1ED5-404F-ADA1-A5ECD34E0F71}"/>
                        </a:ext>
                      </a:extLst>
                    </p:cNvPr>
                    <p:cNvSpPr/>
                    <p:nvPr/>
                  </p:nvSpPr>
                  <p:spPr>
                    <a:xfrm>
                      <a:off x="2844481" y="2532730"/>
                      <a:ext cx="1528222" cy="78585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50" dirty="0">
                          <a:solidFill>
                            <a:schemeClr val="accent3"/>
                          </a:solidFill>
                        </a:rPr>
                        <a:t>Availability Zone 1</a:t>
                      </a:r>
                    </a:p>
                  </p:txBody>
                </p:sp>
                <p:grpSp>
                  <p:nvGrpSpPr>
                    <p:cNvPr id="57" name="Graphic 19">
                      <a:extLst>
                        <a:ext uri="{FF2B5EF4-FFF2-40B4-BE49-F238E27FC236}">
                          <a16:creationId xmlns:a16="http://schemas.microsoft.com/office/drawing/2014/main" id="{29304FA8-E884-2E4B-A781-25AB06A66D75}"/>
                        </a:ext>
                      </a:extLst>
                    </p:cNvPr>
                    <p:cNvGrpSpPr/>
                    <p:nvPr/>
                  </p:nvGrpSpPr>
                  <p:grpSpPr>
                    <a:xfrm>
                      <a:off x="3419418" y="2822438"/>
                      <a:ext cx="378349" cy="378349"/>
                      <a:chOff x="3415812" y="2822438"/>
                      <a:chExt cx="378349" cy="378349"/>
                    </a:xfrm>
                    <a:solidFill>
                      <a:schemeClr val="tx2"/>
                    </a:solidFill>
                  </p:grpSpPr>
                  <p:sp>
                    <p:nvSpPr>
                      <p:cNvPr id="59" name="Freeform: Shape 58">
                        <a:extLst>
                          <a:ext uri="{FF2B5EF4-FFF2-40B4-BE49-F238E27FC236}">
                            <a16:creationId xmlns:a16="http://schemas.microsoft.com/office/drawing/2014/main" id="{AA405753-E77A-44ED-95C4-DF1B7D701340}"/>
                          </a:ext>
                        </a:extLst>
                      </p:cNvPr>
                      <p:cNvSpPr/>
                      <p:nvPr/>
                    </p:nvSpPr>
                    <p:spPr>
                      <a:xfrm>
                        <a:off x="3452543" y="2859169"/>
                        <a:ext cx="305436" cy="305436"/>
                      </a:xfrm>
                      <a:custGeom>
                        <a:avLst/>
                        <a:gdLst>
                          <a:gd name="connsiteX0" fmla="*/ 307276 w 305435"/>
                          <a:gd name="connsiteY0" fmla="*/ 307276 h 305435"/>
                          <a:gd name="connsiteX1" fmla="*/ 4816 w 305435"/>
                          <a:gd name="connsiteY1" fmla="*/ 307276 h 305435"/>
                          <a:gd name="connsiteX2" fmla="*/ 4816 w 305435"/>
                          <a:gd name="connsiteY2" fmla="*/ 4816 h 305435"/>
                          <a:gd name="connsiteX3" fmla="*/ 307276 w 305435"/>
                          <a:gd name="connsiteY3" fmla="*/ 4816 h 305435"/>
                          <a:gd name="connsiteX4" fmla="*/ 20480 w 305435"/>
                          <a:gd name="connsiteY4" fmla="*/ 291613 h 305435"/>
                          <a:gd name="connsiteX5" fmla="*/ 291613 w 305435"/>
                          <a:gd name="connsiteY5" fmla="*/ 291613 h 305435"/>
                          <a:gd name="connsiteX6" fmla="*/ 291613 w 305435"/>
                          <a:gd name="connsiteY6" fmla="*/ 20480 h 305435"/>
                          <a:gd name="connsiteX7" fmla="*/ 20480 w 305435"/>
                          <a:gd name="connsiteY7" fmla="*/ 20480 h 30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435" h="305435">
                            <a:moveTo>
                              <a:pt x="307276" y="307276"/>
                            </a:moveTo>
                            <a:lnTo>
                              <a:pt x="4816" y="307276"/>
                            </a:lnTo>
                            <a:lnTo>
                              <a:pt x="4816" y="4816"/>
                            </a:lnTo>
                            <a:lnTo>
                              <a:pt x="307276" y="4816"/>
                            </a:lnTo>
                            <a:close/>
                            <a:moveTo>
                              <a:pt x="20480" y="291613"/>
                            </a:moveTo>
                            <a:lnTo>
                              <a:pt x="291613" y="291613"/>
                            </a:lnTo>
                            <a:lnTo>
                              <a:pt x="291613" y="20480"/>
                            </a:lnTo>
                            <a:lnTo>
                              <a:pt x="20480" y="20480"/>
                            </a:lnTo>
                            <a:close/>
                          </a:path>
                        </a:pathLst>
                      </a:custGeom>
                      <a:grpFill/>
                      <a:ln w="7811" cap="flat">
                        <a:noFill/>
                        <a:prstDash val="solid"/>
                        <a:miter/>
                      </a:ln>
                    </p:spPr>
                    <p:txBody>
                      <a:bodyPr rtlCol="0" anchor="ctr"/>
                      <a:lstStyle/>
                      <a:p>
                        <a:pPr algn="ctr"/>
                        <a:endParaRPr lang="en-US" sz="2000"/>
                      </a:p>
                    </p:txBody>
                  </p:sp>
                  <p:sp>
                    <p:nvSpPr>
                      <p:cNvPr id="60" name="Freeform: Shape 59">
                        <a:extLst>
                          <a:ext uri="{FF2B5EF4-FFF2-40B4-BE49-F238E27FC236}">
                            <a16:creationId xmlns:a16="http://schemas.microsoft.com/office/drawing/2014/main" id="{967470D8-2ABA-4D02-9443-1475F38129A2}"/>
                          </a:ext>
                        </a:extLst>
                      </p:cNvPr>
                      <p:cNvSpPr/>
                      <p:nvPr/>
                    </p:nvSpPr>
                    <p:spPr>
                      <a:xfrm>
                        <a:off x="3495774" y="2822438"/>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1" name="Freeform: Shape 60">
                        <a:extLst>
                          <a:ext uri="{FF2B5EF4-FFF2-40B4-BE49-F238E27FC236}">
                            <a16:creationId xmlns:a16="http://schemas.microsoft.com/office/drawing/2014/main" id="{28AD155D-AA89-4DAB-88BC-B7EBED0C0D43}"/>
                          </a:ext>
                        </a:extLst>
                      </p:cNvPr>
                      <p:cNvSpPr/>
                      <p:nvPr/>
                    </p:nvSpPr>
                    <p:spPr>
                      <a:xfrm>
                        <a:off x="3544878" y="2822438"/>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2" name="Freeform: Shape 61">
                        <a:extLst>
                          <a:ext uri="{FF2B5EF4-FFF2-40B4-BE49-F238E27FC236}">
                            <a16:creationId xmlns:a16="http://schemas.microsoft.com/office/drawing/2014/main" id="{CB93C2CD-B92A-45F2-B59C-89090B965EAD}"/>
                          </a:ext>
                        </a:extLst>
                      </p:cNvPr>
                      <p:cNvSpPr/>
                      <p:nvPr/>
                    </p:nvSpPr>
                    <p:spPr>
                      <a:xfrm>
                        <a:off x="3594061" y="2822438"/>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3" name="Freeform: Shape 62">
                        <a:extLst>
                          <a:ext uri="{FF2B5EF4-FFF2-40B4-BE49-F238E27FC236}">
                            <a16:creationId xmlns:a16="http://schemas.microsoft.com/office/drawing/2014/main" id="{4CFF38D3-40B8-4631-BB38-62A2BA69769C}"/>
                          </a:ext>
                        </a:extLst>
                      </p:cNvPr>
                      <p:cNvSpPr/>
                      <p:nvPr/>
                    </p:nvSpPr>
                    <p:spPr>
                      <a:xfrm>
                        <a:off x="3643244" y="2822438"/>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4" name="Freeform: Shape 63">
                        <a:extLst>
                          <a:ext uri="{FF2B5EF4-FFF2-40B4-BE49-F238E27FC236}">
                            <a16:creationId xmlns:a16="http://schemas.microsoft.com/office/drawing/2014/main" id="{D3EDA42D-6EEA-411E-88F9-2FA54AB0F659}"/>
                          </a:ext>
                        </a:extLst>
                      </p:cNvPr>
                      <p:cNvSpPr/>
                      <p:nvPr/>
                    </p:nvSpPr>
                    <p:spPr>
                      <a:xfrm>
                        <a:off x="3692427" y="2822438"/>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5" name="Freeform: Shape 64">
                        <a:extLst>
                          <a:ext uri="{FF2B5EF4-FFF2-40B4-BE49-F238E27FC236}">
                            <a16:creationId xmlns:a16="http://schemas.microsoft.com/office/drawing/2014/main" id="{23431540-5B3C-4609-921A-0196B5BC292F}"/>
                          </a:ext>
                        </a:extLst>
                      </p:cNvPr>
                      <p:cNvSpPr/>
                      <p:nvPr/>
                    </p:nvSpPr>
                    <p:spPr>
                      <a:xfrm>
                        <a:off x="3495774" y="3153797"/>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6" name="Freeform: Shape 65">
                        <a:extLst>
                          <a:ext uri="{FF2B5EF4-FFF2-40B4-BE49-F238E27FC236}">
                            <a16:creationId xmlns:a16="http://schemas.microsoft.com/office/drawing/2014/main" id="{DF7C05A7-5969-4868-BC0F-C18A842FE745}"/>
                          </a:ext>
                        </a:extLst>
                      </p:cNvPr>
                      <p:cNvSpPr/>
                      <p:nvPr/>
                    </p:nvSpPr>
                    <p:spPr>
                      <a:xfrm>
                        <a:off x="3544878" y="3153797"/>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7" name="Freeform: Shape 66">
                        <a:extLst>
                          <a:ext uri="{FF2B5EF4-FFF2-40B4-BE49-F238E27FC236}">
                            <a16:creationId xmlns:a16="http://schemas.microsoft.com/office/drawing/2014/main" id="{0022916D-417A-4734-B31B-04FB03826EE9}"/>
                          </a:ext>
                        </a:extLst>
                      </p:cNvPr>
                      <p:cNvSpPr/>
                      <p:nvPr/>
                    </p:nvSpPr>
                    <p:spPr>
                      <a:xfrm>
                        <a:off x="3594061" y="3153797"/>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8" name="Freeform: Shape 67">
                        <a:extLst>
                          <a:ext uri="{FF2B5EF4-FFF2-40B4-BE49-F238E27FC236}">
                            <a16:creationId xmlns:a16="http://schemas.microsoft.com/office/drawing/2014/main" id="{62548851-A213-4044-89BE-47B03CD4214F}"/>
                          </a:ext>
                        </a:extLst>
                      </p:cNvPr>
                      <p:cNvSpPr/>
                      <p:nvPr/>
                    </p:nvSpPr>
                    <p:spPr>
                      <a:xfrm>
                        <a:off x="3643244" y="3153797"/>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9" name="Freeform: Shape 68">
                        <a:extLst>
                          <a:ext uri="{FF2B5EF4-FFF2-40B4-BE49-F238E27FC236}">
                            <a16:creationId xmlns:a16="http://schemas.microsoft.com/office/drawing/2014/main" id="{A56501E6-AA75-4569-906B-444A45DDE249}"/>
                          </a:ext>
                        </a:extLst>
                      </p:cNvPr>
                      <p:cNvSpPr/>
                      <p:nvPr/>
                    </p:nvSpPr>
                    <p:spPr>
                      <a:xfrm>
                        <a:off x="3692427" y="3153797"/>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70" name="Freeform: Shape 69">
                        <a:extLst>
                          <a:ext uri="{FF2B5EF4-FFF2-40B4-BE49-F238E27FC236}">
                            <a16:creationId xmlns:a16="http://schemas.microsoft.com/office/drawing/2014/main" id="{39C404F5-BAC7-4003-B64F-2B37C786D1F1}"/>
                          </a:ext>
                        </a:extLst>
                      </p:cNvPr>
                      <p:cNvSpPr/>
                      <p:nvPr/>
                    </p:nvSpPr>
                    <p:spPr>
                      <a:xfrm>
                        <a:off x="3747171" y="290427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1" name="Freeform: Shape 70">
                        <a:extLst>
                          <a:ext uri="{FF2B5EF4-FFF2-40B4-BE49-F238E27FC236}">
                            <a16:creationId xmlns:a16="http://schemas.microsoft.com/office/drawing/2014/main" id="{49FD36A5-0C00-47B0-9984-4A36E3EDDF6C}"/>
                          </a:ext>
                        </a:extLst>
                      </p:cNvPr>
                      <p:cNvSpPr/>
                      <p:nvPr/>
                    </p:nvSpPr>
                    <p:spPr>
                      <a:xfrm>
                        <a:off x="3747171" y="295338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2" name="Freeform: Shape 71">
                        <a:extLst>
                          <a:ext uri="{FF2B5EF4-FFF2-40B4-BE49-F238E27FC236}">
                            <a16:creationId xmlns:a16="http://schemas.microsoft.com/office/drawing/2014/main" id="{46371A79-A810-438A-9D14-2395E2BF4A34}"/>
                          </a:ext>
                        </a:extLst>
                      </p:cNvPr>
                      <p:cNvSpPr/>
                      <p:nvPr/>
                    </p:nvSpPr>
                    <p:spPr>
                      <a:xfrm>
                        <a:off x="3747171" y="300256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3" name="Freeform: Shape 72">
                        <a:extLst>
                          <a:ext uri="{FF2B5EF4-FFF2-40B4-BE49-F238E27FC236}">
                            <a16:creationId xmlns:a16="http://schemas.microsoft.com/office/drawing/2014/main" id="{79D1934B-9EFD-4FFE-BBD2-CB573F7862CE}"/>
                          </a:ext>
                        </a:extLst>
                      </p:cNvPr>
                      <p:cNvSpPr/>
                      <p:nvPr/>
                    </p:nvSpPr>
                    <p:spPr>
                      <a:xfrm>
                        <a:off x="3747171" y="3051750"/>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4" name="Freeform: Shape 73">
                        <a:extLst>
                          <a:ext uri="{FF2B5EF4-FFF2-40B4-BE49-F238E27FC236}">
                            <a16:creationId xmlns:a16="http://schemas.microsoft.com/office/drawing/2014/main" id="{0C087B73-36DC-4184-9197-3ACAA6DE9BDA}"/>
                          </a:ext>
                        </a:extLst>
                      </p:cNvPr>
                      <p:cNvSpPr/>
                      <p:nvPr/>
                    </p:nvSpPr>
                    <p:spPr>
                      <a:xfrm>
                        <a:off x="3747171" y="310085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5" name="Freeform: Shape 74">
                        <a:extLst>
                          <a:ext uri="{FF2B5EF4-FFF2-40B4-BE49-F238E27FC236}">
                            <a16:creationId xmlns:a16="http://schemas.microsoft.com/office/drawing/2014/main" id="{F1959E00-A5FD-4140-964C-8D5D9CD7591D}"/>
                          </a:ext>
                        </a:extLst>
                      </p:cNvPr>
                      <p:cNvSpPr/>
                      <p:nvPr/>
                    </p:nvSpPr>
                    <p:spPr>
                      <a:xfrm>
                        <a:off x="3415812" y="290427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6" name="Freeform: Shape 75">
                        <a:extLst>
                          <a:ext uri="{FF2B5EF4-FFF2-40B4-BE49-F238E27FC236}">
                            <a16:creationId xmlns:a16="http://schemas.microsoft.com/office/drawing/2014/main" id="{797F9EEE-90C8-4A8B-95D9-A9E33BB103B9}"/>
                          </a:ext>
                        </a:extLst>
                      </p:cNvPr>
                      <p:cNvSpPr/>
                      <p:nvPr/>
                    </p:nvSpPr>
                    <p:spPr>
                      <a:xfrm>
                        <a:off x="3415812" y="295338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7" name="Freeform: Shape 76">
                        <a:extLst>
                          <a:ext uri="{FF2B5EF4-FFF2-40B4-BE49-F238E27FC236}">
                            <a16:creationId xmlns:a16="http://schemas.microsoft.com/office/drawing/2014/main" id="{B543CDB7-E4B9-4C74-901C-08B216236F8C}"/>
                          </a:ext>
                        </a:extLst>
                      </p:cNvPr>
                      <p:cNvSpPr/>
                      <p:nvPr/>
                    </p:nvSpPr>
                    <p:spPr>
                      <a:xfrm>
                        <a:off x="3415812" y="300256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8" name="Freeform: Shape 77">
                        <a:extLst>
                          <a:ext uri="{FF2B5EF4-FFF2-40B4-BE49-F238E27FC236}">
                            <a16:creationId xmlns:a16="http://schemas.microsoft.com/office/drawing/2014/main" id="{497E0BC2-B976-4F12-A28B-985887E95A59}"/>
                          </a:ext>
                        </a:extLst>
                      </p:cNvPr>
                      <p:cNvSpPr/>
                      <p:nvPr/>
                    </p:nvSpPr>
                    <p:spPr>
                      <a:xfrm>
                        <a:off x="3415812" y="3051750"/>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9" name="Freeform: Shape 78">
                        <a:extLst>
                          <a:ext uri="{FF2B5EF4-FFF2-40B4-BE49-F238E27FC236}">
                            <a16:creationId xmlns:a16="http://schemas.microsoft.com/office/drawing/2014/main" id="{80C99CBC-DDA8-43CE-91BE-A1E8EA5D8335}"/>
                          </a:ext>
                        </a:extLst>
                      </p:cNvPr>
                      <p:cNvSpPr/>
                      <p:nvPr/>
                    </p:nvSpPr>
                    <p:spPr>
                      <a:xfrm>
                        <a:off x="3415812" y="310085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grpSp>
              </p:grpSp>
              <p:grpSp>
                <p:nvGrpSpPr>
                  <p:cNvPr id="127" name="Group 126">
                    <a:extLst>
                      <a:ext uri="{FF2B5EF4-FFF2-40B4-BE49-F238E27FC236}">
                        <a16:creationId xmlns:a16="http://schemas.microsoft.com/office/drawing/2014/main" id="{FA9EA124-2796-4BB4-BDBB-1F950459C013}"/>
                      </a:ext>
                    </a:extLst>
                  </p:cNvPr>
                  <p:cNvGrpSpPr/>
                  <p:nvPr/>
                </p:nvGrpSpPr>
                <p:grpSpPr>
                  <a:xfrm>
                    <a:off x="2844481" y="3740555"/>
                    <a:ext cx="1528222" cy="785852"/>
                    <a:chOff x="2844481" y="3729609"/>
                    <a:chExt cx="1528222" cy="785852"/>
                  </a:xfrm>
                </p:grpSpPr>
                <p:sp>
                  <p:nvSpPr>
                    <p:cNvPr id="9" name="Rectangle 8">
                      <a:extLst>
                        <a:ext uri="{FF2B5EF4-FFF2-40B4-BE49-F238E27FC236}">
                          <a16:creationId xmlns:a16="http://schemas.microsoft.com/office/drawing/2014/main" id="{5702ECDE-2214-A74F-8BA1-78725BED1B1A}"/>
                        </a:ext>
                      </a:extLst>
                    </p:cNvPr>
                    <p:cNvSpPr/>
                    <p:nvPr/>
                  </p:nvSpPr>
                  <p:spPr>
                    <a:xfrm>
                      <a:off x="2844481" y="3729609"/>
                      <a:ext cx="1528222" cy="78585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50" dirty="0">
                          <a:solidFill>
                            <a:schemeClr val="accent3"/>
                          </a:solidFill>
                        </a:rPr>
                        <a:t>Availability Zone 2</a:t>
                      </a:r>
                    </a:p>
                  </p:txBody>
                </p:sp>
                <p:grpSp>
                  <p:nvGrpSpPr>
                    <p:cNvPr id="80" name="Graphic 20">
                      <a:extLst>
                        <a:ext uri="{FF2B5EF4-FFF2-40B4-BE49-F238E27FC236}">
                          <a16:creationId xmlns:a16="http://schemas.microsoft.com/office/drawing/2014/main" id="{05E4311E-E7DC-9C4F-AAA6-3C5B9239D105}"/>
                        </a:ext>
                      </a:extLst>
                    </p:cNvPr>
                    <p:cNvGrpSpPr/>
                    <p:nvPr/>
                  </p:nvGrpSpPr>
                  <p:grpSpPr>
                    <a:xfrm>
                      <a:off x="3419418" y="4033513"/>
                      <a:ext cx="378349" cy="378349"/>
                      <a:chOff x="3415812" y="4033513"/>
                      <a:chExt cx="378349" cy="378349"/>
                    </a:xfrm>
                    <a:solidFill>
                      <a:schemeClr val="tx2"/>
                    </a:solidFill>
                  </p:grpSpPr>
                  <p:sp>
                    <p:nvSpPr>
                      <p:cNvPr id="82" name="Freeform: Shape 81">
                        <a:extLst>
                          <a:ext uri="{FF2B5EF4-FFF2-40B4-BE49-F238E27FC236}">
                            <a16:creationId xmlns:a16="http://schemas.microsoft.com/office/drawing/2014/main" id="{90980EFA-604D-4583-803C-DDF31345867B}"/>
                          </a:ext>
                        </a:extLst>
                      </p:cNvPr>
                      <p:cNvSpPr/>
                      <p:nvPr/>
                    </p:nvSpPr>
                    <p:spPr>
                      <a:xfrm>
                        <a:off x="3452543" y="4070244"/>
                        <a:ext cx="305436" cy="305436"/>
                      </a:xfrm>
                      <a:custGeom>
                        <a:avLst/>
                        <a:gdLst>
                          <a:gd name="connsiteX0" fmla="*/ 307276 w 305435"/>
                          <a:gd name="connsiteY0" fmla="*/ 307276 h 305435"/>
                          <a:gd name="connsiteX1" fmla="*/ 4816 w 305435"/>
                          <a:gd name="connsiteY1" fmla="*/ 307276 h 305435"/>
                          <a:gd name="connsiteX2" fmla="*/ 4816 w 305435"/>
                          <a:gd name="connsiteY2" fmla="*/ 4816 h 305435"/>
                          <a:gd name="connsiteX3" fmla="*/ 307276 w 305435"/>
                          <a:gd name="connsiteY3" fmla="*/ 4816 h 305435"/>
                          <a:gd name="connsiteX4" fmla="*/ 20480 w 305435"/>
                          <a:gd name="connsiteY4" fmla="*/ 291613 h 305435"/>
                          <a:gd name="connsiteX5" fmla="*/ 291613 w 305435"/>
                          <a:gd name="connsiteY5" fmla="*/ 291613 h 305435"/>
                          <a:gd name="connsiteX6" fmla="*/ 291613 w 305435"/>
                          <a:gd name="connsiteY6" fmla="*/ 20480 h 305435"/>
                          <a:gd name="connsiteX7" fmla="*/ 20480 w 305435"/>
                          <a:gd name="connsiteY7" fmla="*/ 20480 h 30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435" h="305435">
                            <a:moveTo>
                              <a:pt x="307276" y="307276"/>
                            </a:moveTo>
                            <a:lnTo>
                              <a:pt x="4816" y="307276"/>
                            </a:lnTo>
                            <a:lnTo>
                              <a:pt x="4816" y="4816"/>
                            </a:lnTo>
                            <a:lnTo>
                              <a:pt x="307276" y="4816"/>
                            </a:lnTo>
                            <a:close/>
                            <a:moveTo>
                              <a:pt x="20480" y="291613"/>
                            </a:moveTo>
                            <a:lnTo>
                              <a:pt x="291613" y="291613"/>
                            </a:lnTo>
                            <a:lnTo>
                              <a:pt x="291613" y="20480"/>
                            </a:lnTo>
                            <a:lnTo>
                              <a:pt x="20480" y="20480"/>
                            </a:lnTo>
                            <a:close/>
                          </a:path>
                        </a:pathLst>
                      </a:custGeom>
                      <a:grpFill/>
                      <a:ln w="7811" cap="flat">
                        <a:noFill/>
                        <a:prstDash val="solid"/>
                        <a:miter/>
                      </a:ln>
                    </p:spPr>
                    <p:txBody>
                      <a:bodyPr rtlCol="0" anchor="ctr"/>
                      <a:lstStyle/>
                      <a:p>
                        <a:pPr algn="ctr"/>
                        <a:endParaRPr lang="en-US" sz="2000"/>
                      </a:p>
                    </p:txBody>
                  </p:sp>
                  <p:sp>
                    <p:nvSpPr>
                      <p:cNvPr id="83" name="Freeform: Shape 82">
                        <a:extLst>
                          <a:ext uri="{FF2B5EF4-FFF2-40B4-BE49-F238E27FC236}">
                            <a16:creationId xmlns:a16="http://schemas.microsoft.com/office/drawing/2014/main" id="{8A86FDE0-1DEE-44AC-9CED-8AA8DB623781}"/>
                          </a:ext>
                        </a:extLst>
                      </p:cNvPr>
                      <p:cNvSpPr/>
                      <p:nvPr/>
                    </p:nvSpPr>
                    <p:spPr>
                      <a:xfrm>
                        <a:off x="3495774" y="4033513"/>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4" name="Freeform: Shape 83">
                        <a:extLst>
                          <a:ext uri="{FF2B5EF4-FFF2-40B4-BE49-F238E27FC236}">
                            <a16:creationId xmlns:a16="http://schemas.microsoft.com/office/drawing/2014/main" id="{A37CC7A7-C5F5-4780-85F0-98C6618D1A43}"/>
                          </a:ext>
                        </a:extLst>
                      </p:cNvPr>
                      <p:cNvSpPr/>
                      <p:nvPr/>
                    </p:nvSpPr>
                    <p:spPr>
                      <a:xfrm>
                        <a:off x="3544878" y="4033513"/>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5" name="Freeform: Shape 84">
                        <a:extLst>
                          <a:ext uri="{FF2B5EF4-FFF2-40B4-BE49-F238E27FC236}">
                            <a16:creationId xmlns:a16="http://schemas.microsoft.com/office/drawing/2014/main" id="{78119BDC-A45C-4D30-A2BD-3DDE72B002C3}"/>
                          </a:ext>
                        </a:extLst>
                      </p:cNvPr>
                      <p:cNvSpPr/>
                      <p:nvPr/>
                    </p:nvSpPr>
                    <p:spPr>
                      <a:xfrm>
                        <a:off x="3594061" y="4033513"/>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6" name="Freeform: Shape 85">
                        <a:extLst>
                          <a:ext uri="{FF2B5EF4-FFF2-40B4-BE49-F238E27FC236}">
                            <a16:creationId xmlns:a16="http://schemas.microsoft.com/office/drawing/2014/main" id="{A51AEBC0-A6D3-499A-A789-0F200957DE28}"/>
                          </a:ext>
                        </a:extLst>
                      </p:cNvPr>
                      <p:cNvSpPr/>
                      <p:nvPr/>
                    </p:nvSpPr>
                    <p:spPr>
                      <a:xfrm>
                        <a:off x="3643244" y="4033513"/>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7" name="Freeform: Shape 86">
                        <a:extLst>
                          <a:ext uri="{FF2B5EF4-FFF2-40B4-BE49-F238E27FC236}">
                            <a16:creationId xmlns:a16="http://schemas.microsoft.com/office/drawing/2014/main" id="{7986275D-F529-40A4-8015-562089F6805A}"/>
                          </a:ext>
                        </a:extLst>
                      </p:cNvPr>
                      <p:cNvSpPr/>
                      <p:nvPr/>
                    </p:nvSpPr>
                    <p:spPr>
                      <a:xfrm>
                        <a:off x="3692427" y="4033513"/>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8" name="Freeform: Shape 87">
                        <a:extLst>
                          <a:ext uri="{FF2B5EF4-FFF2-40B4-BE49-F238E27FC236}">
                            <a16:creationId xmlns:a16="http://schemas.microsoft.com/office/drawing/2014/main" id="{7EC32A6B-D704-4DC1-93B8-EC4638127E54}"/>
                          </a:ext>
                        </a:extLst>
                      </p:cNvPr>
                      <p:cNvSpPr/>
                      <p:nvPr/>
                    </p:nvSpPr>
                    <p:spPr>
                      <a:xfrm>
                        <a:off x="3495774" y="4364872"/>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9" name="Freeform: Shape 88">
                        <a:extLst>
                          <a:ext uri="{FF2B5EF4-FFF2-40B4-BE49-F238E27FC236}">
                            <a16:creationId xmlns:a16="http://schemas.microsoft.com/office/drawing/2014/main" id="{CF479EF1-2AD9-4BC3-82DF-D5D036479D34}"/>
                          </a:ext>
                        </a:extLst>
                      </p:cNvPr>
                      <p:cNvSpPr/>
                      <p:nvPr/>
                    </p:nvSpPr>
                    <p:spPr>
                      <a:xfrm>
                        <a:off x="3544878" y="4364872"/>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90" name="Freeform: Shape 89">
                        <a:extLst>
                          <a:ext uri="{FF2B5EF4-FFF2-40B4-BE49-F238E27FC236}">
                            <a16:creationId xmlns:a16="http://schemas.microsoft.com/office/drawing/2014/main" id="{D8A4AA16-6D50-4833-9BEB-3D7407545E6A}"/>
                          </a:ext>
                        </a:extLst>
                      </p:cNvPr>
                      <p:cNvSpPr/>
                      <p:nvPr/>
                    </p:nvSpPr>
                    <p:spPr>
                      <a:xfrm>
                        <a:off x="3594061" y="4364872"/>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91" name="Freeform: Shape 90">
                        <a:extLst>
                          <a:ext uri="{FF2B5EF4-FFF2-40B4-BE49-F238E27FC236}">
                            <a16:creationId xmlns:a16="http://schemas.microsoft.com/office/drawing/2014/main" id="{B8295F75-8F8D-47A3-8417-8643B62D6742}"/>
                          </a:ext>
                        </a:extLst>
                      </p:cNvPr>
                      <p:cNvSpPr/>
                      <p:nvPr/>
                    </p:nvSpPr>
                    <p:spPr>
                      <a:xfrm>
                        <a:off x="3643244" y="4364872"/>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92" name="Freeform: Shape 91">
                        <a:extLst>
                          <a:ext uri="{FF2B5EF4-FFF2-40B4-BE49-F238E27FC236}">
                            <a16:creationId xmlns:a16="http://schemas.microsoft.com/office/drawing/2014/main" id="{3D4AF4C9-D20E-4BEA-9800-6FF361643007}"/>
                          </a:ext>
                        </a:extLst>
                      </p:cNvPr>
                      <p:cNvSpPr/>
                      <p:nvPr/>
                    </p:nvSpPr>
                    <p:spPr>
                      <a:xfrm>
                        <a:off x="3692427" y="4364872"/>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93" name="Freeform: Shape 92">
                        <a:extLst>
                          <a:ext uri="{FF2B5EF4-FFF2-40B4-BE49-F238E27FC236}">
                            <a16:creationId xmlns:a16="http://schemas.microsoft.com/office/drawing/2014/main" id="{64D35F0C-B5C0-470A-BF79-6F0C847E5375}"/>
                          </a:ext>
                        </a:extLst>
                      </p:cNvPr>
                      <p:cNvSpPr/>
                      <p:nvPr/>
                    </p:nvSpPr>
                    <p:spPr>
                      <a:xfrm>
                        <a:off x="3747171" y="411535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4" name="Freeform: Shape 93">
                        <a:extLst>
                          <a:ext uri="{FF2B5EF4-FFF2-40B4-BE49-F238E27FC236}">
                            <a16:creationId xmlns:a16="http://schemas.microsoft.com/office/drawing/2014/main" id="{F721DA22-EA82-4FA7-B0E7-78E5CB020015}"/>
                          </a:ext>
                        </a:extLst>
                      </p:cNvPr>
                      <p:cNvSpPr/>
                      <p:nvPr/>
                    </p:nvSpPr>
                    <p:spPr>
                      <a:xfrm>
                        <a:off x="3747171" y="416445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5" name="Freeform: Shape 94">
                        <a:extLst>
                          <a:ext uri="{FF2B5EF4-FFF2-40B4-BE49-F238E27FC236}">
                            <a16:creationId xmlns:a16="http://schemas.microsoft.com/office/drawing/2014/main" id="{1FB8A629-B057-4CA1-B975-00070360137A}"/>
                          </a:ext>
                        </a:extLst>
                      </p:cNvPr>
                      <p:cNvSpPr/>
                      <p:nvPr/>
                    </p:nvSpPr>
                    <p:spPr>
                      <a:xfrm>
                        <a:off x="3747171" y="4213642"/>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6" name="Freeform: Shape 95">
                        <a:extLst>
                          <a:ext uri="{FF2B5EF4-FFF2-40B4-BE49-F238E27FC236}">
                            <a16:creationId xmlns:a16="http://schemas.microsoft.com/office/drawing/2014/main" id="{88C59E4F-CA74-4584-9D80-CCB624BA8FDE}"/>
                          </a:ext>
                        </a:extLst>
                      </p:cNvPr>
                      <p:cNvSpPr/>
                      <p:nvPr/>
                    </p:nvSpPr>
                    <p:spPr>
                      <a:xfrm>
                        <a:off x="3747171" y="4262825"/>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7" name="Freeform: Shape 96">
                        <a:extLst>
                          <a:ext uri="{FF2B5EF4-FFF2-40B4-BE49-F238E27FC236}">
                            <a16:creationId xmlns:a16="http://schemas.microsoft.com/office/drawing/2014/main" id="{668C2493-6233-4098-85C2-36FFA8037492}"/>
                          </a:ext>
                        </a:extLst>
                      </p:cNvPr>
                      <p:cNvSpPr/>
                      <p:nvPr/>
                    </p:nvSpPr>
                    <p:spPr>
                      <a:xfrm>
                        <a:off x="3747171" y="431192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8" name="Freeform: Shape 97">
                        <a:extLst>
                          <a:ext uri="{FF2B5EF4-FFF2-40B4-BE49-F238E27FC236}">
                            <a16:creationId xmlns:a16="http://schemas.microsoft.com/office/drawing/2014/main" id="{1EC19728-0929-4BCB-BF2A-7DBA13A7A7D4}"/>
                          </a:ext>
                        </a:extLst>
                      </p:cNvPr>
                      <p:cNvSpPr/>
                      <p:nvPr/>
                    </p:nvSpPr>
                    <p:spPr>
                      <a:xfrm>
                        <a:off x="3415812" y="411535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9" name="Freeform: Shape 98">
                        <a:extLst>
                          <a:ext uri="{FF2B5EF4-FFF2-40B4-BE49-F238E27FC236}">
                            <a16:creationId xmlns:a16="http://schemas.microsoft.com/office/drawing/2014/main" id="{B2A9EA75-8198-4DB8-AC80-1905CFD2CE9F}"/>
                          </a:ext>
                        </a:extLst>
                      </p:cNvPr>
                      <p:cNvSpPr/>
                      <p:nvPr/>
                    </p:nvSpPr>
                    <p:spPr>
                      <a:xfrm>
                        <a:off x="3415812" y="416445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00" name="Freeform: Shape 99">
                        <a:extLst>
                          <a:ext uri="{FF2B5EF4-FFF2-40B4-BE49-F238E27FC236}">
                            <a16:creationId xmlns:a16="http://schemas.microsoft.com/office/drawing/2014/main" id="{C421489B-FC5E-47D8-B1C8-89F1B3AA3279}"/>
                          </a:ext>
                        </a:extLst>
                      </p:cNvPr>
                      <p:cNvSpPr/>
                      <p:nvPr/>
                    </p:nvSpPr>
                    <p:spPr>
                      <a:xfrm>
                        <a:off x="3415812" y="4213642"/>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01" name="Freeform: Shape 100">
                        <a:extLst>
                          <a:ext uri="{FF2B5EF4-FFF2-40B4-BE49-F238E27FC236}">
                            <a16:creationId xmlns:a16="http://schemas.microsoft.com/office/drawing/2014/main" id="{4C104EE2-8018-4A64-B14C-45D4484F3CF2}"/>
                          </a:ext>
                        </a:extLst>
                      </p:cNvPr>
                      <p:cNvSpPr/>
                      <p:nvPr/>
                    </p:nvSpPr>
                    <p:spPr>
                      <a:xfrm>
                        <a:off x="3415812" y="4262825"/>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02" name="Freeform: Shape 101">
                        <a:extLst>
                          <a:ext uri="{FF2B5EF4-FFF2-40B4-BE49-F238E27FC236}">
                            <a16:creationId xmlns:a16="http://schemas.microsoft.com/office/drawing/2014/main" id="{5F97BE3B-F34A-4800-B908-F8913C3C5381}"/>
                          </a:ext>
                        </a:extLst>
                      </p:cNvPr>
                      <p:cNvSpPr/>
                      <p:nvPr/>
                    </p:nvSpPr>
                    <p:spPr>
                      <a:xfrm>
                        <a:off x="3415812" y="431192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grpSp>
              </p:grpSp>
              <p:grpSp>
                <p:nvGrpSpPr>
                  <p:cNvPr id="128" name="Group 127">
                    <a:extLst>
                      <a:ext uri="{FF2B5EF4-FFF2-40B4-BE49-F238E27FC236}">
                        <a16:creationId xmlns:a16="http://schemas.microsoft.com/office/drawing/2014/main" id="{69D81C2F-36CF-4110-B457-ED8B1B2E42C6}"/>
                      </a:ext>
                    </a:extLst>
                  </p:cNvPr>
                  <p:cNvGrpSpPr/>
                  <p:nvPr/>
                </p:nvGrpSpPr>
                <p:grpSpPr>
                  <a:xfrm>
                    <a:off x="2844481" y="4678802"/>
                    <a:ext cx="1528222" cy="785852"/>
                    <a:chOff x="2844481" y="4816686"/>
                    <a:chExt cx="1528222" cy="785852"/>
                  </a:xfrm>
                </p:grpSpPr>
                <p:sp>
                  <p:nvSpPr>
                    <p:cNvPr id="10" name="Rectangle 9">
                      <a:extLst>
                        <a:ext uri="{FF2B5EF4-FFF2-40B4-BE49-F238E27FC236}">
                          <a16:creationId xmlns:a16="http://schemas.microsoft.com/office/drawing/2014/main" id="{D6CD06AF-0A87-6149-8A0B-CA5F31C33EF9}"/>
                        </a:ext>
                      </a:extLst>
                    </p:cNvPr>
                    <p:cNvSpPr/>
                    <p:nvPr/>
                  </p:nvSpPr>
                  <p:spPr>
                    <a:xfrm>
                      <a:off x="2844481" y="4816686"/>
                      <a:ext cx="1528222" cy="78585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50" dirty="0">
                          <a:solidFill>
                            <a:schemeClr val="accent3"/>
                          </a:solidFill>
                        </a:rPr>
                        <a:t>Availability Zone 3</a:t>
                      </a:r>
                    </a:p>
                  </p:txBody>
                </p:sp>
                <p:grpSp>
                  <p:nvGrpSpPr>
                    <p:cNvPr id="103" name="Graphic 21">
                      <a:extLst>
                        <a:ext uri="{FF2B5EF4-FFF2-40B4-BE49-F238E27FC236}">
                          <a16:creationId xmlns:a16="http://schemas.microsoft.com/office/drawing/2014/main" id="{DB12B604-86FB-0745-BFBD-A0F7FD6C87BB}"/>
                        </a:ext>
                      </a:extLst>
                    </p:cNvPr>
                    <p:cNvGrpSpPr/>
                    <p:nvPr/>
                  </p:nvGrpSpPr>
                  <p:grpSpPr>
                    <a:xfrm>
                      <a:off x="3419418" y="5101681"/>
                      <a:ext cx="378349" cy="378349"/>
                      <a:chOff x="3415812" y="5101681"/>
                      <a:chExt cx="378349" cy="378349"/>
                    </a:xfrm>
                    <a:solidFill>
                      <a:schemeClr val="tx2"/>
                    </a:solidFill>
                  </p:grpSpPr>
                  <p:sp>
                    <p:nvSpPr>
                      <p:cNvPr id="105" name="Freeform: Shape 104">
                        <a:extLst>
                          <a:ext uri="{FF2B5EF4-FFF2-40B4-BE49-F238E27FC236}">
                            <a16:creationId xmlns:a16="http://schemas.microsoft.com/office/drawing/2014/main" id="{0B15AFCB-5CC0-453C-AE68-132A8BD6FC76}"/>
                          </a:ext>
                        </a:extLst>
                      </p:cNvPr>
                      <p:cNvSpPr/>
                      <p:nvPr/>
                    </p:nvSpPr>
                    <p:spPr>
                      <a:xfrm>
                        <a:off x="3452543" y="5138412"/>
                        <a:ext cx="305436" cy="305436"/>
                      </a:xfrm>
                      <a:custGeom>
                        <a:avLst/>
                        <a:gdLst>
                          <a:gd name="connsiteX0" fmla="*/ 307276 w 305435"/>
                          <a:gd name="connsiteY0" fmla="*/ 307276 h 305435"/>
                          <a:gd name="connsiteX1" fmla="*/ 4816 w 305435"/>
                          <a:gd name="connsiteY1" fmla="*/ 307276 h 305435"/>
                          <a:gd name="connsiteX2" fmla="*/ 4816 w 305435"/>
                          <a:gd name="connsiteY2" fmla="*/ 4816 h 305435"/>
                          <a:gd name="connsiteX3" fmla="*/ 307276 w 305435"/>
                          <a:gd name="connsiteY3" fmla="*/ 4816 h 305435"/>
                          <a:gd name="connsiteX4" fmla="*/ 20480 w 305435"/>
                          <a:gd name="connsiteY4" fmla="*/ 291613 h 305435"/>
                          <a:gd name="connsiteX5" fmla="*/ 291613 w 305435"/>
                          <a:gd name="connsiteY5" fmla="*/ 291613 h 305435"/>
                          <a:gd name="connsiteX6" fmla="*/ 291613 w 305435"/>
                          <a:gd name="connsiteY6" fmla="*/ 20480 h 305435"/>
                          <a:gd name="connsiteX7" fmla="*/ 20480 w 305435"/>
                          <a:gd name="connsiteY7" fmla="*/ 20480 h 30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435" h="305435">
                            <a:moveTo>
                              <a:pt x="307276" y="307276"/>
                            </a:moveTo>
                            <a:lnTo>
                              <a:pt x="4816" y="307276"/>
                            </a:lnTo>
                            <a:lnTo>
                              <a:pt x="4816" y="4816"/>
                            </a:lnTo>
                            <a:lnTo>
                              <a:pt x="307276" y="4816"/>
                            </a:lnTo>
                            <a:close/>
                            <a:moveTo>
                              <a:pt x="20480" y="291613"/>
                            </a:moveTo>
                            <a:lnTo>
                              <a:pt x="291613" y="291613"/>
                            </a:lnTo>
                            <a:lnTo>
                              <a:pt x="291613" y="20480"/>
                            </a:lnTo>
                            <a:lnTo>
                              <a:pt x="20480" y="20480"/>
                            </a:lnTo>
                            <a:close/>
                          </a:path>
                        </a:pathLst>
                      </a:custGeom>
                      <a:grpFill/>
                      <a:ln w="7811" cap="flat">
                        <a:noFill/>
                        <a:prstDash val="solid"/>
                        <a:miter/>
                      </a:ln>
                    </p:spPr>
                    <p:txBody>
                      <a:bodyPr rtlCol="0" anchor="ctr"/>
                      <a:lstStyle/>
                      <a:p>
                        <a:pPr algn="ctr"/>
                        <a:endParaRPr lang="en-US" sz="2000"/>
                      </a:p>
                    </p:txBody>
                  </p:sp>
                  <p:sp>
                    <p:nvSpPr>
                      <p:cNvPr id="106" name="Freeform: Shape 105">
                        <a:extLst>
                          <a:ext uri="{FF2B5EF4-FFF2-40B4-BE49-F238E27FC236}">
                            <a16:creationId xmlns:a16="http://schemas.microsoft.com/office/drawing/2014/main" id="{EAE08AC8-4526-442F-86E1-E46D3CC56741}"/>
                          </a:ext>
                        </a:extLst>
                      </p:cNvPr>
                      <p:cNvSpPr/>
                      <p:nvPr/>
                    </p:nvSpPr>
                    <p:spPr>
                      <a:xfrm>
                        <a:off x="3495774" y="5101681"/>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07" name="Freeform: Shape 106">
                        <a:extLst>
                          <a:ext uri="{FF2B5EF4-FFF2-40B4-BE49-F238E27FC236}">
                            <a16:creationId xmlns:a16="http://schemas.microsoft.com/office/drawing/2014/main" id="{6DD19B39-94D9-4147-977C-04FDBF4F22AC}"/>
                          </a:ext>
                        </a:extLst>
                      </p:cNvPr>
                      <p:cNvSpPr/>
                      <p:nvPr/>
                    </p:nvSpPr>
                    <p:spPr>
                      <a:xfrm>
                        <a:off x="3544878" y="5101681"/>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08" name="Freeform: Shape 107">
                        <a:extLst>
                          <a:ext uri="{FF2B5EF4-FFF2-40B4-BE49-F238E27FC236}">
                            <a16:creationId xmlns:a16="http://schemas.microsoft.com/office/drawing/2014/main" id="{484F4F48-825D-4CE2-AE99-C0FB516319A4}"/>
                          </a:ext>
                        </a:extLst>
                      </p:cNvPr>
                      <p:cNvSpPr/>
                      <p:nvPr/>
                    </p:nvSpPr>
                    <p:spPr>
                      <a:xfrm>
                        <a:off x="3594061" y="5101681"/>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09" name="Freeform: Shape 108">
                        <a:extLst>
                          <a:ext uri="{FF2B5EF4-FFF2-40B4-BE49-F238E27FC236}">
                            <a16:creationId xmlns:a16="http://schemas.microsoft.com/office/drawing/2014/main" id="{3F3C1641-8696-435F-A891-92BD8B53A43F}"/>
                          </a:ext>
                        </a:extLst>
                      </p:cNvPr>
                      <p:cNvSpPr/>
                      <p:nvPr/>
                    </p:nvSpPr>
                    <p:spPr>
                      <a:xfrm>
                        <a:off x="3643244" y="5101681"/>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10" name="Freeform: Shape 109">
                        <a:extLst>
                          <a:ext uri="{FF2B5EF4-FFF2-40B4-BE49-F238E27FC236}">
                            <a16:creationId xmlns:a16="http://schemas.microsoft.com/office/drawing/2014/main" id="{861A2F56-5C8B-4426-A1C3-5538F977ADDE}"/>
                          </a:ext>
                        </a:extLst>
                      </p:cNvPr>
                      <p:cNvSpPr/>
                      <p:nvPr/>
                    </p:nvSpPr>
                    <p:spPr>
                      <a:xfrm>
                        <a:off x="3692427" y="5101681"/>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11" name="Freeform: Shape 110">
                        <a:extLst>
                          <a:ext uri="{FF2B5EF4-FFF2-40B4-BE49-F238E27FC236}">
                            <a16:creationId xmlns:a16="http://schemas.microsoft.com/office/drawing/2014/main" id="{5328341B-1716-492A-8E3C-C7608F5A8407}"/>
                          </a:ext>
                        </a:extLst>
                      </p:cNvPr>
                      <p:cNvSpPr/>
                      <p:nvPr/>
                    </p:nvSpPr>
                    <p:spPr>
                      <a:xfrm>
                        <a:off x="3495774" y="5433040"/>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12" name="Freeform: Shape 111">
                        <a:extLst>
                          <a:ext uri="{FF2B5EF4-FFF2-40B4-BE49-F238E27FC236}">
                            <a16:creationId xmlns:a16="http://schemas.microsoft.com/office/drawing/2014/main" id="{51D04B6F-6BF5-48E6-949A-515B55EAF441}"/>
                          </a:ext>
                        </a:extLst>
                      </p:cNvPr>
                      <p:cNvSpPr/>
                      <p:nvPr/>
                    </p:nvSpPr>
                    <p:spPr>
                      <a:xfrm>
                        <a:off x="3544878" y="5433040"/>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13" name="Freeform: Shape 112">
                        <a:extLst>
                          <a:ext uri="{FF2B5EF4-FFF2-40B4-BE49-F238E27FC236}">
                            <a16:creationId xmlns:a16="http://schemas.microsoft.com/office/drawing/2014/main" id="{7389DBFE-D77E-4321-BCAB-54F7AB0A4A35}"/>
                          </a:ext>
                        </a:extLst>
                      </p:cNvPr>
                      <p:cNvSpPr/>
                      <p:nvPr/>
                    </p:nvSpPr>
                    <p:spPr>
                      <a:xfrm>
                        <a:off x="3594061" y="5433040"/>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14" name="Freeform: Shape 113">
                        <a:extLst>
                          <a:ext uri="{FF2B5EF4-FFF2-40B4-BE49-F238E27FC236}">
                            <a16:creationId xmlns:a16="http://schemas.microsoft.com/office/drawing/2014/main" id="{344FBF9B-8C97-488B-92E5-191D5B6DF0C2}"/>
                          </a:ext>
                        </a:extLst>
                      </p:cNvPr>
                      <p:cNvSpPr/>
                      <p:nvPr/>
                    </p:nvSpPr>
                    <p:spPr>
                      <a:xfrm>
                        <a:off x="3643244" y="5433040"/>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15" name="Freeform: Shape 114">
                        <a:extLst>
                          <a:ext uri="{FF2B5EF4-FFF2-40B4-BE49-F238E27FC236}">
                            <a16:creationId xmlns:a16="http://schemas.microsoft.com/office/drawing/2014/main" id="{AD5D49F3-BF87-4E13-A740-1B7BA31DAE13}"/>
                          </a:ext>
                        </a:extLst>
                      </p:cNvPr>
                      <p:cNvSpPr/>
                      <p:nvPr/>
                    </p:nvSpPr>
                    <p:spPr>
                      <a:xfrm>
                        <a:off x="3692427" y="5433040"/>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16" name="Freeform: Shape 115">
                        <a:extLst>
                          <a:ext uri="{FF2B5EF4-FFF2-40B4-BE49-F238E27FC236}">
                            <a16:creationId xmlns:a16="http://schemas.microsoft.com/office/drawing/2014/main" id="{E2A52B8D-2C63-4E42-BFFD-55C1E29452AF}"/>
                          </a:ext>
                        </a:extLst>
                      </p:cNvPr>
                      <p:cNvSpPr/>
                      <p:nvPr/>
                    </p:nvSpPr>
                    <p:spPr>
                      <a:xfrm>
                        <a:off x="3747171" y="5183522"/>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17" name="Freeform: Shape 116">
                        <a:extLst>
                          <a:ext uri="{FF2B5EF4-FFF2-40B4-BE49-F238E27FC236}">
                            <a16:creationId xmlns:a16="http://schemas.microsoft.com/office/drawing/2014/main" id="{52261B4F-B261-4B97-A44B-01F280CD6865}"/>
                          </a:ext>
                        </a:extLst>
                      </p:cNvPr>
                      <p:cNvSpPr/>
                      <p:nvPr/>
                    </p:nvSpPr>
                    <p:spPr>
                      <a:xfrm>
                        <a:off x="3747171" y="523262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18" name="Freeform: Shape 117">
                        <a:extLst>
                          <a:ext uri="{FF2B5EF4-FFF2-40B4-BE49-F238E27FC236}">
                            <a16:creationId xmlns:a16="http://schemas.microsoft.com/office/drawing/2014/main" id="{A72A6D24-036E-4B37-96A7-421E4B249AA7}"/>
                          </a:ext>
                        </a:extLst>
                      </p:cNvPr>
                      <p:cNvSpPr/>
                      <p:nvPr/>
                    </p:nvSpPr>
                    <p:spPr>
                      <a:xfrm>
                        <a:off x="3747171" y="5281810"/>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19" name="Freeform: Shape 118">
                        <a:extLst>
                          <a:ext uri="{FF2B5EF4-FFF2-40B4-BE49-F238E27FC236}">
                            <a16:creationId xmlns:a16="http://schemas.microsoft.com/office/drawing/2014/main" id="{D469B38D-D96E-4CD3-94BA-83A4C2BAB035}"/>
                          </a:ext>
                        </a:extLst>
                      </p:cNvPr>
                      <p:cNvSpPr/>
                      <p:nvPr/>
                    </p:nvSpPr>
                    <p:spPr>
                      <a:xfrm>
                        <a:off x="3747171" y="5330993"/>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20" name="Freeform: Shape 119">
                        <a:extLst>
                          <a:ext uri="{FF2B5EF4-FFF2-40B4-BE49-F238E27FC236}">
                            <a16:creationId xmlns:a16="http://schemas.microsoft.com/office/drawing/2014/main" id="{23E9A4F5-3CED-407E-820B-9C07375DFBBC}"/>
                          </a:ext>
                        </a:extLst>
                      </p:cNvPr>
                      <p:cNvSpPr/>
                      <p:nvPr/>
                    </p:nvSpPr>
                    <p:spPr>
                      <a:xfrm>
                        <a:off x="3747171" y="538009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21" name="Freeform: Shape 120">
                        <a:extLst>
                          <a:ext uri="{FF2B5EF4-FFF2-40B4-BE49-F238E27FC236}">
                            <a16:creationId xmlns:a16="http://schemas.microsoft.com/office/drawing/2014/main" id="{7B03DC87-E245-4C2C-ADC5-84CD0D8FA3C3}"/>
                          </a:ext>
                        </a:extLst>
                      </p:cNvPr>
                      <p:cNvSpPr/>
                      <p:nvPr/>
                    </p:nvSpPr>
                    <p:spPr>
                      <a:xfrm>
                        <a:off x="3415812" y="5183522"/>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22" name="Freeform: Shape 121">
                        <a:extLst>
                          <a:ext uri="{FF2B5EF4-FFF2-40B4-BE49-F238E27FC236}">
                            <a16:creationId xmlns:a16="http://schemas.microsoft.com/office/drawing/2014/main" id="{15766931-3158-4BE8-8770-4A47ACBDDDA1}"/>
                          </a:ext>
                        </a:extLst>
                      </p:cNvPr>
                      <p:cNvSpPr/>
                      <p:nvPr/>
                    </p:nvSpPr>
                    <p:spPr>
                      <a:xfrm>
                        <a:off x="3415812" y="523262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23" name="Freeform: Shape 122">
                        <a:extLst>
                          <a:ext uri="{FF2B5EF4-FFF2-40B4-BE49-F238E27FC236}">
                            <a16:creationId xmlns:a16="http://schemas.microsoft.com/office/drawing/2014/main" id="{2A2D283D-D4F5-4C88-9E7D-F47ECB72E9FD}"/>
                          </a:ext>
                        </a:extLst>
                      </p:cNvPr>
                      <p:cNvSpPr/>
                      <p:nvPr/>
                    </p:nvSpPr>
                    <p:spPr>
                      <a:xfrm>
                        <a:off x="3415812" y="5281810"/>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24" name="Freeform: Shape 123">
                        <a:extLst>
                          <a:ext uri="{FF2B5EF4-FFF2-40B4-BE49-F238E27FC236}">
                            <a16:creationId xmlns:a16="http://schemas.microsoft.com/office/drawing/2014/main" id="{0577BB99-8C46-4A7F-92B5-74E3156F90C6}"/>
                          </a:ext>
                        </a:extLst>
                      </p:cNvPr>
                      <p:cNvSpPr/>
                      <p:nvPr/>
                    </p:nvSpPr>
                    <p:spPr>
                      <a:xfrm>
                        <a:off x="3415812" y="5330993"/>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25" name="Freeform: Shape 124">
                        <a:extLst>
                          <a:ext uri="{FF2B5EF4-FFF2-40B4-BE49-F238E27FC236}">
                            <a16:creationId xmlns:a16="http://schemas.microsoft.com/office/drawing/2014/main" id="{DB62D24A-A835-4B6B-9105-AC040C10485B}"/>
                          </a:ext>
                        </a:extLst>
                      </p:cNvPr>
                      <p:cNvSpPr/>
                      <p:nvPr/>
                    </p:nvSpPr>
                    <p:spPr>
                      <a:xfrm>
                        <a:off x="3415812" y="538009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grpSp>
              </p:grpSp>
            </p:grpSp>
          </p:grpSp>
        </p:grpSp>
        <p:cxnSp>
          <p:nvCxnSpPr>
            <p:cNvPr id="133" name="Straight Arrow Connector 132">
              <a:extLst>
                <a:ext uri="{FF2B5EF4-FFF2-40B4-BE49-F238E27FC236}">
                  <a16:creationId xmlns:a16="http://schemas.microsoft.com/office/drawing/2014/main" id="{07B9C370-E87E-42D9-B520-EDA991EA3808}"/>
                </a:ext>
              </a:extLst>
            </p:cNvPr>
            <p:cNvCxnSpPr>
              <a:stCxn id="11" idx="1"/>
              <a:endCxn id="8" idx="3"/>
            </p:cNvCxnSpPr>
            <p:nvPr/>
          </p:nvCxnSpPr>
          <p:spPr>
            <a:xfrm flipH="1" flipV="1">
              <a:off x="4372703" y="3226763"/>
              <a:ext cx="1430173" cy="734323"/>
            </a:xfrm>
            <a:prstGeom prst="straightConnector1">
              <a:avLst/>
            </a:prstGeom>
            <a:ln w="19050" cap="rnd">
              <a:solidFill>
                <a:schemeClr val="accent3"/>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FDCFE578-9584-4EF5-9A4E-99132BF4DDA7}"/>
                </a:ext>
              </a:extLst>
            </p:cNvPr>
            <p:cNvCxnSpPr>
              <a:stCxn id="9" idx="3"/>
              <a:endCxn id="11" idx="1"/>
            </p:cNvCxnSpPr>
            <p:nvPr/>
          </p:nvCxnSpPr>
          <p:spPr>
            <a:xfrm flipV="1">
              <a:off x="4372703" y="3961086"/>
              <a:ext cx="1430173" cy="203924"/>
            </a:xfrm>
            <a:prstGeom prst="straightConnector1">
              <a:avLst/>
            </a:prstGeom>
            <a:ln w="19050" cap="rnd">
              <a:solidFill>
                <a:schemeClr val="accent3"/>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99BB540-6D82-4F24-84C7-DAFB5C3FDB50}"/>
                </a:ext>
              </a:extLst>
            </p:cNvPr>
            <p:cNvCxnSpPr>
              <a:stCxn id="10" idx="3"/>
              <a:endCxn id="11" idx="1"/>
            </p:cNvCxnSpPr>
            <p:nvPr/>
          </p:nvCxnSpPr>
          <p:spPr>
            <a:xfrm flipV="1">
              <a:off x="4372703" y="3961086"/>
              <a:ext cx="1430173" cy="1142171"/>
            </a:xfrm>
            <a:prstGeom prst="straightConnector1">
              <a:avLst/>
            </a:prstGeom>
            <a:ln w="19050" cap="rnd">
              <a:solidFill>
                <a:schemeClr val="accent3"/>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9" name="Slide Number Placeholder 1">
            <a:extLst>
              <a:ext uri="{FF2B5EF4-FFF2-40B4-BE49-F238E27FC236}">
                <a16:creationId xmlns:a16="http://schemas.microsoft.com/office/drawing/2014/main" id="{B7BBA17D-E2E5-4AEA-BC76-8AD16482D08F}"/>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mtClean="0">
                <a:solidFill>
                  <a:srgbClr val="FFFFFF"/>
                </a:solidFill>
                <a:latin typeface="Amazon Ember"/>
              </a:rPr>
              <a:pPr algn="r" defTabSz="914400">
                <a:defRPr/>
              </a:pPr>
              <a:t>72</a:t>
            </a:fld>
            <a:endParaRPr lang="en-US" dirty="0">
              <a:solidFill>
                <a:srgbClr val="FFFFFF"/>
              </a:solidFill>
              <a:latin typeface="Amazon Ember"/>
            </a:endParaRPr>
          </a:p>
        </p:txBody>
      </p:sp>
    </p:spTree>
    <p:extLst>
      <p:ext uri="{BB962C8B-B14F-4D97-AF65-F5344CB8AC3E}">
        <p14:creationId xmlns:p14="http://schemas.microsoft.com/office/powerpoint/2010/main" val="293375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1AC647-B4B9-9B40-A341-11BE6DB71D55}"/>
              </a:ext>
            </a:extLst>
          </p:cNvPr>
          <p:cNvSpPr>
            <a:spLocks noGrp="1"/>
          </p:cNvSpPr>
          <p:nvPr>
            <p:ph type="title"/>
          </p:nvPr>
        </p:nvSpPr>
        <p:spPr/>
        <p:txBody>
          <a:bodyPr/>
          <a:lstStyle/>
          <a:p>
            <a:r>
              <a:rPr lang="en-US"/>
              <a:t>Amazon SageMaker Deployment</a:t>
            </a:r>
            <a:endParaRPr lang="en-US" dirty="0"/>
          </a:p>
        </p:txBody>
      </p:sp>
      <p:sp>
        <p:nvSpPr>
          <p:cNvPr id="2" name="Text Placeholder 1">
            <a:extLst>
              <a:ext uri="{FF2B5EF4-FFF2-40B4-BE49-F238E27FC236}">
                <a16:creationId xmlns:a16="http://schemas.microsoft.com/office/drawing/2014/main" id="{36569ED3-7919-4C66-8D66-B4A0D5197F7A}"/>
              </a:ext>
            </a:extLst>
          </p:cNvPr>
          <p:cNvSpPr>
            <a:spLocks noGrp="1"/>
          </p:cNvSpPr>
          <p:nvPr>
            <p:ph type="body" sz="quarter" idx="10"/>
          </p:nvPr>
        </p:nvSpPr>
        <p:spPr/>
        <p:txBody>
          <a:bodyPr/>
          <a:lstStyle/>
          <a:p>
            <a:r>
              <a:rPr lang="en-US" dirty="0" err="1">
                <a:solidFill>
                  <a:schemeClr val="accent1"/>
                </a:solidFill>
              </a:rPr>
              <a:t>SageMaker</a:t>
            </a:r>
            <a:r>
              <a:rPr lang="en-US" dirty="0">
                <a:solidFill>
                  <a:schemeClr val="accent1"/>
                </a:solidFill>
              </a:rPr>
              <a:t> Endpoints (Public API)</a:t>
            </a:r>
          </a:p>
        </p:txBody>
      </p:sp>
      <p:grpSp>
        <p:nvGrpSpPr>
          <p:cNvPr id="155" name="Group 154">
            <a:extLst>
              <a:ext uri="{FF2B5EF4-FFF2-40B4-BE49-F238E27FC236}">
                <a16:creationId xmlns:a16="http://schemas.microsoft.com/office/drawing/2014/main" id="{40D53659-59E6-4AF2-A55D-9D0E6190B6FA}"/>
              </a:ext>
            </a:extLst>
          </p:cNvPr>
          <p:cNvGrpSpPr/>
          <p:nvPr/>
        </p:nvGrpSpPr>
        <p:grpSpPr>
          <a:xfrm>
            <a:off x="583314" y="1550442"/>
            <a:ext cx="11025373" cy="4448343"/>
            <a:chOff x="334752" y="1550442"/>
            <a:chExt cx="11025373" cy="4448343"/>
          </a:xfrm>
        </p:grpSpPr>
        <p:grpSp>
          <p:nvGrpSpPr>
            <p:cNvPr id="148" name="Group 147">
              <a:extLst>
                <a:ext uri="{FF2B5EF4-FFF2-40B4-BE49-F238E27FC236}">
                  <a16:creationId xmlns:a16="http://schemas.microsoft.com/office/drawing/2014/main" id="{AF40EF2F-AD50-4EAC-8887-3E8DBBE5D935}"/>
                </a:ext>
              </a:extLst>
            </p:cNvPr>
            <p:cNvGrpSpPr/>
            <p:nvPr/>
          </p:nvGrpSpPr>
          <p:grpSpPr>
            <a:xfrm>
              <a:off x="8769642" y="3837166"/>
              <a:ext cx="2030164" cy="1320021"/>
              <a:chOff x="8683032" y="3356635"/>
              <a:chExt cx="2526448" cy="1642709"/>
            </a:xfrm>
          </p:grpSpPr>
          <p:sp>
            <p:nvSpPr>
              <p:cNvPr id="15" name="TextBox 14">
                <a:extLst>
                  <a:ext uri="{FF2B5EF4-FFF2-40B4-BE49-F238E27FC236}">
                    <a16:creationId xmlns:a16="http://schemas.microsoft.com/office/drawing/2014/main" id="{99C998B8-3F2C-9A40-9D9B-CE474319327F}"/>
                  </a:ext>
                </a:extLst>
              </p:cNvPr>
              <p:cNvSpPr txBox="1"/>
              <p:nvPr/>
            </p:nvSpPr>
            <p:spPr>
              <a:xfrm>
                <a:off x="8683032" y="4271617"/>
                <a:ext cx="2526448" cy="727727"/>
              </a:xfrm>
              <a:prstGeom prst="rect">
                <a:avLst/>
              </a:prstGeom>
              <a:noFill/>
            </p:spPr>
            <p:txBody>
              <a:bodyPr wrap="square" rtlCol="0">
                <a:spAutoFit/>
              </a:bodyPr>
              <a:lstStyle/>
              <a:p>
                <a:pPr algn="ctr"/>
                <a:r>
                  <a:rPr lang="en-US" sz="1600" dirty="0"/>
                  <a:t>Amazon </a:t>
                </a:r>
              </a:p>
              <a:p>
                <a:pPr algn="ctr"/>
                <a:r>
                  <a:rPr lang="en-US" sz="1600" dirty="0"/>
                  <a:t>API Gateway</a:t>
                </a:r>
              </a:p>
            </p:txBody>
          </p:sp>
          <p:pic>
            <p:nvPicPr>
              <p:cNvPr id="16" name="Graphic 15">
                <a:extLst>
                  <a:ext uri="{FF2B5EF4-FFF2-40B4-BE49-F238E27FC236}">
                    <a16:creationId xmlns:a16="http://schemas.microsoft.com/office/drawing/2014/main" id="{13245FDA-96F3-E741-B8FD-4D656A2742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7084" y="3356635"/>
                <a:ext cx="838344" cy="838344"/>
              </a:xfrm>
              <a:prstGeom prst="rect">
                <a:avLst/>
              </a:prstGeom>
            </p:spPr>
          </p:pic>
        </p:grpSp>
        <p:grpSp>
          <p:nvGrpSpPr>
            <p:cNvPr id="36" name="Group 35">
              <a:extLst>
                <a:ext uri="{FF2B5EF4-FFF2-40B4-BE49-F238E27FC236}">
                  <a16:creationId xmlns:a16="http://schemas.microsoft.com/office/drawing/2014/main" id="{C9781A1F-DA00-4E75-AF60-C0CA9DC6BF50}"/>
                </a:ext>
              </a:extLst>
            </p:cNvPr>
            <p:cNvGrpSpPr/>
            <p:nvPr/>
          </p:nvGrpSpPr>
          <p:grpSpPr>
            <a:xfrm>
              <a:off x="3491307" y="3845427"/>
              <a:ext cx="1865866" cy="1365717"/>
              <a:chOff x="3596270" y="3098066"/>
              <a:chExt cx="2038292" cy="1491927"/>
            </a:xfrm>
          </p:grpSpPr>
          <p:pic>
            <p:nvPicPr>
              <p:cNvPr id="141" name="Graphic 140">
                <a:extLst>
                  <a:ext uri="{FF2B5EF4-FFF2-40B4-BE49-F238E27FC236}">
                    <a16:creationId xmlns:a16="http://schemas.microsoft.com/office/drawing/2014/main" id="{DF91E6E5-AC73-41B9-A072-74C5E1BF72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0415" y="3098066"/>
                <a:ext cx="750000" cy="750000"/>
              </a:xfrm>
              <a:prstGeom prst="rect">
                <a:avLst/>
              </a:prstGeom>
            </p:spPr>
          </p:pic>
          <p:sp>
            <p:nvSpPr>
              <p:cNvPr id="142" name="TextBox 141">
                <a:extLst>
                  <a:ext uri="{FF2B5EF4-FFF2-40B4-BE49-F238E27FC236}">
                    <a16:creationId xmlns:a16="http://schemas.microsoft.com/office/drawing/2014/main" id="{09484C55-3546-48D3-A9B1-C457B3A8B637}"/>
                  </a:ext>
                </a:extLst>
              </p:cNvPr>
              <p:cNvSpPr txBox="1"/>
              <p:nvPr/>
            </p:nvSpPr>
            <p:spPr>
              <a:xfrm>
                <a:off x="3596270" y="3951177"/>
                <a:ext cx="2038292" cy="638816"/>
              </a:xfrm>
              <a:prstGeom prst="rect">
                <a:avLst/>
              </a:prstGeom>
              <a:noFill/>
            </p:spPr>
            <p:txBody>
              <a:bodyPr wrap="square" rtlCol="0">
                <a:spAutoFit/>
              </a:bodyPr>
              <a:lstStyle/>
              <a:p>
                <a:pPr algn="ctr"/>
                <a:r>
                  <a:rPr lang="en-US" sz="1600" dirty="0"/>
                  <a:t>Elastic</a:t>
                </a:r>
              </a:p>
              <a:p>
                <a:pPr algn="ctr"/>
                <a:r>
                  <a:rPr lang="en-US" sz="1600" dirty="0"/>
                  <a:t> Load Balancing</a:t>
                </a:r>
              </a:p>
            </p:txBody>
          </p:sp>
        </p:grpSp>
        <p:grpSp>
          <p:nvGrpSpPr>
            <p:cNvPr id="37" name="Group 36">
              <a:extLst>
                <a:ext uri="{FF2B5EF4-FFF2-40B4-BE49-F238E27FC236}">
                  <a16:creationId xmlns:a16="http://schemas.microsoft.com/office/drawing/2014/main" id="{8766676F-15A8-4905-9047-4B56C8FA09DC}"/>
                </a:ext>
              </a:extLst>
            </p:cNvPr>
            <p:cNvGrpSpPr/>
            <p:nvPr/>
          </p:nvGrpSpPr>
          <p:grpSpPr>
            <a:xfrm>
              <a:off x="10541789" y="3822820"/>
              <a:ext cx="818336" cy="1062684"/>
              <a:chOff x="9089786" y="3098066"/>
              <a:chExt cx="893958" cy="1160888"/>
            </a:xfrm>
          </p:grpSpPr>
          <p:pic>
            <p:nvPicPr>
              <p:cNvPr id="139" name="Graphic 138">
                <a:extLst>
                  <a:ext uri="{FF2B5EF4-FFF2-40B4-BE49-F238E27FC236}">
                    <a16:creationId xmlns:a16="http://schemas.microsoft.com/office/drawing/2014/main" id="{69C08BA8-4462-4A9D-B16A-E235ACC196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61765" y="3098066"/>
                <a:ext cx="750000" cy="750000"/>
              </a:xfrm>
              <a:prstGeom prst="rect">
                <a:avLst/>
              </a:prstGeom>
            </p:spPr>
          </p:pic>
          <p:sp>
            <p:nvSpPr>
              <p:cNvPr id="140" name="TextBox 139">
                <a:extLst>
                  <a:ext uri="{FF2B5EF4-FFF2-40B4-BE49-F238E27FC236}">
                    <a16:creationId xmlns:a16="http://schemas.microsoft.com/office/drawing/2014/main" id="{C02AEDF3-A347-4478-9DC3-2698F46D422B}"/>
                  </a:ext>
                </a:extLst>
              </p:cNvPr>
              <p:cNvSpPr txBox="1"/>
              <p:nvPr/>
            </p:nvSpPr>
            <p:spPr>
              <a:xfrm>
                <a:off x="9089786" y="3951177"/>
                <a:ext cx="893958" cy="307777"/>
              </a:xfrm>
              <a:prstGeom prst="rect">
                <a:avLst/>
              </a:prstGeom>
              <a:noFill/>
            </p:spPr>
            <p:txBody>
              <a:bodyPr wrap="square" rtlCol="0">
                <a:spAutoFit/>
              </a:bodyPr>
              <a:lstStyle>
                <a:defPPr>
                  <a:defRPr lang="en-US"/>
                </a:defPPr>
                <a:lvl1pPr algn="ctr">
                  <a:defRPr sz="1400"/>
                </a:lvl1pPr>
              </a:lstStyle>
              <a:p>
                <a:r>
                  <a:rPr lang="en-US" sz="1600" dirty="0"/>
                  <a:t>Client</a:t>
                </a:r>
              </a:p>
            </p:txBody>
          </p:sp>
        </p:grpSp>
        <p:sp>
          <p:nvSpPr>
            <p:cNvPr id="38" name="TextBox 37">
              <a:extLst>
                <a:ext uri="{FF2B5EF4-FFF2-40B4-BE49-F238E27FC236}">
                  <a16:creationId xmlns:a16="http://schemas.microsoft.com/office/drawing/2014/main" id="{B0ED3EEE-82F7-483A-B320-2219212B220E}"/>
                </a:ext>
              </a:extLst>
            </p:cNvPr>
            <p:cNvSpPr txBox="1"/>
            <p:nvPr/>
          </p:nvSpPr>
          <p:spPr>
            <a:xfrm>
              <a:off x="2809245" y="1550442"/>
              <a:ext cx="2073003" cy="630942"/>
            </a:xfrm>
            <a:prstGeom prst="rect">
              <a:avLst/>
            </a:prstGeom>
            <a:noFill/>
          </p:spPr>
          <p:txBody>
            <a:bodyPr wrap="none" rtlCol="0" anchor="b">
              <a:spAutoFit/>
            </a:bodyPr>
            <a:lstStyle/>
            <a:p>
              <a:r>
                <a:rPr lang="en-NL" sz="14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Deployment / Hosting</a:t>
              </a:r>
            </a:p>
            <a:p>
              <a:r>
                <a:rPr lang="en-NL" sz="1050" dirty="0">
                  <a:latin typeface="Amazon Ember" panose="020B0603020204020204" pitchFamily="34" charset="0"/>
                  <a:ea typeface="Amazon Ember" panose="020B0603020204020204" pitchFamily="34" charset="0"/>
                  <a:cs typeface="Amazon Ember" panose="020B0603020204020204" pitchFamily="34" charset="0"/>
                </a:rPr>
                <a:t>Amazon SageMaker ML</a:t>
              </a:r>
            </a:p>
            <a:p>
              <a:r>
                <a:rPr lang="en-NL" sz="1050" dirty="0">
                  <a:latin typeface="Amazon Ember" panose="020B0603020204020204" pitchFamily="34" charset="0"/>
                  <a:ea typeface="Amazon Ember" panose="020B0603020204020204" pitchFamily="34" charset="0"/>
                  <a:cs typeface="Amazon Ember" panose="020B0603020204020204" pitchFamily="34" charset="0"/>
                </a:rPr>
                <a:t>Compute Instances </a:t>
              </a:r>
            </a:p>
          </p:txBody>
        </p:sp>
        <p:cxnSp>
          <p:nvCxnSpPr>
            <p:cNvPr id="39" name="Straight Arrow Connector 38">
              <a:extLst>
                <a:ext uri="{FF2B5EF4-FFF2-40B4-BE49-F238E27FC236}">
                  <a16:creationId xmlns:a16="http://schemas.microsoft.com/office/drawing/2014/main" id="{90B4DEA7-18C1-4766-B55D-BB39393838FE}"/>
                </a:ext>
              </a:extLst>
            </p:cNvPr>
            <p:cNvCxnSpPr>
              <a:cxnSpLocks/>
              <a:stCxn id="141" idx="3"/>
              <a:endCxn id="132" idx="1"/>
            </p:cNvCxnSpPr>
            <p:nvPr/>
          </p:nvCxnSpPr>
          <p:spPr>
            <a:xfrm>
              <a:off x="4767517" y="4188704"/>
              <a:ext cx="805295" cy="13244"/>
            </a:xfrm>
            <a:prstGeom prst="straightConnector1">
              <a:avLst/>
            </a:prstGeom>
            <a:ln>
              <a:solidFill>
                <a:schemeClr val="tx1"/>
              </a:solidFill>
              <a:headEnd type="triangle"/>
              <a:tailEnd type="triangle"/>
            </a:ln>
          </p:spPr>
          <p:style>
            <a:lnRef idx="3">
              <a:schemeClr val="accent2"/>
            </a:lnRef>
            <a:fillRef idx="0">
              <a:schemeClr val="accent2"/>
            </a:fillRef>
            <a:effectRef idx="2">
              <a:schemeClr val="accent2"/>
            </a:effectRef>
            <a:fontRef idx="minor">
              <a:schemeClr val="tx1"/>
            </a:fontRef>
          </p:style>
        </p:cxnSp>
        <p:grpSp>
          <p:nvGrpSpPr>
            <p:cNvPr id="40" name="Group 39">
              <a:extLst>
                <a:ext uri="{FF2B5EF4-FFF2-40B4-BE49-F238E27FC236}">
                  <a16:creationId xmlns:a16="http://schemas.microsoft.com/office/drawing/2014/main" id="{FB2555D7-3760-408F-B125-2C4D93440AB5}"/>
                </a:ext>
              </a:extLst>
            </p:cNvPr>
            <p:cNvGrpSpPr/>
            <p:nvPr/>
          </p:nvGrpSpPr>
          <p:grpSpPr>
            <a:xfrm>
              <a:off x="6641435" y="3619324"/>
              <a:ext cx="1235798" cy="1221156"/>
              <a:chOff x="7305825" y="2782553"/>
              <a:chExt cx="1350000" cy="1334005"/>
            </a:xfrm>
          </p:grpSpPr>
          <p:sp>
            <p:nvSpPr>
              <p:cNvPr id="135" name="Right Arrow 26">
                <a:extLst>
                  <a:ext uri="{FF2B5EF4-FFF2-40B4-BE49-F238E27FC236}">
                    <a16:creationId xmlns:a16="http://schemas.microsoft.com/office/drawing/2014/main" id="{4C2AABF2-4B68-453F-AE79-03796CD35A59}"/>
                  </a:ext>
                </a:extLst>
              </p:cNvPr>
              <p:cNvSpPr/>
              <p:nvPr/>
            </p:nvSpPr>
            <p:spPr>
              <a:xfrm>
                <a:off x="7305825" y="3218680"/>
                <a:ext cx="1350000" cy="195000"/>
              </a:xfrm>
              <a:prstGeom prst="rightArrow">
                <a:avLst/>
              </a:pr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600" dirty="0"/>
              </a:p>
            </p:txBody>
          </p:sp>
          <p:sp>
            <p:nvSpPr>
              <p:cNvPr id="136" name="Left Arrow 27">
                <a:extLst>
                  <a:ext uri="{FF2B5EF4-FFF2-40B4-BE49-F238E27FC236}">
                    <a16:creationId xmlns:a16="http://schemas.microsoft.com/office/drawing/2014/main" id="{32A383A2-FD09-4860-A0E2-3E70B05DE516}"/>
                  </a:ext>
                </a:extLst>
              </p:cNvPr>
              <p:cNvSpPr/>
              <p:nvPr/>
            </p:nvSpPr>
            <p:spPr>
              <a:xfrm>
                <a:off x="7305825" y="3542478"/>
                <a:ext cx="1350000" cy="195000"/>
              </a:xfrm>
              <a:prstGeom prst="leftArrow">
                <a:avLst/>
              </a:pr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600" dirty="0"/>
              </a:p>
            </p:txBody>
          </p:sp>
          <p:sp>
            <p:nvSpPr>
              <p:cNvPr id="137" name="TextBox 136">
                <a:extLst>
                  <a:ext uri="{FF2B5EF4-FFF2-40B4-BE49-F238E27FC236}">
                    <a16:creationId xmlns:a16="http://schemas.microsoft.com/office/drawing/2014/main" id="{B8D77027-7F0F-4998-B276-A7956AFDF992}"/>
                  </a:ext>
                </a:extLst>
              </p:cNvPr>
              <p:cNvSpPr txBox="1"/>
              <p:nvPr/>
            </p:nvSpPr>
            <p:spPr>
              <a:xfrm>
                <a:off x="7505770" y="3704544"/>
                <a:ext cx="950110" cy="412014"/>
              </a:xfrm>
              <a:prstGeom prst="rect">
                <a:avLst/>
              </a:prstGeom>
              <a:noFill/>
            </p:spPr>
            <p:txBody>
              <a:bodyPr wrap="none" rtlCol="0">
                <a:spAutoFit/>
              </a:bodyPr>
              <a:lstStyle/>
              <a:p>
                <a:pPr algn="ctr"/>
                <a:r>
                  <a:rPr lang="en-NL"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Input Data</a:t>
                </a:r>
              </a:p>
              <a:p>
                <a:pPr algn="ctr"/>
                <a:r>
                  <a:rPr lang="en-NL" sz="105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(Request)</a:t>
                </a:r>
              </a:p>
            </p:txBody>
          </p:sp>
          <p:sp>
            <p:nvSpPr>
              <p:cNvPr id="138" name="TextBox 137">
                <a:extLst>
                  <a:ext uri="{FF2B5EF4-FFF2-40B4-BE49-F238E27FC236}">
                    <a16:creationId xmlns:a16="http://schemas.microsoft.com/office/drawing/2014/main" id="{ED5F0F76-3AAD-47FA-8488-E62452EF8DD5}"/>
                  </a:ext>
                </a:extLst>
              </p:cNvPr>
              <p:cNvSpPr txBox="1"/>
              <p:nvPr/>
            </p:nvSpPr>
            <p:spPr>
              <a:xfrm>
                <a:off x="7517731" y="2782553"/>
                <a:ext cx="926187" cy="412014"/>
              </a:xfrm>
              <a:prstGeom prst="rect">
                <a:avLst/>
              </a:prstGeom>
              <a:noFill/>
            </p:spPr>
            <p:txBody>
              <a:bodyPr wrap="none" rtlCol="0">
                <a:spAutoFit/>
              </a:bodyPr>
              <a:lstStyle/>
              <a:p>
                <a:pPr algn="ctr"/>
                <a:r>
                  <a:rPr lang="en-NL"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Prediction</a:t>
                </a:r>
              </a:p>
              <a:p>
                <a:pPr algn="ctr"/>
                <a:r>
                  <a:rPr lang="en-NL" sz="105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(Response)</a:t>
                </a:r>
              </a:p>
            </p:txBody>
          </p:sp>
        </p:grpSp>
        <p:grpSp>
          <p:nvGrpSpPr>
            <p:cNvPr id="41" name="Group 40">
              <a:extLst>
                <a:ext uri="{FF2B5EF4-FFF2-40B4-BE49-F238E27FC236}">
                  <a16:creationId xmlns:a16="http://schemas.microsoft.com/office/drawing/2014/main" id="{240B0993-DC48-4BDF-9152-1FB3971EF7B7}"/>
                </a:ext>
              </a:extLst>
            </p:cNvPr>
            <p:cNvGrpSpPr/>
            <p:nvPr/>
          </p:nvGrpSpPr>
          <p:grpSpPr>
            <a:xfrm>
              <a:off x="5352482" y="3771798"/>
              <a:ext cx="1273476" cy="1439999"/>
              <a:chOff x="5996513" y="3006406"/>
              <a:chExt cx="1391158" cy="1573072"/>
            </a:xfrm>
          </p:grpSpPr>
          <p:sp>
            <p:nvSpPr>
              <p:cNvPr id="128" name="TextBox 127">
                <a:extLst>
                  <a:ext uri="{FF2B5EF4-FFF2-40B4-BE49-F238E27FC236}">
                    <a16:creationId xmlns:a16="http://schemas.microsoft.com/office/drawing/2014/main" id="{3632D95F-D95C-40C6-A982-E08359BC5199}"/>
                  </a:ext>
                </a:extLst>
              </p:cNvPr>
              <p:cNvSpPr txBox="1"/>
              <p:nvPr/>
            </p:nvSpPr>
            <p:spPr>
              <a:xfrm>
                <a:off x="5996513" y="3940663"/>
                <a:ext cx="1391158" cy="638815"/>
              </a:xfrm>
              <a:prstGeom prst="rect">
                <a:avLst/>
              </a:prstGeom>
              <a:noFill/>
            </p:spPr>
            <p:txBody>
              <a:bodyPr wrap="square" rtlCol="0">
                <a:spAutoFit/>
              </a:bodyPr>
              <a:lstStyle/>
              <a:p>
                <a:pPr algn="ctr"/>
                <a:r>
                  <a:rPr lang="en-US" sz="1600" dirty="0"/>
                  <a:t>Model</a:t>
                </a:r>
              </a:p>
              <a:p>
                <a:pPr algn="ctr"/>
                <a:r>
                  <a:rPr lang="en-US" sz="1600" dirty="0"/>
                  <a:t>Endpoint</a:t>
                </a:r>
              </a:p>
            </p:txBody>
          </p:sp>
          <p:grpSp>
            <p:nvGrpSpPr>
              <p:cNvPr id="129" name="Graphic 12">
                <a:extLst>
                  <a:ext uri="{FF2B5EF4-FFF2-40B4-BE49-F238E27FC236}">
                    <a16:creationId xmlns:a16="http://schemas.microsoft.com/office/drawing/2014/main" id="{9929A611-CB63-4CE6-86F5-E8523F96B3E0}"/>
                  </a:ext>
                </a:extLst>
              </p:cNvPr>
              <p:cNvGrpSpPr/>
              <p:nvPr/>
            </p:nvGrpSpPr>
            <p:grpSpPr>
              <a:xfrm>
                <a:off x="6214918" y="3006406"/>
                <a:ext cx="933320" cy="933320"/>
                <a:chOff x="6287973" y="3058950"/>
                <a:chExt cx="735000" cy="735000"/>
              </a:xfrm>
              <a:solidFill>
                <a:schemeClr val="tx1"/>
              </a:solidFill>
            </p:grpSpPr>
            <p:sp>
              <p:nvSpPr>
                <p:cNvPr id="130" name="Freeform: Shape 129">
                  <a:extLst>
                    <a:ext uri="{FF2B5EF4-FFF2-40B4-BE49-F238E27FC236}">
                      <a16:creationId xmlns:a16="http://schemas.microsoft.com/office/drawing/2014/main" id="{D60E6552-B27B-4B60-83A9-8FB04385CD83}"/>
                    </a:ext>
                  </a:extLst>
                </p:cNvPr>
                <p:cNvSpPr/>
                <p:nvPr/>
              </p:nvSpPr>
              <p:spPr>
                <a:xfrm>
                  <a:off x="6456723" y="3157335"/>
                  <a:ext cx="390000" cy="540000"/>
                </a:xfrm>
                <a:custGeom>
                  <a:avLst/>
                  <a:gdLst>
                    <a:gd name="connsiteX0" fmla="*/ 201300 w 390000"/>
                    <a:gd name="connsiteY0" fmla="*/ 525765 h 540000"/>
                    <a:gd name="connsiteX1" fmla="*/ 39750 w 390000"/>
                    <a:gd name="connsiteY1" fmla="*/ 412665 h 540000"/>
                    <a:gd name="connsiteX2" fmla="*/ 18000 w 390000"/>
                    <a:gd name="connsiteY2" fmla="*/ 314865 h 540000"/>
                    <a:gd name="connsiteX3" fmla="*/ 48000 w 390000"/>
                    <a:gd name="connsiteY3" fmla="*/ 312915 h 540000"/>
                    <a:gd name="connsiteX4" fmla="*/ 67500 w 390000"/>
                    <a:gd name="connsiteY4" fmla="*/ 401265 h 540000"/>
                    <a:gd name="connsiteX5" fmla="*/ 201300 w 390000"/>
                    <a:gd name="connsiteY5" fmla="*/ 495765 h 540000"/>
                    <a:gd name="connsiteX6" fmla="*/ 355050 w 390000"/>
                    <a:gd name="connsiteY6" fmla="*/ 315765 h 540000"/>
                    <a:gd name="connsiteX7" fmla="*/ 355050 w 390000"/>
                    <a:gd name="connsiteY7" fmla="*/ 110715 h 540000"/>
                    <a:gd name="connsiteX8" fmla="*/ 201300 w 390000"/>
                    <a:gd name="connsiteY8" fmla="*/ 48765 h 540000"/>
                    <a:gd name="connsiteX9" fmla="*/ 47550 w 390000"/>
                    <a:gd name="connsiteY9" fmla="*/ 110715 h 540000"/>
                    <a:gd name="connsiteX10" fmla="*/ 47550 w 390000"/>
                    <a:gd name="connsiteY10" fmla="*/ 229515 h 540000"/>
                    <a:gd name="connsiteX11" fmla="*/ 17550 w 390000"/>
                    <a:gd name="connsiteY11" fmla="*/ 229515 h 540000"/>
                    <a:gd name="connsiteX12" fmla="*/ 17550 w 390000"/>
                    <a:gd name="connsiteY12" fmla="*/ 100515 h 540000"/>
                    <a:gd name="connsiteX13" fmla="*/ 27000 w 390000"/>
                    <a:gd name="connsiteY13" fmla="*/ 86565 h 540000"/>
                    <a:gd name="connsiteX14" fmla="*/ 195750 w 390000"/>
                    <a:gd name="connsiteY14" fmla="*/ 18615 h 540000"/>
                    <a:gd name="connsiteX15" fmla="*/ 206850 w 390000"/>
                    <a:gd name="connsiteY15" fmla="*/ 18615 h 540000"/>
                    <a:gd name="connsiteX16" fmla="*/ 375600 w 390000"/>
                    <a:gd name="connsiteY16" fmla="*/ 86565 h 540000"/>
                    <a:gd name="connsiteX17" fmla="*/ 385050 w 390000"/>
                    <a:gd name="connsiteY17" fmla="*/ 100515 h 540000"/>
                    <a:gd name="connsiteX18" fmla="*/ 385050 w 390000"/>
                    <a:gd name="connsiteY18" fmla="*/ 315615 h 540000"/>
                    <a:gd name="connsiteX19" fmla="*/ 201300 w 390000"/>
                    <a:gd name="connsiteY19" fmla="*/ 525765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0000" h="540000">
                      <a:moveTo>
                        <a:pt x="201300" y="525765"/>
                      </a:moveTo>
                      <a:cubicBezTo>
                        <a:pt x="126300" y="525765"/>
                        <a:pt x="69900" y="486615"/>
                        <a:pt x="39750" y="412665"/>
                      </a:cubicBezTo>
                      <a:cubicBezTo>
                        <a:pt x="27409" y="381409"/>
                        <a:pt x="20069" y="348404"/>
                        <a:pt x="18000" y="314865"/>
                      </a:cubicBezTo>
                      <a:lnTo>
                        <a:pt x="48000" y="312915"/>
                      </a:lnTo>
                      <a:cubicBezTo>
                        <a:pt x="49883" y="343197"/>
                        <a:pt x="56462" y="373003"/>
                        <a:pt x="67500" y="401265"/>
                      </a:cubicBezTo>
                      <a:cubicBezTo>
                        <a:pt x="93000" y="463965"/>
                        <a:pt x="138000" y="495765"/>
                        <a:pt x="201300" y="495765"/>
                      </a:cubicBezTo>
                      <a:cubicBezTo>
                        <a:pt x="352800" y="495765"/>
                        <a:pt x="355050" y="322965"/>
                        <a:pt x="355050" y="315765"/>
                      </a:cubicBezTo>
                      <a:lnTo>
                        <a:pt x="355050" y="110715"/>
                      </a:lnTo>
                      <a:lnTo>
                        <a:pt x="201300" y="48765"/>
                      </a:lnTo>
                      <a:lnTo>
                        <a:pt x="47550" y="110715"/>
                      </a:lnTo>
                      <a:lnTo>
                        <a:pt x="47550" y="229515"/>
                      </a:lnTo>
                      <a:lnTo>
                        <a:pt x="17550" y="229515"/>
                      </a:lnTo>
                      <a:lnTo>
                        <a:pt x="17550" y="100515"/>
                      </a:lnTo>
                      <a:cubicBezTo>
                        <a:pt x="17544" y="94367"/>
                        <a:pt x="21289" y="88839"/>
                        <a:pt x="27000" y="86565"/>
                      </a:cubicBezTo>
                      <a:lnTo>
                        <a:pt x="195750" y="18615"/>
                      </a:lnTo>
                      <a:cubicBezTo>
                        <a:pt x="199314" y="17195"/>
                        <a:pt x="203286" y="17195"/>
                        <a:pt x="206850" y="18615"/>
                      </a:cubicBezTo>
                      <a:lnTo>
                        <a:pt x="375600" y="86565"/>
                      </a:lnTo>
                      <a:cubicBezTo>
                        <a:pt x="381311" y="88839"/>
                        <a:pt x="385056" y="94367"/>
                        <a:pt x="385050" y="100515"/>
                      </a:cubicBezTo>
                      <a:lnTo>
                        <a:pt x="385050" y="315615"/>
                      </a:lnTo>
                      <a:cubicBezTo>
                        <a:pt x="385050" y="317715"/>
                        <a:pt x="382950" y="525765"/>
                        <a:pt x="201300" y="525765"/>
                      </a:cubicBezTo>
                      <a:close/>
                    </a:path>
                  </a:pathLst>
                </a:custGeom>
                <a:grpFill/>
                <a:ln w="14859" cap="flat">
                  <a:noFill/>
                  <a:prstDash val="solid"/>
                  <a:miter/>
                </a:ln>
              </p:spPr>
              <p:txBody>
                <a:bodyPr rtlCol="0" anchor="ctr"/>
                <a:lstStyle/>
                <a:p>
                  <a:endParaRPr lang="en-US" sz="2000"/>
                </a:p>
              </p:txBody>
            </p:sp>
            <p:sp>
              <p:nvSpPr>
                <p:cNvPr id="131" name="Freeform: Shape 130">
                  <a:extLst>
                    <a:ext uri="{FF2B5EF4-FFF2-40B4-BE49-F238E27FC236}">
                      <a16:creationId xmlns:a16="http://schemas.microsoft.com/office/drawing/2014/main" id="{479813FD-323E-420C-B455-84F4F68ACC31}"/>
                    </a:ext>
                  </a:extLst>
                </p:cNvPr>
                <p:cNvSpPr/>
                <p:nvPr/>
              </p:nvSpPr>
              <p:spPr>
                <a:xfrm>
                  <a:off x="6512973" y="3231435"/>
                  <a:ext cx="285000" cy="390000"/>
                </a:xfrm>
                <a:custGeom>
                  <a:avLst/>
                  <a:gdLst>
                    <a:gd name="connsiteX0" fmla="*/ 145050 w 285000"/>
                    <a:gd name="connsiteY0" fmla="*/ 386865 h 390000"/>
                    <a:gd name="connsiteX1" fmla="*/ 17850 w 285000"/>
                    <a:gd name="connsiteY1" fmla="*/ 249765 h 390000"/>
                    <a:gd name="connsiteX2" fmla="*/ 17850 w 285000"/>
                    <a:gd name="connsiteY2" fmla="*/ 247065 h 390000"/>
                    <a:gd name="connsiteX3" fmla="*/ 17850 w 285000"/>
                    <a:gd name="connsiteY3" fmla="*/ 239715 h 390000"/>
                    <a:gd name="connsiteX4" fmla="*/ 47850 w 285000"/>
                    <a:gd name="connsiteY4" fmla="*/ 239715 h 390000"/>
                    <a:gd name="connsiteX5" fmla="*/ 47850 w 285000"/>
                    <a:gd name="connsiteY5" fmla="*/ 245565 h 390000"/>
                    <a:gd name="connsiteX6" fmla="*/ 145350 w 285000"/>
                    <a:gd name="connsiteY6" fmla="*/ 356865 h 390000"/>
                    <a:gd name="connsiteX7" fmla="*/ 242550 w 285000"/>
                    <a:gd name="connsiteY7" fmla="*/ 245565 h 390000"/>
                    <a:gd name="connsiteX8" fmla="*/ 242550 w 285000"/>
                    <a:gd name="connsiteY8" fmla="*/ 87165 h 390000"/>
                    <a:gd name="connsiteX9" fmla="*/ 145050 w 285000"/>
                    <a:gd name="connsiteY9" fmla="*/ 47565 h 390000"/>
                    <a:gd name="connsiteX10" fmla="*/ 47550 w 285000"/>
                    <a:gd name="connsiteY10" fmla="*/ 86715 h 390000"/>
                    <a:gd name="connsiteX11" fmla="*/ 47550 w 285000"/>
                    <a:gd name="connsiteY11" fmla="*/ 154965 h 390000"/>
                    <a:gd name="connsiteX12" fmla="*/ 17550 w 285000"/>
                    <a:gd name="connsiteY12" fmla="*/ 154965 h 390000"/>
                    <a:gd name="connsiteX13" fmla="*/ 17550 w 285000"/>
                    <a:gd name="connsiteY13" fmla="*/ 77565 h 390000"/>
                    <a:gd name="connsiteX14" fmla="*/ 27000 w 285000"/>
                    <a:gd name="connsiteY14" fmla="*/ 63615 h 390000"/>
                    <a:gd name="connsiteX15" fmla="*/ 139500 w 285000"/>
                    <a:gd name="connsiteY15" fmla="*/ 18615 h 390000"/>
                    <a:gd name="connsiteX16" fmla="*/ 150600 w 285000"/>
                    <a:gd name="connsiteY16" fmla="*/ 18615 h 390000"/>
                    <a:gd name="connsiteX17" fmla="*/ 263100 w 285000"/>
                    <a:gd name="connsiteY17" fmla="*/ 63615 h 390000"/>
                    <a:gd name="connsiteX18" fmla="*/ 272550 w 285000"/>
                    <a:gd name="connsiteY18" fmla="*/ 77565 h 390000"/>
                    <a:gd name="connsiteX19" fmla="*/ 272550 w 285000"/>
                    <a:gd name="connsiteY19" fmla="*/ 247065 h 390000"/>
                    <a:gd name="connsiteX20" fmla="*/ 272550 w 285000"/>
                    <a:gd name="connsiteY20" fmla="*/ 249765 h 390000"/>
                    <a:gd name="connsiteX21" fmla="*/ 145050 w 285000"/>
                    <a:gd name="connsiteY21" fmla="*/ 386865 h 39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000" h="390000">
                      <a:moveTo>
                        <a:pt x="145050" y="386865"/>
                      </a:moveTo>
                      <a:cubicBezTo>
                        <a:pt x="43650" y="386865"/>
                        <a:pt x="18750" y="255315"/>
                        <a:pt x="17850" y="249765"/>
                      </a:cubicBezTo>
                      <a:cubicBezTo>
                        <a:pt x="17776" y="248866"/>
                        <a:pt x="17776" y="247963"/>
                        <a:pt x="17850" y="247065"/>
                      </a:cubicBezTo>
                      <a:lnTo>
                        <a:pt x="17850" y="239715"/>
                      </a:lnTo>
                      <a:lnTo>
                        <a:pt x="47850" y="239715"/>
                      </a:lnTo>
                      <a:lnTo>
                        <a:pt x="47850" y="245565"/>
                      </a:lnTo>
                      <a:cubicBezTo>
                        <a:pt x="50400" y="257715"/>
                        <a:pt x="73350" y="356865"/>
                        <a:pt x="145350" y="356865"/>
                      </a:cubicBezTo>
                      <a:cubicBezTo>
                        <a:pt x="217350" y="356865"/>
                        <a:pt x="240000" y="257565"/>
                        <a:pt x="242550" y="245565"/>
                      </a:cubicBezTo>
                      <a:lnTo>
                        <a:pt x="242550" y="87165"/>
                      </a:lnTo>
                      <a:lnTo>
                        <a:pt x="145050" y="47565"/>
                      </a:lnTo>
                      <a:lnTo>
                        <a:pt x="47550" y="86715"/>
                      </a:lnTo>
                      <a:lnTo>
                        <a:pt x="47550" y="154965"/>
                      </a:lnTo>
                      <a:lnTo>
                        <a:pt x="17550" y="154965"/>
                      </a:lnTo>
                      <a:lnTo>
                        <a:pt x="17550" y="77565"/>
                      </a:lnTo>
                      <a:cubicBezTo>
                        <a:pt x="17544" y="71417"/>
                        <a:pt x="21289" y="65889"/>
                        <a:pt x="27000" y="63615"/>
                      </a:cubicBezTo>
                      <a:lnTo>
                        <a:pt x="139500" y="18615"/>
                      </a:lnTo>
                      <a:cubicBezTo>
                        <a:pt x="143064" y="17195"/>
                        <a:pt x="147036" y="17195"/>
                        <a:pt x="150600" y="18615"/>
                      </a:cubicBezTo>
                      <a:lnTo>
                        <a:pt x="263100" y="63615"/>
                      </a:lnTo>
                      <a:cubicBezTo>
                        <a:pt x="268811" y="65889"/>
                        <a:pt x="272556" y="71417"/>
                        <a:pt x="272550" y="77565"/>
                      </a:cubicBezTo>
                      <a:lnTo>
                        <a:pt x="272550" y="247065"/>
                      </a:lnTo>
                      <a:cubicBezTo>
                        <a:pt x="272624" y="247963"/>
                        <a:pt x="272624" y="248866"/>
                        <a:pt x="272550" y="249765"/>
                      </a:cubicBezTo>
                      <a:cubicBezTo>
                        <a:pt x="271350" y="255315"/>
                        <a:pt x="246450" y="386865"/>
                        <a:pt x="145050" y="386865"/>
                      </a:cubicBezTo>
                      <a:close/>
                    </a:path>
                  </a:pathLst>
                </a:custGeom>
                <a:grpFill/>
                <a:ln w="14859" cap="flat">
                  <a:noFill/>
                  <a:prstDash val="solid"/>
                  <a:miter/>
                </a:ln>
              </p:spPr>
              <p:txBody>
                <a:bodyPr rtlCol="0" anchor="ctr"/>
                <a:lstStyle/>
                <a:p>
                  <a:endParaRPr lang="en-US" sz="2000"/>
                </a:p>
              </p:txBody>
            </p:sp>
            <p:sp>
              <p:nvSpPr>
                <p:cNvPr id="132" name="Freeform: Shape 131">
                  <a:extLst>
                    <a:ext uri="{FF2B5EF4-FFF2-40B4-BE49-F238E27FC236}">
                      <a16:creationId xmlns:a16="http://schemas.microsoft.com/office/drawing/2014/main" id="{3675BD2F-AD97-4B7C-8D59-BFB286F4AF78}"/>
                    </a:ext>
                  </a:extLst>
                </p:cNvPr>
                <p:cNvSpPr/>
                <p:nvPr/>
              </p:nvSpPr>
              <p:spPr>
                <a:xfrm>
                  <a:off x="6287973" y="3058950"/>
                  <a:ext cx="735000" cy="735000"/>
                </a:xfrm>
                <a:custGeom>
                  <a:avLst/>
                  <a:gdLst>
                    <a:gd name="connsiteX0" fmla="*/ 370050 w 735000"/>
                    <a:gd name="connsiteY0" fmla="*/ 722550 h 735000"/>
                    <a:gd name="connsiteX1" fmla="*/ 17550 w 735000"/>
                    <a:gd name="connsiteY1" fmla="*/ 370050 h 735000"/>
                    <a:gd name="connsiteX2" fmla="*/ 370050 w 735000"/>
                    <a:gd name="connsiteY2" fmla="*/ 17550 h 735000"/>
                    <a:gd name="connsiteX3" fmla="*/ 722550 w 735000"/>
                    <a:gd name="connsiteY3" fmla="*/ 370050 h 735000"/>
                    <a:gd name="connsiteX4" fmla="*/ 370050 w 735000"/>
                    <a:gd name="connsiteY4" fmla="*/ 722550 h 735000"/>
                    <a:gd name="connsiteX5" fmla="*/ 370050 w 735000"/>
                    <a:gd name="connsiteY5" fmla="*/ 47550 h 735000"/>
                    <a:gd name="connsiteX6" fmla="*/ 47550 w 735000"/>
                    <a:gd name="connsiteY6" fmla="*/ 370050 h 735000"/>
                    <a:gd name="connsiteX7" fmla="*/ 370050 w 735000"/>
                    <a:gd name="connsiteY7" fmla="*/ 692550 h 735000"/>
                    <a:gd name="connsiteX8" fmla="*/ 692550 w 735000"/>
                    <a:gd name="connsiteY8" fmla="*/ 370050 h 735000"/>
                    <a:gd name="connsiteX9" fmla="*/ 370050 w 735000"/>
                    <a:gd name="connsiteY9" fmla="*/ 47550 h 7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5000" h="735000">
                      <a:moveTo>
                        <a:pt x="370050" y="722550"/>
                      </a:moveTo>
                      <a:cubicBezTo>
                        <a:pt x="175370" y="722550"/>
                        <a:pt x="17550" y="564730"/>
                        <a:pt x="17550" y="370050"/>
                      </a:cubicBezTo>
                      <a:cubicBezTo>
                        <a:pt x="17550" y="175370"/>
                        <a:pt x="175370" y="17550"/>
                        <a:pt x="370050" y="17550"/>
                      </a:cubicBezTo>
                      <a:cubicBezTo>
                        <a:pt x="564730" y="17550"/>
                        <a:pt x="722550" y="175370"/>
                        <a:pt x="722550" y="370050"/>
                      </a:cubicBezTo>
                      <a:cubicBezTo>
                        <a:pt x="722385" y="564662"/>
                        <a:pt x="564662" y="722385"/>
                        <a:pt x="370050" y="722550"/>
                      </a:cubicBezTo>
                      <a:close/>
                      <a:moveTo>
                        <a:pt x="370050" y="47550"/>
                      </a:moveTo>
                      <a:cubicBezTo>
                        <a:pt x="191938" y="47550"/>
                        <a:pt x="47550" y="191938"/>
                        <a:pt x="47550" y="370050"/>
                      </a:cubicBezTo>
                      <a:cubicBezTo>
                        <a:pt x="47550" y="548162"/>
                        <a:pt x="191938" y="692550"/>
                        <a:pt x="370050" y="692550"/>
                      </a:cubicBezTo>
                      <a:cubicBezTo>
                        <a:pt x="548162" y="692550"/>
                        <a:pt x="692550" y="548162"/>
                        <a:pt x="692550" y="370050"/>
                      </a:cubicBezTo>
                      <a:cubicBezTo>
                        <a:pt x="692385" y="192007"/>
                        <a:pt x="548093" y="47715"/>
                        <a:pt x="370050" y="47550"/>
                      </a:cubicBezTo>
                      <a:close/>
                    </a:path>
                  </a:pathLst>
                </a:custGeom>
                <a:grpFill/>
                <a:ln w="14859" cap="flat">
                  <a:noFill/>
                  <a:prstDash val="solid"/>
                  <a:miter/>
                </a:ln>
              </p:spPr>
              <p:txBody>
                <a:bodyPr rtlCol="0" anchor="ctr"/>
                <a:lstStyle/>
                <a:p>
                  <a:endParaRPr lang="en-US" sz="2000"/>
                </a:p>
              </p:txBody>
            </p:sp>
            <p:sp>
              <p:nvSpPr>
                <p:cNvPr id="133" name="Freeform: Shape 132">
                  <a:extLst>
                    <a:ext uri="{FF2B5EF4-FFF2-40B4-BE49-F238E27FC236}">
                      <a16:creationId xmlns:a16="http://schemas.microsoft.com/office/drawing/2014/main" id="{3E3C1B8F-2675-4394-BD50-675BC215AB11}"/>
                    </a:ext>
                  </a:extLst>
                </p:cNvPr>
                <p:cNvSpPr/>
                <p:nvPr/>
              </p:nvSpPr>
              <p:spPr>
                <a:xfrm>
                  <a:off x="6587673" y="3330300"/>
                  <a:ext cx="120000" cy="195000"/>
                </a:xfrm>
                <a:custGeom>
                  <a:avLst/>
                  <a:gdLst>
                    <a:gd name="connsiteX0" fmla="*/ 38700 w 120000"/>
                    <a:gd name="connsiteY0" fmla="*/ 179550 h 195000"/>
                    <a:gd name="connsiteX1" fmla="*/ 17550 w 120000"/>
                    <a:gd name="connsiteY1" fmla="*/ 158700 h 195000"/>
                    <a:gd name="connsiteX2" fmla="*/ 77550 w 120000"/>
                    <a:gd name="connsiteY2" fmla="*/ 98700 h 195000"/>
                    <a:gd name="connsiteX3" fmla="*/ 17550 w 120000"/>
                    <a:gd name="connsiteY3" fmla="*/ 38700 h 195000"/>
                    <a:gd name="connsiteX4" fmla="*/ 38700 w 120000"/>
                    <a:gd name="connsiteY4" fmla="*/ 17550 h 195000"/>
                    <a:gd name="connsiteX5" fmla="*/ 109050 w 120000"/>
                    <a:gd name="connsiteY5" fmla="*/ 87750 h 195000"/>
                    <a:gd name="connsiteX6" fmla="*/ 109137 w 120000"/>
                    <a:gd name="connsiteY6" fmla="*/ 108963 h 195000"/>
                    <a:gd name="connsiteX7" fmla="*/ 109050 w 120000"/>
                    <a:gd name="connsiteY7" fmla="*/ 109050 h 19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000" h="195000">
                      <a:moveTo>
                        <a:pt x="38700" y="179550"/>
                      </a:moveTo>
                      <a:lnTo>
                        <a:pt x="17550" y="158700"/>
                      </a:lnTo>
                      <a:lnTo>
                        <a:pt x="77550" y="98700"/>
                      </a:lnTo>
                      <a:lnTo>
                        <a:pt x="17550" y="38700"/>
                      </a:lnTo>
                      <a:lnTo>
                        <a:pt x="38700" y="17550"/>
                      </a:lnTo>
                      <a:lnTo>
                        <a:pt x="109050" y="87750"/>
                      </a:lnTo>
                      <a:cubicBezTo>
                        <a:pt x="114932" y="93584"/>
                        <a:pt x="114971" y="103081"/>
                        <a:pt x="109137" y="108963"/>
                      </a:cubicBezTo>
                      <a:cubicBezTo>
                        <a:pt x="109108" y="108992"/>
                        <a:pt x="109079" y="109021"/>
                        <a:pt x="109050" y="109050"/>
                      </a:cubicBezTo>
                      <a:close/>
                    </a:path>
                  </a:pathLst>
                </a:custGeom>
                <a:grpFill/>
                <a:ln w="14859" cap="flat">
                  <a:noFill/>
                  <a:prstDash val="solid"/>
                  <a:miter/>
                </a:ln>
              </p:spPr>
              <p:txBody>
                <a:bodyPr rtlCol="0" anchor="ctr"/>
                <a:lstStyle/>
                <a:p>
                  <a:endParaRPr lang="en-US" sz="2000"/>
                </a:p>
              </p:txBody>
            </p:sp>
            <p:sp>
              <p:nvSpPr>
                <p:cNvPr id="134" name="Freeform: Shape 133">
                  <a:extLst>
                    <a:ext uri="{FF2B5EF4-FFF2-40B4-BE49-F238E27FC236}">
                      <a16:creationId xmlns:a16="http://schemas.microsoft.com/office/drawing/2014/main" id="{2AC3E65D-1F17-4CB9-9662-2025349A16F8}"/>
                    </a:ext>
                  </a:extLst>
                </p:cNvPr>
                <p:cNvSpPr/>
                <p:nvPr/>
              </p:nvSpPr>
              <p:spPr>
                <a:xfrm>
                  <a:off x="6359223" y="3396450"/>
                  <a:ext cx="330000" cy="60000"/>
                </a:xfrm>
                <a:custGeom>
                  <a:avLst/>
                  <a:gdLst>
                    <a:gd name="connsiteX0" fmla="*/ 17550 w 330000"/>
                    <a:gd name="connsiteY0" fmla="*/ 17550 h 60000"/>
                    <a:gd name="connsiteX1" fmla="*/ 327000 w 330000"/>
                    <a:gd name="connsiteY1" fmla="*/ 17550 h 60000"/>
                    <a:gd name="connsiteX2" fmla="*/ 327000 w 330000"/>
                    <a:gd name="connsiteY2" fmla="*/ 47550 h 60000"/>
                    <a:gd name="connsiteX3" fmla="*/ 17550 w 330000"/>
                    <a:gd name="connsiteY3" fmla="*/ 47550 h 60000"/>
                  </a:gdLst>
                  <a:ahLst/>
                  <a:cxnLst>
                    <a:cxn ang="0">
                      <a:pos x="connsiteX0" y="connsiteY0"/>
                    </a:cxn>
                    <a:cxn ang="0">
                      <a:pos x="connsiteX1" y="connsiteY1"/>
                    </a:cxn>
                    <a:cxn ang="0">
                      <a:pos x="connsiteX2" y="connsiteY2"/>
                    </a:cxn>
                    <a:cxn ang="0">
                      <a:pos x="connsiteX3" y="connsiteY3"/>
                    </a:cxn>
                  </a:cxnLst>
                  <a:rect l="l" t="t" r="r" b="b"/>
                  <a:pathLst>
                    <a:path w="330000" h="60000">
                      <a:moveTo>
                        <a:pt x="17550" y="17550"/>
                      </a:moveTo>
                      <a:lnTo>
                        <a:pt x="327000" y="17550"/>
                      </a:lnTo>
                      <a:lnTo>
                        <a:pt x="327000" y="47550"/>
                      </a:lnTo>
                      <a:lnTo>
                        <a:pt x="17550" y="47550"/>
                      </a:lnTo>
                      <a:close/>
                    </a:path>
                  </a:pathLst>
                </a:custGeom>
                <a:grpFill/>
                <a:ln w="14859" cap="flat">
                  <a:noFill/>
                  <a:prstDash val="solid"/>
                  <a:miter/>
                </a:ln>
              </p:spPr>
              <p:txBody>
                <a:bodyPr rtlCol="0" anchor="ctr"/>
                <a:lstStyle/>
                <a:p>
                  <a:endParaRPr lang="en-US" sz="2000"/>
                </a:p>
              </p:txBody>
            </p:sp>
          </p:grpSp>
        </p:grpSp>
        <p:grpSp>
          <p:nvGrpSpPr>
            <p:cNvPr id="42" name="Group 41">
              <a:extLst>
                <a:ext uri="{FF2B5EF4-FFF2-40B4-BE49-F238E27FC236}">
                  <a16:creationId xmlns:a16="http://schemas.microsoft.com/office/drawing/2014/main" id="{518FF19B-9B6F-4624-8FC6-676B49A22188}"/>
                </a:ext>
              </a:extLst>
            </p:cNvPr>
            <p:cNvGrpSpPr/>
            <p:nvPr/>
          </p:nvGrpSpPr>
          <p:grpSpPr>
            <a:xfrm>
              <a:off x="334752" y="1572367"/>
              <a:ext cx="2325210" cy="4426418"/>
              <a:chOff x="2588031" y="1837854"/>
              <a:chExt cx="2041122" cy="3885613"/>
            </a:xfrm>
          </p:grpSpPr>
          <p:sp>
            <p:nvSpPr>
              <p:cNvPr id="46" name="Rectangle 45">
                <a:extLst>
                  <a:ext uri="{FF2B5EF4-FFF2-40B4-BE49-F238E27FC236}">
                    <a16:creationId xmlns:a16="http://schemas.microsoft.com/office/drawing/2014/main" id="{2DE32356-9699-4F73-B751-C68A9925613B}"/>
                  </a:ext>
                </a:extLst>
              </p:cNvPr>
              <p:cNvSpPr/>
              <p:nvPr/>
            </p:nvSpPr>
            <p:spPr>
              <a:xfrm>
                <a:off x="2588031" y="1837854"/>
                <a:ext cx="2041122" cy="3885613"/>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endParaRPr lang="en-US" sz="1050" dirty="0">
                  <a:solidFill>
                    <a:schemeClr val="tx1"/>
                  </a:solidFill>
                </a:endParaRPr>
              </a:p>
            </p:txBody>
          </p:sp>
          <p:grpSp>
            <p:nvGrpSpPr>
              <p:cNvPr id="47" name="Group 46">
                <a:extLst>
                  <a:ext uri="{FF2B5EF4-FFF2-40B4-BE49-F238E27FC236}">
                    <a16:creationId xmlns:a16="http://schemas.microsoft.com/office/drawing/2014/main" id="{5DE03949-A227-40CA-A96A-EEE4F34C2BC3}"/>
                  </a:ext>
                </a:extLst>
              </p:cNvPr>
              <p:cNvGrpSpPr/>
              <p:nvPr/>
            </p:nvGrpSpPr>
            <p:grpSpPr>
              <a:xfrm>
                <a:off x="2844481" y="2065137"/>
                <a:ext cx="1528222" cy="3431046"/>
                <a:chOff x="2844481" y="2033608"/>
                <a:chExt cx="1528222" cy="3431046"/>
              </a:xfrm>
            </p:grpSpPr>
            <p:grpSp>
              <p:nvGrpSpPr>
                <p:cNvPr id="48" name="Group 47">
                  <a:extLst>
                    <a:ext uri="{FF2B5EF4-FFF2-40B4-BE49-F238E27FC236}">
                      <a16:creationId xmlns:a16="http://schemas.microsoft.com/office/drawing/2014/main" id="{716B8B48-EF3F-46E4-BD04-AE1345CE879C}"/>
                    </a:ext>
                  </a:extLst>
                </p:cNvPr>
                <p:cNvGrpSpPr/>
                <p:nvPr/>
              </p:nvGrpSpPr>
              <p:grpSpPr>
                <a:xfrm>
                  <a:off x="3096389" y="2033608"/>
                  <a:ext cx="1024407" cy="627577"/>
                  <a:chOff x="3122581" y="1636877"/>
                  <a:chExt cx="1024407" cy="627577"/>
                </a:xfrm>
              </p:grpSpPr>
              <p:grpSp>
                <p:nvGrpSpPr>
                  <p:cNvPr id="122" name="Group 121">
                    <a:extLst>
                      <a:ext uri="{FF2B5EF4-FFF2-40B4-BE49-F238E27FC236}">
                        <a16:creationId xmlns:a16="http://schemas.microsoft.com/office/drawing/2014/main" id="{EA6D6B08-99F6-4654-ADBF-6CD7C1B2F143}"/>
                      </a:ext>
                    </a:extLst>
                  </p:cNvPr>
                  <p:cNvGrpSpPr/>
                  <p:nvPr/>
                </p:nvGrpSpPr>
                <p:grpSpPr>
                  <a:xfrm>
                    <a:off x="3461281" y="1636877"/>
                    <a:ext cx="347006" cy="354470"/>
                    <a:chOff x="3505599" y="1709588"/>
                    <a:chExt cx="204646" cy="209048"/>
                  </a:xfrm>
                </p:grpSpPr>
                <p:sp>
                  <p:nvSpPr>
                    <p:cNvPr id="124" name="Freeform: Shape 123">
                      <a:extLst>
                        <a:ext uri="{FF2B5EF4-FFF2-40B4-BE49-F238E27FC236}">
                          <a16:creationId xmlns:a16="http://schemas.microsoft.com/office/drawing/2014/main" id="{A37BA9D5-6013-4935-9BDE-EEFB5E37AAA6}"/>
                        </a:ext>
                      </a:extLst>
                    </p:cNvPr>
                    <p:cNvSpPr/>
                    <p:nvPr/>
                  </p:nvSpPr>
                  <p:spPr>
                    <a:xfrm>
                      <a:off x="3505599" y="1789072"/>
                      <a:ext cx="86481" cy="47171"/>
                    </a:xfrm>
                    <a:custGeom>
                      <a:avLst/>
                      <a:gdLst>
                        <a:gd name="connsiteX0" fmla="*/ 62109 w 86481"/>
                        <a:gd name="connsiteY0" fmla="*/ 4717 h 47171"/>
                        <a:gd name="connsiteX1" fmla="*/ 56527 w 86481"/>
                        <a:gd name="connsiteY1" fmla="*/ 10299 h 47171"/>
                        <a:gd name="connsiteX2" fmla="*/ 68006 w 86481"/>
                        <a:gd name="connsiteY2" fmla="*/ 21778 h 47171"/>
                        <a:gd name="connsiteX3" fmla="*/ 4717 w 86481"/>
                        <a:gd name="connsiteY3" fmla="*/ 21778 h 47171"/>
                        <a:gd name="connsiteX4" fmla="*/ 4717 w 86481"/>
                        <a:gd name="connsiteY4" fmla="*/ 29639 h 47171"/>
                        <a:gd name="connsiteX5" fmla="*/ 68006 w 86481"/>
                        <a:gd name="connsiteY5" fmla="*/ 29639 h 47171"/>
                        <a:gd name="connsiteX6" fmla="*/ 56527 w 86481"/>
                        <a:gd name="connsiteY6" fmla="*/ 41118 h 47171"/>
                        <a:gd name="connsiteX7" fmla="*/ 62109 w 86481"/>
                        <a:gd name="connsiteY7" fmla="*/ 46700 h 47171"/>
                        <a:gd name="connsiteX8" fmla="*/ 83100 w 86481"/>
                        <a:gd name="connsiteY8" fmla="*/ 25708 h 47171"/>
                        <a:gd name="connsiteX9" fmla="*/ 62109 w 86481"/>
                        <a:gd name="connsiteY9" fmla="*/ 4717 h 4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81" h="47171">
                          <a:moveTo>
                            <a:pt x="62109" y="4717"/>
                          </a:moveTo>
                          <a:lnTo>
                            <a:pt x="56527" y="10299"/>
                          </a:lnTo>
                          <a:lnTo>
                            <a:pt x="68006" y="21778"/>
                          </a:lnTo>
                          <a:lnTo>
                            <a:pt x="4717" y="21778"/>
                          </a:lnTo>
                          <a:lnTo>
                            <a:pt x="4717" y="29639"/>
                          </a:lnTo>
                          <a:lnTo>
                            <a:pt x="68006" y="29639"/>
                          </a:lnTo>
                          <a:lnTo>
                            <a:pt x="56527" y="41118"/>
                          </a:lnTo>
                          <a:lnTo>
                            <a:pt x="62109" y="46700"/>
                          </a:lnTo>
                          <a:lnTo>
                            <a:pt x="83100" y="25708"/>
                          </a:lnTo>
                          <a:lnTo>
                            <a:pt x="62109" y="4717"/>
                          </a:lnTo>
                          <a:close/>
                        </a:path>
                      </a:pathLst>
                    </a:custGeom>
                    <a:solidFill>
                      <a:schemeClr val="tx2"/>
                    </a:solidFill>
                    <a:ln w="7620" cap="flat">
                      <a:noFill/>
                      <a:prstDash val="solid"/>
                      <a:miter/>
                    </a:ln>
                  </p:spPr>
                  <p:txBody>
                    <a:bodyPr rtlCol="0" anchor="ctr"/>
                    <a:lstStyle/>
                    <a:p>
                      <a:pPr algn="ctr"/>
                      <a:endParaRPr lang="en-US" sz="2000"/>
                    </a:p>
                  </p:txBody>
                </p:sp>
                <p:sp>
                  <p:nvSpPr>
                    <p:cNvPr id="125" name="Freeform: Shape 124">
                      <a:extLst>
                        <a:ext uri="{FF2B5EF4-FFF2-40B4-BE49-F238E27FC236}">
                          <a16:creationId xmlns:a16="http://schemas.microsoft.com/office/drawing/2014/main" id="{7F435DD6-7747-4A21-B77A-A7F8C89548E8}"/>
                        </a:ext>
                      </a:extLst>
                    </p:cNvPr>
                    <p:cNvSpPr/>
                    <p:nvPr/>
                  </p:nvSpPr>
                  <p:spPr>
                    <a:xfrm>
                      <a:off x="3623764" y="1789072"/>
                      <a:ext cx="86481" cy="47171"/>
                    </a:xfrm>
                    <a:custGeom>
                      <a:avLst/>
                      <a:gdLst>
                        <a:gd name="connsiteX0" fmla="*/ 83100 w 86481"/>
                        <a:gd name="connsiteY0" fmla="*/ 21778 h 47171"/>
                        <a:gd name="connsiteX1" fmla="*/ 19812 w 86481"/>
                        <a:gd name="connsiteY1" fmla="*/ 21778 h 47171"/>
                        <a:gd name="connsiteX2" fmla="*/ 31290 w 86481"/>
                        <a:gd name="connsiteY2" fmla="*/ 10299 h 47171"/>
                        <a:gd name="connsiteX3" fmla="*/ 25708 w 86481"/>
                        <a:gd name="connsiteY3" fmla="*/ 4717 h 47171"/>
                        <a:gd name="connsiteX4" fmla="*/ 4717 w 86481"/>
                        <a:gd name="connsiteY4" fmla="*/ 25708 h 47171"/>
                        <a:gd name="connsiteX5" fmla="*/ 25708 w 86481"/>
                        <a:gd name="connsiteY5" fmla="*/ 46700 h 47171"/>
                        <a:gd name="connsiteX6" fmla="*/ 31290 w 86481"/>
                        <a:gd name="connsiteY6" fmla="*/ 41118 h 47171"/>
                        <a:gd name="connsiteX7" fmla="*/ 19812 w 86481"/>
                        <a:gd name="connsiteY7" fmla="*/ 29639 h 47171"/>
                        <a:gd name="connsiteX8" fmla="*/ 83100 w 86481"/>
                        <a:gd name="connsiteY8" fmla="*/ 29639 h 47171"/>
                        <a:gd name="connsiteX9" fmla="*/ 83100 w 86481"/>
                        <a:gd name="connsiteY9" fmla="*/ 21778 h 4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81" h="47171">
                          <a:moveTo>
                            <a:pt x="83100" y="21778"/>
                          </a:moveTo>
                          <a:lnTo>
                            <a:pt x="19812" y="21778"/>
                          </a:lnTo>
                          <a:lnTo>
                            <a:pt x="31290" y="10299"/>
                          </a:lnTo>
                          <a:lnTo>
                            <a:pt x="25708" y="4717"/>
                          </a:lnTo>
                          <a:lnTo>
                            <a:pt x="4717" y="25708"/>
                          </a:lnTo>
                          <a:lnTo>
                            <a:pt x="25708" y="46700"/>
                          </a:lnTo>
                          <a:lnTo>
                            <a:pt x="31290" y="41118"/>
                          </a:lnTo>
                          <a:lnTo>
                            <a:pt x="19812" y="29639"/>
                          </a:lnTo>
                          <a:lnTo>
                            <a:pt x="83100" y="29639"/>
                          </a:lnTo>
                          <a:lnTo>
                            <a:pt x="83100" y="21778"/>
                          </a:lnTo>
                          <a:close/>
                        </a:path>
                      </a:pathLst>
                    </a:custGeom>
                    <a:solidFill>
                      <a:schemeClr val="tx2"/>
                    </a:solidFill>
                    <a:ln w="7620" cap="flat">
                      <a:noFill/>
                      <a:prstDash val="solid"/>
                      <a:miter/>
                    </a:ln>
                  </p:spPr>
                  <p:txBody>
                    <a:bodyPr rtlCol="0" anchor="ctr"/>
                    <a:lstStyle/>
                    <a:p>
                      <a:pPr algn="ctr"/>
                      <a:endParaRPr lang="en-US" sz="2000"/>
                    </a:p>
                  </p:txBody>
                </p:sp>
                <p:sp>
                  <p:nvSpPr>
                    <p:cNvPr id="126" name="Freeform: Shape 125">
                      <a:extLst>
                        <a:ext uri="{FF2B5EF4-FFF2-40B4-BE49-F238E27FC236}">
                          <a16:creationId xmlns:a16="http://schemas.microsoft.com/office/drawing/2014/main" id="{6D52D9AC-419E-4AF6-958F-FE776D06DE29}"/>
                        </a:ext>
                      </a:extLst>
                    </p:cNvPr>
                    <p:cNvSpPr/>
                    <p:nvPr/>
                  </p:nvSpPr>
                  <p:spPr>
                    <a:xfrm>
                      <a:off x="3582882" y="1709588"/>
                      <a:ext cx="47171" cy="86481"/>
                    </a:xfrm>
                    <a:custGeom>
                      <a:avLst/>
                      <a:gdLst>
                        <a:gd name="connsiteX0" fmla="*/ 21778 w 47171"/>
                        <a:gd name="connsiteY0" fmla="*/ 19812 h 86481"/>
                        <a:gd name="connsiteX1" fmla="*/ 21778 w 47171"/>
                        <a:gd name="connsiteY1" fmla="*/ 83100 h 86481"/>
                        <a:gd name="connsiteX2" fmla="*/ 29639 w 47171"/>
                        <a:gd name="connsiteY2" fmla="*/ 83100 h 86481"/>
                        <a:gd name="connsiteX3" fmla="*/ 29639 w 47171"/>
                        <a:gd name="connsiteY3" fmla="*/ 19812 h 86481"/>
                        <a:gd name="connsiteX4" fmla="*/ 41118 w 47171"/>
                        <a:gd name="connsiteY4" fmla="*/ 31290 h 86481"/>
                        <a:gd name="connsiteX5" fmla="*/ 46700 w 47171"/>
                        <a:gd name="connsiteY5" fmla="*/ 25708 h 86481"/>
                        <a:gd name="connsiteX6" fmla="*/ 25708 w 47171"/>
                        <a:gd name="connsiteY6" fmla="*/ 4717 h 86481"/>
                        <a:gd name="connsiteX7" fmla="*/ 4717 w 47171"/>
                        <a:gd name="connsiteY7" fmla="*/ 25708 h 86481"/>
                        <a:gd name="connsiteX8" fmla="*/ 10299 w 47171"/>
                        <a:gd name="connsiteY8" fmla="*/ 31290 h 86481"/>
                        <a:gd name="connsiteX9" fmla="*/ 21778 w 47171"/>
                        <a:gd name="connsiteY9" fmla="*/ 19812 h 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71" h="86481">
                          <a:moveTo>
                            <a:pt x="21778" y="19812"/>
                          </a:moveTo>
                          <a:lnTo>
                            <a:pt x="21778" y="83100"/>
                          </a:lnTo>
                          <a:lnTo>
                            <a:pt x="29639" y="83100"/>
                          </a:lnTo>
                          <a:lnTo>
                            <a:pt x="29639" y="19812"/>
                          </a:lnTo>
                          <a:lnTo>
                            <a:pt x="41118" y="31290"/>
                          </a:lnTo>
                          <a:lnTo>
                            <a:pt x="46700" y="25708"/>
                          </a:lnTo>
                          <a:lnTo>
                            <a:pt x="25708" y="4717"/>
                          </a:lnTo>
                          <a:lnTo>
                            <a:pt x="4717" y="25708"/>
                          </a:lnTo>
                          <a:lnTo>
                            <a:pt x="10299" y="31290"/>
                          </a:lnTo>
                          <a:lnTo>
                            <a:pt x="21778" y="19812"/>
                          </a:lnTo>
                          <a:close/>
                        </a:path>
                      </a:pathLst>
                    </a:custGeom>
                    <a:solidFill>
                      <a:schemeClr val="tx2"/>
                    </a:solidFill>
                    <a:ln w="7620" cap="flat">
                      <a:noFill/>
                      <a:prstDash val="solid"/>
                      <a:miter/>
                    </a:ln>
                  </p:spPr>
                  <p:txBody>
                    <a:bodyPr rtlCol="0" anchor="ctr"/>
                    <a:lstStyle/>
                    <a:p>
                      <a:pPr algn="ctr"/>
                      <a:endParaRPr lang="en-US" sz="2000"/>
                    </a:p>
                  </p:txBody>
                </p:sp>
                <p:sp>
                  <p:nvSpPr>
                    <p:cNvPr id="127" name="Freeform: Shape 126">
                      <a:extLst>
                        <a:ext uri="{FF2B5EF4-FFF2-40B4-BE49-F238E27FC236}">
                          <a16:creationId xmlns:a16="http://schemas.microsoft.com/office/drawing/2014/main" id="{5C26D1BD-346A-4DFC-BFE9-E9151F84EB56}"/>
                        </a:ext>
                      </a:extLst>
                    </p:cNvPr>
                    <p:cNvSpPr/>
                    <p:nvPr/>
                  </p:nvSpPr>
                  <p:spPr>
                    <a:xfrm>
                      <a:off x="3582882" y="1832155"/>
                      <a:ext cx="47171" cy="86481"/>
                    </a:xfrm>
                    <a:custGeom>
                      <a:avLst/>
                      <a:gdLst>
                        <a:gd name="connsiteX0" fmla="*/ 29639 w 47171"/>
                        <a:gd name="connsiteY0" fmla="*/ 68006 h 86481"/>
                        <a:gd name="connsiteX1" fmla="*/ 29639 w 47171"/>
                        <a:gd name="connsiteY1" fmla="*/ 4717 h 86481"/>
                        <a:gd name="connsiteX2" fmla="*/ 21778 w 47171"/>
                        <a:gd name="connsiteY2" fmla="*/ 4717 h 86481"/>
                        <a:gd name="connsiteX3" fmla="*/ 21778 w 47171"/>
                        <a:gd name="connsiteY3" fmla="*/ 68006 h 86481"/>
                        <a:gd name="connsiteX4" fmla="*/ 10299 w 47171"/>
                        <a:gd name="connsiteY4" fmla="*/ 56527 h 86481"/>
                        <a:gd name="connsiteX5" fmla="*/ 4717 w 47171"/>
                        <a:gd name="connsiteY5" fmla="*/ 62109 h 86481"/>
                        <a:gd name="connsiteX6" fmla="*/ 25708 w 47171"/>
                        <a:gd name="connsiteY6" fmla="*/ 83100 h 86481"/>
                        <a:gd name="connsiteX7" fmla="*/ 46700 w 47171"/>
                        <a:gd name="connsiteY7" fmla="*/ 62109 h 86481"/>
                        <a:gd name="connsiteX8" fmla="*/ 41118 w 47171"/>
                        <a:gd name="connsiteY8" fmla="*/ 56527 h 86481"/>
                        <a:gd name="connsiteX9" fmla="*/ 29639 w 47171"/>
                        <a:gd name="connsiteY9" fmla="*/ 68006 h 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71" h="86481">
                          <a:moveTo>
                            <a:pt x="29639" y="68006"/>
                          </a:moveTo>
                          <a:lnTo>
                            <a:pt x="29639" y="4717"/>
                          </a:lnTo>
                          <a:lnTo>
                            <a:pt x="21778" y="4717"/>
                          </a:lnTo>
                          <a:lnTo>
                            <a:pt x="21778" y="68006"/>
                          </a:lnTo>
                          <a:lnTo>
                            <a:pt x="10299" y="56527"/>
                          </a:lnTo>
                          <a:lnTo>
                            <a:pt x="4717" y="62109"/>
                          </a:lnTo>
                          <a:lnTo>
                            <a:pt x="25708" y="83100"/>
                          </a:lnTo>
                          <a:lnTo>
                            <a:pt x="46700" y="62109"/>
                          </a:lnTo>
                          <a:lnTo>
                            <a:pt x="41118" y="56527"/>
                          </a:lnTo>
                          <a:lnTo>
                            <a:pt x="29639" y="68006"/>
                          </a:lnTo>
                          <a:close/>
                        </a:path>
                      </a:pathLst>
                    </a:custGeom>
                    <a:solidFill>
                      <a:schemeClr val="tx2"/>
                    </a:solidFill>
                    <a:ln w="7620" cap="flat">
                      <a:noFill/>
                      <a:prstDash val="solid"/>
                      <a:miter/>
                    </a:ln>
                  </p:spPr>
                  <p:txBody>
                    <a:bodyPr rtlCol="0" anchor="ctr"/>
                    <a:lstStyle/>
                    <a:p>
                      <a:pPr algn="ctr"/>
                      <a:endParaRPr lang="en-US" sz="2000"/>
                    </a:p>
                  </p:txBody>
                </p:sp>
              </p:grpSp>
              <p:sp>
                <p:nvSpPr>
                  <p:cNvPr id="123" name="TextBox 122">
                    <a:extLst>
                      <a:ext uri="{FF2B5EF4-FFF2-40B4-BE49-F238E27FC236}">
                        <a16:creationId xmlns:a16="http://schemas.microsoft.com/office/drawing/2014/main" id="{09C12AB0-B974-4BC0-804D-FF64C29D59A6}"/>
                      </a:ext>
                    </a:extLst>
                  </p:cNvPr>
                  <p:cNvSpPr txBox="1"/>
                  <p:nvPr/>
                </p:nvSpPr>
                <p:spPr>
                  <a:xfrm>
                    <a:off x="3122581" y="2041561"/>
                    <a:ext cx="1024407" cy="222893"/>
                  </a:xfrm>
                  <a:prstGeom prst="rect">
                    <a:avLst/>
                  </a:prstGeom>
                  <a:noFill/>
                </p:spPr>
                <p:txBody>
                  <a:bodyPr wrap="none" lIns="0" rIns="0" rtlCol="0">
                    <a:spAutoFit/>
                  </a:bodyPr>
                  <a:lstStyle/>
                  <a:p>
                    <a:pPr algn="ctr"/>
                    <a:r>
                      <a:rPr lang="en-US" sz="1050" dirty="0"/>
                      <a:t>Auto Scaling group</a:t>
                    </a:r>
                  </a:p>
                </p:txBody>
              </p:sp>
            </p:grpSp>
            <p:grpSp>
              <p:nvGrpSpPr>
                <p:cNvPr id="49" name="Group 48">
                  <a:extLst>
                    <a:ext uri="{FF2B5EF4-FFF2-40B4-BE49-F238E27FC236}">
                      <a16:creationId xmlns:a16="http://schemas.microsoft.com/office/drawing/2014/main" id="{080CBEF2-B550-4DEE-A155-53DD13590B59}"/>
                    </a:ext>
                  </a:extLst>
                </p:cNvPr>
                <p:cNvGrpSpPr/>
                <p:nvPr/>
              </p:nvGrpSpPr>
              <p:grpSpPr>
                <a:xfrm>
                  <a:off x="2844481" y="2802308"/>
                  <a:ext cx="1528222" cy="2662346"/>
                  <a:chOff x="2844481" y="2802308"/>
                  <a:chExt cx="1528222" cy="2662346"/>
                </a:xfrm>
              </p:grpSpPr>
              <p:grpSp>
                <p:nvGrpSpPr>
                  <p:cNvPr id="50" name="Group 49">
                    <a:extLst>
                      <a:ext uri="{FF2B5EF4-FFF2-40B4-BE49-F238E27FC236}">
                        <a16:creationId xmlns:a16="http://schemas.microsoft.com/office/drawing/2014/main" id="{9B9F7627-8777-4DE2-8BEC-C8CCB799EBB0}"/>
                      </a:ext>
                    </a:extLst>
                  </p:cNvPr>
                  <p:cNvGrpSpPr/>
                  <p:nvPr/>
                </p:nvGrpSpPr>
                <p:grpSpPr>
                  <a:xfrm>
                    <a:off x="2844481" y="2802308"/>
                    <a:ext cx="1528222" cy="785852"/>
                    <a:chOff x="2844481" y="2532730"/>
                    <a:chExt cx="1528222" cy="785852"/>
                  </a:xfrm>
                </p:grpSpPr>
                <p:sp>
                  <p:nvSpPr>
                    <p:cNvPr id="99" name="Rectangle 98">
                      <a:extLst>
                        <a:ext uri="{FF2B5EF4-FFF2-40B4-BE49-F238E27FC236}">
                          <a16:creationId xmlns:a16="http://schemas.microsoft.com/office/drawing/2014/main" id="{14D8292E-9FAA-46A2-8958-A11163D2B749}"/>
                        </a:ext>
                      </a:extLst>
                    </p:cNvPr>
                    <p:cNvSpPr/>
                    <p:nvPr/>
                  </p:nvSpPr>
                  <p:spPr>
                    <a:xfrm>
                      <a:off x="2844481" y="2532730"/>
                      <a:ext cx="1528222" cy="78585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50" dirty="0">
                          <a:solidFill>
                            <a:schemeClr val="accent3"/>
                          </a:solidFill>
                        </a:rPr>
                        <a:t>Availability Zone 1</a:t>
                      </a:r>
                    </a:p>
                  </p:txBody>
                </p:sp>
                <p:grpSp>
                  <p:nvGrpSpPr>
                    <p:cNvPr id="100" name="Graphic 19">
                      <a:extLst>
                        <a:ext uri="{FF2B5EF4-FFF2-40B4-BE49-F238E27FC236}">
                          <a16:creationId xmlns:a16="http://schemas.microsoft.com/office/drawing/2014/main" id="{017FEF70-95A3-441A-B456-0B725CA68A89}"/>
                        </a:ext>
                      </a:extLst>
                    </p:cNvPr>
                    <p:cNvGrpSpPr/>
                    <p:nvPr/>
                  </p:nvGrpSpPr>
                  <p:grpSpPr>
                    <a:xfrm>
                      <a:off x="3419418" y="2822438"/>
                      <a:ext cx="378349" cy="378349"/>
                      <a:chOff x="3415812" y="2822438"/>
                      <a:chExt cx="378349" cy="378349"/>
                    </a:xfrm>
                    <a:solidFill>
                      <a:schemeClr val="tx2"/>
                    </a:solidFill>
                  </p:grpSpPr>
                  <p:sp>
                    <p:nvSpPr>
                      <p:cNvPr id="101" name="Freeform: Shape 100">
                        <a:extLst>
                          <a:ext uri="{FF2B5EF4-FFF2-40B4-BE49-F238E27FC236}">
                            <a16:creationId xmlns:a16="http://schemas.microsoft.com/office/drawing/2014/main" id="{90AEB9C4-C920-4556-92C9-3568EF434F06}"/>
                          </a:ext>
                        </a:extLst>
                      </p:cNvPr>
                      <p:cNvSpPr/>
                      <p:nvPr/>
                    </p:nvSpPr>
                    <p:spPr>
                      <a:xfrm>
                        <a:off x="3452543" y="2859169"/>
                        <a:ext cx="305436" cy="305436"/>
                      </a:xfrm>
                      <a:custGeom>
                        <a:avLst/>
                        <a:gdLst>
                          <a:gd name="connsiteX0" fmla="*/ 307276 w 305435"/>
                          <a:gd name="connsiteY0" fmla="*/ 307276 h 305435"/>
                          <a:gd name="connsiteX1" fmla="*/ 4816 w 305435"/>
                          <a:gd name="connsiteY1" fmla="*/ 307276 h 305435"/>
                          <a:gd name="connsiteX2" fmla="*/ 4816 w 305435"/>
                          <a:gd name="connsiteY2" fmla="*/ 4816 h 305435"/>
                          <a:gd name="connsiteX3" fmla="*/ 307276 w 305435"/>
                          <a:gd name="connsiteY3" fmla="*/ 4816 h 305435"/>
                          <a:gd name="connsiteX4" fmla="*/ 20480 w 305435"/>
                          <a:gd name="connsiteY4" fmla="*/ 291613 h 305435"/>
                          <a:gd name="connsiteX5" fmla="*/ 291613 w 305435"/>
                          <a:gd name="connsiteY5" fmla="*/ 291613 h 305435"/>
                          <a:gd name="connsiteX6" fmla="*/ 291613 w 305435"/>
                          <a:gd name="connsiteY6" fmla="*/ 20480 h 305435"/>
                          <a:gd name="connsiteX7" fmla="*/ 20480 w 305435"/>
                          <a:gd name="connsiteY7" fmla="*/ 20480 h 30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435" h="305435">
                            <a:moveTo>
                              <a:pt x="307276" y="307276"/>
                            </a:moveTo>
                            <a:lnTo>
                              <a:pt x="4816" y="307276"/>
                            </a:lnTo>
                            <a:lnTo>
                              <a:pt x="4816" y="4816"/>
                            </a:lnTo>
                            <a:lnTo>
                              <a:pt x="307276" y="4816"/>
                            </a:lnTo>
                            <a:close/>
                            <a:moveTo>
                              <a:pt x="20480" y="291613"/>
                            </a:moveTo>
                            <a:lnTo>
                              <a:pt x="291613" y="291613"/>
                            </a:lnTo>
                            <a:lnTo>
                              <a:pt x="291613" y="20480"/>
                            </a:lnTo>
                            <a:lnTo>
                              <a:pt x="20480" y="20480"/>
                            </a:lnTo>
                            <a:close/>
                          </a:path>
                        </a:pathLst>
                      </a:custGeom>
                      <a:grpFill/>
                      <a:ln w="7811" cap="flat">
                        <a:noFill/>
                        <a:prstDash val="solid"/>
                        <a:miter/>
                      </a:ln>
                    </p:spPr>
                    <p:txBody>
                      <a:bodyPr rtlCol="0" anchor="ctr"/>
                      <a:lstStyle/>
                      <a:p>
                        <a:pPr algn="ctr"/>
                        <a:endParaRPr lang="en-US" sz="2000"/>
                      </a:p>
                    </p:txBody>
                  </p:sp>
                  <p:sp>
                    <p:nvSpPr>
                      <p:cNvPr id="102" name="Freeform: Shape 101">
                        <a:extLst>
                          <a:ext uri="{FF2B5EF4-FFF2-40B4-BE49-F238E27FC236}">
                            <a16:creationId xmlns:a16="http://schemas.microsoft.com/office/drawing/2014/main" id="{921F9E93-A7D6-471C-9BEE-1C150553CF05}"/>
                          </a:ext>
                        </a:extLst>
                      </p:cNvPr>
                      <p:cNvSpPr/>
                      <p:nvPr/>
                    </p:nvSpPr>
                    <p:spPr>
                      <a:xfrm>
                        <a:off x="3495774" y="2822438"/>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03" name="Freeform: Shape 102">
                        <a:extLst>
                          <a:ext uri="{FF2B5EF4-FFF2-40B4-BE49-F238E27FC236}">
                            <a16:creationId xmlns:a16="http://schemas.microsoft.com/office/drawing/2014/main" id="{87E2ADFF-B28A-4AF6-B2FE-0C1513886DA4}"/>
                          </a:ext>
                        </a:extLst>
                      </p:cNvPr>
                      <p:cNvSpPr/>
                      <p:nvPr/>
                    </p:nvSpPr>
                    <p:spPr>
                      <a:xfrm>
                        <a:off x="3544878" y="2822438"/>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04" name="Freeform: Shape 103">
                        <a:extLst>
                          <a:ext uri="{FF2B5EF4-FFF2-40B4-BE49-F238E27FC236}">
                            <a16:creationId xmlns:a16="http://schemas.microsoft.com/office/drawing/2014/main" id="{EF95CEF4-60D1-4A8A-9765-219A797F45B4}"/>
                          </a:ext>
                        </a:extLst>
                      </p:cNvPr>
                      <p:cNvSpPr/>
                      <p:nvPr/>
                    </p:nvSpPr>
                    <p:spPr>
                      <a:xfrm>
                        <a:off x="3594061" y="2822438"/>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05" name="Freeform: Shape 104">
                        <a:extLst>
                          <a:ext uri="{FF2B5EF4-FFF2-40B4-BE49-F238E27FC236}">
                            <a16:creationId xmlns:a16="http://schemas.microsoft.com/office/drawing/2014/main" id="{F520E1B1-15FB-4A24-B620-69E85F16CD64}"/>
                          </a:ext>
                        </a:extLst>
                      </p:cNvPr>
                      <p:cNvSpPr/>
                      <p:nvPr/>
                    </p:nvSpPr>
                    <p:spPr>
                      <a:xfrm>
                        <a:off x="3643244" y="2822438"/>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06" name="Freeform: Shape 105">
                        <a:extLst>
                          <a:ext uri="{FF2B5EF4-FFF2-40B4-BE49-F238E27FC236}">
                            <a16:creationId xmlns:a16="http://schemas.microsoft.com/office/drawing/2014/main" id="{4C21F354-CF23-464A-8D04-B3842808C08F}"/>
                          </a:ext>
                        </a:extLst>
                      </p:cNvPr>
                      <p:cNvSpPr/>
                      <p:nvPr/>
                    </p:nvSpPr>
                    <p:spPr>
                      <a:xfrm>
                        <a:off x="3692427" y="2822438"/>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07" name="Freeform: Shape 106">
                        <a:extLst>
                          <a:ext uri="{FF2B5EF4-FFF2-40B4-BE49-F238E27FC236}">
                            <a16:creationId xmlns:a16="http://schemas.microsoft.com/office/drawing/2014/main" id="{3293EFCC-90CF-4771-8846-365D18C59CD5}"/>
                          </a:ext>
                        </a:extLst>
                      </p:cNvPr>
                      <p:cNvSpPr/>
                      <p:nvPr/>
                    </p:nvSpPr>
                    <p:spPr>
                      <a:xfrm>
                        <a:off x="3495774" y="3153797"/>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08" name="Freeform: Shape 107">
                        <a:extLst>
                          <a:ext uri="{FF2B5EF4-FFF2-40B4-BE49-F238E27FC236}">
                            <a16:creationId xmlns:a16="http://schemas.microsoft.com/office/drawing/2014/main" id="{31A146C5-04C3-47CA-B58D-C063F31A1BE1}"/>
                          </a:ext>
                        </a:extLst>
                      </p:cNvPr>
                      <p:cNvSpPr/>
                      <p:nvPr/>
                    </p:nvSpPr>
                    <p:spPr>
                      <a:xfrm>
                        <a:off x="3544878" y="3153797"/>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09" name="Freeform: Shape 108">
                        <a:extLst>
                          <a:ext uri="{FF2B5EF4-FFF2-40B4-BE49-F238E27FC236}">
                            <a16:creationId xmlns:a16="http://schemas.microsoft.com/office/drawing/2014/main" id="{62BA69ED-3183-4FE3-87FA-87324AD0939A}"/>
                          </a:ext>
                        </a:extLst>
                      </p:cNvPr>
                      <p:cNvSpPr/>
                      <p:nvPr/>
                    </p:nvSpPr>
                    <p:spPr>
                      <a:xfrm>
                        <a:off x="3594061" y="3153797"/>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10" name="Freeform: Shape 109">
                        <a:extLst>
                          <a:ext uri="{FF2B5EF4-FFF2-40B4-BE49-F238E27FC236}">
                            <a16:creationId xmlns:a16="http://schemas.microsoft.com/office/drawing/2014/main" id="{43A5F3EC-60EB-44F6-844A-E8D42872ECE3}"/>
                          </a:ext>
                        </a:extLst>
                      </p:cNvPr>
                      <p:cNvSpPr/>
                      <p:nvPr/>
                    </p:nvSpPr>
                    <p:spPr>
                      <a:xfrm>
                        <a:off x="3643244" y="3153797"/>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11" name="Freeform: Shape 110">
                        <a:extLst>
                          <a:ext uri="{FF2B5EF4-FFF2-40B4-BE49-F238E27FC236}">
                            <a16:creationId xmlns:a16="http://schemas.microsoft.com/office/drawing/2014/main" id="{42C57A64-ABC2-4178-86D7-247CF02B6436}"/>
                          </a:ext>
                        </a:extLst>
                      </p:cNvPr>
                      <p:cNvSpPr/>
                      <p:nvPr/>
                    </p:nvSpPr>
                    <p:spPr>
                      <a:xfrm>
                        <a:off x="3692427" y="3153797"/>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112" name="Freeform: Shape 111">
                        <a:extLst>
                          <a:ext uri="{FF2B5EF4-FFF2-40B4-BE49-F238E27FC236}">
                            <a16:creationId xmlns:a16="http://schemas.microsoft.com/office/drawing/2014/main" id="{07FB3DCF-8302-41AD-95BE-D77CA838BFAC}"/>
                          </a:ext>
                        </a:extLst>
                      </p:cNvPr>
                      <p:cNvSpPr/>
                      <p:nvPr/>
                    </p:nvSpPr>
                    <p:spPr>
                      <a:xfrm>
                        <a:off x="3747171" y="290427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13" name="Freeform: Shape 112">
                        <a:extLst>
                          <a:ext uri="{FF2B5EF4-FFF2-40B4-BE49-F238E27FC236}">
                            <a16:creationId xmlns:a16="http://schemas.microsoft.com/office/drawing/2014/main" id="{D3A580A6-4150-4C77-9B60-EA105FA46478}"/>
                          </a:ext>
                        </a:extLst>
                      </p:cNvPr>
                      <p:cNvSpPr/>
                      <p:nvPr/>
                    </p:nvSpPr>
                    <p:spPr>
                      <a:xfrm>
                        <a:off x="3747171" y="295338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14" name="Freeform: Shape 113">
                        <a:extLst>
                          <a:ext uri="{FF2B5EF4-FFF2-40B4-BE49-F238E27FC236}">
                            <a16:creationId xmlns:a16="http://schemas.microsoft.com/office/drawing/2014/main" id="{3E488281-257D-4EA8-A362-8E1CA3C1A8D6}"/>
                          </a:ext>
                        </a:extLst>
                      </p:cNvPr>
                      <p:cNvSpPr/>
                      <p:nvPr/>
                    </p:nvSpPr>
                    <p:spPr>
                      <a:xfrm>
                        <a:off x="3747171" y="300256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15" name="Freeform: Shape 114">
                        <a:extLst>
                          <a:ext uri="{FF2B5EF4-FFF2-40B4-BE49-F238E27FC236}">
                            <a16:creationId xmlns:a16="http://schemas.microsoft.com/office/drawing/2014/main" id="{7EC424A4-8EAC-4277-BF8A-D1D043D5A397}"/>
                          </a:ext>
                        </a:extLst>
                      </p:cNvPr>
                      <p:cNvSpPr/>
                      <p:nvPr/>
                    </p:nvSpPr>
                    <p:spPr>
                      <a:xfrm>
                        <a:off x="3747171" y="3051750"/>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16" name="Freeform: Shape 115">
                        <a:extLst>
                          <a:ext uri="{FF2B5EF4-FFF2-40B4-BE49-F238E27FC236}">
                            <a16:creationId xmlns:a16="http://schemas.microsoft.com/office/drawing/2014/main" id="{95D83B84-E249-4B44-A6A5-B68E63C7E26F}"/>
                          </a:ext>
                        </a:extLst>
                      </p:cNvPr>
                      <p:cNvSpPr/>
                      <p:nvPr/>
                    </p:nvSpPr>
                    <p:spPr>
                      <a:xfrm>
                        <a:off x="3747171" y="310085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17" name="Freeform: Shape 116">
                        <a:extLst>
                          <a:ext uri="{FF2B5EF4-FFF2-40B4-BE49-F238E27FC236}">
                            <a16:creationId xmlns:a16="http://schemas.microsoft.com/office/drawing/2014/main" id="{846A40C3-F079-4A73-8B0C-8431CABA1710}"/>
                          </a:ext>
                        </a:extLst>
                      </p:cNvPr>
                      <p:cNvSpPr/>
                      <p:nvPr/>
                    </p:nvSpPr>
                    <p:spPr>
                      <a:xfrm>
                        <a:off x="3415812" y="290427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18" name="Freeform: Shape 117">
                        <a:extLst>
                          <a:ext uri="{FF2B5EF4-FFF2-40B4-BE49-F238E27FC236}">
                            <a16:creationId xmlns:a16="http://schemas.microsoft.com/office/drawing/2014/main" id="{75C0EA51-1A32-4BB3-9D9E-8C7405EA6718}"/>
                          </a:ext>
                        </a:extLst>
                      </p:cNvPr>
                      <p:cNvSpPr/>
                      <p:nvPr/>
                    </p:nvSpPr>
                    <p:spPr>
                      <a:xfrm>
                        <a:off x="3415812" y="295338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19" name="Freeform: Shape 118">
                        <a:extLst>
                          <a:ext uri="{FF2B5EF4-FFF2-40B4-BE49-F238E27FC236}">
                            <a16:creationId xmlns:a16="http://schemas.microsoft.com/office/drawing/2014/main" id="{5B3D24C8-3715-4F7E-9FF6-A2CC30B28A42}"/>
                          </a:ext>
                        </a:extLst>
                      </p:cNvPr>
                      <p:cNvSpPr/>
                      <p:nvPr/>
                    </p:nvSpPr>
                    <p:spPr>
                      <a:xfrm>
                        <a:off x="3415812" y="300256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20" name="Freeform: Shape 119">
                        <a:extLst>
                          <a:ext uri="{FF2B5EF4-FFF2-40B4-BE49-F238E27FC236}">
                            <a16:creationId xmlns:a16="http://schemas.microsoft.com/office/drawing/2014/main" id="{2638F551-0793-4CE0-893A-B39765792344}"/>
                          </a:ext>
                        </a:extLst>
                      </p:cNvPr>
                      <p:cNvSpPr/>
                      <p:nvPr/>
                    </p:nvSpPr>
                    <p:spPr>
                      <a:xfrm>
                        <a:off x="3415812" y="3051750"/>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121" name="Freeform: Shape 120">
                        <a:extLst>
                          <a:ext uri="{FF2B5EF4-FFF2-40B4-BE49-F238E27FC236}">
                            <a16:creationId xmlns:a16="http://schemas.microsoft.com/office/drawing/2014/main" id="{5C3A2F84-7357-48C1-9CA4-A9C6AACE2032}"/>
                          </a:ext>
                        </a:extLst>
                      </p:cNvPr>
                      <p:cNvSpPr/>
                      <p:nvPr/>
                    </p:nvSpPr>
                    <p:spPr>
                      <a:xfrm>
                        <a:off x="3415812" y="310085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grpSp>
              </p:grpSp>
              <p:grpSp>
                <p:nvGrpSpPr>
                  <p:cNvPr id="51" name="Group 50">
                    <a:extLst>
                      <a:ext uri="{FF2B5EF4-FFF2-40B4-BE49-F238E27FC236}">
                        <a16:creationId xmlns:a16="http://schemas.microsoft.com/office/drawing/2014/main" id="{DDE69020-7041-48E7-91AA-63FC178A5485}"/>
                      </a:ext>
                    </a:extLst>
                  </p:cNvPr>
                  <p:cNvGrpSpPr/>
                  <p:nvPr/>
                </p:nvGrpSpPr>
                <p:grpSpPr>
                  <a:xfrm>
                    <a:off x="2844481" y="3740555"/>
                    <a:ext cx="1528222" cy="785852"/>
                    <a:chOff x="2844481" y="3729609"/>
                    <a:chExt cx="1528222" cy="785852"/>
                  </a:xfrm>
                </p:grpSpPr>
                <p:sp>
                  <p:nvSpPr>
                    <p:cNvPr id="76" name="Rectangle 75">
                      <a:extLst>
                        <a:ext uri="{FF2B5EF4-FFF2-40B4-BE49-F238E27FC236}">
                          <a16:creationId xmlns:a16="http://schemas.microsoft.com/office/drawing/2014/main" id="{5E8408DB-D6BA-444E-88A0-196F7A29E84D}"/>
                        </a:ext>
                      </a:extLst>
                    </p:cNvPr>
                    <p:cNvSpPr/>
                    <p:nvPr/>
                  </p:nvSpPr>
                  <p:spPr>
                    <a:xfrm>
                      <a:off x="2844481" y="3729609"/>
                      <a:ext cx="1528222" cy="78585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50" dirty="0">
                          <a:solidFill>
                            <a:schemeClr val="accent3"/>
                          </a:solidFill>
                        </a:rPr>
                        <a:t>Availability Zone 2</a:t>
                      </a:r>
                    </a:p>
                  </p:txBody>
                </p:sp>
                <p:grpSp>
                  <p:nvGrpSpPr>
                    <p:cNvPr id="77" name="Graphic 20">
                      <a:extLst>
                        <a:ext uri="{FF2B5EF4-FFF2-40B4-BE49-F238E27FC236}">
                          <a16:creationId xmlns:a16="http://schemas.microsoft.com/office/drawing/2014/main" id="{7C121CD1-A1AB-4942-A03A-087710C556A9}"/>
                        </a:ext>
                      </a:extLst>
                    </p:cNvPr>
                    <p:cNvGrpSpPr/>
                    <p:nvPr/>
                  </p:nvGrpSpPr>
                  <p:grpSpPr>
                    <a:xfrm>
                      <a:off x="3419418" y="4033513"/>
                      <a:ext cx="378349" cy="378349"/>
                      <a:chOff x="3415812" y="4033513"/>
                      <a:chExt cx="378349" cy="378349"/>
                    </a:xfrm>
                    <a:solidFill>
                      <a:schemeClr val="tx2"/>
                    </a:solidFill>
                  </p:grpSpPr>
                  <p:sp>
                    <p:nvSpPr>
                      <p:cNvPr id="78" name="Freeform: Shape 77">
                        <a:extLst>
                          <a:ext uri="{FF2B5EF4-FFF2-40B4-BE49-F238E27FC236}">
                            <a16:creationId xmlns:a16="http://schemas.microsoft.com/office/drawing/2014/main" id="{40F7B5C6-B964-460C-B3E3-81584B4F122D}"/>
                          </a:ext>
                        </a:extLst>
                      </p:cNvPr>
                      <p:cNvSpPr/>
                      <p:nvPr/>
                    </p:nvSpPr>
                    <p:spPr>
                      <a:xfrm>
                        <a:off x="3452543" y="4070244"/>
                        <a:ext cx="305436" cy="305436"/>
                      </a:xfrm>
                      <a:custGeom>
                        <a:avLst/>
                        <a:gdLst>
                          <a:gd name="connsiteX0" fmla="*/ 307276 w 305435"/>
                          <a:gd name="connsiteY0" fmla="*/ 307276 h 305435"/>
                          <a:gd name="connsiteX1" fmla="*/ 4816 w 305435"/>
                          <a:gd name="connsiteY1" fmla="*/ 307276 h 305435"/>
                          <a:gd name="connsiteX2" fmla="*/ 4816 w 305435"/>
                          <a:gd name="connsiteY2" fmla="*/ 4816 h 305435"/>
                          <a:gd name="connsiteX3" fmla="*/ 307276 w 305435"/>
                          <a:gd name="connsiteY3" fmla="*/ 4816 h 305435"/>
                          <a:gd name="connsiteX4" fmla="*/ 20480 w 305435"/>
                          <a:gd name="connsiteY4" fmla="*/ 291613 h 305435"/>
                          <a:gd name="connsiteX5" fmla="*/ 291613 w 305435"/>
                          <a:gd name="connsiteY5" fmla="*/ 291613 h 305435"/>
                          <a:gd name="connsiteX6" fmla="*/ 291613 w 305435"/>
                          <a:gd name="connsiteY6" fmla="*/ 20480 h 305435"/>
                          <a:gd name="connsiteX7" fmla="*/ 20480 w 305435"/>
                          <a:gd name="connsiteY7" fmla="*/ 20480 h 30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435" h="305435">
                            <a:moveTo>
                              <a:pt x="307276" y="307276"/>
                            </a:moveTo>
                            <a:lnTo>
                              <a:pt x="4816" y="307276"/>
                            </a:lnTo>
                            <a:lnTo>
                              <a:pt x="4816" y="4816"/>
                            </a:lnTo>
                            <a:lnTo>
                              <a:pt x="307276" y="4816"/>
                            </a:lnTo>
                            <a:close/>
                            <a:moveTo>
                              <a:pt x="20480" y="291613"/>
                            </a:moveTo>
                            <a:lnTo>
                              <a:pt x="291613" y="291613"/>
                            </a:lnTo>
                            <a:lnTo>
                              <a:pt x="291613" y="20480"/>
                            </a:lnTo>
                            <a:lnTo>
                              <a:pt x="20480" y="20480"/>
                            </a:lnTo>
                            <a:close/>
                          </a:path>
                        </a:pathLst>
                      </a:custGeom>
                      <a:grpFill/>
                      <a:ln w="7811" cap="flat">
                        <a:noFill/>
                        <a:prstDash val="solid"/>
                        <a:miter/>
                      </a:ln>
                    </p:spPr>
                    <p:txBody>
                      <a:bodyPr rtlCol="0" anchor="ctr"/>
                      <a:lstStyle/>
                      <a:p>
                        <a:pPr algn="ctr"/>
                        <a:endParaRPr lang="en-US" sz="2000"/>
                      </a:p>
                    </p:txBody>
                  </p:sp>
                  <p:sp>
                    <p:nvSpPr>
                      <p:cNvPr id="79" name="Freeform: Shape 78">
                        <a:extLst>
                          <a:ext uri="{FF2B5EF4-FFF2-40B4-BE49-F238E27FC236}">
                            <a16:creationId xmlns:a16="http://schemas.microsoft.com/office/drawing/2014/main" id="{C5C09F6C-58DD-4444-92DB-F180D13AE84C}"/>
                          </a:ext>
                        </a:extLst>
                      </p:cNvPr>
                      <p:cNvSpPr/>
                      <p:nvPr/>
                    </p:nvSpPr>
                    <p:spPr>
                      <a:xfrm>
                        <a:off x="3495774" y="4033513"/>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0" name="Freeform: Shape 79">
                        <a:extLst>
                          <a:ext uri="{FF2B5EF4-FFF2-40B4-BE49-F238E27FC236}">
                            <a16:creationId xmlns:a16="http://schemas.microsoft.com/office/drawing/2014/main" id="{1487CB1E-82FF-422E-BA6A-62C9F5F1C4E8}"/>
                          </a:ext>
                        </a:extLst>
                      </p:cNvPr>
                      <p:cNvSpPr/>
                      <p:nvPr/>
                    </p:nvSpPr>
                    <p:spPr>
                      <a:xfrm>
                        <a:off x="3544878" y="4033513"/>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1" name="Freeform: Shape 80">
                        <a:extLst>
                          <a:ext uri="{FF2B5EF4-FFF2-40B4-BE49-F238E27FC236}">
                            <a16:creationId xmlns:a16="http://schemas.microsoft.com/office/drawing/2014/main" id="{62C1832C-4374-4EBD-97C6-1C30A3F90C10}"/>
                          </a:ext>
                        </a:extLst>
                      </p:cNvPr>
                      <p:cNvSpPr/>
                      <p:nvPr/>
                    </p:nvSpPr>
                    <p:spPr>
                      <a:xfrm>
                        <a:off x="3594061" y="4033513"/>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2" name="Freeform: Shape 81">
                        <a:extLst>
                          <a:ext uri="{FF2B5EF4-FFF2-40B4-BE49-F238E27FC236}">
                            <a16:creationId xmlns:a16="http://schemas.microsoft.com/office/drawing/2014/main" id="{648CD7B9-59B1-48C1-9394-9ED1A0939D9E}"/>
                          </a:ext>
                        </a:extLst>
                      </p:cNvPr>
                      <p:cNvSpPr/>
                      <p:nvPr/>
                    </p:nvSpPr>
                    <p:spPr>
                      <a:xfrm>
                        <a:off x="3643244" y="4033513"/>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3" name="Freeform: Shape 82">
                        <a:extLst>
                          <a:ext uri="{FF2B5EF4-FFF2-40B4-BE49-F238E27FC236}">
                            <a16:creationId xmlns:a16="http://schemas.microsoft.com/office/drawing/2014/main" id="{E4A9B6DE-9502-4467-9815-0002A87EAA5E}"/>
                          </a:ext>
                        </a:extLst>
                      </p:cNvPr>
                      <p:cNvSpPr/>
                      <p:nvPr/>
                    </p:nvSpPr>
                    <p:spPr>
                      <a:xfrm>
                        <a:off x="3692427" y="4033513"/>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4" name="Freeform: Shape 83">
                        <a:extLst>
                          <a:ext uri="{FF2B5EF4-FFF2-40B4-BE49-F238E27FC236}">
                            <a16:creationId xmlns:a16="http://schemas.microsoft.com/office/drawing/2014/main" id="{82CAAD03-A7D4-4F93-A0C1-6714EDDCA694}"/>
                          </a:ext>
                        </a:extLst>
                      </p:cNvPr>
                      <p:cNvSpPr/>
                      <p:nvPr/>
                    </p:nvSpPr>
                    <p:spPr>
                      <a:xfrm>
                        <a:off x="3495774" y="4364872"/>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5" name="Freeform: Shape 84">
                        <a:extLst>
                          <a:ext uri="{FF2B5EF4-FFF2-40B4-BE49-F238E27FC236}">
                            <a16:creationId xmlns:a16="http://schemas.microsoft.com/office/drawing/2014/main" id="{2BC876F4-5FD7-445C-8D8B-1FE1AC7B3D2E}"/>
                          </a:ext>
                        </a:extLst>
                      </p:cNvPr>
                      <p:cNvSpPr/>
                      <p:nvPr/>
                    </p:nvSpPr>
                    <p:spPr>
                      <a:xfrm>
                        <a:off x="3544878" y="4364872"/>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6" name="Freeform: Shape 85">
                        <a:extLst>
                          <a:ext uri="{FF2B5EF4-FFF2-40B4-BE49-F238E27FC236}">
                            <a16:creationId xmlns:a16="http://schemas.microsoft.com/office/drawing/2014/main" id="{D5ACEC30-C5FF-450C-8CFD-49246C22B2CE}"/>
                          </a:ext>
                        </a:extLst>
                      </p:cNvPr>
                      <p:cNvSpPr/>
                      <p:nvPr/>
                    </p:nvSpPr>
                    <p:spPr>
                      <a:xfrm>
                        <a:off x="3594061" y="4364872"/>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7" name="Freeform: Shape 86">
                        <a:extLst>
                          <a:ext uri="{FF2B5EF4-FFF2-40B4-BE49-F238E27FC236}">
                            <a16:creationId xmlns:a16="http://schemas.microsoft.com/office/drawing/2014/main" id="{A58FABB7-9975-479F-8373-49ACAC5FA5A2}"/>
                          </a:ext>
                        </a:extLst>
                      </p:cNvPr>
                      <p:cNvSpPr/>
                      <p:nvPr/>
                    </p:nvSpPr>
                    <p:spPr>
                      <a:xfrm>
                        <a:off x="3643244" y="4364872"/>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8" name="Freeform: Shape 87">
                        <a:extLst>
                          <a:ext uri="{FF2B5EF4-FFF2-40B4-BE49-F238E27FC236}">
                            <a16:creationId xmlns:a16="http://schemas.microsoft.com/office/drawing/2014/main" id="{8A610579-BB1B-4452-B82C-CECD0CBAD179}"/>
                          </a:ext>
                        </a:extLst>
                      </p:cNvPr>
                      <p:cNvSpPr/>
                      <p:nvPr/>
                    </p:nvSpPr>
                    <p:spPr>
                      <a:xfrm>
                        <a:off x="3692427" y="4364872"/>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89" name="Freeform: Shape 88">
                        <a:extLst>
                          <a:ext uri="{FF2B5EF4-FFF2-40B4-BE49-F238E27FC236}">
                            <a16:creationId xmlns:a16="http://schemas.microsoft.com/office/drawing/2014/main" id="{F406008E-CACF-4A66-8E7E-67E3042169FC}"/>
                          </a:ext>
                        </a:extLst>
                      </p:cNvPr>
                      <p:cNvSpPr/>
                      <p:nvPr/>
                    </p:nvSpPr>
                    <p:spPr>
                      <a:xfrm>
                        <a:off x="3747171" y="411535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0" name="Freeform: Shape 89">
                        <a:extLst>
                          <a:ext uri="{FF2B5EF4-FFF2-40B4-BE49-F238E27FC236}">
                            <a16:creationId xmlns:a16="http://schemas.microsoft.com/office/drawing/2014/main" id="{46D6CBE9-820F-42E0-8120-6FF7CF412003}"/>
                          </a:ext>
                        </a:extLst>
                      </p:cNvPr>
                      <p:cNvSpPr/>
                      <p:nvPr/>
                    </p:nvSpPr>
                    <p:spPr>
                      <a:xfrm>
                        <a:off x="3747171" y="416445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1" name="Freeform: Shape 90">
                        <a:extLst>
                          <a:ext uri="{FF2B5EF4-FFF2-40B4-BE49-F238E27FC236}">
                            <a16:creationId xmlns:a16="http://schemas.microsoft.com/office/drawing/2014/main" id="{B83B1E96-6812-47F4-A627-0F39EEB32E0C}"/>
                          </a:ext>
                        </a:extLst>
                      </p:cNvPr>
                      <p:cNvSpPr/>
                      <p:nvPr/>
                    </p:nvSpPr>
                    <p:spPr>
                      <a:xfrm>
                        <a:off x="3747171" y="4213642"/>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2" name="Freeform: Shape 91">
                        <a:extLst>
                          <a:ext uri="{FF2B5EF4-FFF2-40B4-BE49-F238E27FC236}">
                            <a16:creationId xmlns:a16="http://schemas.microsoft.com/office/drawing/2014/main" id="{EB6809D5-9BBC-4C46-88A4-60A70B6352F7}"/>
                          </a:ext>
                        </a:extLst>
                      </p:cNvPr>
                      <p:cNvSpPr/>
                      <p:nvPr/>
                    </p:nvSpPr>
                    <p:spPr>
                      <a:xfrm>
                        <a:off x="3747171" y="4262825"/>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3" name="Freeform: Shape 92">
                        <a:extLst>
                          <a:ext uri="{FF2B5EF4-FFF2-40B4-BE49-F238E27FC236}">
                            <a16:creationId xmlns:a16="http://schemas.microsoft.com/office/drawing/2014/main" id="{51EE9F99-6158-4A4B-A4AE-5326CCAC4044}"/>
                          </a:ext>
                        </a:extLst>
                      </p:cNvPr>
                      <p:cNvSpPr/>
                      <p:nvPr/>
                    </p:nvSpPr>
                    <p:spPr>
                      <a:xfrm>
                        <a:off x="3747171" y="431192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4" name="Freeform: Shape 93">
                        <a:extLst>
                          <a:ext uri="{FF2B5EF4-FFF2-40B4-BE49-F238E27FC236}">
                            <a16:creationId xmlns:a16="http://schemas.microsoft.com/office/drawing/2014/main" id="{01055B24-4F61-41ED-9AAB-107AA75ED51B}"/>
                          </a:ext>
                        </a:extLst>
                      </p:cNvPr>
                      <p:cNvSpPr/>
                      <p:nvPr/>
                    </p:nvSpPr>
                    <p:spPr>
                      <a:xfrm>
                        <a:off x="3415812" y="4115354"/>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5" name="Freeform: Shape 94">
                        <a:extLst>
                          <a:ext uri="{FF2B5EF4-FFF2-40B4-BE49-F238E27FC236}">
                            <a16:creationId xmlns:a16="http://schemas.microsoft.com/office/drawing/2014/main" id="{45F55187-12E9-46F5-9D79-7DFA73E21382}"/>
                          </a:ext>
                        </a:extLst>
                      </p:cNvPr>
                      <p:cNvSpPr/>
                      <p:nvPr/>
                    </p:nvSpPr>
                    <p:spPr>
                      <a:xfrm>
                        <a:off x="3415812" y="416445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6" name="Freeform: Shape 95">
                        <a:extLst>
                          <a:ext uri="{FF2B5EF4-FFF2-40B4-BE49-F238E27FC236}">
                            <a16:creationId xmlns:a16="http://schemas.microsoft.com/office/drawing/2014/main" id="{C0392254-3EDF-4C17-9504-02C002F485CC}"/>
                          </a:ext>
                        </a:extLst>
                      </p:cNvPr>
                      <p:cNvSpPr/>
                      <p:nvPr/>
                    </p:nvSpPr>
                    <p:spPr>
                      <a:xfrm>
                        <a:off x="3415812" y="4213642"/>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7" name="Freeform: Shape 96">
                        <a:extLst>
                          <a:ext uri="{FF2B5EF4-FFF2-40B4-BE49-F238E27FC236}">
                            <a16:creationId xmlns:a16="http://schemas.microsoft.com/office/drawing/2014/main" id="{42B72653-743B-4C11-BDCE-F54E4CA4EDBC}"/>
                          </a:ext>
                        </a:extLst>
                      </p:cNvPr>
                      <p:cNvSpPr/>
                      <p:nvPr/>
                    </p:nvSpPr>
                    <p:spPr>
                      <a:xfrm>
                        <a:off x="3415812" y="4262825"/>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98" name="Freeform: Shape 97">
                        <a:extLst>
                          <a:ext uri="{FF2B5EF4-FFF2-40B4-BE49-F238E27FC236}">
                            <a16:creationId xmlns:a16="http://schemas.microsoft.com/office/drawing/2014/main" id="{C30359D1-593D-4404-8E02-DD3B6B6D6242}"/>
                          </a:ext>
                        </a:extLst>
                      </p:cNvPr>
                      <p:cNvSpPr/>
                      <p:nvPr/>
                    </p:nvSpPr>
                    <p:spPr>
                      <a:xfrm>
                        <a:off x="3415812" y="4311929"/>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grpSp>
              </p:grpSp>
              <p:grpSp>
                <p:nvGrpSpPr>
                  <p:cNvPr id="52" name="Group 51">
                    <a:extLst>
                      <a:ext uri="{FF2B5EF4-FFF2-40B4-BE49-F238E27FC236}">
                        <a16:creationId xmlns:a16="http://schemas.microsoft.com/office/drawing/2014/main" id="{83ED9623-C5C8-41FA-B5E8-58A917C8674E}"/>
                      </a:ext>
                    </a:extLst>
                  </p:cNvPr>
                  <p:cNvGrpSpPr/>
                  <p:nvPr/>
                </p:nvGrpSpPr>
                <p:grpSpPr>
                  <a:xfrm>
                    <a:off x="2844481" y="4678802"/>
                    <a:ext cx="1528222" cy="785852"/>
                    <a:chOff x="2844481" y="4816686"/>
                    <a:chExt cx="1528222" cy="785852"/>
                  </a:xfrm>
                </p:grpSpPr>
                <p:sp>
                  <p:nvSpPr>
                    <p:cNvPr id="53" name="Rectangle 52">
                      <a:extLst>
                        <a:ext uri="{FF2B5EF4-FFF2-40B4-BE49-F238E27FC236}">
                          <a16:creationId xmlns:a16="http://schemas.microsoft.com/office/drawing/2014/main" id="{47E8B912-1913-4E2D-B791-5FE6C8A390C5}"/>
                        </a:ext>
                      </a:extLst>
                    </p:cNvPr>
                    <p:cNvSpPr/>
                    <p:nvPr/>
                  </p:nvSpPr>
                  <p:spPr>
                    <a:xfrm>
                      <a:off x="2844481" y="4816686"/>
                      <a:ext cx="1528222" cy="78585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50" dirty="0">
                          <a:solidFill>
                            <a:schemeClr val="accent3"/>
                          </a:solidFill>
                        </a:rPr>
                        <a:t>Availability Zone 3</a:t>
                      </a:r>
                    </a:p>
                  </p:txBody>
                </p:sp>
                <p:grpSp>
                  <p:nvGrpSpPr>
                    <p:cNvPr id="54" name="Graphic 21">
                      <a:extLst>
                        <a:ext uri="{FF2B5EF4-FFF2-40B4-BE49-F238E27FC236}">
                          <a16:creationId xmlns:a16="http://schemas.microsoft.com/office/drawing/2014/main" id="{705FE3A7-2589-4751-AF72-57E7510DA7F1}"/>
                        </a:ext>
                      </a:extLst>
                    </p:cNvPr>
                    <p:cNvGrpSpPr/>
                    <p:nvPr/>
                  </p:nvGrpSpPr>
                  <p:grpSpPr>
                    <a:xfrm>
                      <a:off x="3419418" y="5101681"/>
                      <a:ext cx="378349" cy="378349"/>
                      <a:chOff x="3415812" y="5101681"/>
                      <a:chExt cx="378349" cy="378349"/>
                    </a:xfrm>
                    <a:solidFill>
                      <a:schemeClr val="tx2"/>
                    </a:solidFill>
                  </p:grpSpPr>
                  <p:sp>
                    <p:nvSpPr>
                      <p:cNvPr id="55" name="Freeform: Shape 54">
                        <a:extLst>
                          <a:ext uri="{FF2B5EF4-FFF2-40B4-BE49-F238E27FC236}">
                            <a16:creationId xmlns:a16="http://schemas.microsoft.com/office/drawing/2014/main" id="{A73EC074-B1E8-4C45-905F-B7AA773AE311}"/>
                          </a:ext>
                        </a:extLst>
                      </p:cNvPr>
                      <p:cNvSpPr/>
                      <p:nvPr/>
                    </p:nvSpPr>
                    <p:spPr>
                      <a:xfrm>
                        <a:off x="3452543" y="5138412"/>
                        <a:ext cx="305436" cy="305436"/>
                      </a:xfrm>
                      <a:custGeom>
                        <a:avLst/>
                        <a:gdLst>
                          <a:gd name="connsiteX0" fmla="*/ 307276 w 305435"/>
                          <a:gd name="connsiteY0" fmla="*/ 307276 h 305435"/>
                          <a:gd name="connsiteX1" fmla="*/ 4816 w 305435"/>
                          <a:gd name="connsiteY1" fmla="*/ 307276 h 305435"/>
                          <a:gd name="connsiteX2" fmla="*/ 4816 w 305435"/>
                          <a:gd name="connsiteY2" fmla="*/ 4816 h 305435"/>
                          <a:gd name="connsiteX3" fmla="*/ 307276 w 305435"/>
                          <a:gd name="connsiteY3" fmla="*/ 4816 h 305435"/>
                          <a:gd name="connsiteX4" fmla="*/ 20480 w 305435"/>
                          <a:gd name="connsiteY4" fmla="*/ 291613 h 305435"/>
                          <a:gd name="connsiteX5" fmla="*/ 291613 w 305435"/>
                          <a:gd name="connsiteY5" fmla="*/ 291613 h 305435"/>
                          <a:gd name="connsiteX6" fmla="*/ 291613 w 305435"/>
                          <a:gd name="connsiteY6" fmla="*/ 20480 h 305435"/>
                          <a:gd name="connsiteX7" fmla="*/ 20480 w 305435"/>
                          <a:gd name="connsiteY7" fmla="*/ 20480 h 30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435" h="305435">
                            <a:moveTo>
                              <a:pt x="307276" y="307276"/>
                            </a:moveTo>
                            <a:lnTo>
                              <a:pt x="4816" y="307276"/>
                            </a:lnTo>
                            <a:lnTo>
                              <a:pt x="4816" y="4816"/>
                            </a:lnTo>
                            <a:lnTo>
                              <a:pt x="307276" y="4816"/>
                            </a:lnTo>
                            <a:close/>
                            <a:moveTo>
                              <a:pt x="20480" y="291613"/>
                            </a:moveTo>
                            <a:lnTo>
                              <a:pt x="291613" y="291613"/>
                            </a:lnTo>
                            <a:lnTo>
                              <a:pt x="291613" y="20480"/>
                            </a:lnTo>
                            <a:lnTo>
                              <a:pt x="20480" y="20480"/>
                            </a:lnTo>
                            <a:close/>
                          </a:path>
                        </a:pathLst>
                      </a:custGeom>
                      <a:grpFill/>
                      <a:ln w="7811" cap="flat">
                        <a:noFill/>
                        <a:prstDash val="solid"/>
                        <a:miter/>
                      </a:ln>
                    </p:spPr>
                    <p:txBody>
                      <a:bodyPr rtlCol="0" anchor="ctr"/>
                      <a:lstStyle/>
                      <a:p>
                        <a:pPr algn="ctr"/>
                        <a:endParaRPr lang="en-US" sz="2000"/>
                      </a:p>
                    </p:txBody>
                  </p:sp>
                  <p:sp>
                    <p:nvSpPr>
                      <p:cNvPr id="56" name="Freeform: Shape 55">
                        <a:extLst>
                          <a:ext uri="{FF2B5EF4-FFF2-40B4-BE49-F238E27FC236}">
                            <a16:creationId xmlns:a16="http://schemas.microsoft.com/office/drawing/2014/main" id="{DA4DE726-EDA3-4A8B-A884-9D579C3B44AE}"/>
                          </a:ext>
                        </a:extLst>
                      </p:cNvPr>
                      <p:cNvSpPr/>
                      <p:nvPr/>
                    </p:nvSpPr>
                    <p:spPr>
                      <a:xfrm>
                        <a:off x="3495774" y="5101681"/>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57" name="Freeform: Shape 56">
                        <a:extLst>
                          <a:ext uri="{FF2B5EF4-FFF2-40B4-BE49-F238E27FC236}">
                            <a16:creationId xmlns:a16="http://schemas.microsoft.com/office/drawing/2014/main" id="{97F53E80-7873-412A-921C-C088C2538A91}"/>
                          </a:ext>
                        </a:extLst>
                      </p:cNvPr>
                      <p:cNvSpPr/>
                      <p:nvPr/>
                    </p:nvSpPr>
                    <p:spPr>
                      <a:xfrm>
                        <a:off x="3544878" y="5101681"/>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58" name="Freeform: Shape 57">
                        <a:extLst>
                          <a:ext uri="{FF2B5EF4-FFF2-40B4-BE49-F238E27FC236}">
                            <a16:creationId xmlns:a16="http://schemas.microsoft.com/office/drawing/2014/main" id="{CAE6E681-8DB5-4D8E-BA69-C13FD4CA2D84}"/>
                          </a:ext>
                        </a:extLst>
                      </p:cNvPr>
                      <p:cNvSpPr/>
                      <p:nvPr/>
                    </p:nvSpPr>
                    <p:spPr>
                      <a:xfrm>
                        <a:off x="3594061" y="5101681"/>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59" name="Freeform: Shape 58">
                        <a:extLst>
                          <a:ext uri="{FF2B5EF4-FFF2-40B4-BE49-F238E27FC236}">
                            <a16:creationId xmlns:a16="http://schemas.microsoft.com/office/drawing/2014/main" id="{C913E360-7F24-43A6-87DF-D176E6D61E35}"/>
                          </a:ext>
                        </a:extLst>
                      </p:cNvPr>
                      <p:cNvSpPr/>
                      <p:nvPr/>
                    </p:nvSpPr>
                    <p:spPr>
                      <a:xfrm>
                        <a:off x="3643244" y="5101681"/>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0" name="Freeform: Shape 59">
                        <a:extLst>
                          <a:ext uri="{FF2B5EF4-FFF2-40B4-BE49-F238E27FC236}">
                            <a16:creationId xmlns:a16="http://schemas.microsoft.com/office/drawing/2014/main" id="{D54E9DBB-9F76-4A42-BDA3-92B350C0A211}"/>
                          </a:ext>
                        </a:extLst>
                      </p:cNvPr>
                      <p:cNvSpPr/>
                      <p:nvPr/>
                    </p:nvSpPr>
                    <p:spPr>
                      <a:xfrm>
                        <a:off x="3692427" y="5101681"/>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1" name="Freeform: Shape 60">
                        <a:extLst>
                          <a:ext uri="{FF2B5EF4-FFF2-40B4-BE49-F238E27FC236}">
                            <a16:creationId xmlns:a16="http://schemas.microsoft.com/office/drawing/2014/main" id="{5CED636D-1330-4FA2-8A3C-2871BEDE2671}"/>
                          </a:ext>
                        </a:extLst>
                      </p:cNvPr>
                      <p:cNvSpPr/>
                      <p:nvPr/>
                    </p:nvSpPr>
                    <p:spPr>
                      <a:xfrm>
                        <a:off x="3495774" y="5433040"/>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2" name="Freeform: Shape 61">
                        <a:extLst>
                          <a:ext uri="{FF2B5EF4-FFF2-40B4-BE49-F238E27FC236}">
                            <a16:creationId xmlns:a16="http://schemas.microsoft.com/office/drawing/2014/main" id="{21745578-8A3A-40C3-BF3B-E83EC0FBB647}"/>
                          </a:ext>
                        </a:extLst>
                      </p:cNvPr>
                      <p:cNvSpPr/>
                      <p:nvPr/>
                    </p:nvSpPr>
                    <p:spPr>
                      <a:xfrm>
                        <a:off x="3544878" y="5433040"/>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3" name="Freeform: Shape 62">
                        <a:extLst>
                          <a:ext uri="{FF2B5EF4-FFF2-40B4-BE49-F238E27FC236}">
                            <a16:creationId xmlns:a16="http://schemas.microsoft.com/office/drawing/2014/main" id="{A1E90D40-C0B7-488F-B6C0-AFF52D5A62E1}"/>
                          </a:ext>
                        </a:extLst>
                      </p:cNvPr>
                      <p:cNvSpPr/>
                      <p:nvPr/>
                    </p:nvSpPr>
                    <p:spPr>
                      <a:xfrm>
                        <a:off x="3594061" y="5433040"/>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4" name="Freeform: Shape 63">
                        <a:extLst>
                          <a:ext uri="{FF2B5EF4-FFF2-40B4-BE49-F238E27FC236}">
                            <a16:creationId xmlns:a16="http://schemas.microsoft.com/office/drawing/2014/main" id="{FC30E192-C9D2-4EC4-922B-47168976FFC1}"/>
                          </a:ext>
                        </a:extLst>
                      </p:cNvPr>
                      <p:cNvSpPr/>
                      <p:nvPr/>
                    </p:nvSpPr>
                    <p:spPr>
                      <a:xfrm>
                        <a:off x="3643244" y="5433040"/>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5" name="Freeform: Shape 64">
                        <a:extLst>
                          <a:ext uri="{FF2B5EF4-FFF2-40B4-BE49-F238E27FC236}">
                            <a16:creationId xmlns:a16="http://schemas.microsoft.com/office/drawing/2014/main" id="{A0D4E676-3AA6-4F70-A7D6-06A27BB43E2E}"/>
                          </a:ext>
                        </a:extLst>
                      </p:cNvPr>
                      <p:cNvSpPr/>
                      <p:nvPr/>
                    </p:nvSpPr>
                    <p:spPr>
                      <a:xfrm>
                        <a:off x="3692427" y="5433040"/>
                        <a:ext cx="23495" cy="46990"/>
                      </a:xfrm>
                      <a:custGeom>
                        <a:avLst/>
                        <a:gdLst>
                          <a:gd name="connsiteX0" fmla="*/ 4816 w 23495"/>
                          <a:gd name="connsiteY0" fmla="*/ 4816 h 46990"/>
                          <a:gd name="connsiteX1" fmla="*/ 20480 w 23495"/>
                          <a:gd name="connsiteY1" fmla="*/ 4816 h 46990"/>
                          <a:gd name="connsiteX2" fmla="*/ 20480 w 23495"/>
                          <a:gd name="connsiteY2" fmla="*/ 49379 h 46990"/>
                          <a:gd name="connsiteX3" fmla="*/ 4816 w 23495"/>
                          <a:gd name="connsiteY3" fmla="*/ 49379 h 46990"/>
                        </a:gdLst>
                        <a:ahLst/>
                        <a:cxnLst>
                          <a:cxn ang="0">
                            <a:pos x="connsiteX0" y="connsiteY0"/>
                          </a:cxn>
                          <a:cxn ang="0">
                            <a:pos x="connsiteX1" y="connsiteY1"/>
                          </a:cxn>
                          <a:cxn ang="0">
                            <a:pos x="connsiteX2" y="connsiteY2"/>
                          </a:cxn>
                          <a:cxn ang="0">
                            <a:pos x="connsiteX3" y="connsiteY3"/>
                          </a:cxn>
                        </a:cxnLst>
                        <a:rect l="l" t="t" r="r" b="b"/>
                        <a:pathLst>
                          <a:path w="23495" h="46990">
                            <a:moveTo>
                              <a:pt x="4816" y="4816"/>
                            </a:moveTo>
                            <a:lnTo>
                              <a:pt x="20480" y="4816"/>
                            </a:lnTo>
                            <a:lnTo>
                              <a:pt x="20480" y="49379"/>
                            </a:lnTo>
                            <a:lnTo>
                              <a:pt x="4816" y="49379"/>
                            </a:lnTo>
                            <a:close/>
                          </a:path>
                        </a:pathLst>
                      </a:custGeom>
                      <a:grpFill/>
                      <a:ln w="7811" cap="flat">
                        <a:noFill/>
                        <a:prstDash val="solid"/>
                        <a:miter/>
                      </a:ln>
                    </p:spPr>
                    <p:txBody>
                      <a:bodyPr rtlCol="0" anchor="ctr"/>
                      <a:lstStyle/>
                      <a:p>
                        <a:pPr algn="ctr"/>
                        <a:endParaRPr lang="en-US" sz="2000"/>
                      </a:p>
                    </p:txBody>
                  </p:sp>
                  <p:sp>
                    <p:nvSpPr>
                      <p:cNvPr id="66" name="Freeform: Shape 65">
                        <a:extLst>
                          <a:ext uri="{FF2B5EF4-FFF2-40B4-BE49-F238E27FC236}">
                            <a16:creationId xmlns:a16="http://schemas.microsoft.com/office/drawing/2014/main" id="{38129D43-0520-4E03-B395-7AD48D0EFD23}"/>
                          </a:ext>
                        </a:extLst>
                      </p:cNvPr>
                      <p:cNvSpPr/>
                      <p:nvPr/>
                    </p:nvSpPr>
                    <p:spPr>
                      <a:xfrm>
                        <a:off x="3747171" y="5183522"/>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67" name="Freeform: Shape 66">
                        <a:extLst>
                          <a:ext uri="{FF2B5EF4-FFF2-40B4-BE49-F238E27FC236}">
                            <a16:creationId xmlns:a16="http://schemas.microsoft.com/office/drawing/2014/main" id="{80182DA6-880A-4CF8-9EBF-99326A7B469E}"/>
                          </a:ext>
                        </a:extLst>
                      </p:cNvPr>
                      <p:cNvSpPr/>
                      <p:nvPr/>
                    </p:nvSpPr>
                    <p:spPr>
                      <a:xfrm>
                        <a:off x="3747171" y="523262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68" name="Freeform: Shape 67">
                        <a:extLst>
                          <a:ext uri="{FF2B5EF4-FFF2-40B4-BE49-F238E27FC236}">
                            <a16:creationId xmlns:a16="http://schemas.microsoft.com/office/drawing/2014/main" id="{53E486D5-99EC-496C-A8CF-B3316867126F}"/>
                          </a:ext>
                        </a:extLst>
                      </p:cNvPr>
                      <p:cNvSpPr/>
                      <p:nvPr/>
                    </p:nvSpPr>
                    <p:spPr>
                      <a:xfrm>
                        <a:off x="3747171" y="5281810"/>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69" name="Freeform: Shape 68">
                        <a:extLst>
                          <a:ext uri="{FF2B5EF4-FFF2-40B4-BE49-F238E27FC236}">
                            <a16:creationId xmlns:a16="http://schemas.microsoft.com/office/drawing/2014/main" id="{17F707BF-DC98-43C1-A2A9-03F4A3CEA64A}"/>
                          </a:ext>
                        </a:extLst>
                      </p:cNvPr>
                      <p:cNvSpPr/>
                      <p:nvPr/>
                    </p:nvSpPr>
                    <p:spPr>
                      <a:xfrm>
                        <a:off x="3747171" y="5330993"/>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0" name="Freeform: Shape 69">
                        <a:extLst>
                          <a:ext uri="{FF2B5EF4-FFF2-40B4-BE49-F238E27FC236}">
                            <a16:creationId xmlns:a16="http://schemas.microsoft.com/office/drawing/2014/main" id="{C8442C35-71DC-49FF-B087-A18B75F82B69}"/>
                          </a:ext>
                        </a:extLst>
                      </p:cNvPr>
                      <p:cNvSpPr/>
                      <p:nvPr/>
                    </p:nvSpPr>
                    <p:spPr>
                      <a:xfrm>
                        <a:off x="3747171" y="538009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1" name="Freeform: Shape 70">
                        <a:extLst>
                          <a:ext uri="{FF2B5EF4-FFF2-40B4-BE49-F238E27FC236}">
                            <a16:creationId xmlns:a16="http://schemas.microsoft.com/office/drawing/2014/main" id="{2F4BD41F-FD19-45B0-AF0E-E7711D10B7B2}"/>
                          </a:ext>
                        </a:extLst>
                      </p:cNvPr>
                      <p:cNvSpPr/>
                      <p:nvPr/>
                    </p:nvSpPr>
                    <p:spPr>
                      <a:xfrm>
                        <a:off x="3415812" y="5183522"/>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2" name="Freeform: Shape 71">
                        <a:extLst>
                          <a:ext uri="{FF2B5EF4-FFF2-40B4-BE49-F238E27FC236}">
                            <a16:creationId xmlns:a16="http://schemas.microsoft.com/office/drawing/2014/main" id="{EEA7D986-C598-49C9-82FD-C7E483E0ABB2}"/>
                          </a:ext>
                        </a:extLst>
                      </p:cNvPr>
                      <p:cNvSpPr/>
                      <p:nvPr/>
                    </p:nvSpPr>
                    <p:spPr>
                      <a:xfrm>
                        <a:off x="3415812" y="523262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3" name="Freeform: Shape 72">
                        <a:extLst>
                          <a:ext uri="{FF2B5EF4-FFF2-40B4-BE49-F238E27FC236}">
                            <a16:creationId xmlns:a16="http://schemas.microsoft.com/office/drawing/2014/main" id="{C22D7B00-05E5-43AB-AF60-6FE53707A983}"/>
                          </a:ext>
                        </a:extLst>
                      </p:cNvPr>
                      <p:cNvSpPr/>
                      <p:nvPr/>
                    </p:nvSpPr>
                    <p:spPr>
                      <a:xfrm>
                        <a:off x="3415812" y="5281810"/>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4" name="Freeform: Shape 73">
                        <a:extLst>
                          <a:ext uri="{FF2B5EF4-FFF2-40B4-BE49-F238E27FC236}">
                            <a16:creationId xmlns:a16="http://schemas.microsoft.com/office/drawing/2014/main" id="{32A6E718-7D9D-45A8-A800-B447385C773A}"/>
                          </a:ext>
                        </a:extLst>
                      </p:cNvPr>
                      <p:cNvSpPr/>
                      <p:nvPr/>
                    </p:nvSpPr>
                    <p:spPr>
                      <a:xfrm>
                        <a:off x="3415812" y="5330993"/>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sp>
                    <p:nvSpPr>
                      <p:cNvPr id="75" name="Freeform: Shape 74">
                        <a:extLst>
                          <a:ext uri="{FF2B5EF4-FFF2-40B4-BE49-F238E27FC236}">
                            <a16:creationId xmlns:a16="http://schemas.microsoft.com/office/drawing/2014/main" id="{68CDED82-6B89-493E-B06F-8B91983226C0}"/>
                          </a:ext>
                        </a:extLst>
                      </p:cNvPr>
                      <p:cNvSpPr/>
                      <p:nvPr/>
                    </p:nvSpPr>
                    <p:spPr>
                      <a:xfrm>
                        <a:off x="3415812" y="5380097"/>
                        <a:ext cx="46990" cy="23495"/>
                      </a:xfrm>
                      <a:custGeom>
                        <a:avLst/>
                        <a:gdLst>
                          <a:gd name="connsiteX0" fmla="*/ 4816 w 46990"/>
                          <a:gd name="connsiteY0" fmla="*/ 4816 h 23495"/>
                          <a:gd name="connsiteX1" fmla="*/ 49379 w 46990"/>
                          <a:gd name="connsiteY1" fmla="*/ 4816 h 23495"/>
                          <a:gd name="connsiteX2" fmla="*/ 49379 w 46990"/>
                          <a:gd name="connsiteY2" fmla="*/ 20480 h 23495"/>
                          <a:gd name="connsiteX3" fmla="*/ 4816 w 46990"/>
                          <a:gd name="connsiteY3" fmla="*/ 20480 h 23495"/>
                        </a:gdLst>
                        <a:ahLst/>
                        <a:cxnLst>
                          <a:cxn ang="0">
                            <a:pos x="connsiteX0" y="connsiteY0"/>
                          </a:cxn>
                          <a:cxn ang="0">
                            <a:pos x="connsiteX1" y="connsiteY1"/>
                          </a:cxn>
                          <a:cxn ang="0">
                            <a:pos x="connsiteX2" y="connsiteY2"/>
                          </a:cxn>
                          <a:cxn ang="0">
                            <a:pos x="connsiteX3" y="connsiteY3"/>
                          </a:cxn>
                        </a:cxnLst>
                        <a:rect l="l" t="t" r="r" b="b"/>
                        <a:pathLst>
                          <a:path w="46990" h="23495">
                            <a:moveTo>
                              <a:pt x="4816" y="4816"/>
                            </a:moveTo>
                            <a:lnTo>
                              <a:pt x="49379" y="4816"/>
                            </a:lnTo>
                            <a:lnTo>
                              <a:pt x="49379" y="20480"/>
                            </a:lnTo>
                            <a:lnTo>
                              <a:pt x="4816" y="20480"/>
                            </a:lnTo>
                            <a:close/>
                          </a:path>
                        </a:pathLst>
                      </a:custGeom>
                      <a:grpFill/>
                      <a:ln w="7811" cap="flat">
                        <a:noFill/>
                        <a:prstDash val="solid"/>
                        <a:miter/>
                      </a:ln>
                    </p:spPr>
                    <p:txBody>
                      <a:bodyPr rtlCol="0" anchor="ctr"/>
                      <a:lstStyle/>
                      <a:p>
                        <a:pPr algn="ctr"/>
                        <a:endParaRPr lang="en-US" sz="2000"/>
                      </a:p>
                    </p:txBody>
                  </p:sp>
                </p:grpSp>
              </p:grpSp>
            </p:grpSp>
          </p:grpSp>
        </p:grpSp>
        <p:cxnSp>
          <p:nvCxnSpPr>
            <p:cNvPr id="43" name="Straight Arrow Connector 42">
              <a:extLst>
                <a:ext uri="{FF2B5EF4-FFF2-40B4-BE49-F238E27FC236}">
                  <a16:creationId xmlns:a16="http://schemas.microsoft.com/office/drawing/2014/main" id="{1694DF66-1647-4D7E-8DEC-C8E7839140D6}"/>
                </a:ext>
              </a:extLst>
            </p:cNvPr>
            <p:cNvCxnSpPr>
              <a:stCxn id="141" idx="1"/>
              <a:endCxn id="99" idx="3"/>
            </p:cNvCxnSpPr>
            <p:nvPr/>
          </p:nvCxnSpPr>
          <p:spPr>
            <a:xfrm flipH="1" flipV="1">
              <a:off x="2367818" y="3154587"/>
              <a:ext cx="1713144" cy="1034117"/>
            </a:xfrm>
            <a:prstGeom prst="straightConnector1">
              <a:avLst/>
            </a:prstGeom>
            <a:ln w="19050" cap="rnd">
              <a:solidFill>
                <a:schemeClr val="accent3"/>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050E66B-380D-4320-93BE-EC30801D248F}"/>
                </a:ext>
              </a:extLst>
            </p:cNvPr>
            <p:cNvCxnSpPr>
              <a:stCxn id="76" idx="3"/>
              <a:endCxn id="141" idx="1"/>
            </p:cNvCxnSpPr>
            <p:nvPr/>
          </p:nvCxnSpPr>
          <p:spPr>
            <a:xfrm flipV="1">
              <a:off x="2367818" y="4188704"/>
              <a:ext cx="1713144" cy="34717"/>
            </a:xfrm>
            <a:prstGeom prst="straightConnector1">
              <a:avLst/>
            </a:prstGeom>
            <a:ln w="19050" cap="rnd">
              <a:solidFill>
                <a:schemeClr val="accent3"/>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57EC135-2868-473D-833B-072A57814307}"/>
                </a:ext>
              </a:extLst>
            </p:cNvPr>
            <p:cNvCxnSpPr>
              <a:stCxn id="53" idx="3"/>
              <a:endCxn id="141" idx="1"/>
            </p:cNvCxnSpPr>
            <p:nvPr/>
          </p:nvCxnSpPr>
          <p:spPr>
            <a:xfrm flipV="1">
              <a:off x="2367818" y="4188704"/>
              <a:ext cx="1713144" cy="1103550"/>
            </a:xfrm>
            <a:prstGeom prst="straightConnector1">
              <a:avLst/>
            </a:prstGeom>
            <a:ln w="19050" cap="rnd">
              <a:solidFill>
                <a:schemeClr val="accent3"/>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3" name="Graphic 31">
              <a:extLst>
                <a:ext uri="{FF2B5EF4-FFF2-40B4-BE49-F238E27FC236}">
                  <a16:creationId xmlns:a16="http://schemas.microsoft.com/office/drawing/2014/main" id="{FCA546AB-D46A-404B-809B-D736F6AE8E6D}"/>
                </a:ext>
              </a:extLst>
            </p:cNvPr>
            <p:cNvGrpSpPr/>
            <p:nvPr/>
          </p:nvGrpSpPr>
          <p:grpSpPr>
            <a:xfrm>
              <a:off x="8139762" y="3747476"/>
              <a:ext cx="850334" cy="850332"/>
              <a:chOff x="8035611" y="1503992"/>
              <a:chExt cx="782373" cy="782373"/>
            </a:xfrm>
            <a:solidFill>
              <a:schemeClr val="tx2"/>
            </a:solidFill>
          </p:grpSpPr>
          <p:sp>
            <p:nvSpPr>
              <p:cNvPr id="144" name="Freeform: Shape 143">
                <a:extLst>
                  <a:ext uri="{FF2B5EF4-FFF2-40B4-BE49-F238E27FC236}">
                    <a16:creationId xmlns:a16="http://schemas.microsoft.com/office/drawing/2014/main" id="{853E5440-3C33-4469-968C-534E43603D1A}"/>
                  </a:ext>
                </a:extLst>
              </p:cNvPr>
              <p:cNvSpPr/>
              <p:nvPr/>
            </p:nvSpPr>
            <p:spPr>
              <a:xfrm>
                <a:off x="8245095" y="1593725"/>
                <a:ext cx="431104" cy="542871"/>
              </a:xfrm>
              <a:custGeom>
                <a:avLst/>
                <a:gdLst>
                  <a:gd name="connsiteX0" fmla="*/ 410107 w 431103"/>
                  <a:gd name="connsiteY0" fmla="*/ 530816 h 542871"/>
                  <a:gd name="connsiteX1" fmla="*/ 288919 w 431103"/>
                  <a:gd name="connsiteY1" fmla="*/ 530816 h 542871"/>
                  <a:gd name="connsiteX2" fmla="*/ 274389 w 431103"/>
                  <a:gd name="connsiteY2" fmla="*/ 521715 h 542871"/>
                  <a:gd name="connsiteX3" fmla="*/ 104503 w 431103"/>
                  <a:gd name="connsiteY3" fmla="*/ 156714 h 542871"/>
                  <a:gd name="connsiteX4" fmla="*/ 35845 w 431103"/>
                  <a:gd name="connsiteY4" fmla="*/ 156714 h 542871"/>
                  <a:gd name="connsiteX5" fmla="*/ 19879 w 431103"/>
                  <a:gd name="connsiteY5" fmla="*/ 140747 h 542871"/>
                  <a:gd name="connsiteX6" fmla="*/ 19879 w 431103"/>
                  <a:gd name="connsiteY6" fmla="*/ 35845 h 542871"/>
                  <a:gd name="connsiteX7" fmla="*/ 35845 w 431103"/>
                  <a:gd name="connsiteY7" fmla="*/ 19879 h 542871"/>
                  <a:gd name="connsiteX8" fmla="*/ 187370 w 431103"/>
                  <a:gd name="connsiteY8" fmla="*/ 19879 h 542871"/>
                  <a:gd name="connsiteX9" fmla="*/ 201581 w 431103"/>
                  <a:gd name="connsiteY9" fmla="*/ 29139 h 542871"/>
                  <a:gd name="connsiteX10" fmla="*/ 371148 w 431103"/>
                  <a:gd name="connsiteY10" fmla="*/ 394140 h 542871"/>
                  <a:gd name="connsiteX11" fmla="*/ 410107 w 431103"/>
                  <a:gd name="connsiteY11" fmla="*/ 394140 h 542871"/>
                  <a:gd name="connsiteX12" fmla="*/ 426074 w 431103"/>
                  <a:gd name="connsiteY12" fmla="*/ 410107 h 542871"/>
                  <a:gd name="connsiteX13" fmla="*/ 426074 w 431103"/>
                  <a:gd name="connsiteY13" fmla="*/ 514849 h 542871"/>
                  <a:gd name="connsiteX14" fmla="*/ 410107 w 431103"/>
                  <a:gd name="connsiteY14" fmla="*/ 530816 h 542871"/>
                  <a:gd name="connsiteX15" fmla="*/ 298340 w 431103"/>
                  <a:gd name="connsiteY15" fmla="*/ 498883 h 542871"/>
                  <a:gd name="connsiteX16" fmla="*/ 394140 w 431103"/>
                  <a:gd name="connsiteY16" fmla="*/ 498883 h 542871"/>
                  <a:gd name="connsiteX17" fmla="*/ 394140 w 431103"/>
                  <a:gd name="connsiteY17" fmla="*/ 426074 h 542871"/>
                  <a:gd name="connsiteX18" fmla="*/ 361249 w 431103"/>
                  <a:gd name="connsiteY18" fmla="*/ 426074 h 542871"/>
                  <a:gd name="connsiteX19" fmla="*/ 346719 w 431103"/>
                  <a:gd name="connsiteY19" fmla="*/ 416813 h 542871"/>
                  <a:gd name="connsiteX20" fmla="*/ 177311 w 431103"/>
                  <a:gd name="connsiteY20" fmla="*/ 51812 h 542871"/>
                  <a:gd name="connsiteX21" fmla="*/ 51972 w 431103"/>
                  <a:gd name="connsiteY21" fmla="*/ 51812 h 542871"/>
                  <a:gd name="connsiteX22" fmla="*/ 51972 w 431103"/>
                  <a:gd name="connsiteY22" fmla="*/ 124781 h 542871"/>
                  <a:gd name="connsiteX23" fmla="*/ 114721 w 431103"/>
                  <a:gd name="connsiteY23" fmla="*/ 124781 h 542871"/>
                  <a:gd name="connsiteX24" fmla="*/ 129251 w 431103"/>
                  <a:gd name="connsiteY24" fmla="*/ 134041 h 54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1103" h="542871">
                    <a:moveTo>
                      <a:pt x="410107" y="530816"/>
                    </a:moveTo>
                    <a:lnTo>
                      <a:pt x="288919" y="530816"/>
                    </a:lnTo>
                    <a:cubicBezTo>
                      <a:pt x="282720" y="530861"/>
                      <a:pt x="277055" y="527312"/>
                      <a:pt x="274389" y="521715"/>
                    </a:cubicBezTo>
                    <a:lnTo>
                      <a:pt x="104503" y="156714"/>
                    </a:lnTo>
                    <a:lnTo>
                      <a:pt x="35845" y="156714"/>
                    </a:lnTo>
                    <a:cubicBezTo>
                      <a:pt x="27027" y="156714"/>
                      <a:pt x="19879" y="149566"/>
                      <a:pt x="19879" y="140747"/>
                    </a:cubicBezTo>
                    <a:lnTo>
                      <a:pt x="19879" y="35845"/>
                    </a:lnTo>
                    <a:cubicBezTo>
                      <a:pt x="19879" y="27027"/>
                      <a:pt x="27027" y="19879"/>
                      <a:pt x="35845" y="19879"/>
                    </a:cubicBezTo>
                    <a:lnTo>
                      <a:pt x="187370" y="19879"/>
                    </a:lnTo>
                    <a:cubicBezTo>
                      <a:pt x="193491" y="19986"/>
                      <a:pt x="199011" y="23584"/>
                      <a:pt x="201581" y="29139"/>
                    </a:cubicBezTo>
                    <a:lnTo>
                      <a:pt x="371148" y="394140"/>
                    </a:lnTo>
                    <a:lnTo>
                      <a:pt x="410107" y="394140"/>
                    </a:lnTo>
                    <a:cubicBezTo>
                      <a:pt x="418926" y="394140"/>
                      <a:pt x="426074" y="401289"/>
                      <a:pt x="426074" y="410107"/>
                    </a:cubicBezTo>
                    <a:lnTo>
                      <a:pt x="426074" y="514849"/>
                    </a:lnTo>
                    <a:cubicBezTo>
                      <a:pt x="426074" y="523668"/>
                      <a:pt x="418926" y="530816"/>
                      <a:pt x="410107" y="530816"/>
                    </a:cubicBezTo>
                    <a:close/>
                    <a:moveTo>
                      <a:pt x="298340" y="498883"/>
                    </a:moveTo>
                    <a:lnTo>
                      <a:pt x="394140" y="498883"/>
                    </a:lnTo>
                    <a:lnTo>
                      <a:pt x="394140" y="426074"/>
                    </a:lnTo>
                    <a:lnTo>
                      <a:pt x="361249" y="426074"/>
                    </a:lnTo>
                    <a:cubicBezTo>
                      <a:pt x="355013" y="426090"/>
                      <a:pt x="349338" y="422473"/>
                      <a:pt x="346719" y="416813"/>
                    </a:cubicBezTo>
                    <a:lnTo>
                      <a:pt x="177311" y="51812"/>
                    </a:lnTo>
                    <a:lnTo>
                      <a:pt x="51972" y="51812"/>
                    </a:lnTo>
                    <a:lnTo>
                      <a:pt x="51972" y="124781"/>
                    </a:lnTo>
                    <a:lnTo>
                      <a:pt x="114721" y="124781"/>
                    </a:lnTo>
                    <a:cubicBezTo>
                      <a:pt x="120958" y="124765"/>
                      <a:pt x="126632" y="128382"/>
                      <a:pt x="129251" y="134041"/>
                    </a:cubicBezTo>
                    <a:close/>
                  </a:path>
                </a:pathLst>
              </a:custGeom>
              <a:grpFill/>
              <a:ln w="1581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83FAD5C6-B630-49CE-81F4-ECD304FE26F5}"/>
                  </a:ext>
                </a:extLst>
              </p:cNvPr>
              <p:cNvSpPr/>
              <p:nvPr/>
            </p:nvSpPr>
            <p:spPr>
              <a:xfrm>
                <a:off x="8160356" y="1788839"/>
                <a:ext cx="271436" cy="351270"/>
              </a:xfrm>
              <a:custGeom>
                <a:avLst/>
                <a:gdLst>
                  <a:gd name="connsiteX0" fmla="*/ 165451 w 271435"/>
                  <a:gd name="connsiteY0" fmla="*/ 335702 h 351269"/>
                  <a:gd name="connsiteX1" fmla="*/ 35800 w 271435"/>
                  <a:gd name="connsiteY1" fmla="*/ 335702 h 351269"/>
                  <a:gd name="connsiteX2" fmla="*/ 19879 w 271435"/>
                  <a:gd name="connsiteY2" fmla="*/ 319690 h 351269"/>
                  <a:gd name="connsiteX3" fmla="*/ 21430 w 271435"/>
                  <a:gd name="connsiteY3" fmla="*/ 312869 h 351269"/>
                  <a:gd name="connsiteX4" fmla="*/ 156988 w 271435"/>
                  <a:gd name="connsiteY4" fmla="*/ 28980 h 351269"/>
                  <a:gd name="connsiteX5" fmla="*/ 171358 w 271435"/>
                  <a:gd name="connsiteY5" fmla="*/ 19879 h 351269"/>
                  <a:gd name="connsiteX6" fmla="*/ 171358 w 271435"/>
                  <a:gd name="connsiteY6" fmla="*/ 19879 h 351269"/>
                  <a:gd name="connsiteX7" fmla="*/ 185729 w 271435"/>
                  <a:gd name="connsiteY7" fmla="*/ 28820 h 351269"/>
                  <a:gd name="connsiteX8" fmla="*/ 250713 w 271435"/>
                  <a:gd name="connsiteY8" fmla="*/ 162941 h 351269"/>
                  <a:gd name="connsiteX9" fmla="*/ 250713 w 271435"/>
                  <a:gd name="connsiteY9" fmla="*/ 176673 h 351269"/>
                  <a:gd name="connsiteX10" fmla="*/ 179821 w 271435"/>
                  <a:gd name="connsiteY10" fmla="*/ 326601 h 351269"/>
                  <a:gd name="connsiteX11" fmla="*/ 165451 w 271435"/>
                  <a:gd name="connsiteY11" fmla="*/ 335702 h 351269"/>
                  <a:gd name="connsiteX12" fmla="*/ 61188 w 271435"/>
                  <a:gd name="connsiteY12" fmla="*/ 303768 h 351269"/>
                  <a:gd name="connsiteX13" fmla="*/ 155232 w 271435"/>
                  <a:gd name="connsiteY13" fmla="*/ 303768 h 351269"/>
                  <a:gd name="connsiteX14" fmla="*/ 219099 w 271435"/>
                  <a:gd name="connsiteY14" fmla="*/ 169967 h 351269"/>
                  <a:gd name="connsiteX15" fmla="*/ 171199 w 271435"/>
                  <a:gd name="connsiteY15" fmla="*/ 72729 h 35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435" h="351269">
                    <a:moveTo>
                      <a:pt x="165451" y="335702"/>
                    </a:moveTo>
                    <a:lnTo>
                      <a:pt x="35800" y="335702"/>
                    </a:lnTo>
                    <a:cubicBezTo>
                      <a:pt x="26982" y="335677"/>
                      <a:pt x="19854" y="328508"/>
                      <a:pt x="19879" y="319690"/>
                    </a:cubicBezTo>
                    <a:cubicBezTo>
                      <a:pt x="19885" y="317330"/>
                      <a:pt x="20415" y="315000"/>
                      <a:pt x="21430" y="312869"/>
                    </a:cubicBezTo>
                    <a:lnTo>
                      <a:pt x="156988" y="28980"/>
                    </a:lnTo>
                    <a:cubicBezTo>
                      <a:pt x="159629" y="23435"/>
                      <a:pt x="165217" y="19896"/>
                      <a:pt x="171358" y="19879"/>
                    </a:cubicBezTo>
                    <a:lnTo>
                      <a:pt x="171358" y="19879"/>
                    </a:lnTo>
                    <a:cubicBezTo>
                      <a:pt x="177464" y="19866"/>
                      <a:pt x="183042" y="23337"/>
                      <a:pt x="185729" y="28820"/>
                    </a:cubicBezTo>
                    <a:lnTo>
                      <a:pt x="250713" y="162941"/>
                    </a:lnTo>
                    <a:cubicBezTo>
                      <a:pt x="252782" y="167285"/>
                      <a:pt x="252782" y="172329"/>
                      <a:pt x="250713" y="176673"/>
                    </a:cubicBezTo>
                    <a:lnTo>
                      <a:pt x="179821" y="326601"/>
                    </a:lnTo>
                    <a:cubicBezTo>
                      <a:pt x="177180" y="332146"/>
                      <a:pt x="171593" y="335685"/>
                      <a:pt x="165451" y="335702"/>
                    </a:cubicBezTo>
                    <a:close/>
                    <a:moveTo>
                      <a:pt x="61188" y="303768"/>
                    </a:moveTo>
                    <a:lnTo>
                      <a:pt x="155232" y="303768"/>
                    </a:lnTo>
                    <a:lnTo>
                      <a:pt x="219099" y="169967"/>
                    </a:lnTo>
                    <a:lnTo>
                      <a:pt x="171199" y="72729"/>
                    </a:lnTo>
                    <a:close/>
                  </a:path>
                </a:pathLst>
              </a:custGeom>
              <a:grpFill/>
              <a:ln w="15812"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1A4CEE8-C944-4FEA-B793-D5CC8837A3FC}"/>
                  </a:ext>
                </a:extLst>
              </p:cNvPr>
              <p:cNvSpPr/>
              <p:nvPr/>
            </p:nvSpPr>
            <p:spPr>
              <a:xfrm>
                <a:off x="8035611" y="1503992"/>
                <a:ext cx="782373" cy="782373"/>
              </a:xfrm>
              <a:custGeom>
                <a:avLst/>
                <a:gdLst>
                  <a:gd name="connsiteX0" fmla="*/ 395098 w 782373"/>
                  <a:gd name="connsiteY0" fmla="*/ 770318 h 782373"/>
                  <a:gd name="connsiteX1" fmla="*/ 19879 w 782373"/>
                  <a:gd name="connsiteY1" fmla="*/ 395098 h 782373"/>
                  <a:gd name="connsiteX2" fmla="*/ 395098 w 782373"/>
                  <a:gd name="connsiteY2" fmla="*/ 19879 h 782373"/>
                  <a:gd name="connsiteX3" fmla="*/ 770318 w 782373"/>
                  <a:gd name="connsiteY3" fmla="*/ 395098 h 782373"/>
                  <a:gd name="connsiteX4" fmla="*/ 395098 w 782373"/>
                  <a:gd name="connsiteY4" fmla="*/ 770318 h 782373"/>
                  <a:gd name="connsiteX5" fmla="*/ 395098 w 782373"/>
                  <a:gd name="connsiteY5" fmla="*/ 51812 h 782373"/>
                  <a:gd name="connsiteX6" fmla="*/ 51812 w 782373"/>
                  <a:gd name="connsiteY6" fmla="*/ 395098 h 782373"/>
                  <a:gd name="connsiteX7" fmla="*/ 395098 w 782373"/>
                  <a:gd name="connsiteY7" fmla="*/ 738385 h 782373"/>
                  <a:gd name="connsiteX8" fmla="*/ 738385 w 782373"/>
                  <a:gd name="connsiteY8" fmla="*/ 395098 h 782373"/>
                  <a:gd name="connsiteX9" fmla="*/ 395098 w 782373"/>
                  <a:gd name="connsiteY9" fmla="*/ 51812 h 7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2373" h="782373">
                    <a:moveTo>
                      <a:pt x="395098" y="770318"/>
                    </a:moveTo>
                    <a:cubicBezTo>
                      <a:pt x="187870" y="770318"/>
                      <a:pt x="19879" y="602327"/>
                      <a:pt x="19879" y="395098"/>
                    </a:cubicBezTo>
                    <a:cubicBezTo>
                      <a:pt x="19879" y="187870"/>
                      <a:pt x="187870" y="19879"/>
                      <a:pt x="395098" y="19879"/>
                    </a:cubicBezTo>
                    <a:cubicBezTo>
                      <a:pt x="602327" y="19879"/>
                      <a:pt x="770318" y="187870"/>
                      <a:pt x="770318" y="395098"/>
                    </a:cubicBezTo>
                    <a:cubicBezTo>
                      <a:pt x="770142" y="602254"/>
                      <a:pt x="602254" y="770142"/>
                      <a:pt x="395098" y="770318"/>
                    </a:cubicBezTo>
                    <a:close/>
                    <a:moveTo>
                      <a:pt x="395098" y="51812"/>
                    </a:moveTo>
                    <a:cubicBezTo>
                      <a:pt x="205507" y="51812"/>
                      <a:pt x="51812" y="205507"/>
                      <a:pt x="51812" y="395098"/>
                    </a:cubicBezTo>
                    <a:cubicBezTo>
                      <a:pt x="51812" y="584690"/>
                      <a:pt x="205507" y="738385"/>
                      <a:pt x="395098" y="738385"/>
                    </a:cubicBezTo>
                    <a:cubicBezTo>
                      <a:pt x="584690" y="738385"/>
                      <a:pt x="738385" y="584690"/>
                      <a:pt x="738385" y="395098"/>
                    </a:cubicBezTo>
                    <a:cubicBezTo>
                      <a:pt x="738121" y="205616"/>
                      <a:pt x="584581" y="52076"/>
                      <a:pt x="395098" y="51812"/>
                    </a:cubicBezTo>
                    <a:close/>
                  </a:path>
                </a:pathLst>
              </a:custGeom>
              <a:grpFill/>
              <a:ln w="15812" cap="flat">
                <a:noFill/>
                <a:prstDash val="solid"/>
                <a:miter/>
              </a:ln>
            </p:spPr>
            <p:txBody>
              <a:bodyPr rtlCol="0" anchor="ctr"/>
              <a:lstStyle/>
              <a:p>
                <a:endParaRPr lang="en-US"/>
              </a:p>
            </p:txBody>
          </p:sp>
        </p:grpSp>
        <p:cxnSp>
          <p:nvCxnSpPr>
            <p:cNvPr id="150" name="Straight Arrow Connector 149">
              <a:extLst>
                <a:ext uri="{FF2B5EF4-FFF2-40B4-BE49-F238E27FC236}">
                  <a16:creationId xmlns:a16="http://schemas.microsoft.com/office/drawing/2014/main" id="{5E15087F-D766-460A-9D7A-2F6B3F1DD5D1}"/>
                </a:ext>
              </a:extLst>
            </p:cNvPr>
            <p:cNvCxnSpPr>
              <a:stCxn id="146" idx="3"/>
              <a:endCxn id="16" idx="1"/>
            </p:cNvCxnSpPr>
            <p:nvPr/>
          </p:nvCxnSpPr>
          <p:spPr>
            <a:xfrm flipV="1">
              <a:off x="8976994" y="4173998"/>
              <a:ext cx="470898" cy="2895"/>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F624DCF-2966-4648-BFC9-8D629FDF8E21}"/>
                </a:ext>
              </a:extLst>
            </p:cNvPr>
            <p:cNvCxnSpPr>
              <a:stCxn id="16" idx="3"/>
              <a:endCxn id="139" idx="1"/>
            </p:cNvCxnSpPr>
            <p:nvPr/>
          </p:nvCxnSpPr>
          <p:spPr>
            <a:xfrm flipV="1">
              <a:off x="10121556" y="4166098"/>
              <a:ext cx="486123" cy="7900"/>
            </a:xfrm>
            <a:prstGeom prst="straightConnector1">
              <a:avLst/>
            </a:prstGeom>
            <a:ln w="1905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56" name="Slide Number Placeholder 1">
            <a:extLst>
              <a:ext uri="{FF2B5EF4-FFF2-40B4-BE49-F238E27FC236}">
                <a16:creationId xmlns:a16="http://schemas.microsoft.com/office/drawing/2014/main" id="{5615028B-F558-49FA-B219-AA7367DD38A3}"/>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mtClean="0">
                <a:solidFill>
                  <a:srgbClr val="FFFFFF"/>
                </a:solidFill>
                <a:latin typeface="Amazon Ember"/>
              </a:rPr>
              <a:pPr algn="r" defTabSz="914400">
                <a:defRPr/>
              </a:pPr>
              <a:t>73</a:t>
            </a:fld>
            <a:endParaRPr lang="en-US" dirty="0">
              <a:solidFill>
                <a:srgbClr val="FFFFFF"/>
              </a:solidFill>
              <a:latin typeface="Amazon Ember"/>
            </a:endParaRPr>
          </a:p>
        </p:txBody>
      </p:sp>
    </p:spTree>
    <p:extLst>
      <p:ext uri="{BB962C8B-B14F-4D97-AF65-F5344CB8AC3E}">
        <p14:creationId xmlns:p14="http://schemas.microsoft.com/office/powerpoint/2010/main" val="310388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498FB-0E14-4276-B214-089FCF1200C4}"/>
              </a:ext>
            </a:extLst>
          </p:cNvPr>
          <p:cNvSpPr>
            <a:spLocks noGrp="1"/>
          </p:cNvSpPr>
          <p:nvPr>
            <p:ph type="title"/>
          </p:nvPr>
        </p:nvSpPr>
        <p:spPr/>
        <p:txBody>
          <a:bodyPr/>
          <a:lstStyle/>
          <a:p>
            <a:r>
              <a:rPr lang="en-US"/>
              <a:t>Real time Inference</a:t>
            </a:r>
            <a:endParaRPr lang="en-US" dirty="0"/>
          </a:p>
        </p:txBody>
      </p:sp>
      <p:sp>
        <p:nvSpPr>
          <p:cNvPr id="2" name="Slide Number Placeholder 1">
            <a:extLst>
              <a:ext uri="{FF2B5EF4-FFF2-40B4-BE49-F238E27FC236}">
                <a16:creationId xmlns:a16="http://schemas.microsoft.com/office/drawing/2014/main" id="{DF09FBD6-3C82-0447-9198-A36B72073953}"/>
              </a:ext>
            </a:extLst>
          </p:cNvPr>
          <p:cNvSpPr>
            <a:spLocks noGrp="1"/>
          </p:cNvSpPr>
          <p:nvPr>
            <p:ph type="sldNum" sz="quarter" idx="12"/>
          </p:nvPr>
        </p:nvSpPr>
        <p:spPr/>
        <p:txBody>
          <a:bodyPr/>
          <a:lstStyle/>
          <a:p>
            <a:pPr lvl="0"/>
            <a:fld id="{7834CDD4-D76F-4459-B025-0310E913C243}" type="slidenum">
              <a:rPr lang="en-US" noProof="0" smtClean="0"/>
              <a:pPr lvl="0"/>
              <a:t>74</a:t>
            </a:fld>
            <a:endParaRPr lang="en-US" noProof="0" dirty="0"/>
          </a:p>
        </p:txBody>
      </p:sp>
      <p:pic>
        <p:nvPicPr>
          <p:cNvPr id="5" name="Picture 4">
            <a:extLst>
              <a:ext uri="{FF2B5EF4-FFF2-40B4-BE49-F238E27FC236}">
                <a16:creationId xmlns:a16="http://schemas.microsoft.com/office/drawing/2014/main" id="{0D27967A-9B4D-8F4D-8461-9FD6D3102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380" y="1373013"/>
            <a:ext cx="9683240" cy="4444538"/>
          </a:xfrm>
          <a:prstGeom prst="rect">
            <a:avLst/>
          </a:prstGeom>
        </p:spPr>
      </p:pic>
    </p:spTree>
    <p:extLst>
      <p:ext uri="{BB962C8B-B14F-4D97-AF65-F5344CB8AC3E}">
        <p14:creationId xmlns:p14="http://schemas.microsoft.com/office/powerpoint/2010/main" val="329547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E4DFB-A10C-4B47-AF8E-41A5C3EDD939}"/>
              </a:ext>
            </a:extLst>
          </p:cNvPr>
          <p:cNvSpPr>
            <a:spLocks noGrp="1"/>
          </p:cNvSpPr>
          <p:nvPr>
            <p:ph type="title"/>
          </p:nvPr>
        </p:nvSpPr>
        <p:spPr/>
        <p:txBody>
          <a:bodyPr/>
          <a:lstStyle/>
          <a:p>
            <a:r>
              <a:rPr lang="en-US"/>
              <a:t>Serverless Inference</a:t>
            </a:r>
            <a:endParaRPr lang="en-US" dirty="0"/>
          </a:p>
        </p:txBody>
      </p:sp>
      <p:sp>
        <p:nvSpPr>
          <p:cNvPr id="2" name="Slide Number Placeholder 1">
            <a:extLst>
              <a:ext uri="{FF2B5EF4-FFF2-40B4-BE49-F238E27FC236}">
                <a16:creationId xmlns:a16="http://schemas.microsoft.com/office/drawing/2014/main" id="{DF09FBD6-3C82-0447-9198-A36B72073953}"/>
              </a:ext>
            </a:extLst>
          </p:cNvPr>
          <p:cNvSpPr>
            <a:spLocks noGrp="1"/>
          </p:cNvSpPr>
          <p:nvPr>
            <p:ph type="sldNum" sz="quarter" idx="12"/>
          </p:nvPr>
        </p:nvSpPr>
        <p:spPr/>
        <p:txBody>
          <a:bodyPr/>
          <a:lstStyle/>
          <a:p>
            <a:pPr lvl="0"/>
            <a:fld id="{7834CDD4-D76F-4459-B025-0310E913C243}" type="slidenum">
              <a:rPr lang="en-US" noProof="0" smtClean="0"/>
              <a:pPr lvl="0"/>
              <a:t>75</a:t>
            </a:fld>
            <a:endParaRPr lang="en-US" noProof="0" dirty="0"/>
          </a:p>
        </p:txBody>
      </p:sp>
      <p:grpSp>
        <p:nvGrpSpPr>
          <p:cNvPr id="15" name="Group 14">
            <a:extLst>
              <a:ext uri="{FF2B5EF4-FFF2-40B4-BE49-F238E27FC236}">
                <a16:creationId xmlns:a16="http://schemas.microsoft.com/office/drawing/2014/main" id="{4E20C10F-07BA-42B6-853A-01388B6D8213}"/>
              </a:ext>
            </a:extLst>
          </p:cNvPr>
          <p:cNvGrpSpPr/>
          <p:nvPr/>
        </p:nvGrpSpPr>
        <p:grpSpPr>
          <a:xfrm>
            <a:off x="486314" y="972047"/>
            <a:ext cx="11219372" cy="5158686"/>
            <a:chOff x="536458" y="972047"/>
            <a:chExt cx="11219372" cy="5158686"/>
          </a:xfrm>
        </p:grpSpPr>
        <p:grpSp>
          <p:nvGrpSpPr>
            <p:cNvPr id="13" name="Group 12">
              <a:extLst>
                <a:ext uri="{FF2B5EF4-FFF2-40B4-BE49-F238E27FC236}">
                  <a16:creationId xmlns:a16="http://schemas.microsoft.com/office/drawing/2014/main" id="{27136FEA-47C7-4D15-B485-C869EB8ADC30}"/>
                </a:ext>
              </a:extLst>
            </p:cNvPr>
            <p:cNvGrpSpPr/>
            <p:nvPr/>
          </p:nvGrpSpPr>
          <p:grpSpPr>
            <a:xfrm>
              <a:off x="536458" y="972047"/>
              <a:ext cx="11219372" cy="2975525"/>
              <a:chOff x="536458" y="972047"/>
              <a:chExt cx="11219372" cy="2975525"/>
            </a:xfrm>
          </p:grpSpPr>
          <p:pic>
            <p:nvPicPr>
              <p:cNvPr id="5" name="Picture 4">
                <a:extLst>
                  <a:ext uri="{FF2B5EF4-FFF2-40B4-BE49-F238E27FC236}">
                    <a16:creationId xmlns:a16="http://schemas.microsoft.com/office/drawing/2014/main" id="{25926AA1-EE8E-DE46-A3A5-3C45C24D3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61" y="1375824"/>
                <a:ext cx="5375626" cy="2571748"/>
              </a:xfrm>
              <a:prstGeom prst="rect">
                <a:avLst/>
              </a:prstGeom>
            </p:spPr>
          </p:pic>
          <p:pic>
            <p:nvPicPr>
              <p:cNvPr id="7" name="Picture 6">
                <a:extLst>
                  <a:ext uri="{FF2B5EF4-FFF2-40B4-BE49-F238E27FC236}">
                    <a16:creationId xmlns:a16="http://schemas.microsoft.com/office/drawing/2014/main" id="{5A18B767-A720-A148-8E6B-1E4B2CBE1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204" y="1374611"/>
                <a:ext cx="5375626" cy="2571748"/>
              </a:xfrm>
              <a:prstGeom prst="rect">
                <a:avLst/>
              </a:prstGeom>
            </p:spPr>
          </p:pic>
          <p:sp>
            <p:nvSpPr>
              <p:cNvPr id="10" name="Title 1">
                <a:extLst>
                  <a:ext uri="{FF2B5EF4-FFF2-40B4-BE49-F238E27FC236}">
                    <a16:creationId xmlns:a16="http://schemas.microsoft.com/office/drawing/2014/main" id="{0FCE4609-D685-824D-B789-B30452620505}"/>
                  </a:ext>
                </a:extLst>
              </p:cNvPr>
              <p:cNvSpPr txBox="1">
                <a:spLocks/>
              </p:cNvSpPr>
              <p:nvPr/>
            </p:nvSpPr>
            <p:spPr>
              <a:xfrm>
                <a:off x="536458" y="972047"/>
                <a:ext cx="4457177" cy="609601"/>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1600" dirty="0">
                    <a:solidFill>
                      <a:schemeClr val="accent1"/>
                    </a:solidFill>
                  </a:rPr>
                  <a:t>Step1 : Create Model</a:t>
                </a:r>
              </a:p>
            </p:txBody>
          </p:sp>
          <p:sp>
            <p:nvSpPr>
              <p:cNvPr id="11" name="Title 1">
                <a:extLst>
                  <a:ext uri="{FF2B5EF4-FFF2-40B4-BE49-F238E27FC236}">
                    <a16:creationId xmlns:a16="http://schemas.microsoft.com/office/drawing/2014/main" id="{9B5FBA85-3BF3-AC42-8B4A-72468DADB943}"/>
                  </a:ext>
                </a:extLst>
              </p:cNvPr>
              <p:cNvSpPr txBox="1">
                <a:spLocks/>
              </p:cNvSpPr>
              <p:nvPr/>
            </p:nvSpPr>
            <p:spPr>
              <a:xfrm>
                <a:off x="6303201" y="972047"/>
                <a:ext cx="4457177" cy="609601"/>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1600" dirty="0">
                    <a:solidFill>
                      <a:schemeClr val="accent2"/>
                    </a:solidFill>
                  </a:rPr>
                  <a:t>Step2 : Create Endpoint Configuration</a:t>
                </a:r>
              </a:p>
            </p:txBody>
          </p:sp>
        </p:grpSp>
        <p:grpSp>
          <p:nvGrpSpPr>
            <p:cNvPr id="14" name="Group 13">
              <a:extLst>
                <a:ext uri="{FF2B5EF4-FFF2-40B4-BE49-F238E27FC236}">
                  <a16:creationId xmlns:a16="http://schemas.microsoft.com/office/drawing/2014/main" id="{3D80ABFA-FD7D-4384-ABDA-99234611263A}"/>
                </a:ext>
              </a:extLst>
            </p:cNvPr>
            <p:cNvGrpSpPr/>
            <p:nvPr/>
          </p:nvGrpSpPr>
          <p:grpSpPr>
            <a:xfrm>
              <a:off x="3164582" y="4348923"/>
              <a:ext cx="5963124" cy="1781810"/>
              <a:chOff x="3980779" y="4507690"/>
              <a:chExt cx="5963124" cy="1781810"/>
            </a:xfrm>
          </p:grpSpPr>
          <p:pic>
            <p:nvPicPr>
              <p:cNvPr id="9" name="Picture 8">
                <a:extLst>
                  <a:ext uri="{FF2B5EF4-FFF2-40B4-BE49-F238E27FC236}">
                    <a16:creationId xmlns:a16="http://schemas.microsoft.com/office/drawing/2014/main" id="{3B7A6992-BDC1-944E-A1B8-A0C0802F6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2122" y="4878993"/>
                <a:ext cx="5891781" cy="1410507"/>
              </a:xfrm>
              <a:prstGeom prst="rect">
                <a:avLst/>
              </a:prstGeom>
            </p:spPr>
          </p:pic>
          <p:sp>
            <p:nvSpPr>
              <p:cNvPr id="12" name="Title 1">
                <a:extLst>
                  <a:ext uri="{FF2B5EF4-FFF2-40B4-BE49-F238E27FC236}">
                    <a16:creationId xmlns:a16="http://schemas.microsoft.com/office/drawing/2014/main" id="{AA9C3005-BA6A-8A44-B545-D63BBCF45803}"/>
                  </a:ext>
                </a:extLst>
              </p:cNvPr>
              <p:cNvSpPr txBox="1">
                <a:spLocks/>
              </p:cNvSpPr>
              <p:nvPr/>
            </p:nvSpPr>
            <p:spPr>
              <a:xfrm>
                <a:off x="3980779" y="4507690"/>
                <a:ext cx="4457177" cy="609601"/>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1600" dirty="0">
                    <a:solidFill>
                      <a:schemeClr val="accent3"/>
                    </a:solidFill>
                  </a:rPr>
                  <a:t>Step3 : Create Endpoint</a:t>
                </a:r>
              </a:p>
            </p:txBody>
          </p:sp>
        </p:grpSp>
      </p:grpSp>
    </p:spTree>
    <p:extLst>
      <p:ext uri="{BB962C8B-B14F-4D97-AF65-F5344CB8AC3E}">
        <p14:creationId xmlns:p14="http://schemas.microsoft.com/office/powerpoint/2010/main" val="126993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67A8-A92E-4DBE-9FCA-EFF9FE3BDC0A}"/>
              </a:ext>
            </a:extLst>
          </p:cNvPr>
          <p:cNvSpPr>
            <a:spLocks noGrp="1"/>
          </p:cNvSpPr>
          <p:nvPr>
            <p:ph type="title"/>
          </p:nvPr>
        </p:nvSpPr>
        <p:spPr/>
        <p:txBody>
          <a:bodyPr/>
          <a:lstStyle/>
          <a:p>
            <a:r>
              <a:rPr lang="en-US"/>
              <a:t>Amazon SageMaker Deployment </a:t>
            </a:r>
            <a:endParaRPr lang="en-US" dirty="0"/>
          </a:p>
        </p:txBody>
      </p:sp>
      <p:sp>
        <p:nvSpPr>
          <p:cNvPr id="3" name="Text Placeholder 2">
            <a:extLst>
              <a:ext uri="{FF2B5EF4-FFF2-40B4-BE49-F238E27FC236}">
                <a16:creationId xmlns:a16="http://schemas.microsoft.com/office/drawing/2014/main" id="{6C16E4EA-38EE-4624-AF05-AC6D62AD54E5}"/>
              </a:ext>
            </a:extLst>
          </p:cNvPr>
          <p:cNvSpPr>
            <a:spLocks noGrp="1"/>
          </p:cNvSpPr>
          <p:nvPr>
            <p:ph type="body" sz="quarter" idx="10"/>
          </p:nvPr>
        </p:nvSpPr>
        <p:spPr/>
        <p:txBody>
          <a:bodyPr/>
          <a:lstStyle/>
          <a:p>
            <a:r>
              <a:rPr lang="en-US"/>
              <a:t>Batch Hosting</a:t>
            </a:r>
            <a:endParaRPr lang="en-US" dirty="0"/>
          </a:p>
        </p:txBody>
      </p:sp>
      <p:grpSp>
        <p:nvGrpSpPr>
          <p:cNvPr id="142" name="Group 141">
            <a:extLst>
              <a:ext uri="{FF2B5EF4-FFF2-40B4-BE49-F238E27FC236}">
                <a16:creationId xmlns:a16="http://schemas.microsoft.com/office/drawing/2014/main" id="{47E4E98E-9520-4823-A4FB-55FF8B5723BE}"/>
              </a:ext>
            </a:extLst>
          </p:cNvPr>
          <p:cNvGrpSpPr/>
          <p:nvPr/>
        </p:nvGrpSpPr>
        <p:grpSpPr>
          <a:xfrm>
            <a:off x="444771" y="1853955"/>
            <a:ext cx="10936696" cy="3499766"/>
            <a:chOff x="461599" y="1853955"/>
            <a:chExt cx="10936696" cy="3499766"/>
          </a:xfrm>
        </p:grpSpPr>
        <p:sp>
          <p:nvSpPr>
            <p:cNvPr id="66" name="TextBox 65">
              <a:extLst>
                <a:ext uri="{FF2B5EF4-FFF2-40B4-BE49-F238E27FC236}">
                  <a16:creationId xmlns:a16="http://schemas.microsoft.com/office/drawing/2014/main" id="{B3C6EBF4-82E7-4943-9549-BD4DB95F91E6}"/>
                </a:ext>
              </a:extLst>
            </p:cNvPr>
            <p:cNvSpPr txBox="1"/>
            <p:nvPr/>
          </p:nvSpPr>
          <p:spPr>
            <a:xfrm>
              <a:off x="6945939" y="2420722"/>
              <a:ext cx="4452356" cy="2825197"/>
            </a:xfrm>
            <a:prstGeom prst="rect">
              <a:avLst/>
            </a:prstGeom>
            <a:noFill/>
          </p:spPr>
          <p:txBody>
            <a:bodyPr wrap="square" rtlCol="0">
              <a:spAutoFit/>
            </a:bodyPr>
            <a:lstStyle/>
            <a:p>
              <a:pPr>
                <a:lnSpc>
                  <a:spcPct val="150000"/>
                </a:lnSpc>
              </a:pP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Batch Transform</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marL="228591" indent="-228591">
                <a:lnSpc>
                  <a:spcPct val="150000"/>
                </a:lnSpc>
                <a:buClr>
                  <a:schemeClr val="accent1"/>
                </a:buClr>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Predictions for an entire dataset</a:t>
              </a:r>
            </a:p>
            <a:p>
              <a:pPr marL="228591" indent="-228591">
                <a:lnSpc>
                  <a:spcPct val="150000"/>
                </a:lnSpc>
                <a:buClr>
                  <a:schemeClr val="accent1"/>
                </a:buClr>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Transient resources (instances provisioned and terminated once job is done)</a:t>
              </a:r>
            </a:p>
            <a:p>
              <a:pPr marL="228591" indent="-228591">
                <a:lnSpc>
                  <a:spcPct val="150000"/>
                </a:lnSpc>
                <a:buClr>
                  <a:schemeClr val="accent1"/>
                </a:buClr>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No infrastructure to manage</a:t>
              </a:r>
            </a:p>
            <a:p>
              <a:pPr marL="228591" indent="-228591">
                <a:lnSpc>
                  <a:spcPct val="150000"/>
                </a:lnSpc>
                <a:buClr>
                  <a:schemeClr val="accent1"/>
                </a:buClr>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Can associate prediction results with input</a:t>
              </a:r>
            </a:p>
            <a:p>
              <a:pPr marL="228591" indent="-228591">
                <a:lnSpc>
                  <a:spcPct val="150000"/>
                </a:lnSpc>
                <a:buClr>
                  <a:schemeClr val="accent1"/>
                </a:buClr>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Supports Built-In/Bring-Your-Own</a:t>
              </a:r>
            </a:p>
          </p:txBody>
        </p:sp>
        <p:grpSp>
          <p:nvGrpSpPr>
            <p:cNvPr id="141" name="Group 140">
              <a:extLst>
                <a:ext uri="{FF2B5EF4-FFF2-40B4-BE49-F238E27FC236}">
                  <a16:creationId xmlns:a16="http://schemas.microsoft.com/office/drawing/2014/main" id="{22659F6B-13F2-4A0E-9C03-50CF3C5625C3}"/>
                </a:ext>
              </a:extLst>
            </p:cNvPr>
            <p:cNvGrpSpPr/>
            <p:nvPr/>
          </p:nvGrpSpPr>
          <p:grpSpPr>
            <a:xfrm>
              <a:off x="461599" y="1853955"/>
              <a:ext cx="6313678" cy="3499766"/>
              <a:chOff x="461599" y="1686242"/>
              <a:chExt cx="6313678" cy="3499766"/>
            </a:xfrm>
          </p:grpSpPr>
          <p:sp>
            <p:nvSpPr>
              <p:cNvPr id="57" name="TextBox 56">
                <a:extLst>
                  <a:ext uri="{FF2B5EF4-FFF2-40B4-BE49-F238E27FC236}">
                    <a16:creationId xmlns:a16="http://schemas.microsoft.com/office/drawing/2014/main" id="{77AF93D7-8474-7445-A733-DC86D6D7497F}"/>
                  </a:ext>
                </a:extLst>
              </p:cNvPr>
              <p:cNvSpPr txBox="1"/>
              <p:nvPr/>
            </p:nvSpPr>
            <p:spPr>
              <a:xfrm>
                <a:off x="1664694" y="2798440"/>
                <a:ext cx="1562064" cy="230832"/>
              </a:xfrm>
              <a:prstGeom prst="rect">
                <a:avLst/>
              </a:prstGeom>
              <a:noFill/>
            </p:spPr>
            <p:txBody>
              <a:bodyPr wrap="square" rtlCol="0" anchor="ctr">
                <a:sp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Request Data</a:t>
                </a:r>
              </a:p>
            </p:txBody>
          </p:sp>
          <p:cxnSp>
            <p:nvCxnSpPr>
              <p:cNvPr id="47" name="Straight Arrow Connector 46">
                <a:extLst>
                  <a:ext uri="{FF2B5EF4-FFF2-40B4-BE49-F238E27FC236}">
                    <a16:creationId xmlns:a16="http://schemas.microsoft.com/office/drawing/2014/main" id="{E89F1FA6-493E-6347-99FB-8BAA4BF3CF9F}"/>
                  </a:ext>
                </a:extLst>
              </p:cNvPr>
              <p:cNvCxnSpPr>
                <a:cxnSpLocks/>
                <a:stCxn id="42" idx="3"/>
                <a:endCxn id="41" idx="1"/>
              </p:cNvCxnSpPr>
              <p:nvPr/>
            </p:nvCxnSpPr>
            <p:spPr>
              <a:xfrm flipV="1">
                <a:off x="3090180" y="4405738"/>
                <a:ext cx="518494" cy="1"/>
              </a:xfrm>
              <a:prstGeom prst="straightConnector1">
                <a:avLst/>
              </a:prstGeom>
              <a:ln w="190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40" name="Rounded Rectangle 39">
                <a:extLst>
                  <a:ext uri="{FF2B5EF4-FFF2-40B4-BE49-F238E27FC236}">
                    <a16:creationId xmlns:a16="http://schemas.microsoft.com/office/drawing/2014/main" id="{E0DB1B60-16B6-BA4F-8785-871D48BDD370}"/>
                  </a:ext>
                </a:extLst>
              </p:cNvPr>
              <p:cNvSpPr/>
              <p:nvPr/>
            </p:nvSpPr>
            <p:spPr>
              <a:xfrm>
                <a:off x="1827870" y="2253009"/>
                <a:ext cx="3304156" cy="2841892"/>
              </a:xfrm>
              <a:prstGeom prst="roundRect">
                <a:avLst>
                  <a:gd name="adj" fmla="val 0"/>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a:p>
            </p:txBody>
          </p:sp>
          <p:sp>
            <p:nvSpPr>
              <p:cNvPr id="62" name="TextBox 61">
                <a:extLst>
                  <a:ext uri="{FF2B5EF4-FFF2-40B4-BE49-F238E27FC236}">
                    <a16:creationId xmlns:a16="http://schemas.microsoft.com/office/drawing/2014/main" id="{3FED16E6-D398-A54E-BBAA-1672614D5C06}"/>
                  </a:ext>
                </a:extLst>
              </p:cNvPr>
              <p:cNvSpPr txBox="1"/>
              <p:nvPr/>
            </p:nvSpPr>
            <p:spPr>
              <a:xfrm>
                <a:off x="2115450" y="1686242"/>
                <a:ext cx="2728996" cy="461665"/>
              </a:xfrm>
              <a:prstGeom prst="rect">
                <a:avLst/>
              </a:prstGeom>
              <a:noFill/>
            </p:spPr>
            <p:txBody>
              <a:bodyPr wrap="square" rtlCol="0">
                <a:spAutoFit/>
              </a:bodyPr>
              <a:lstStyle/>
              <a:p>
                <a:pPr algn="ctr"/>
                <a:r>
                  <a:rPr lang="en-US" sz="1333"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Batch Cluster</a:t>
                </a:r>
              </a:p>
              <a:p>
                <a:pPr algn="ctr"/>
                <a:r>
                  <a:rPr lang="en-US" sz="1067" dirty="0">
                    <a:latin typeface="Amazon Ember" panose="020B0603020204020204" pitchFamily="34" charset="0"/>
                    <a:ea typeface="Amazon Ember" panose="020B0603020204020204" pitchFamily="34" charset="0"/>
                    <a:cs typeface="Amazon Ember" panose="020B0603020204020204" pitchFamily="34" charset="0"/>
                  </a:rPr>
                  <a:t>on ML Compute Instances</a:t>
                </a:r>
              </a:p>
            </p:txBody>
          </p:sp>
          <p:grpSp>
            <p:nvGrpSpPr>
              <p:cNvPr id="22" name="Group 21">
                <a:extLst>
                  <a:ext uri="{FF2B5EF4-FFF2-40B4-BE49-F238E27FC236}">
                    <a16:creationId xmlns:a16="http://schemas.microsoft.com/office/drawing/2014/main" id="{F8BBEF23-1CDD-44C7-9D1F-B966859D2550}"/>
                  </a:ext>
                </a:extLst>
              </p:cNvPr>
              <p:cNvGrpSpPr/>
              <p:nvPr/>
            </p:nvGrpSpPr>
            <p:grpSpPr>
              <a:xfrm>
                <a:off x="2203889" y="4002872"/>
                <a:ext cx="2291076" cy="805733"/>
                <a:chOff x="2356812" y="4003566"/>
                <a:chExt cx="2291076" cy="805733"/>
              </a:xfrm>
            </p:grpSpPr>
            <p:sp>
              <p:nvSpPr>
                <p:cNvPr id="41" name="Document 40">
                  <a:extLst>
                    <a:ext uri="{FF2B5EF4-FFF2-40B4-BE49-F238E27FC236}">
                      <a16:creationId xmlns:a16="http://schemas.microsoft.com/office/drawing/2014/main" id="{DF854CDC-A311-DC45-9184-2ABD142C4745}"/>
                    </a:ext>
                  </a:extLst>
                </p:cNvPr>
                <p:cNvSpPr/>
                <p:nvPr/>
              </p:nvSpPr>
              <p:spPr>
                <a:xfrm>
                  <a:off x="3761597" y="4003566"/>
                  <a:ext cx="886291" cy="805732"/>
                </a:xfrm>
                <a:prstGeom prst="flowChartDocumen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Inference</a:t>
                  </a:r>
                </a:p>
                <a:p>
                  <a:pPr algn="ctr"/>
                  <a:r>
                    <a:rPr lang="en-US" sz="1067" b="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Code</a:t>
                  </a:r>
                </a:p>
              </p:txBody>
            </p:sp>
            <p:sp>
              <p:nvSpPr>
                <p:cNvPr id="42" name="Document 41">
                  <a:extLst>
                    <a:ext uri="{FF2B5EF4-FFF2-40B4-BE49-F238E27FC236}">
                      <a16:creationId xmlns:a16="http://schemas.microsoft.com/office/drawing/2014/main" id="{15FED9E4-31C3-074E-BC7E-FEC973574048}"/>
                    </a:ext>
                  </a:extLst>
                </p:cNvPr>
                <p:cNvSpPr/>
                <p:nvPr/>
              </p:nvSpPr>
              <p:spPr>
                <a:xfrm>
                  <a:off x="2356812" y="4003567"/>
                  <a:ext cx="886291" cy="805732"/>
                </a:xfrm>
                <a:prstGeom prst="flowChartDocumen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Helper</a:t>
                  </a:r>
                </a:p>
                <a:p>
                  <a:pPr algn="ctr"/>
                  <a:r>
                    <a:rPr lang="en-US" sz="10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1" name="Group 20">
                <a:extLst>
                  <a:ext uri="{FF2B5EF4-FFF2-40B4-BE49-F238E27FC236}">
                    <a16:creationId xmlns:a16="http://schemas.microsoft.com/office/drawing/2014/main" id="{F8B6860F-714B-4027-B4BE-7895762A94A5}"/>
                  </a:ext>
                </a:extLst>
              </p:cNvPr>
              <p:cNvGrpSpPr/>
              <p:nvPr/>
            </p:nvGrpSpPr>
            <p:grpSpPr>
              <a:xfrm>
                <a:off x="3344288" y="2539305"/>
                <a:ext cx="1411720" cy="995366"/>
                <a:chOff x="2300211" y="2413001"/>
                <a:chExt cx="1411720" cy="995366"/>
              </a:xfrm>
            </p:grpSpPr>
            <p:sp>
              <p:nvSpPr>
                <p:cNvPr id="52" name="Rounded Rectangle 51">
                  <a:extLst>
                    <a:ext uri="{FF2B5EF4-FFF2-40B4-BE49-F238E27FC236}">
                      <a16:creationId xmlns:a16="http://schemas.microsoft.com/office/drawing/2014/main" id="{E3886A1B-455D-DA46-B063-BE9053F2D157}"/>
                    </a:ext>
                  </a:extLst>
                </p:cNvPr>
                <p:cNvSpPr/>
                <p:nvPr/>
              </p:nvSpPr>
              <p:spPr>
                <a:xfrm>
                  <a:off x="2328511" y="2413001"/>
                  <a:ext cx="1355120" cy="995366"/>
                </a:xfrm>
                <a:prstGeom prst="roundRect">
                  <a:avLst>
                    <a:gd name="adj" fmla="val 0"/>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a:p>
              </p:txBody>
            </p:sp>
            <p:grpSp>
              <p:nvGrpSpPr>
                <p:cNvPr id="18" name="Group 17">
                  <a:extLst>
                    <a:ext uri="{FF2B5EF4-FFF2-40B4-BE49-F238E27FC236}">
                      <a16:creationId xmlns:a16="http://schemas.microsoft.com/office/drawing/2014/main" id="{4C86CA24-F853-49FE-8163-3C16F49E614E}"/>
                    </a:ext>
                  </a:extLst>
                </p:cNvPr>
                <p:cNvGrpSpPr/>
                <p:nvPr/>
              </p:nvGrpSpPr>
              <p:grpSpPr>
                <a:xfrm>
                  <a:off x="2300211" y="2558927"/>
                  <a:ext cx="1411720" cy="754314"/>
                  <a:chOff x="3335651" y="2478626"/>
                  <a:chExt cx="1411720" cy="754314"/>
                </a:xfrm>
              </p:grpSpPr>
              <p:sp>
                <p:nvSpPr>
                  <p:cNvPr id="56" name="TextBox 55">
                    <a:extLst>
                      <a:ext uri="{FF2B5EF4-FFF2-40B4-BE49-F238E27FC236}">
                        <a16:creationId xmlns:a16="http://schemas.microsoft.com/office/drawing/2014/main" id="{46FAA134-E687-EA4C-BAC0-66B0BCBAC792}"/>
                      </a:ext>
                    </a:extLst>
                  </p:cNvPr>
                  <p:cNvSpPr txBox="1"/>
                  <p:nvPr/>
                </p:nvSpPr>
                <p:spPr>
                  <a:xfrm>
                    <a:off x="3335651" y="2935486"/>
                    <a:ext cx="1411720" cy="297454"/>
                  </a:xfrm>
                  <a:prstGeom prst="rect">
                    <a:avLst/>
                  </a:prstGeom>
                  <a:noFill/>
                </p:spPr>
                <p:txBody>
                  <a:bodyPr wrap="square" rtlCol="0">
                    <a:spAutoFit/>
                  </a:bodyPr>
                  <a:lstStyle/>
                  <a:p>
                    <a:pPr algn="ctr"/>
                    <a:r>
                      <a:rPr lang="en-US" sz="1333"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Batch Agent</a:t>
                    </a:r>
                  </a:p>
                </p:txBody>
              </p:sp>
              <p:grpSp>
                <p:nvGrpSpPr>
                  <p:cNvPr id="8" name="Graphic 54">
                    <a:extLst>
                      <a:ext uri="{FF2B5EF4-FFF2-40B4-BE49-F238E27FC236}">
                        <a16:creationId xmlns:a16="http://schemas.microsoft.com/office/drawing/2014/main" id="{6F6E1567-A54D-EE49-B656-8623798B76FF}"/>
                      </a:ext>
                    </a:extLst>
                  </p:cNvPr>
                  <p:cNvGrpSpPr/>
                  <p:nvPr/>
                </p:nvGrpSpPr>
                <p:grpSpPr>
                  <a:xfrm>
                    <a:off x="3700448" y="2478626"/>
                    <a:ext cx="682126" cy="445470"/>
                    <a:chOff x="3746595" y="2478626"/>
                    <a:chExt cx="682126" cy="445470"/>
                  </a:xfrm>
                  <a:solidFill>
                    <a:schemeClr val="tx1"/>
                  </a:solidFill>
                </p:grpSpPr>
                <p:sp>
                  <p:nvSpPr>
                    <p:cNvPr id="9" name="Freeform: Shape 8">
                      <a:extLst>
                        <a:ext uri="{FF2B5EF4-FFF2-40B4-BE49-F238E27FC236}">
                          <a16:creationId xmlns:a16="http://schemas.microsoft.com/office/drawing/2014/main" id="{17CAE2B4-9D00-4C35-9785-39AA5F12810D}"/>
                        </a:ext>
                      </a:extLst>
                    </p:cNvPr>
                    <p:cNvSpPr/>
                    <p:nvPr/>
                  </p:nvSpPr>
                  <p:spPr>
                    <a:xfrm>
                      <a:off x="3746595" y="2478626"/>
                      <a:ext cx="682126" cy="445470"/>
                    </a:xfrm>
                    <a:custGeom>
                      <a:avLst/>
                      <a:gdLst>
                        <a:gd name="connsiteX0" fmla="*/ 655607 w 682126"/>
                        <a:gd name="connsiteY0" fmla="*/ 434542 h 445470"/>
                        <a:gd name="connsiteX1" fmla="*/ 29164 w 682126"/>
                        <a:gd name="connsiteY1" fmla="*/ 434542 h 445470"/>
                        <a:gd name="connsiteX2" fmla="*/ 15243 w 682126"/>
                        <a:gd name="connsiteY2" fmla="*/ 420621 h 445470"/>
                        <a:gd name="connsiteX3" fmla="*/ 15243 w 682126"/>
                        <a:gd name="connsiteY3" fmla="*/ 29164 h 445470"/>
                        <a:gd name="connsiteX4" fmla="*/ 29164 w 682126"/>
                        <a:gd name="connsiteY4" fmla="*/ 15243 h 445470"/>
                        <a:gd name="connsiteX5" fmla="*/ 655607 w 682126"/>
                        <a:gd name="connsiteY5" fmla="*/ 15243 h 445470"/>
                        <a:gd name="connsiteX6" fmla="*/ 669528 w 682126"/>
                        <a:gd name="connsiteY6" fmla="*/ 29164 h 445470"/>
                        <a:gd name="connsiteX7" fmla="*/ 669528 w 682126"/>
                        <a:gd name="connsiteY7" fmla="*/ 420621 h 445470"/>
                        <a:gd name="connsiteX8" fmla="*/ 655607 w 682126"/>
                        <a:gd name="connsiteY8" fmla="*/ 434542 h 445470"/>
                        <a:gd name="connsiteX9" fmla="*/ 43085 w 682126"/>
                        <a:gd name="connsiteY9" fmla="*/ 406700 h 445470"/>
                        <a:gd name="connsiteX10" fmla="*/ 641686 w 682126"/>
                        <a:gd name="connsiteY10" fmla="*/ 406700 h 445470"/>
                        <a:gd name="connsiteX11" fmla="*/ 641686 w 682126"/>
                        <a:gd name="connsiteY11" fmla="*/ 43085 h 445470"/>
                        <a:gd name="connsiteX12" fmla="*/ 43085 w 682126"/>
                        <a:gd name="connsiteY12" fmla="*/ 43085 h 44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2126" h="445470">
                          <a:moveTo>
                            <a:pt x="655607" y="434542"/>
                          </a:moveTo>
                          <a:lnTo>
                            <a:pt x="29164" y="434542"/>
                          </a:lnTo>
                          <a:cubicBezTo>
                            <a:pt x="21476" y="434542"/>
                            <a:pt x="15243" y="428310"/>
                            <a:pt x="15243" y="420621"/>
                          </a:cubicBezTo>
                          <a:lnTo>
                            <a:pt x="15243" y="29164"/>
                          </a:lnTo>
                          <a:cubicBezTo>
                            <a:pt x="15243" y="21476"/>
                            <a:pt x="21476" y="15243"/>
                            <a:pt x="29164" y="15243"/>
                          </a:cubicBezTo>
                          <a:lnTo>
                            <a:pt x="655607" y="15243"/>
                          </a:lnTo>
                          <a:cubicBezTo>
                            <a:pt x="663295" y="15243"/>
                            <a:pt x="669528" y="21476"/>
                            <a:pt x="669528" y="29164"/>
                          </a:cubicBezTo>
                          <a:lnTo>
                            <a:pt x="669528" y="420621"/>
                          </a:lnTo>
                          <a:cubicBezTo>
                            <a:pt x="669528" y="428310"/>
                            <a:pt x="663295" y="434542"/>
                            <a:pt x="655607" y="434542"/>
                          </a:cubicBezTo>
                          <a:close/>
                          <a:moveTo>
                            <a:pt x="43085" y="406700"/>
                          </a:moveTo>
                          <a:lnTo>
                            <a:pt x="641686" y="406700"/>
                          </a:lnTo>
                          <a:lnTo>
                            <a:pt x="641686" y="43085"/>
                          </a:lnTo>
                          <a:lnTo>
                            <a:pt x="43085" y="43085"/>
                          </a:lnTo>
                          <a:close/>
                        </a:path>
                      </a:pathLst>
                    </a:custGeom>
                    <a:grpFill/>
                    <a:ln w="1390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7ABB13D-7724-45FF-97E7-D3B2D8E2023D}"/>
                        </a:ext>
                      </a:extLst>
                    </p:cNvPr>
                    <p:cNvSpPr/>
                    <p:nvPr/>
                  </p:nvSpPr>
                  <p:spPr>
                    <a:xfrm>
                      <a:off x="3824970" y="2544751"/>
                      <a:ext cx="55684" cy="306261"/>
                    </a:xfrm>
                    <a:custGeom>
                      <a:avLst/>
                      <a:gdLst>
                        <a:gd name="connsiteX0" fmla="*/ 15243 w 55683"/>
                        <a:gd name="connsiteY0" fmla="*/ 15243 h 306260"/>
                        <a:gd name="connsiteX1" fmla="*/ 43085 w 55683"/>
                        <a:gd name="connsiteY1" fmla="*/ 15243 h 306260"/>
                        <a:gd name="connsiteX2" fmla="*/ 43085 w 55683"/>
                        <a:gd name="connsiteY2" fmla="*/ 302432 h 306260"/>
                        <a:gd name="connsiteX3" fmla="*/ 15243 w 55683"/>
                        <a:gd name="connsiteY3" fmla="*/ 302432 h 306260"/>
                      </a:gdLst>
                      <a:ahLst/>
                      <a:cxnLst>
                        <a:cxn ang="0">
                          <a:pos x="connsiteX0" y="connsiteY0"/>
                        </a:cxn>
                        <a:cxn ang="0">
                          <a:pos x="connsiteX1" y="connsiteY1"/>
                        </a:cxn>
                        <a:cxn ang="0">
                          <a:pos x="connsiteX2" y="connsiteY2"/>
                        </a:cxn>
                        <a:cxn ang="0">
                          <a:pos x="connsiteX3" y="connsiteY3"/>
                        </a:cxn>
                      </a:cxnLst>
                      <a:rect l="l" t="t" r="r" b="b"/>
                      <a:pathLst>
                        <a:path w="55683" h="306260">
                          <a:moveTo>
                            <a:pt x="15243" y="15243"/>
                          </a:moveTo>
                          <a:lnTo>
                            <a:pt x="43085" y="15243"/>
                          </a:lnTo>
                          <a:lnTo>
                            <a:pt x="43085" y="302432"/>
                          </a:lnTo>
                          <a:lnTo>
                            <a:pt x="15243" y="302432"/>
                          </a:lnTo>
                          <a:close/>
                        </a:path>
                      </a:pathLst>
                    </a:custGeom>
                    <a:grpFill/>
                    <a:ln w="1390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5EAF8ED-6128-4AD9-9747-79DEEA885D36}"/>
                        </a:ext>
                      </a:extLst>
                    </p:cNvPr>
                    <p:cNvSpPr/>
                    <p:nvPr/>
                  </p:nvSpPr>
                  <p:spPr>
                    <a:xfrm>
                      <a:off x="3903206" y="2544751"/>
                      <a:ext cx="55684" cy="306261"/>
                    </a:xfrm>
                    <a:custGeom>
                      <a:avLst/>
                      <a:gdLst>
                        <a:gd name="connsiteX0" fmla="*/ 15243 w 55683"/>
                        <a:gd name="connsiteY0" fmla="*/ 15243 h 306260"/>
                        <a:gd name="connsiteX1" fmla="*/ 43085 w 55683"/>
                        <a:gd name="connsiteY1" fmla="*/ 15243 h 306260"/>
                        <a:gd name="connsiteX2" fmla="*/ 43085 w 55683"/>
                        <a:gd name="connsiteY2" fmla="*/ 302432 h 306260"/>
                        <a:gd name="connsiteX3" fmla="*/ 15243 w 55683"/>
                        <a:gd name="connsiteY3" fmla="*/ 302432 h 306260"/>
                      </a:gdLst>
                      <a:ahLst/>
                      <a:cxnLst>
                        <a:cxn ang="0">
                          <a:pos x="connsiteX0" y="connsiteY0"/>
                        </a:cxn>
                        <a:cxn ang="0">
                          <a:pos x="connsiteX1" y="connsiteY1"/>
                        </a:cxn>
                        <a:cxn ang="0">
                          <a:pos x="connsiteX2" y="connsiteY2"/>
                        </a:cxn>
                        <a:cxn ang="0">
                          <a:pos x="connsiteX3" y="connsiteY3"/>
                        </a:cxn>
                      </a:cxnLst>
                      <a:rect l="l" t="t" r="r" b="b"/>
                      <a:pathLst>
                        <a:path w="55683" h="306260">
                          <a:moveTo>
                            <a:pt x="15243" y="15243"/>
                          </a:moveTo>
                          <a:lnTo>
                            <a:pt x="43085" y="15243"/>
                          </a:lnTo>
                          <a:lnTo>
                            <a:pt x="43085" y="302432"/>
                          </a:lnTo>
                          <a:lnTo>
                            <a:pt x="15243" y="302432"/>
                          </a:lnTo>
                          <a:close/>
                        </a:path>
                      </a:pathLst>
                    </a:custGeom>
                    <a:grpFill/>
                    <a:ln w="1390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FCD7D64-4D03-4A08-897F-025107ABA424}"/>
                        </a:ext>
                      </a:extLst>
                    </p:cNvPr>
                    <p:cNvSpPr/>
                    <p:nvPr/>
                  </p:nvSpPr>
                  <p:spPr>
                    <a:xfrm>
                      <a:off x="3981580" y="2544751"/>
                      <a:ext cx="55684" cy="306261"/>
                    </a:xfrm>
                    <a:custGeom>
                      <a:avLst/>
                      <a:gdLst>
                        <a:gd name="connsiteX0" fmla="*/ 15243 w 55683"/>
                        <a:gd name="connsiteY0" fmla="*/ 15243 h 306260"/>
                        <a:gd name="connsiteX1" fmla="*/ 43085 w 55683"/>
                        <a:gd name="connsiteY1" fmla="*/ 15243 h 306260"/>
                        <a:gd name="connsiteX2" fmla="*/ 43085 w 55683"/>
                        <a:gd name="connsiteY2" fmla="*/ 302432 h 306260"/>
                        <a:gd name="connsiteX3" fmla="*/ 15243 w 55683"/>
                        <a:gd name="connsiteY3" fmla="*/ 302432 h 306260"/>
                      </a:gdLst>
                      <a:ahLst/>
                      <a:cxnLst>
                        <a:cxn ang="0">
                          <a:pos x="connsiteX0" y="connsiteY0"/>
                        </a:cxn>
                        <a:cxn ang="0">
                          <a:pos x="connsiteX1" y="connsiteY1"/>
                        </a:cxn>
                        <a:cxn ang="0">
                          <a:pos x="connsiteX2" y="connsiteY2"/>
                        </a:cxn>
                        <a:cxn ang="0">
                          <a:pos x="connsiteX3" y="connsiteY3"/>
                        </a:cxn>
                      </a:cxnLst>
                      <a:rect l="l" t="t" r="r" b="b"/>
                      <a:pathLst>
                        <a:path w="55683" h="306260">
                          <a:moveTo>
                            <a:pt x="15243" y="15243"/>
                          </a:moveTo>
                          <a:lnTo>
                            <a:pt x="43085" y="15243"/>
                          </a:lnTo>
                          <a:lnTo>
                            <a:pt x="43085" y="302432"/>
                          </a:lnTo>
                          <a:lnTo>
                            <a:pt x="15243" y="302432"/>
                          </a:lnTo>
                          <a:close/>
                        </a:path>
                      </a:pathLst>
                    </a:custGeom>
                    <a:grpFill/>
                    <a:ln w="1390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7881E92-8FDD-4EDA-9882-E67817020CBB}"/>
                        </a:ext>
                      </a:extLst>
                    </p:cNvPr>
                    <p:cNvSpPr/>
                    <p:nvPr/>
                  </p:nvSpPr>
                  <p:spPr>
                    <a:xfrm>
                      <a:off x="4059816" y="2544751"/>
                      <a:ext cx="55684" cy="306261"/>
                    </a:xfrm>
                    <a:custGeom>
                      <a:avLst/>
                      <a:gdLst>
                        <a:gd name="connsiteX0" fmla="*/ 15243 w 55683"/>
                        <a:gd name="connsiteY0" fmla="*/ 15243 h 306260"/>
                        <a:gd name="connsiteX1" fmla="*/ 43085 w 55683"/>
                        <a:gd name="connsiteY1" fmla="*/ 15243 h 306260"/>
                        <a:gd name="connsiteX2" fmla="*/ 43085 w 55683"/>
                        <a:gd name="connsiteY2" fmla="*/ 302432 h 306260"/>
                        <a:gd name="connsiteX3" fmla="*/ 15243 w 55683"/>
                        <a:gd name="connsiteY3" fmla="*/ 302432 h 306260"/>
                      </a:gdLst>
                      <a:ahLst/>
                      <a:cxnLst>
                        <a:cxn ang="0">
                          <a:pos x="connsiteX0" y="connsiteY0"/>
                        </a:cxn>
                        <a:cxn ang="0">
                          <a:pos x="connsiteX1" y="connsiteY1"/>
                        </a:cxn>
                        <a:cxn ang="0">
                          <a:pos x="connsiteX2" y="connsiteY2"/>
                        </a:cxn>
                        <a:cxn ang="0">
                          <a:pos x="connsiteX3" y="connsiteY3"/>
                        </a:cxn>
                      </a:cxnLst>
                      <a:rect l="l" t="t" r="r" b="b"/>
                      <a:pathLst>
                        <a:path w="55683" h="306260">
                          <a:moveTo>
                            <a:pt x="15243" y="15243"/>
                          </a:moveTo>
                          <a:lnTo>
                            <a:pt x="43085" y="15243"/>
                          </a:lnTo>
                          <a:lnTo>
                            <a:pt x="43085" y="302432"/>
                          </a:lnTo>
                          <a:lnTo>
                            <a:pt x="15243" y="302432"/>
                          </a:lnTo>
                          <a:close/>
                        </a:path>
                      </a:pathLst>
                    </a:custGeom>
                    <a:grpFill/>
                    <a:ln w="1390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E639810-3E0C-4CDD-8A44-802899CA46D5}"/>
                        </a:ext>
                      </a:extLst>
                    </p:cNvPr>
                    <p:cNvSpPr/>
                    <p:nvPr/>
                  </p:nvSpPr>
                  <p:spPr>
                    <a:xfrm>
                      <a:off x="4138191" y="2544751"/>
                      <a:ext cx="55684" cy="306261"/>
                    </a:xfrm>
                    <a:custGeom>
                      <a:avLst/>
                      <a:gdLst>
                        <a:gd name="connsiteX0" fmla="*/ 15243 w 55683"/>
                        <a:gd name="connsiteY0" fmla="*/ 15243 h 306260"/>
                        <a:gd name="connsiteX1" fmla="*/ 43085 w 55683"/>
                        <a:gd name="connsiteY1" fmla="*/ 15243 h 306260"/>
                        <a:gd name="connsiteX2" fmla="*/ 43085 w 55683"/>
                        <a:gd name="connsiteY2" fmla="*/ 302432 h 306260"/>
                        <a:gd name="connsiteX3" fmla="*/ 15243 w 55683"/>
                        <a:gd name="connsiteY3" fmla="*/ 302432 h 306260"/>
                      </a:gdLst>
                      <a:ahLst/>
                      <a:cxnLst>
                        <a:cxn ang="0">
                          <a:pos x="connsiteX0" y="connsiteY0"/>
                        </a:cxn>
                        <a:cxn ang="0">
                          <a:pos x="connsiteX1" y="connsiteY1"/>
                        </a:cxn>
                        <a:cxn ang="0">
                          <a:pos x="connsiteX2" y="connsiteY2"/>
                        </a:cxn>
                        <a:cxn ang="0">
                          <a:pos x="connsiteX3" y="connsiteY3"/>
                        </a:cxn>
                      </a:cxnLst>
                      <a:rect l="l" t="t" r="r" b="b"/>
                      <a:pathLst>
                        <a:path w="55683" h="306260">
                          <a:moveTo>
                            <a:pt x="15243" y="15243"/>
                          </a:moveTo>
                          <a:lnTo>
                            <a:pt x="43085" y="15243"/>
                          </a:lnTo>
                          <a:lnTo>
                            <a:pt x="43085" y="302432"/>
                          </a:lnTo>
                          <a:lnTo>
                            <a:pt x="15243" y="302432"/>
                          </a:lnTo>
                          <a:close/>
                        </a:path>
                      </a:pathLst>
                    </a:custGeom>
                    <a:grpFill/>
                    <a:ln w="1390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BB7D5F5-0399-4E8B-B53F-A98F2873C3A1}"/>
                        </a:ext>
                      </a:extLst>
                    </p:cNvPr>
                    <p:cNvSpPr/>
                    <p:nvPr/>
                  </p:nvSpPr>
                  <p:spPr>
                    <a:xfrm>
                      <a:off x="4216427" y="2544751"/>
                      <a:ext cx="55684" cy="306261"/>
                    </a:xfrm>
                    <a:custGeom>
                      <a:avLst/>
                      <a:gdLst>
                        <a:gd name="connsiteX0" fmla="*/ 15243 w 55683"/>
                        <a:gd name="connsiteY0" fmla="*/ 15243 h 306260"/>
                        <a:gd name="connsiteX1" fmla="*/ 43085 w 55683"/>
                        <a:gd name="connsiteY1" fmla="*/ 15243 h 306260"/>
                        <a:gd name="connsiteX2" fmla="*/ 43085 w 55683"/>
                        <a:gd name="connsiteY2" fmla="*/ 302432 h 306260"/>
                        <a:gd name="connsiteX3" fmla="*/ 15243 w 55683"/>
                        <a:gd name="connsiteY3" fmla="*/ 302432 h 306260"/>
                      </a:gdLst>
                      <a:ahLst/>
                      <a:cxnLst>
                        <a:cxn ang="0">
                          <a:pos x="connsiteX0" y="connsiteY0"/>
                        </a:cxn>
                        <a:cxn ang="0">
                          <a:pos x="connsiteX1" y="connsiteY1"/>
                        </a:cxn>
                        <a:cxn ang="0">
                          <a:pos x="connsiteX2" y="connsiteY2"/>
                        </a:cxn>
                        <a:cxn ang="0">
                          <a:pos x="connsiteX3" y="connsiteY3"/>
                        </a:cxn>
                      </a:cxnLst>
                      <a:rect l="l" t="t" r="r" b="b"/>
                      <a:pathLst>
                        <a:path w="55683" h="306260">
                          <a:moveTo>
                            <a:pt x="15243" y="15243"/>
                          </a:moveTo>
                          <a:lnTo>
                            <a:pt x="43085" y="15243"/>
                          </a:lnTo>
                          <a:lnTo>
                            <a:pt x="43085" y="302432"/>
                          </a:lnTo>
                          <a:lnTo>
                            <a:pt x="15243" y="302432"/>
                          </a:lnTo>
                          <a:close/>
                        </a:path>
                      </a:pathLst>
                    </a:custGeom>
                    <a:grpFill/>
                    <a:ln w="1390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340CE3D-E185-45BF-8D44-8D671E2685CA}"/>
                        </a:ext>
                      </a:extLst>
                    </p:cNvPr>
                    <p:cNvSpPr/>
                    <p:nvPr/>
                  </p:nvSpPr>
                  <p:spPr>
                    <a:xfrm>
                      <a:off x="4294802" y="2544751"/>
                      <a:ext cx="55684" cy="306261"/>
                    </a:xfrm>
                    <a:custGeom>
                      <a:avLst/>
                      <a:gdLst>
                        <a:gd name="connsiteX0" fmla="*/ 15243 w 55683"/>
                        <a:gd name="connsiteY0" fmla="*/ 15243 h 306260"/>
                        <a:gd name="connsiteX1" fmla="*/ 43085 w 55683"/>
                        <a:gd name="connsiteY1" fmla="*/ 15243 h 306260"/>
                        <a:gd name="connsiteX2" fmla="*/ 43085 w 55683"/>
                        <a:gd name="connsiteY2" fmla="*/ 302432 h 306260"/>
                        <a:gd name="connsiteX3" fmla="*/ 15243 w 55683"/>
                        <a:gd name="connsiteY3" fmla="*/ 302432 h 306260"/>
                      </a:gdLst>
                      <a:ahLst/>
                      <a:cxnLst>
                        <a:cxn ang="0">
                          <a:pos x="connsiteX0" y="connsiteY0"/>
                        </a:cxn>
                        <a:cxn ang="0">
                          <a:pos x="connsiteX1" y="connsiteY1"/>
                        </a:cxn>
                        <a:cxn ang="0">
                          <a:pos x="connsiteX2" y="connsiteY2"/>
                        </a:cxn>
                        <a:cxn ang="0">
                          <a:pos x="connsiteX3" y="connsiteY3"/>
                        </a:cxn>
                      </a:cxnLst>
                      <a:rect l="l" t="t" r="r" b="b"/>
                      <a:pathLst>
                        <a:path w="55683" h="306260">
                          <a:moveTo>
                            <a:pt x="15243" y="15243"/>
                          </a:moveTo>
                          <a:lnTo>
                            <a:pt x="43085" y="15243"/>
                          </a:lnTo>
                          <a:lnTo>
                            <a:pt x="43085" y="302432"/>
                          </a:lnTo>
                          <a:lnTo>
                            <a:pt x="15243" y="302432"/>
                          </a:lnTo>
                          <a:close/>
                        </a:path>
                      </a:pathLst>
                    </a:custGeom>
                    <a:grpFill/>
                    <a:ln w="13907" cap="flat">
                      <a:noFill/>
                      <a:prstDash val="solid"/>
                      <a:miter/>
                    </a:ln>
                  </p:spPr>
                  <p:txBody>
                    <a:bodyPr rtlCol="0" anchor="ctr"/>
                    <a:lstStyle/>
                    <a:p>
                      <a:endParaRPr lang="en-US"/>
                    </a:p>
                  </p:txBody>
                </p:sp>
              </p:grpSp>
            </p:grpSp>
          </p:grpSp>
          <p:cxnSp>
            <p:nvCxnSpPr>
              <p:cNvPr id="26" name="Straight Arrow Connector 25">
                <a:extLst>
                  <a:ext uri="{FF2B5EF4-FFF2-40B4-BE49-F238E27FC236}">
                    <a16:creationId xmlns:a16="http://schemas.microsoft.com/office/drawing/2014/main" id="{1F8CC0F2-A6C9-4B48-B1DE-E490B1B55979}"/>
                  </a:ext>
                </a:extLst>
              </p:cNvPr>
              <p:cNvCxnSpPr>
                <a:stCxn id="41" idx="0"/>
                <a:endCxn id="52" idx="2"/>
              </p:cNvCxnSpPr>
              <p:nvPr/>
            </p:nvCxnSpPr>
            <p:spPr>
              <a:xfrm flipH="1" flipV="1">
                <a:off x="4050148" y="3534671"/>
                <a:ext cx="1672" cy="468201"/>
              </a:xfrm>
              <a:prstGeom prst="straightConnector1">
                <a:avLst/>
              </a:prstGeom>
              <a:ln w="19050" cap="rnd">
                <a:solidFill>
                  <a:schemeClr val="accent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40BCC83-ADFF-4F3B-8E2E-06FC428847E5}"/>
                  </a:ext>
                </a:extLst>
              </p:cNvPr>
              <p:cNvGrpSpPr/>
              <p:nvPr/>
            </p:nvGrpSpPr>
            <p:grpSpPr>
              <a:xfrm>
                <a:off x="461599" y="4181467"/>
                <a:ext cx="1112323" cy="1004541"/>
                <a:chOff x="273059" y="4181467"/>
                <a:chExt cx="1112323" cy="1004541"/>
              </a:xfrm>
            </p:grpSpPr>
            <p:sp>
              <p:nvSpPr>
                <p:cNvPr id="111" name="Rectangle 110">
                  <a:extLst>
                    <a:ext uri="{FF2B5EF4-FFF2-40B4-BE49-F238E27FC236}">
                      <a16:creationId xmlns:a16="http://schemas.microsoft.com/office/drawing/2014/main" id="{4CEAB9C0-387A-4312-9326-E74E07C85FB6}"/>
                    </a:ext>
                  </a:extLst>
                </p:cNvPr>
                <p:cNvSpPr/>
                <p:nvPr/>
              </p:nvSpPr>
              <p:spPr>
                <a:xfrm>
                  <a:off x="526454" y="4181467"/>
                  <a:ext cx="541074" cy="4485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48" name="TextBox 47">
                  <a:extLst>
                    <a:ext uri="{FF2B5EF4-FFF2-40B4-BE49-F238E27FC236}">
                      <a16:creationId xmlns:a16="http://schemas.microsoft.com/office/drawing/2014/main" id="{6C80B280-528E-F14E-99B7-4EB8E646F8AC}"/>
                    </a:ext>
                  </a:extLst>
                </p:cNvPr>
                <p:cNvSpPr txBox="1"/>
                <p:nvPr/>
              </p:nvSpPr>
              <p:spPr>
                <a:xfrm>
                  <a:off x="273059" y="4683435"/>
                  <a:ext cx="1112323" cy="502573"/>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Model </a:t>
                  </a:r>
                </a:p>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Artifacts</a:t>
                  </a:r>
                </a:p>
              </p:txBody>
            </p:sp>
            <p:grpSp>
              <p:nvGrpSpPr>
                <p:cNvPr id="29" name="Graphic 42">
                  <a:extLst>
                    <a:ext uri="{FF2B5EF4-FFF2-40B4-BE49-F238E27FC236}">
                      <a16:creationId xmlns:a16="http://schemas.microsoft.com/office/drawing/2014/main" id="{6E509CD6-C830-3745-878C-F22AC181161C}"/>
                    </a:ext>
                  </a:extLst>
                </p:cNvPr>
                <p:cNvGrpSpPr/>
                <p:nvPr/>
              </p:nvGrpSpPr>
              <p:grpSpPr>
                <a:xfrm>
                  <a:off x="601557" y="4181467"/>
                  <a:ext cx="428880" cy="448542"/>
                  <a:chOff x="620647" y="4179190"/>
                  <a:chExt cx="428880" cy="448542"/>
                </a:xfrm>
                <a:solidFill>
                  <a:schemeClr val="tx1"/>
                </a:solidFill>
              </p:grpSpPr>
              <p:sp>
                <p:nvSpPr>
                  <p:cNvPr id="30" name="Freeform: Shape 29">
                    <a:extLst>
                      <a:ext uri="{FF2B5EF4-FFF2-40B4-BE49-F238E27FC236}">
                        <a16:creationId xmlns:a16="http://schemas.microsoft.com/office/drawing/2014/main" id="{D21343FE-1EC4-4BB6-94C1-F91B70B5CAD5}"/>
                      </a:ext>
                    </a:extLst>
                  </p:cNvPr>
                  <p:cNvSpPr/>
                  <p:nvPr/>
                </p:nvSpPr>
                <p:spPr>
                  <a:xfrm>
                    <a:off x="620647" y="4243289"/>
                    <a:ext cx="403196" cy="384443"/>
                  </a:xfrm>
                  <a:custGeom>
                    <a:avLst/>
                    <a:gdLst>
                      <a:gd name="connsiteX0" fmla="*/ 205480 w 403196"/>
                      <a:gd name="connsiteY0" fmla="*/ 383496 h 384443"/>
                      <a:gd name="connsiteX1" fmla="*/ 49547 w 403196"/>
                      <a:gd name="connsiteY1" fmla="*/ 333425 h 384443"/>
                      <a:gd name="connsiteX2" fmla="*/ 7070 w 403196"/>
                      <a:gd name="connsiteY2" fmla="*/ 18275 h 384443"/>
                      <a:gd name="connsiteX3" fmla="*/ 14618 w 403196"/>
                      <a:gd name="connsiteY3" fmla="*/ 7070 h 384443"/>
                      <a:gd name="connsiteX4" fmla="*/ 25824 w 403196"/>
                      <a:gd name="connsiteY4" fmla="*/ 14618 h 384443"/>
                      <a:gd name="connsiteX5" fmla="*/ 205855 w 403196"/>
                      <a:gd name="connsiteY5" fmla="*/ 58032 h 384443"/>
                      <a:gd name="connsiteX6" fmla="*/ 385794 w 403196"/>
                      <a:gd name="connsiteY6" fmla="*/ 14618 h 384443"/>
                      <a:gd name="connsiteX7" fmla="*/ 396999 w 403196"/>
                      <a:gd name="connsiteY7" fmla="*/ 7070 h 384443"/>
                      <a:gd name="connsiteX8" fmla="*/ 404547 w 403196"/>
                      <a:gd name="connsiteY8" fmla="*/ 18275 h 384443"/>
                      <a:gd name="connsiteX9" fmla="*/ 361320 w 403196"/>
                      <a:gd name="connsiteY9" fmla="*/ 333425 h 384443"/>
                      <a:gd name="connsiteX10" fmla="*/ 328408 w 403196"/>
                      <a:gd name="connsiteY10" fmla="*/ 364931 h 384443"/>
                      <a:gd name="connsiteX11" fmla="*/ 299153 w 403196"/>
                      <a:gd name="connsiteY11" fmla="*/ 373745 h 384443"/>
                      <a:gd name="connsiteX12" fmla="*/ 205480 w 403196"/>
                      <a:gd name="connsiteY12" fmla="*/ 383496 h 384443"/>
                      <a:gd name="connsiteX13" fmla="*/ 29480 w 403196"/>
                      <a:gd name="connsiteY13" fmla="*/ 43780 h 384443"/>
                      <a:gd name="connsiteX14" fmla="*/ 67925 w 403196"/>
                      <a:gd name="connsiteY14" fmla="*/ 331925 h 384443"/>
                      <a:gd name="connsiteX15" fmla="*/ 67925 w 403196"/>
                      <a:gd name="connsiteY15" fmla="*/ 333144 h 384443"/>
                      <a:gd name="connsiteX16" fmla="*/ 205105 w 403196"/>
                      <a:gd name="connsiteY16" fmla="*/ 365212 h 384443"/>
                      <a:gd name="connsiteX17" fmla="*/ 294559 w 403196"/>
                      <a:gd name="connsiteY17" fmla="*/ 355835 h 384443"/>
                      <a:gd name="connsiteX18" fmla="*/ 321095 w 403196"/>
                      <a:gd name="connsiteY18" fmla="*/ 347490 h 384443"/>
                      <a:gd name="connsiteX19" fmla="*/ 342286 w 403196"/>
                      <a:gd name="connsiteY19" fmla="*/ 332675 h 384443"/>
                      <a:gd name="connsiteX20" fmla="*/ 342286 w 403196"/>
                      <a:gd name="connsiteY20" fmla="*/ 331456 h 384443"/>
                      <a:gd name="connsiteX21" fmla="*/ 381011 w 403196"/>
                      <a:gd name="connsiteY21" fmla="*/ 43780 h 384443"/>
                      <a:gd name="connsiteX22" fmla="*/ 205012 w 403196"/>
                      <a:gd name="connsiteY22" fmla="*/ 76786 h 384443"/>
                      <a:gd name="connsiteX23" fmla="*/ 29480 w 403196"/>
                      <a:gd name="connsiteY23" fmla="*/ 43780 h 38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3196" h="384443">
                        <a:moveTo>
                          <a:pt x="205480" y="383496"/>
                        </a:moveTo>
                        <a:cubicBezTo>
                          <a:pt x="145564" y="383496"/>
                          <a:pt x="50765" y="369900"/>
                          <a:pt x="49547" y="333425"/>
                        </a:cubicBezTo>
                        <a:lnTo>
                          <a:pt x="7070" y="18275"/>
                        </a:lnTo>
                        <a:cubicBezTo>
                          <a:pt x="6060" y="13097"/>
                          <a:pt x="9440" y="8080"/>
                          <a:pt x="14618" y="7070"/>
                        </a:cubicBezTo>
                        <a:cubicBezTo>
                          <a:pt x="19797" y="6060"/>
                          <a:pt x="24814" y="9440"/>
                          <a:pt x="25824" y="14618"/>
                        </a:cubicBezTo>
                        <a:cubicBezTo>
                          <a:pt x="30512" y="32715"/>
                          <a:pt x="101306" y="58032"/>
                          <a:pt x="205855" y="58032"/>
                        </a:cubicBezTo>
                        <a:cubicBezTo>
                          <a:pt x="310405" y="58032"/>
                          <a:pt x="381105" y="32715"/>
                          <a:pt x="385794" y="14618"/>
                        </a:cubicBezTo>
                        <a:cubicBezTo>
                          <a:pt x="386803" y="9440"/>
                          <a:pt x="391820" y="6060"/>
                          <a:pt x="396999" y="7070"/>
                        </a:cubicBezTo>
                        <a:cubicBezTo>
                          <a:pt x="402177" y="8080"/>
                          <a:pt x="405557" y="13097"/>
                          <a:pt x="404547" y="18275"/>
                        </a:cubicBezTo>
                        <a:lnTo>
                          <a:pt x="361320" y="333425"/>
                        </a:lnTo>
                        <a:cubicBezTo>
                          <a:pt x="361320" y="345802"/>
                          <a:pt x="349881" y="356398"/>
                          <a:pt x="328408" y="364931"/>
                        </a:cubicBezTo>
                        <a:cubicBezTo>
                          <a:pt x="318879" y="368560"/>
                          <a:pt x="309102" y="371506"/>
                          <a:pt x="299153" y="373745"/>
                        </a:cubicBezTo>
                        <a:cubicBezTo>
                          <a:pt x="268377" y="380398"/>
                          <a:pt x="236967" y="383668"/>
                          <a:pt x="205480" y="383496"/>
                        </a:cubicBezTo>
                        <a:close/>
                        <a:moveTo>
                          <a:pt x="29480" y="43780"/>
                        </a:moveTo>
                        <a:lnTo>
                          <a:pt x="67925" y="331925"/>
                        </a:lnTo>
                        <a:cubicBezTo>
                          <a:pt x="67925" y="331925"/>
                          <a:pt x="67925" y="332769"/>
                          <a:pt x="67925" y="333144"/>
                        </a:cubicBezTo>
                        <a:cubicBezTo>
                          <a:pt x="67925" y="344208"/>
                          <a:pt x="121278" y="365212"/>
                          <a:pt x="205105" y="365212"/>
                        </a:cubicBezTo>
                        <a:cubicBezTo>
                          <a:pt x="235177" y="365374"/>
                          <a:pt x="265175" y="362230"/>
                          <a:pt x="294559" y="355835"/>
                        </a:cubicBezTo>
                        <a:cubicBezTo>
                          <a:pt x="303590" y="353682"/>
                          <a:pt x="312457" y="350894"/>
                          <a:pt x="321095" y="347490"/>
                        </a:cubicBezTo>
                        <a:cubicBezTo>
                          <a:pt x="338441" y="340645"/>
                          <a:pt x="342286" y="334456"/>
                          <a:pt x="342286" y="332675"/>
                        </a:cubicBezTo>
                        <a:cubicBezTo>
                          <a:pt x="342243" y="332270"/>
                          <a:pt x="342243" y="331861"/>
                          <a:pt x="342286" y="331456"/>
                        </a:cubicBezTo>
                        <a:lnTo>
                          <a:pt x="381011" y="43780"/>
                        </a:lnTo>
                        <a:cubicBezTo>
                          <a:pt x="344818" y="65346"/>
                          <a:pt x="271867" y="76786"/>
                          <a:pt x="205012" y="76786"/>
                        </a:cubicBezTo>
                        <a:cubicBezTo>
                          <a:pt x="138156" y="76786"/>
                          <a:pt x="65581" y="65346"/>
                          <a:pt x="29480" y="43780"/>
                        </a:cubicBezTo>
                        <a:close/>
                      </a:path>
                    </a:pathLst>
                  </a:custGeom>
                  <a:grpFill/>
                  <a:ln w="9335" cap="flat">
                    <a:noFill/>
                    <a:prstDash val="solid"/>
                    <a:miter/>
                  </a:ln>
                </p:spPr>
                <p:txBody>
                  <a:bodyPr rtlCol="0" anchor="ctr"/>
                  <a:lstStyle/>
                  <a:p>
                    <a:pPr algn="ctr"/>
                    <a:endParaRPr lang="en-US"/>
                  </a:p>
                </p:txBody>
              </p:sp>
              <p:sp>
                <p:nvSpPr>
                  <p:cNvPr id="31" name="Freeform: Shape 30">
                    <a:extLst>
                      <a:ext uri="{FF2B5EF4-FFF2-40B4-BE49-F238E27FC236}">
                        <a16:creationId xmlns:a16="http://schemas.microsoft.com/office/drawing/2014/main" id="{DB9B1AA4-7EFA-4F1F-8624-99BD39D549EC}"/>
                      </a:ext>
                    </a:extLst>
                  </p:cNvPr>
                  <p:cNvSpPr/>
                  <p:nvPr/>
                </p:nvSpPr>
                <p:spPr>
                  <a:xfrm>
                    <a:off x="621074" y="4179190"/>
                    <a:ext cx="403196" cy="140650"/>
                  </a:xfrm>
                  <a:custGeom>
                    <a:avLst/>
                    <a:gdLst>
                      <a:gd name="connsiteX0" fmla="*/ 205053 w 403196"/>
                      <a:gd name="connsiteY0" fmla="*/ 140884 h 140649"/>
                      <a:gd name="connsiteX1" fmla="*/ 6924 w 403196"/>
                      <a:gd name="connsiteY1" fmla="*/ 83499 h 140649"/>
                      <a:gd name="connsiteX2" fmla="*/ 6924 w 403196"/>
                      <a:gd name="connsiteY2" fmla="*/ 82280 h 140649"/>
                      <a:gd name="connsiteX3" fmla="*/ 6924 w 403196"/>
                      <a:gd name="connsiteY3" fmla="*/ 78436 h 140649"/>
                      <a:gd name="connsiteX4" fmla="*/ 6924 w 403196"/>
                      <a:gd name="connsiteY4" fmla="*/ 77217 h 140649"/>
                      <a:gd name="connsiteX5" fmla="*/ 205897 w 403196"/>
                      <a:gd name="connsiteY5" fmla="*/ 6892 h 140649"/>
                      <a:gd name="connsiteX6" fmla="*/ 404026 w 403196"/>
                      <a:gd name="connsiteY6" fmla="*/ 77217 h 140649"/>
                      <a:gd name="connsiteX7" fmla="*/ 404026 w 403196"/>
                      <a:gd name="connsiteY7" fmla="*/ 78436 h 140649"/>
                      <a:gd name="connsiteX8" fmla="*/ 403463 w 403196"/>
                      <a:gd name="connsiteY8" fmla="*/ 82280 h 140649"/>
                      <a:gd name="connsiteX9" fmla="*/ 403463 w 403196"/>
                      <a:gd name="connsiteY9" fmla="*/ 83499 h 140649"/>
                      <a:gd name="connsiteX10" fmla="*/ 205053 w 403196"/>
                      <a:gd name="connsiteY10" fmla="*/ 140884 h 140649"/>
                      <a:gd name="connsiteX11" fmla="*/ 25115 w 403196"/>
                      <a:gd name="connsiteY11" fmla="*/ 79186 h 140649"/>
                      <a:gd name="connsiteX12" fmla="*/ 205053 w 403196"/>
                      <a:gd name="connsiteY12" fmla="*/ 122131 h 140649"/>
                      <a:gd name="connsiteX13" fmla="*/ 384898 w 403196"/>
                      <a:gd name="connsiteY13" fmla="*/ 79186 h 140649"/>
                      <a:gd name="connsiteX14" fmla="*/ 384898 w 403196"/>
                      <a:gd name="connsiteY14" fmla="*/ 76654 h 140649"/>
                      <a:gd name="connsiteX15" fmla="*/ 205053 w 403196"/>
                      <a:gd name="connsiteY15" fmla="*/ 25645 h 140649"/>
                      <a:gd name="connsiteX16" fmla="*/ 24834 w 403196"/>
                      <a:gd name="connsiteY16" fmla="*/ 76654 h 1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3196" h="140649">
                        <a:moveTo>
                          <a:pt x="205053" y="140884"/>
                        </a:moveTo>
                        <a:cubicBezTo>
                          <a:pt x="116256" y="140884"/>
                          <a:pt x="16582" y="120725"/>
                          <a:pt x="6924" y="83499"/>
                        </a:cubicBezTo>
                        <a:cubicBezTo>
                          <a:pt x="6881" y="83094"/>
                          <a:pt x="6881" y="82685"/>
                          <a:pt x="6924" y="82280"/>
                        </a:cubicBezTo>
                        <a:lnTo>
                          <a:pt x="6924" y="78436"/>
                        </a:lnTo>
                        <a:cubicBezTo>
                          <a:pt x="6882" y="78031"/>
                          <a:pt x="6882" y="77622"/>
                          <a:pt x="6924" y="77217"/>
                        </a:cubicBezTo>
                        <a:cubicBezTo>
                          <a:pt x="6924" y="35772"/>
                          <a:pt x="111755" y="6892"/>
                          <a:pt x="205897" y="6892"/>
                        </a:cubicBezTo>
                        <a:cubicBezTo>
                          <a:pt x="300039" y="6892"/>
                          <a:pt x="404026" y="35772"/>
                          <a:pt x="404026" y="77217"/>
                        </a:cubicBezTo>
                        <a:cubicBezTo>
                          <a:pt x="404026" y="77217"/>
                          <a:pt x="404026" y="77967"/>
                          <a:pt x="404026" y="78436"/>
                        </a:cubicBezTo>
                        <a:lnTo>
                          <a:pt x="403463" y="82280"/>
                        </a:lnTo>
                        <a:cubicBezTo>
                          <a:pt x="403508" y="82685"/>
                          <a:pt x="403508" y="83094"/>
                          <a:pt x="403463" y="83499"/>
                        </a:cubicBezTo>
                        <a:cubicBezTo>
                          <a:pt x="393430" y="120725"/>
                          <a:pt x="293756" y="140884"/>
                          <a:pt x="205053" y="140884"/>
                        </a:cubicBezTo>
                        <a:close/>
                        <a:moveTo>
                          <a:pt x="25115" y="79186"/>
                        </a:moveTo>
                        <a:cubicBezTo>
                          <a:pt x="30929" y="97283"/>
                          <a:pt x="101441" y="122131"/>
                          <a:pt x="205053" y="122131"/>
                        </a:cubicBezTo>
                        <a:cubicBezTo>
                          <a:pt x="308665" y="122131"/>
                          <a:pt x="379084" y="97283"/>
                          <a:pt x="384898" y="79186"/>
                        </a:cubicBezTo>
                        <a:lnTo>
                          <a:pt x="384898" y="76654"/>
                        </a:lnTo>
                        <a:cubicBezTo>
                          <a:pt x="383866" y="58463"/>
                          <a:pt x="309978" y="25645"/>
                          <a:pt x="205053" y="25645"/>
                        </a:cubicBezTo>
                        <a:cubicBezTo>
                          <a:pt x="100128" y="25645"/>
                          <a:pt x="26147" y="58463"/>
                          <a:pt x="24834" y="76654"/>
                        </a:cubicBezTo>
                        <a:close/>
                      </a:path>
                    </a:pathLst>
                  </a:custGeom>
                  <a:grpFill/>
                  <a:ln w="9335" cap="flat">
                    <a:noFill/>
                    <a:prstDash val="solid"/>
                    <a:miter/>
                  </a:ln>
                </p:spPr>
                <p:txBody>
                  <a:bodyPr rtlCol="0" anchor="ctr"/>
                  <a:lstStyle/>
                  <a:p>
                    <a:pPr algn="ctr"/>
                    <a:endParaRPr lang="en-US"/>
                  </a:p>
                </p:txBody>
              </p:sp>
              <p:sp>
                <p:nvSpPr>
                  <p:cNvPr id="32" name="Freeform: Shape 31">
                    <a:extLst>
                      <a:ext uri="{FF2B5EF4-FFF2-40B4-BE49-F238E27FC236}">
                        <a16:creationId xmlns:a16="http://schemas.microsoft.com/office/drawing/2014/main" id="{52C20B2F-A2E7-449E-8A5A-96C3156708AC}"/>
                      </a:ext>
                    </a:extLst>
                  </p:cNvPr>
                  <p:cNvSpPr/>
                  <p:nvPr/>
                </p:nvSpPr>
                <p:spPr>
                  <a:xfrm>
                    <a:off x="815110" y="4351814"/>
                    <a:ext cx="234417" cy="103143"/>
                  </a:xfrm>
                  <a:custGeom>
                    <a:avLst/>
                    <a:gdLst>
                      <a:gd name="connsiteX0" fmla="*/ 210365 w 234416"/>
                      <a:gd name="connsiteY0" fmla="*/ 97939 h 103143"/>
                      <a:gd name="connsiteX1" fmla="*/ 6892 w 234416"/>
                      <a:gd name="connsiteY1" fmla="*/ 23770 h 103143"/>
                      <a:gd name="connsiteX2" fmla="*/ 15143 w 234416"/>
                      <a:gd name="connsiteY2" fmla="*/ 6892 h 103143"/>
                      <a:gd name="connsiteX3" fmla="*/ 215898 w 234416"/>
                      <a:gd name="connsiteY3" fmla="*/ 79561 h 103143"/>
                      <a:gd name="connsiteX4" fmla="*/ 178391 w 234416"/>
                      <a:gd name="connsiteY4" fmla="*/ 52181 h 103143"/>
                      <a:gd name="connsiteX5" fmla="*/ 176891 w 234416"/>
                      <a:gd name="connsiteY5" fmla="*/ 51243 h 103143"/>
                      <a:gd name="connsiteX6" fmla="*/ 186267 w 234416"/>
                      <a:gd name="connsiteY6" fmla="*/ 34928 h 103143"/>
                      <a:gd name="connsiteX7" fmla="*/ 187674 w 234416"/>
                      <a:gd name="connsiteY7" fmla="*/ 35772 h 103143"/>
                      <a:gd name="connsiteX8" fmla="*/ 234557 w 234416"/>
                      <a:gd name="connsiteY8" fmla="*/ 77123 h 103143"/>
                      <a:gd name="connsiteX9" fmla="*/ 230806 w 234416"/>
                      <a:gd name="connsiteY9" fmla="*/ 91376 h 103143"/>
                      <a:gd name="connsiteX10" fmla="*/ 210365 w 234416"/>
                      <a:gd name="connsiteY10" fmla="*/ 97939 h 10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416" h="103143">
                        <a:moveTo>
                          <a:pt x="210365" y="97939"/>
                        </a:moveTo>
                        <a:cubicBezTo>
                          <a:pt x="165732" y="97939"/>
                          <a:pt x="68028" y="53775"/>
                          <a:pt x="6892" y="23770"/>
                        </a:cubicBezTo>
                        <a:lnTo>
                          <a:pt x="15143" y="6892"/>
                        </a:lnTo>
                        <a:cubicBezTo>
                          <a:pt x="99533" y="48430"/>
                          <a:pt x="198926" y="86781"/>
                          <a:pt x="215898" y="79561"/>
                        </a:cubicBezTo>
                        <a:cubicBezTo>
                          <a:pt x="214585" y="76842"/>
                          <a:pt x="208303" y="68403"/>
                          <a:pt x="178391" y="52181"/>
                        </a:cubicBezTo>
                        <a:lnTo>
                          <a:pt x="176891" y="51243"/>
                        </a:lnTo>
                        <a:lnTo>
                          <a:pt x="186267" y="34928"/>
                        </a:lnTo>
                        <a:lnTo>
                          <a:pt x="187674" y="35772"/>
                        </a:lnTo>
                        <a:cubicBezTo>
                          <a:pt x="217773" y="52369"/>
                          <a:pt x="232119" y="65121"/>
                          <a:pt x="234557" y="77123"/>
                        </a:cubicBezTo>
                        <a:cubicBezTo>
                          <a:pt x="235528" y="82197"/>
                          <a:pt x="234149" y="87437"/>
                          <a:pt x="230806" y="91376"/>
                        </a:cubicBezTo>
                        <a:cubicBezTo>
                          <a:pt x="225258" y="96409"/>
                          <a:pt x="217807" y="98802"/>
                          <a:pt x="210365" y="97939"/>
                        </a:cubicBezTo>
                        <a:close/>
                      </a:path>
                    </a:pathLst>
                  </a:custGeom>
                  <a:grpFill/>
                  <a:ln w="9335" cap="flat">
                    <a:noFill/>
                    <a:prstDash val="solid"/>
                    <a:miter/>
                  </a:ln>
                </p:spPr>
                <p:txBody>
                  <a:bodyPr rtlCol="0" anchor="ctr"/>
                  <a:lstStyle/>
                  <a:p>
                    <a:pPr algn="ctr"/>
                    <a:endParaRPr lang="en-US"/>
                  </a:p>
                </p:txBody>
              </p:sp>
              <p:sp>
                <p:nvSpPr>
                  <p:cNvPr id="33" name="Freeform: Shape 32">
                    <a:extLst>
                      <a:ext uri="{FF2B5EF4-FFF2-40B4-BE49-F238E27FC236}">
                        <a16:creationId xmlns:a16="http://schemas.microsoft.com/office/drawing/2014/main" id="{D4BE8341-B0B7-4FDE-BEE5-7C6F52D93708}"/>
                      </a:ext>
                    </a:extLst>
                  </p:cNvPr>
                  <p:cNvSpPr/>
                  <p:nvPr/>
                </p:nvSpPr>
                <p:spPr>
                  <a:xfrm>
                    <a:off x="798888" y="4340094"/>
                    <a:ext cx="46883" cy="46883"/>
                  </a:xfrm>
                  <a:custGeom>
                    <a:avLst/>
                    <a:gdLst>
                      <a:gd name="connsiteX0" fmla="*/ 27239 w 46883"/>
                      <a:gd name="connsiteY0" fmla="*/ 47587 h 46883"/>
                      <a:gd name="connsiteX1" fmla="*/ 6892 w 46883"/>
                      <a:gd name="connsiteY1" fmla="*/ 27239 h 46883"/>
                      <a:gd name="connsiteX2" fmla="*/ 27239 w 46883"/>
                      <a:gd name="connsiteY2" fmla="*/ 6892 h 46883"/>
                      <a:gd name="connsiteX3" fmla="*/ 47587 w 46883"/>
                      <a:gd name="connsiteY3" fmla="*/ 27239 h 46883"/>
                      <a:gd name="connsiteX4" fmla="*/ 27239 w 46883"/>
                      <a:gd name="connsiteY4" fmla="*/ 47587 h 46883"/>
                      <a:gd name="connsiteX5" fmla="*/ 27239 w 46883"/>
                      <a:gd name="connsiteY5" fmla="*/ 25645 h 46883"/>
                      <a:gd name="connsiteX6" fmla="*/ 25554 w 46883"/>
                      <a:gd name="connsiteY6" fmla="*/ 27143 h 46883"/>
                      <a:gd name="connsiteX7" fmla="*/ 25551 w 46883"/>
                      <a:gd name="connsiteY7" fmla="*/ 27239 h 46883"/>
                      <a:gd name="connsiteX8" fmla="*/ 28833 w 46883"/>
                      <a:gd name="connsiteY8" fmla="*/ 27239 h 46883"/>
                      <a:gd name="connsiteX9" fmla="*/ 27438 w 46883"/>
                      <a:gd name="connsiteY9" fmla="*/ 25469 h 46883"/>
                      <a:gd name="connsiteX10" fmla="*/ 27239 w 46883"/>
                      <a:gd name="connsiteY10" fmla="*/ 25458 h 4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83" h="46883">
                        <a:moveTo>
                          <a:pt x="27239" y="47587"/>
                        </a:moveTo>
                        <a:cubicBezTo>
                          <a:pt x="16002" y="47587"/>
                          <a:pt x="6892" y="38477"/>
                          <a:pt x="6892" y="27239"/>
                        </a:cubicBezTo>
                        <a:cubicBezTo>
                          <a:pt x="6892" y="16002"/>
                          <a:pt x="16002" y="6892"/>
                          <a:pt x="27239" y="6892"/>
                        </a:cubicBezTo>
                        <a:cubicBezTo>
                          <a:pt x="38477" y="6892"/>
                          <a:pt x="47587" y="16002"/>
                          <a:pt x="47587" y="27239"/>
                        </a:cubicBezTo>
                        <a:cubicBezTo>
                          <a:pt x="47535" y="38455"/>
                          <a:pt x="38455" y="47535"/>
                          <a:pt x="27239" y="47587"/>
                        </a:cubicBezTo>
                        <a:close/>
                        <a:moveTo>
                          <a:pt x="27239" y="25645"/>
                        </a:moveTo>
                        <a:cubicBezTo>
                          <a:pt x="26360" y="25593"/>
                          <a:pt x="25606" y="26264"/>
                          <a:pt x="25554" y="27143"/>
                        </a:cubicBezTo>
                        <a:cubicBezTo>
                          <a:pt x="25552" y="27175"/>
                          <a:pt x="25551" y="27207"/>
                          <a:pt x="25551" y="27239"/>
                        </a:cubicBezTo>
                        <a:cubicBezTo>
                          <a:pt x="25551" y="29021"/>
                          <a:pt x="28833" y="29021"/>
                          <a:pt x="28833" y="27239"/>
                        </a:cubicBezTo>
                        <a:cubicBezTo>
                          <a:pt x="28937" y="26365"/>
                          <a:pt x="28312" y="25572"/>
                          <a:pt x="27438" y="25469"/>
                        </a:cubicBezTo>
                        <a:cubicBezTo>
                          <a:pt x="27372" y="25461"/>
                          <a:pt x="27306" y="25457"/>
                          <a:pt x="27239" y="25458"/>
                        </a:cubicBezTo>
                        <a:close/>
                      </a:path>
                    </a:pathLst>
                  </a:custGeom>
                  <a:grpFill/>
                  <a:ln w="9335" cap="flat">
                    <a:noFill/>
                    <a:prstDash val="solid"/>
                    <a:miter/>
                  </a:ln>
                </p:spPr>
                <p:txBody>
                  <a:bodyPr rtlCol="0" anchor="ctr"/>
                  <a:lstStyle/>
                  <a:p>
                    <a:pPr algn="ctr"/>
                    <a:endParaRPr lang="en-US"/>
                  </a:p>
                </p:txBody>
              </p:sp>
            </p:grpSp>
          </p:grpSp>
          <p:grpSp>
            <p:nvGrpSpPr>
              <p:cNvPr id="116" name="Group 115">
                <a:extLst>
                  <a:ext uri="{FF2B5EF4-FFF2-40B4-BE49-F238E27FC236}">
                    <a16:creationId xmlns:a16="http://schemas.microsoft.com/office/drawing/2014/main" id="{C9085949-02EE-4587-AC8D-EEAF68259947}"/>
                  </a:ext>
                </a:extLst>
              </p:cNvPr>
              <p:cNvGrpSpPr/>
              <p:nvPr/>
            </p:nvGrpSpPr>
            <p:grpSpPr>
              <a:xfrm>
                <a:off x="618842" y="2812717"/>
                <a:ext cx="771391" cy="829827"/>
                <a:chOff x="430302" y="2812717"/>
                <a:chExt cx="771391" cy="829827"/>
              </a:xfrm>
            </p:grpSpPr>
            <p:sp>
              <p:nvSpPr>
                <p:cNvPr id="110" name="Rectangle 109">
                  <a:extLst>
                    <a:ext uri="{FF2B5EF4-FFF2-40B4-BE49-F238E27FC236}">
                      <a16:creationId xmlns:a16="http://schemas.microsoft.com/office/drawing/2014/main" id="{47F89623-E37F-41B1-9BDD-8D5B87DC3B54}"/>
                    </a:ext>
                  </a:extLst>
                </p:cNvPr>
                <p:cNvSpPr/>
                <p:nvPr/>
              </p:nvSpPr>
              <p:spPr>
                <a:xfrm>
                  <a:off x="544120" y="2815430"/>
                  <a:ext cx="535378" cy="4458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59" name="TextBox 58">
                  <a:extLst>
                    <a:ext uri="{FF2B5EF4-FFF2-40B4-BE49-F238E27FC236}">
                      <a16:creationId xmlns:a16="http://schemas.microsoft.com/office/drawing/2014/main" id="{DDE03119-1713-0442-8797-9ADACC01331B}"/>
                    </a:ext>
                  </a:extLst>
                </p:cNvPr>
                <p:cNvSpPr txBox="1"/>
                <p:nvPr/>
              </p:nvSpPr>
              <p:spPr>
                <a:xfrm>
                  <a:off x="430302" y="3345090"/>
                  <a:ext cx="771391"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Data</a:t>
                  </a:r>
                </a:p>
              </p:txBody>
            </p:sp>
            <p:grpSp>
              <p:nvGrpSpPr>
                <p:cNvPr id="35" name="Graphic 57">
                  <a:extLst>
                    <a:ext uri="{FF2B5EF4-FFF2-40B4-BE49-F238E27FC236}">
                      <a16:creationId xmlns:a16="http://schemas.microsoft.com/office/drawing/2014/main" id="{87854FC4-400C-4342-82D6-97BA174B217A}"/>
                    </a:ext>
                  </a:extLst>
                </p:cNvPr>
                <p:cNvGrpSpPr/>
                <p:nvPr/>
              </p:nvGrpSpPr>
              <p:grpSpPr>
                <a:xfrm>
                  <a:off x="601557" y="2812717"/>
                  <a:ext cx="428880" cy="448542"/>
                  <a:chOff x="620647" y="2846146"/>
                  <a:chExt cx="428880" cy="448542"/>
                </a:xfrm>
                <a:solidFill>
                  <a:schemeClr val="tx1"/>
                </a:solidFill>
              </p:grpSpPr>
              <p:sp>
                <p:nvSpPr>
                  <p:cNvPr id="36" name="Freeform: Shape 35">
                    <a:extLst>
                      <a:ext uri="{FF2B5EF4-FFF2-40B4-BE49-F238E27FC236}">
                        <a16:creationId xmlns:a16="http://schemas.microsoft.com/office/drawing/2014/main" id="{BDC6F014-2043-4B97-A138-C53C7DC7EBD6}"/>
                      </a:ext>
                    </a:extLst>
                  </p:cNvPr>
                  <p:cNvSpPr/>
                  <p:nvPr/>
                </p:nvSpPr>
                <p:spPr>
                  <a:xfrm>
                    <a:off x="620647" y="2910245"/>
                    <a:ext cx="403196" cy="384443"/>
                  </a:xfrm>
                  <a:custGeom>
                    <a:avLst/>
                    <a:gdLst>
                      <a:gd name="connsiteX0" fmla="*/ 205480 w 403196"/>
                      <a:gd name="connsiteY0" fmla="*/ 383496 h 384443"/>
                      <a:gd name="connsiteX1" fmla="*/ 49547 w 403196"/>
                      <a:gd name="connsiteY1" fmla="*/ 333425 h 384443"/>
                      <a:gd name="connsiteX2" fmla="*/ 7070 w 403196"/>
                      <a:gd name="connsiteY2" fmla="*/ 18275 h 384443"/>
                      <a:gd name="connsiteX3" fmla="*/ 14618 w 403196"/>
                      <a:gd name="connsiteY3" fmla="*/ 7070 h 384443"/>
                      <a:gd name="connsiteX4" fmla="*/ 25824 w 403196"/>
                      <a:gd name="connsiteY4" fmla="*/ 14618 h 384443"/>
                      <a:gd name="connsiteX5" fmla="*/ 205855 w 403196"/>
                      <a:gd name="connsiteY5" fmla="*/ 58032 h 384443"/>
                      <a:gd name="connsiteX6" fmla="*/ 385794 w 403196"/>
                      <a:gd name="connsiteY6" fmla="*/ 14618 h 384443"/>
                      <a:gd name="connsiteX7" fmla="*/ 396999 w 403196"/>
                      <a:gd name="connsiteY7" fmla="*/ 7070 h 384443"/>
                      <a:gd name="connsiteX8" fmla="*/ 404547 w 403196"/>
                      <a:gd name="connsiteY8" fmla="*/ 18275 h 384443"/>
                      <a:gd name="connsiteX9" fmla="*/ 361320 w 403196"/>
                      <a:gd name="connsiteY9" fmla="*/ 333425 h 384443"/>
                      <a:gd name="connsiteX10" fmla="*/ 328408 w 403196"/>
                      <a:gd name="connsiteY10" fmla="*/ 364931 h 384443"/>
                      <a:gd name="connsiteX11" fmla="*/ 299153 w 403196"/>
                      <a:gd name="connsiteY11" fmla="*/ 373745 h 384443"/>
                      <a:gd name="connsiteX12" fmla="*/ 205480 w 403196"/>
                      <a:gd name="connsiteY12" fmla="*/ 383496 h 384443"/>
                      <a:gd name="connsiteX13" fmla="*/ 29480 w 403196"/>
                      <a:gd name="connsiteY13" fmla="*/ 43780 h 384443"/>
                      <a:gd name="connsiteX14" fmla="*/ 67925 w 403196"/>
                      <a:gd name="connsiteY14" fmla="*/ 331925 h 384443"/>
                      <a:gd name="connsiteX15" fmla="*/ 67925 w 403196"/>
                      <a:gd name="connsiteY15" fmla="*/ 333144 h 384443"/>
                      <a:gd name="connsiteX16" fmla="*/ 205105 w 403196"/>
                      <a:gd name="connsiteY16" fmla="*/ 365212 h 384443"/>
                      <a:gd name="connsiteX17" fmla="*/ 294559 w 403196"/>
                      <a:gd name="connsiteY17" fmla="*/ 355835 h 384443"/>
                      <a:gd name="connsiteX18" fmla="*/ 321095 w 403196"/>
                      <a:gd name="connsiteY18" fmla="*/ 347490 h 384443"/>
                      <a:gd name="connsiteX19" fmla="*/ 342286 w 403196"/>
                      <a:gd name="connsiteY19" fmla="*/ 332675 h 384443"/>
                      <a:gd name="connsiteX20" fmla="*/ 342286 w 403196"/>
                      <a:gd name="connsiteY20" fmla="*/ 331456 h 384443"/>
                      <a:gd name="connsiteX21" fmla="*/ 381011 w 403196"/>
                      <a:gd name="connsiteY21" fmla="*/ 43780 h 384443"/>
                      <a:gd name="connsiteX22" fmla="*/ 205012 w 403196"/>
                      <a:gd name="connsiteY22" fmla="*/ 76786 h 384443"/>
                      <a:gd name="connsiteX23" fmla="*/ 29480 w 403196"/>
                      <a:gd name="connsiteY23" fmla="*/ 43780 h 38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3196" h="384443">
                        <a:moveTo>
                          <a:pt x="205480" y="383496"/>
                        </a:moveTo>
                        <a:cubicBezTo>
                          <a:pt x="145564" y="383496"/>
                          <a:pt x="50765" y="369900"/>
                          <a:pt x="49547" y="333425"/>
                        </a:cubicBezTo>
                        <a:lnTo>
                          <a:pt x="7070" y="18275"/>
                        </a:lnTo>
                        <a:cubicBezTo>
                          <a:pt x="6060" y="13097"/>
                          <a:pt x="9440" y="8080"/>
                          <a:pt x="14618" y="7070"/>
                        </a:cubicBezTo>
                        <a:cubicBezTo>
                          <a:pt x="19797" y="6060"/>
                          <a:pt x="24814" y="9440"/>
                          <a:pt x="25824" y="14618"/>
                        </a:cubicBezTo>
                        <a:cubicBezTo>
                          <a:pt x="30512" y="32715"/>
                          <a:pt x="101306" y="58032"/>
                          <a:pt x="205855" y="58032"/>
                        </a:cubicBezTo>
                        <a:cubicBezTo>
                          <a:pt x="310405" y="58032"/>
                          <a:pt x="381105" y="32715"/>
                          <a:pt x="385794" y="14618"/>
                        </a:cubicBezTo>
                        <a:cubicBezTo>
                          <a:pt x="386803" y="9440"/>
                          <a:pt x="391820" y="6060"/>
                          <a:pt x="396999" y="7070"/>
                        </a:cubicBezTo>
                        <a:cubicBezTo>
                          <a:pt x="402177" y="8080"/>
                          <a:pt x="405557" y="13097"/>
                          <a:pt x="404547" y="18275"/>
                        </a:cubicBezTo>
                        <a:lnTo>
                          <a:pt x="361320" y="333425"/>
                        </a:lnTo>
                        <a:cubicBezTo>
                          <a:pt x="361320" y="345802"/>
                          <a:pt x="349881" y="356398"/>
                          <a:pt x="328408" y="364931"/>
                        </a:cubicBezTo>
                        <a:cubicBezTo>
                          <a:pt x="318879" y="368560"/>
                          <a:pt x="309102" y="371506"/>
                          <a:pt x="299153" y="373745"/>
                        </a:cubicBezTo>
                        <a:cubicBezTo>
                          <a:pt x="268377" y="380398"/>
                          <a:pt x="236967" y="383668"/>
                          <a:pt x="205480" y="383496"/>
                        </a:cubicBezTo>
                        <a:close/>
                        <a:moveTo>
                          <a:pt x="29480" y="43780"/>
                        </a:moveTo>
                        <a:lnTo>
                          <a:pt x="67925" y="331925"/>
                        </a:lnTo>
                        <a:cubicBezTo>
                          <a:pt x="67925" y="331925"/>
                          <a:pt x="67925" y="332769"/>
                          <a:pt x="67925" y="333144"/>
                        </a:cubicBezTo>
                        <a:cubicBezTo>
                          <a:pt x="67925" y="344208"/>
                          <a:pt x="121278" y="365212"/>
                          <a:pt x="205105" y="365212"/>
                        </a:cubicBezTo>
                        <a:cubicBezTo>
                          <a:pt x="235177" y="365374"/>
                          <a:pt x="265175" y="362230"/>
                          <a:pt x="294559" y="355835"/>
                        </a:cubicBezTo>
                        <a:cubicBezTo>
                          <a:pt x="303590" y="353682"/>
                          <a:pt x="312457" y="350894"/>
                          <a:pt x="321095" y="347490"/>
                        </a:cubicBezTo>
                        <a:cubicBezTo>
                          <a:pt x="338441" y="340645"/>
                          <a:pt x="342286" y="334456"/>
                          <a:pt x="342286" y="332675"/>
                        </a:cubicBezTo>
                        <a:cubicBezTo>
                          <a:pt x="342243" y="332270"/>
                          <a:pt x="342243" y="331861"/>
                          <a:pt x="342286" y="331456"/>
                        </a:cubicBezTo>
                        <a:lnTo>
                          <a:pt x="381011" y="43780"/>
                        </a:lnTo>
                        <a:cubicBezTo>
                          <a:pt x="344818" y="65346"/>
                          <a:pt x="271867" y="76786"/>
                          <a:pt x="205012" y="76786"/>
                        </a:cubicBezTo>
                        <a:cubicBezTo>
                          <a:pt x="138156" y="76786"/>
                          <a:pt x="65581" y="65346"/>
                          <a:pt x="29480" y="43780"/>
                        </a:cubicBezTo>
                        <a:close/>
                      </a:path>
                    </a:pathLst>
                  </a:custGeom>
                  <a:grpFill/>
                  <a:ln w="9335" cap="flat">
                    <a:noFill/>
                    <a:prstDash val="solid"/>
                    <a:miter/>
                  </a:ln>
                </p:spPr>
                <p:txBody>
                  <a:bodyPr rtlCol="0" anchor="ctr"/>
                  <a:lstStyle/>
                  <a:p>
                    <a:pPr algn="ctr"/>
                    <a:endParaRPr lang="en-US"/>
                  </a:p>
                </p:txBody>
              </p:sp>
              <p:sp>
                <p:nvSpPr>
                  <p:cNvPr id="37" name="Freeform: Shape 36">
                    <a:extLst>
                      <a:ext uri="{FF2B5EF4-FFF2-40B4-BE49-F238E27FC236}">
                        <a16:creationId xmlns:a16="http://schemas.microsoft.com/office/drawing/2014/main" id="{B963D041-28DB-44FC-A398-FC87EEB0ECE9}"/>
                      </a:ext>
                    </a:extLst>
                  </p:cNvPr>
                  <p:cNvSpPr/>
                  <p:nvPr/>
                </p:nvSpPr>
                <p:spPr>
                  <a:xfrm>
                    <a:off x="621074" y="2846146"/>
                    <a:ext cx="403196" cy="140650"/>
                  </a:xfrm>
                  <a:custGeom>
                    <a:avLst/>
                    <a:gdLst>
                      <a:gd name="connsiteX0" fmla="*/ 205053 w 403196"/>
                      <a:gd name="connsiteY0" fmla="*/ 140884 h 140649"/>
                      <a:gd name="connsiteX1" fmla="*/ 6924 w 403196"/>
                      <a:gd name="connsiteY1" fmla="*/ 83499 h 140649"/>
                      <a:gd name="connsiteX2" fmla="*/ 6924 w 403196"/>
                      <a:gd name="connsiteY2" fmla="*/ 82280 h 140649"/>
                      <a:gd name="connsiteX3" fmla="*/ 6924 w 403196"/>
                      <a:gd name="connsiteY3" fmla="*/ 78436 h 140649"/>
                      <a:gd name="connsiteX4" fmla="*/ 6924 w 403196"/>
                      <a:gd name="connsiteY4" fmla="*/ 77217 h 140649"/>
                      <a:gd name="connsiteX5" fmla="*/ 205897 w 403196"/>
                      <a:gd name="connsiteY5" fmla="*/ 6892 h 140649"/>
                      <a:gd name="connsiteX6" fmla="*/ 404026 w 403196"/>
                      <a:gd name="connsiteY6" fmla="*/ 77217 h 140649"/>
                      <a:gd name="connsiteX7" fmla="*/ 404026 w 403196"/>
                      <a:gd name="connsiteY7" fmla="*/ 78436 h 140649"/>
                      <a:gd name="connsiteX8" fmla="*/ 403463 w 403196"/>
                      <a:gd name="connsiteY8" fmla="*/ 82280 h 140649"/>
                      <a:gd name="connsiteX9" fmla="*/ 403463 w 403196"/>
                      <a:gd name="connsiteY9" fmla="*/ 83499 h 140649"/>
                      <a:gd name="connsiteX10" fmla="*/ 205053 w 403196"/>
                      <a:gd name="connsiteY10" fmla="*/ 140884 h 140649"/>
                      <a:gd name="connsiteX11" fmla="*/ 25115 w 403196"/>
                      <a:gd name="connsiteY11" fmla="*/ 79186 h 140649"/>
                      <a:gd name="connsiteX12" fmla="*/ 205053 w 403196"/>
                      <a:gd name="connsiteY12" fmla="*/ 122131 h 140649"/>
                      <a:gd name="connsiteX13" fmla="*/ 384898 w 403196"/>
                      <a:gd name="connsiteY13" fmla="*/ 79186 h 140649"/>
                      <a:gd name="connsiteX14" fmla="*/ 384898 w 403196"/>
                      <a:gd name="connsiteY14" fmla="*/ 76654 h 140649"/>
                      <a:gd name="connsiteX15" fmla="*/ 205053 w 403196"/>
                      <a:gd name="connsiteY15" fmla="*/ 25645 h 140649"/>
                      <a:gd name="connsiteX16" fmla="*/ 24834 w 403196"/>
                      <a:gd name="connsiteY16" fmla="*/ 76654 h 1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3196" h="140649">
                        <a:moveTo>
                          <a:pt x="205053" y="140884"/>
                        </a:moveTo>
                        <a:cubicBezTo>
                          <a:pt x="116256" y="140884"/>
                          <a:pt x="16582" y="120725"/>
                          <a:pt x="6924" y="83499"/>
                        </a:cubicBezTo>
                        <a:cubicBezTo>
                          <a:pt x="6881" y="83094"/>
                          <a:pt x="6881" y="82685"/>
                          <a:pt x="6924" y="82280"/>
                        </a:cubicBezTo>
                        <a:lnTo>
                          <a:pt x="6924" y="78436"/>
                        </a:lnTo>
                        <a:cubicBezTo>
                          <a:pt x="6882" y="78031"/>
                          <a:pt x="6882" y="77622"/>
                          <a:pt x="6924" y="77217"/>
                        </a:cubicBezTo>
                        <a:cubicBezTo>
                          <a:pt x="6924" y="35772"/>
                          <a:pt x="111755" y="6892"/>
                          <a:pt x="205897" y="6892"/>
                        </a:cubicBezTo>
                        <a:cubicBezTo>
                          <a:pt x="300039" y="6892"/>
                          <a:pt x="404026" y="35772"/>
                          <a:pt x="404026" y="77217"/>
                        </a:cubicBezTo>
                        <a:cubicBezTo>
                          <a:pt x="404026" y="77217"/>
                          <a:pt x="404026" y="77967"/>
                          <a:pt x="404026" y="78436"/>
                        </a:cubicBezTo>
                        <a:lnTo>
                          <a:pt x="403463" y="82280"/>
                        </a:lnTo>
                        <a:cubicBezTo>
                          <a:pt x="403508" y="82685"/>
                          <a:pt x="403508" y="83094"/>
                          <a:pt x="403463" y="83499"/>
                        </a:cubicBezTo>
                        <a:cubicBezTo>
                          <a:pt x="393430" y="120725"/>
                          <a:pt x="293756" y="140884"/>
                          <a:pt x="205053" y="140884"/>
                        </a:cubicBezTo>
                        <a:close/>
                        <a:moveTo>
                          <a:pt x="25115" y="79186"/>
                        </a:moveTo>
                        <a:cubicBezTo>
                          <a:pt x="30929" y="97283"/>
                          <a:pt x="101441" y="122131"/>
                          <a:pt x="205053" y="122131"/>
                        </a:cubicBezTo>
                        <a:cubicBezTo>
                          <a:pt x="308665" y="122131"/>
                          <a:pt x="379084" y="97283"/>
                          <a:pt x="384898" y="79186"/>
                        </a:cubicBezTo>
                        <a:lnTo>
                          <a:pt x="384898" y="76654"/>
                        </a:lnTo>
                        <a:cubicBezTo>
                          <a:pt x="383866" y="58463"/>
                          <a:pt x="309978" y="25645"/>
                          <a:pt x="205053" y="25645"/>
                        </a:cubicBezTo>
                        <a:cubicBezTo>
                          <a:pt x="100128" y="25645"/>
                          <a:pt x="26147" y="58463"/>
                          <a:pt x="24834" y="76654"/>
                        </a:cubicBezTo>
                        <a:close/>
                      </a:path>
                    </a:pathLst>
                  </a:custGeom>
                  <a:grpFill/>
                  <a:ln w="9335" cap="flat">
                    <a:noFill/>
                    <a:prstDash val="solid"/>
                    <a:miter/>
                  </a:ln>
                </p:spPr>
                <p:txBody>
                  <a:bodyPr rtlCol="0" anchor="ctr"/>
                  <a:lstStyle/>
                  <a:p>
                    <a:pPr algn="ctr"/>
                    <a:endParaRPr lang="en-US"/>
                  </a:p>
                </p:txBody>
              </p:sp>
              <p:sp>
                <p:nvSpPr>
                  <p:cNvPr id="38" name="Freeform: Shape 37">
                    <a:extLst>
                      <a:ext uri="{FF2B5EF4-FFF2-40B4-BE49-F238E27FC236}">
                        <a16:creationId xmlns:a16="http://schemas.microsoft.com/office/drawing/2014/main" id="{EB445A4E-0FA7-45E2-998C-F69E89F807BE}"/>
                      </a:ext>
                    </a:extLst>
                  </p:cNvPr>
                  <p:cNvSpPr/>
                  <p:nvPr/>
                </p:nvSpPr>
                <p:spPr>
                  <a:xfrm>
                    <a:off x="815110" y="3018770"/>
                    <a:ext cx="234417" cy="103143"/>
                  </a:xfrm>
                  <a:custGeom>
                    <a:avLst/>
                    <a:gdLst>
                      <a:gd name="connsiteX0" fmla="*/ 210365 w 234416"/>
                      <a:gd name="connsiteY0" fmla="*/ 97939 h 103143"/>
                      <a:gd name="connsiteX1" fmla="*/ 6892 w 234416"/>
                      <a:gd name="connsiteY1" fmla="*/ 23770 h 103143"/>
                      <a:gd name="connsiteX2" fmla="*/ 15143 w 234416"/>
                      <a:gd name="connsiteY2" fmla="*/ 6892 h 103143"/>
                      <a:gd name="connsiteX3" fmla="*/ 215898 w 234416"/>
                      <a:gd name="connsiteY3" fmla="*/ 79561 h 103143"/>
                      <a:gd name="connsiteX4" fmla="*/ 178391 w 234416"/>
                      <a:gd name="connsiteY4" fmla="*/ 52181 h 103143"/>
                      <a:gd name="connsiteX5" fmla="*/ 176891 w 234416"/>
                      <a:gd name="connsiteY5" fmla="*/ 51243 h 103143"/>
                      <a:gd name="connsiteX6" fmla="*/ 186267 w 234416"/>
                      <a:gd name="connsiteY6" fmla="*/ 34928 h 103143"/>
                      <a:gd name="connsiteX7" fmla="*/ 187674 w 234416"/>
                      <a:gd name="connsiteY7" fmla="*/ 35772 h 103143"/>
                      <a:gd name="connsiteX8" fmla="*/ 234557 w 234416"/>
                      <a:gd name="connsiteY8" fmla="*/ 77123 h 103143"/>
                      <a:gd name="connsiteX9" fmla="*/ 230806 w 234416"/>
                      <a:gd name="connsiteY9" fmla="*/ 91376 h 103143"/>
                      <a:gd name="connsiteX10" fmla="*/ 210365 w 234416"/>
                      <a:gd name="connsiteY10" fmla="*/ 97939 h 10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416" h="103143">
                        <a:moveTo>
                          <a:pt x="210365" y="97939"/>
                        </a:moveTo>
                        <a:cubicBezTo>
                          <a:pt x="165732" y="97939"/>
                          <a:pt x="68028" y="53775"/>
                          <a:pt x="6892" y="23770"/>
                        </a:cubicBezTo>
                        <a:lnTo>
                          <a:pt x="15143" y="6892"/>
                        </a:lnTo>
                        <a:cubicBezTo>
                          <a:pt x="99533" y="48430"/>
                          <a:pt x="198926" y="86781"/>
                          <a:pt x="215898" y="79561"/>
                        </a:cubicBezTo>
                        <a:cubicBezTo>
                          <a:pt x="214585" y="76842"/>
                          <a:pt x="208303" y="68403"/>
                          <a:pt x="178391" y="52181"/>
                        </a:cubicBezTo>
                        <a:lnTo>
                          <a:pt x="176891" y="51243"/>
                        </a:lnTo>
                        <a:lnTo>
                          <a:pt x="186267" y="34928"/>
                        </a:lnTo>
                        <a:lnTo>
                          <a:pt x="187674" y="35772"/>
                        </a:lnTo>
                        <a:cubicBezTo>
                          <a:pt x="217773" y="52369"/>
                          <a:pt x="232119" y="65121"/>
                          <a:pt x="234557" y="77123"/>
                        </a:cubicBezTo>
                        <a:cubicBezTo>
                          <a:pt x="235528" y="82197"/>
                          <a:pt x="234149" y="87437"/>
                          <a:pt x="230806" y="91376"/>
                        </a:cubicBezTo>
                        <a:cubicBezTo>
                          <a:pt x="225258" y="96409"/>
                          <a:pt x="217807" y="98802"/>
                          <a:pt x="210365" y="97939"/>
                        </a:cubicBezTo>
                        <a:close/>
                      </a:path>
                    </a:pathLst>
                  </a:custGeom>
                  <a:grpFill/>
                  <a:ln w="9335" cap="flat">
                    <a:noFill/>
                    <a:prstDash val="solid"/>
                    <a:miter/>
                  </a:ln>
                </p:spPr>
                <p:txBody>
                  <a:bodyPr rtlCol="0" anchor="ctr"/>
                  <a:lstStyle/>
                  <a:p>
                    <a:pPr algn="ctr"/>
                    <a:endParaRPr lang="en-US"/>
                  </a:p>
                </p:txBody>
              </p:sp>
              <p:sp>
                <p:nvSpPr>
                  <p:cNvPr id="39" name="Freeform: Shape 38">
                    <a:extLst>
                      <a:ext uri="{FF2B5EF4-FFF2-40B4-BE49-F238E27FC236}">
                        <a16:creationId xmlns:a16="http://schemas.microsoft.com/office/drawing/2014/main" id="{14C4E856-36A7-4751-B75D-CEA41E89E2EE}"/>
                      </a:ext>
                    </a:extLst>
                  </p:cNvPr>
                  <p:cNvSpPr/>
                  <p:nvPr/>
                </p:nvSpPr>
                <p:spPr>
                  <a:xfrm>
                    <a:off x="798888" y="3007050"/>
                    <a:ext cx="46883" cy="46883"/>
                  </a:xfrm>
                  <a:custGeom>
                    <a:avLst/>
                    <a:gdLst>
                      <a:gd name="connsiteX0" fmla="*/ 27239 w 46883"/>
                      <a:gd name="connsiteY0" fmla="*/ 47587 h 46883"/>
                      <a:gd name="connsiteX1" fmla="*/ 6892 w 46883"/>
                      <a:gd name="connsiteY1" fmla="*/ 27239 h 46883"/>
                      <a:gd name="connsiteX2" fmla="*/ 27239 w 46883"/>
                      <a:gd name="connsiteY2" fmla="*/ 6892 h 46883"/>
                      <a:gd name="connsiteX3" fmla="*/ 47587 w 46883"/>
                      <a:gd name="connsiteY3" fmla="*/ 27239 h 46883"/>
                      <a:gd name="connsiteX4" fmla="*/ 27239 w 46883"/>
                      <a:gd name="connsiteY4" fmla="*/ 47587 h 46883"/>
                      <a:gd name="connsiteX5" fmla="*/ 27239 w 46883"/>
                      <a:gd name="connsiteY5" fmla="*/ 25645 h 46883"/>
                      <a:gd name="connsiteX6" fmla="*/ 25554 w 46883"/>
                      <a:gd name="connsiteY6" fmla="*/ 27143 h 46883"/>
                      <a:gd name="connsiteX7" fmla="*/ 25551 w 46883"/>
                      <a:gd name="connsiteY7" fmla="*/ 27239 h 46883"/>
                      <a:gd name="connsiteX8" fmla="*/ 28833 w 46883"/>
                      <a:gd name="connsiteY8" fmla="*/ 27239 h 46883"/>
                      <a:gd name="connsiteX9" fmla="*/ 27438 w 46883"/>
                      <a:gd name="connsiteY9" fmla="*/ 25469 h 46883"/>
                      <a:gd name="connsiteX10" fmla="*/ 27239 w 46883"/>
                      <a:gd name="connsiteY10" fmla="*/ 25458 h 4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83" h="46883">
                        <a:moveTo>
                          <a:pt x="27239" y="47587"/>
                        </a:moveTo>
                        <a:cubicBezTo>
                          <a:pt x="16002" y="47587"/>
                          <a:pt x="6892" y="38477"/>
                          <a:pt x="6892" y="27239"/>
                        </a:cubicBezTo>
                        <a:cubicBezTo>
                          <a:pt x="6892" y="16002"/>
                          <a:pt x="16002" y="6892"/>
                          <a:pt x="27239" y="6892"/>
                        </a:cubicBezTo>
                        <a:cubicBezTo>
                          <a:pt x="38477" y="6892"/>
                          <a:pt x="47587" y="16002"/>
                          <a:pt x="47587" y="27239"/>
                        </a:cubicBezTo>
                        <a:cubicBezTo>
                          <a:pt x="47535" y="38455"/>
                          <a:pt x="38455" y="47535"/>
                          <a:pt x="27239" y="47587"/>
                        </a:cubicBezTo>
                        <a:close/>
                        <a:moveTo>
                          <a:pt x="27239" y="25645"/>
                        </a:moveTo>
                        <a:cubicBezTo>
                          <a:pt x="26360" y="25593"/>
                          <a:pt x="25606" y="26264"/>
                          <a:pt x="25554" y="27143"/>
                        </a:cubicBezTo>
                        <a:cubicBezTo>
                          <a:pt x="25552" y="27175"/>
                          <a:pt x="25551" y="27207"/>
                          <a:pt x="25551" y="27239"/>
                        </a:cubicBezTo>
                        <a:cubicBezTo>
                          <a:pt x="25551" y="29021"/>
                          <a:pt x="28833" y="29021"/>
                          <a:pt x="28833" y="27239"/>
                        </a:cubicBezTo>
                        <a:cubicBezTo>
                          <a:pt x="28937" y="26365"/>
                          <a:pt x="28312" y="25572"/>
                          <a:pt x="27438" y="25469"/>
                        </a:cubicBezTo>
                        <a:cubicBezTo>
                          <a:pt x="27372" y="25461"/>
                          <a:pt x="27306" y="25457"/>
                          <a:pt x="27239" y="25458"/>
                        </a:cubicBezTo>
                        <a:close/>
                      </a:path>
                    </a:pathLst>
                  </a:custGeom>
                  <a:grpFill/>
                  <a:ln w="9335" cap="flat">
                    <a:noFill/>
                    <a:prstDash val="solid"/>
                    <a:miter/>
                  </a:ln>
                </p:spPr>
                <p:txBody>
                  <a:bodyPr rtlCol="0" anchor="ctr"/>
                  <a:lstStyle/>
                  <a:p>
                    <a:pPr algn="ctr"/>
                    <a:endParaRPr lang="en-US"/>
                  </a:p>
                </p:txBody>
              </p:sp>
            </p:grpSp>
          </p:grpSp>
          <p:grpSp>
            <p:nvGrpSpPr>
              <p:cNvPr id="114" name="Group 113">
                <a:extLst>
                  <a:ext uri="{FF2B5EF4-FFF2-40B4-BE49-F238E27FC236}">
                    <a16:creationId xmlns:a16="http://schemas.microsoft.com/office/drawing/2014/main" id="{4B8A8360-ACE4-42F3-8721-E43ED9FBB7E7}"/>
                  </a:ext>
                </a:extLst>
              </p:cNvPr>
              <p:cNvGrpSpPr/>
              <p:nvPr/>
            </p:nvGrpSpPr>
            <p:grpSpPr>
              <a:xfrm>
                <a:off x="5808887" y="2812717"/>
                <a:ext cx="771391" cy="819386"/>
                <a:chOff x="5837168" y="2812717"/>
                <a:chExt cx="771391" cy="819386"/>
              </a:xfrm>
            </p:grpSpPr>
            <p:sp>
              <p:nvSpPr>
                <p:cNvPr id="112" name="Rectangle 111">
                  <a:extLst>
                    <a:ext uri="{FF2B5EF4-FFF2-40B4-BE49-F238E27FC236}">
                      <a16:creationId xmlns:a16="http://schemas.microsoft.com/office/drawing/2014/main" id="{5102C82B-311A-4217-8DF6-BC9630D9BF22}"/>
                    </a:ext>
                  </a:extLst>
                </p:cNvPr>
                <p:cNvSpPr/>
                <p:nvPr/>
              </p:nvSpPr>
              <p:spPr>
                <a:xfrm>
                  <a:off x="5930834" y="2812718"/>
                  <a:ext cx="537772" cy="4485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1" name="TextBox 60">
                  <a:extLst>
                    <a:ext uri="{FF2B5EF4-FFF2-40B4-BE49-F238E27FC236}">
                      <a16:creationId xmlns:a16="http://schemas.microsoft.com/office/drawing/2014/main" id="{B3124330-FAB7-8448-96B2-C3ACD077FE80}"/>
                    </a:ext>
                  </a:extLst>
                </p:cNvPr>
                <p:cNvSpPr txBox="1"/>
                <p:nvPr/>
              </p:nvSpPr>
              <p:spPr>
                <a:xfrm>
                  <a:off x="5837168" y="3334649"/>
                  <a:ext cx="771391"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Results</a:t>
                  </a:r>
                </a:p>
              </p:txBody>
            </p:sp>
            <p:grpSp>
              <p:nvGrpSpPr>
                <p:cNvPr id="69" name="Graphic 59">
                  <a:extLst>
                    <a:ext uri="{FF2B5EF4-FFF2-40B4-BE49-F238E27FC236}">
                      <a16:creationId xmlns:a16="http://schemas.microsoft.com/office/drawing/2014/main" id="{9DE1A78B-9FB8-B544-B6E3-85839829680B}"/>
                    </a:ext>
                  </a:extLst>
                </p:cNvPr>
                <p:cNvGrpSpPr/>
                <p:nvPr/>
              </p:nvGrpSpPr>
              <p:grpSpPr>
                <a:xfrm>
                  <a:off x="5974596" y="2812717"/>
                  <a:ext cx="428880" cy="448542"/>
                  <a:chOff x="6118675" y="2861908"/>
                  <a:chExt cx="428880" cy="448542"/>
                </a:xfrm>
                <a:solidFill>
                  <a:schemeClr val="tx1"/>
                </a:solidFill>
              </p:grpSpPr>
              <p:sp>
                <p:nvSpPr>
                  <p:cNvPr id="70" name="Freeform: Shape 69">
                    <a:extLst>
                      <a:ext uri="{FF2B5EF4-FFF2-40B4-BE49-F238E27FC236}">
                        <a16:creationId xmlns:a16="http://schemas.microsoft.com/office/drawing/2014/main" id="{3EA30A4E-7B8C-4E2E-88CF-7B54F4A8BE11}"/>
                      </a:ext>
                    </a:extLst>
                  </p:cNvPr>
                  <p:cNvSpPr/>
                  <p:nvPr/>
                </p:nvSpPr>
                <p:spPr>
                  <a:xfrm>
                    <a:off x="6118675" y="2926007"/>
                    <a:ext cx="403196" cy="384443"/>
                  </a:xfrm>
                  <a:custGeom>
                    <a:avLst/>
                    <a:gdLst>
                      <a:gd name="connsiteX0" fmla="*/ 205480 w 403196"/>
                      <a:gd name="connsiteY0" fmla="*/ 383496 h 384443"/>
                      <a:gd name="connsiteX1" fmla="*/ 49547 w 403196"/>
                      <a:gd name="connsiteY1" fmla="*/ 333425 h 384443"/>
                      <a:gd name="connsiteX2" fmla="*/ 7070 w 403196"/>
                      <a:gd name="connsiteY2" fmla="*/ 18275 h 384443"/>
                      <a:gd name="connsiteX3" fmla="*/ 14618 w 403196"/>
                      <a:gd name="connsiteY3" fmla="*/ 7070 h 384443"/>
                      <a:gd name="connsiteX4" fmla="*/ 25824 w 403196"/>
                      <a:gd name="connsiteY4" fmla="*/ 14618 h 384443"/>
                      <a:gd name="connsiteX5" fmla="*/ 205855 w 403196"/>
                      <a:gd name="connsiteY5" fmla="*/ 58032 h 384443"/>
                      <a:gd name="connsiteX6" fmla="*/ 385794 w 403196"/>
                      <a:gd name="connsiteY6" fmla="*/ 14618 h 384443"/>
                      <a:gd name="connsiteX7" fmla="*/ 396999 w 403196"/>
                      <a:gd name="connsiteY7" fmla="*/ 7070 h 384443"/>
                      <a:gd name="connsiteX8" fmla="*/ 404547 w 403196"/>
                      <a:gd name="connsiteY8" fmla="*/ 18275 h 384443"/>
                      <a:gd name="connsiteX9" fmla="*/ 361320 w 403196"/>
                      <a:gd name="connsiteY9" fmla="*/ 333425 h 384443"/>
                      <a:gd name="connsiteX10" fmla="*/ 328408 w 403196"/>
                      <a:gd name="connsiteY10" fmla="*/ 364931 h 384443"/>
                      <a:gd name="connsiteX11" fmla="*/ 299153 w 403196"/>
                      <a:gd name="connsiteY11" fmla="*/ 373745 h 384443"/>
                      <a:gd name="connsiteX12" fmla="*/ 205480 w 403196"/>
                      <a:gd name="connsiteY12" fmla="*/ 383496 h 384443"/>
                      <a:gd name="connsiteX13" fmla="*/ 29480 w 403196"/>
                      <a:gd name="connsiteY13" fmla="*/ 43780 h 384443"/>
                      <a:gd name="connsiteX14" fmla="*/ 67925 w 403196"/>
                      <a:gd name="connsiteY14" fmla="*/ 331925 h 384443"/>
                      <a:gd name="connsiteX15" fmla="*/ 67925 w 403196"/>
                      <a:gd name="connsiteY15" fmla="*/ 333144 h 384443"/>
                      <a:gd name="connsiteX16" fmla="*/ 205105 w 403196"/>
                      <a:gd name="connsiteY16" fmla="*/ 365212 h 384443"/>
                      <a:gd name="connsiteX17" fmla="*/ 294559 w 403196"/>
                      <a:gd name="connsiteY17" fmla="*/ 355835 h 384443"/>
                      <a:gd name="connsiteX18" fmla="*/ 321095 w 403196"/>
                      <a:gd name="connsiteY18" fmla="*/ 347490 h 384443"/>
                      <a:gd name="connsiteX19" fmla="*/ 342286 w 403196"/>
                      <a:gd name="connsiteY19" fmla="*/ 332675 h 384443"/>
                      <a:gd name="connsiteX20" fmla="*/ 342286 w 403196"/>
                      <a:gd name="connsiteY20" fmla="*/ 331456 h 384443"/>
                      <a:gd name="connsiteX21" fmla="*/ 381011 w 403196"/>
                      <a:gd name="connsiteY21" fmla="*/ 43780 h 384443"/>
                      <a:gd name="connsiteX22" fmla="*/ 205012 w 403196"/>
                      <a:gd name="connsiteY22" fmla="*/ 76786 h 384443"/>
                      <a:gd name="connsiteX23" fmla="*/ 29480 w 403196"/>
                      <a:gd name="connsiteY23" fmla="*/ 43780 h 38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3196" h="384443">
                        <a:moveTo>
                          <a:pt x="205480" y="383496"/>
                        </a:moveTo>
                        <a:cubicBezTo>
                          <a:pt x="145564" y="383496"/>
                          <a:pt x="50765" y="369900"/>
                          <a:pt x="49547" y="333425"/>
                        </a:cubicBezTo>
                        <a:lnTo>
                          <a:pt x="7070" y="18275"/>
                        </a:lnTo>
                        <a:cubicBezTo>
                          <a:pt x="6060" y="13097"/>
                          <a:pt x="9440" y="8080"/>
                          <a:pt x="14618" y="7070"/>
                        </a:cubicBezTo>
                        <a:cubicBezTo>
                          <a:pt x="19797" y="6060"/>
                          <a:pt x="24814" y="9440"/>
                          <a:pt x="25824" y="14618"/>
                        </a:cubicBezTo>
                        <a:cubicBezTo>
                          <a:pt x="30512" y="32715"/>
                          <a:pt x="101306" y="58032"/>
                          <a:pt x="205855" y="58032"/>
                        </a:cubicBezTo>
                        <a:cubicBezTo>
                          <a:pt x="310405" y="58032"/>
                          <a:pt x="381105" y="32715"/>
                          <a:pt x="385794" y="14618"/>
                        </a:cubicBezTo>
                        <a:cubicBezTo>
                          <a:pt x="386803" y="9440"/>
                          <a:pt x="391820" y="6060"/>
                          <a:pt x="396999" y="7070"/>
                        </a:cubicBezTo>
                        <a:cubicBezTo>
                          <a:pt x="402177" y="8080"/>
                          <a:pt x="405557" y="13097"/>
                          <a:pt x="404547" y="18275"/>
                        </a:cubicBezTo>
                        <a:lnTo>
                          <a:pt x="361320" y="333425"/>
                        </a:lnTo>
                        <a:cubicBezTo>
                          <a:pt x="361320" y="345802"/>
                          <a:pt x="349881" y="356398"/>
                          <a:pt x="328408" y="364931"/>
                        </a:cubicBezTo>
                        <a:cubicBezTo>
                          <a:pt x="318879" y="368560"/>
                          <a:pt x="309102" y="371506"/>
                          <a:pt x="299153" y="373745"/>
                        </a:cubicBezTo>
                        <a:cubicBezTo>
                          <a:pt x="268377" y="380398"/>
                          <a:pt x="236967" y="383668"/>
                          <a:pt x="205480" y="383496"/>
                        </a:cubicBezTo>
                        <a:close/>
                        <a:moveTo>
                          <a:pt x="29480" y="43780"/>
                        </a:moveTo>
                        <a:lnTo>
                          <a:pt x="67925" y="331925"/>
                        </a:lnTo>
                        <a:cubicBezTo>
                          <a:pt x="67925" y="331925"/>
                          <a:pt x="67925" y="332769"/>
                          <a:pt x="67925" y="333144"/>
                        </a:cubicBezTo>
                        <a:cubicBezTo>
                          <a:pt x="67925" y="344208"/>
                          <a:pt x="121278" y="365212"/>
                          <a:pt x="205105" y="365212"/>
                        </a:cubicBezTo>
                        <a:cubicBezTo>
                          <a:pt x="235177" y="365374"/>
                          <a:pt x="265175" y="362230"/>
                          <a:pt x="294559" y="355835"/>
                        </a:cubicBezTo>
                        <a:cubicBezTo>
                          <a:pt x="303590" y="353682"/>
                          <a:pt x="312457" y="350894"/>
                          <a:pt x="321095" y="347490"/>
                        </a:cubicBezTo>
                        <a:cubicBezTo>
                          <a:pt x="338441" y="340645"/>
                          <a:pt x="342286" y="334456"/>
                          <a:pt x="342286" y="332675"/>
                        </a:cubicBezTo>
                        <a:cubicBezTo>
                          <a:pt x="342243" y="332270"/>
                          <a:pt x="342243" y="331861"/>
                          <a:pt x="342286" y="331456"/>
                        </a:cubicBezTo>
                        <a:lnTo>
                          <a:pt x="381011" y="43780"/>
                        </a:lnTo>
                        <a:cubicBezTo>
                          <a:pt x="344818" y="65346"/>
                          <a:pt x="271867" y="76786"/>
                          <a:pt x="205012" y="76786"/>
                        </a:cubicBezTo>
                        <a:cubicBezTo>
                          <a:pt x="138156" y="76786"/>
                          <a:pt x="65581" y="65346"/>
                          <a:pt x="29480" y="43780"/>
                        </a:cubicBezTo>
                        <a:close/>
                      </a:path>
                    </a:pathLst>
                  </a:custGeom>
                  <a:grpFill/>
                  <a:ln w="9335" cap="flat">
                    <a:noFill/>
                    <a:prstDash val="solid"/>
                    <a:miter/>
                  </a:ln>
                </p:spPr>
                <p:txBody>
                  <a:bodyPr rtlCol="0" anchor="ctr"/>
                  <a:lstStyle/>
                  <a:p>
                    <a:pPr algn="ctr"/>
                    <a:endParaRPr lang="en-US"/>
                  </a:p>
                </p:txBody>
              </p:sp>
              <p:sp>
                <p:nvSpPr>
                  <p:cNvPr id="71" name="Freeform: Shape 70">
                    <a:extLst>
                      <a:ext uri="{FF2B5EF4-FFF2-40B4-BE49-F238E27FC236}">
                        <a16:creationId xmlns:a16="http://schemas.microsoft.com/office/drawing/2014/main" id="{45FDCEE4-2273-4DCB-AA00-27D7A26A596A}"/>
                      </a:ext>
                    </a:extLst>
                  </p:cNvPr>
                  <p:cNvSpPr/>
                  <p:nvPr/>
                </p:nvSpPr>
                <p:spPr>
                  <a:xfrm>
                    <a:off x="6119102" y="2861908"/>
                    <a:ext cx="403196" cy="140650"/>
                  </a:xfrm>
                  <a:custGeom>
                    <a:avLst/>
                    <a:gdLst>
                      <a:gd name="connsiteX0" fmla="*/ 205053 w 403196"/>
                      <a:gd name="connsiteY0" fmla="*/ 140884 h 140649"/>
                      <a:gd name="connsiteX1" fmla="*/ 6924 w 403196"/>
                      <a:gd name="connsiteY1" fmla="*/ 83499 h 140649"/>
                      <a:gd name="connsiteX2" fmla="*/ 6924 w 403196"/>
                      <a:gd name="connsiteY2" fmla="*/ 82280 h 140649"/>
                      <a:gd name="connsiteX3" fmla="*/ 6924 w 403196"/>
                      <a:gd name="connsiteY3" fmla="*/ 78436 h 140649"/>
                      <a:gd name="connsiteX4" fmla="*/ 6924 w 403196"/>
                      <a:gd name="connsiteY4" fmla="*/ 77217 h 140649"/>
                      <a:gd name="connsiteX5" fmla="*/ 205897 w 403196"/>
                      <a:gd name="connsiteY5" fmla="*/ 6892 h 140649"/>
                      <a:gd name="connsiteX6" fmla="*/ 404026 w 403196"/>
                      <a:gd name="connsiteY6" fmla="*/ 77217 h 140649"/>
                      <a:gd name="connsiteX7" fmla="*/ 404026 w 403196"/>
                      <a:gd name="connsiteY7" fmla="*/ 78436 h 140649"/>
                      <a:gd name="connsiteX8" fmla="*/ 403463 w 403196"/>
                      <a:gd name="connsiteY8" fmla="*/ 82280 h 140649"/>
                      <a:gd name="connsiteX9" fmla="*/ 403463 w 403196"/>
                      <a:gd name="connsiteY9" fmla="*/ 83499 h 140649"/>
                      <a:gd name="connsiteX10" fmla="*/ 205053 w 403196"/>
                      <a:gd name="connsiteY10" fmla="*/ 140884 h 140649"/>
                      <a:gd name="connsiteX11" fmla="*/ 25115 w 403196"/>
                      <a:gd name="connsiteY11" fmla="*/ 79186 h 140649"/>
                      <a:gd name="connsiteX12" fmla="*/ 205053 w 403196"/>
                      <a:gd name="connsiteY12" fmla="*/ 122131 h 140649"/>
                      <a:gd name="connsiteX13" fmla="*/ 384898 w 403196"/>
                      <a:gd name="connsiteY13" fmla="*/ 79186 h 140649"/>
                      <a:gd name="connsiteX14" fmla="*/ 384898 w 403196"/>
                      <a:gd name="connsiteY14" fmla="*/ 76654 h 140649"/>
                      <a:gd name="connsiteX15" fmla="*/ 205053 w 403196"/>
                      <a:gd name="connsiteY15" fmla="*/ 25645 h 140649"/>
                      <a:gd name="connsiteX16" fmla="*/ 24834 w 403196"/>
                      <a:gd name="connsiteY16" fmla="*/ 76654 h 1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3196" h="140649">
                        <a:moveTo>
                          <a:pt x="205053" y="140884"/>
                        </a:moveTo>
                        <a:cubicBezTo>
                          <a:pt x="116256" y="140884"/>
                          <a:pt x="16582" y="120725"/>
                          <a:pt x="6924" y="83499"/>
                        </a:cubicBezTo>
                        <a:cubicBezTo>
                          <a:pt x="6881" y="83094"/>
                          <a:pt x="6881" y="82685"/>
                          <a:pt x="6924" y="82280"/>
                        </a:cubicBezTo>
                        <a:lnTo>
                          <a:pt x="6924" y="78436"/>
                        </a:lnTo>
                        <a:cubicBezTo>
                          <a:pt x="6882" y="78031"/>
                          <a:pt x="6882" y="77622"/>
                          <a:pt x="6924" y="77217"/>
                        </a:cubicBezTo>
                        <a:cubicBezTo>
                          <a:pt x="6924" y="35772"/>
                          <a:pt x="111755" y="6892"/>
                          <a:pt x="205897" y="6892"/>
                        </a:cubicBezTo>
                        <a:cubicBezTo>
                          <a:pt x="300039" y="6892"/>
                          <a:pt x="404026" y="35772"/>
                          <a:pt x="404026" y="77217"/>
                        </a:cubicBezTo>
                        <a:cubicBezTo>
                          <a:pt x="404026" y="77217"/>
                          <a:pt x="404026" y="77967"/>
                          <a:pt x="404026" y="78436"/>
                        </a:cubicBezTo>
                        <a:lnTo>
                          <a:pt x="403463" y="82280"/>
                        </a:lnTo>
                        <a:cubicBezTo>
                          <a:pt x="403508" y="82685"/>
                          <a:pt x="403508" y="83094"/>
                          <a:pt x="403463" y="83499"/>
                        </a:cubicBezTo>
                        <a:cubicBezTo>
                          <a:pt x="393430" y="120725"/>
                          <a:pt x="293756" y="140884"/>
                          <a:pt x="205053" y="140884"/>
                        </a:cubicBezTo>
                        <a:close/>
                        <a:moveTo>
                          <a:pt x="25115" y="79186"/>
                        </a:moveTo>
                        <a:cubicBezTo>
                          <a:pt x="30929" y="97283"/>
                          <a:pt x="101441" y="122131"/>
                          <a:pt x="205053" y="122131"/>
                        </a:cubicBezTo>
                        <a:cubicBezTo>
                          <a:pt x="308665" y="122131"/>
                          <a:pt x="379084" y="97283"/>
                          <a:pt x="384898" y="79186"/>
                        </a:cubicBezTo>
                        <a:lnTo>
                          <a:pt x="384898" y="76654"/>
                        </a:lnTo>
                        <a:cubicBezTo>
                          <a:pt x="383866" y="58463"/>
                          <a:pt x="309978" y="25645"/>
                          <a:pt x="205053" y="25645"/>
                        </a:cubicBezTo>
                        <a:cubicBezTo>
                          <a:pt x="100128" y="25645"/>
                          <a:pt x="26147" y="58463"/>
                          <a:pt x="24834" y="76654"/>
                        </a:cubicBezTo>
                        <a:close/>
                      </a:path>
                    </a:pathLst>
                  </a:custGeom>
                  <a:grpFill/>
                  <a:ln w="9335" cap="flat">
                    <a:noFill/>
                    <a:prstDash val="solid"/>
                    <a:miter/>
                  </a:ln>
                </p:spPr>
                <p:txBody>
                  <a:bodyPr rtlCol="0" anchor="ctr"/>
                  <a:lstStyle/>
                  <a:p>
                    <a:pPr algn="ctr"/>
                    <a:endParaRPr lang="en-US"/>
                  </a:p>
                </p:txBody>
              </p:sp>
              <p:sp>
                <p:nvSpPr>
                  <p:cNvPr id="72" name="Freeform: Shape 71">
                    <a:extLst>
                      <a:ext uri="{FF2B5EF4-FFF2-40B4-BE49-F238E27FC236}">
                        <a16:creationId xmlns:a16="http://schemas.microsoft.com/office/drawing/2014/main" id="{4505BE54-022A-4CBA-AF19-EBA7A756AD4B}"/>
                      </a:ext>
                    </a:extLst>
                  </p:cNvPr>
                  <p:cNvSpPr/>
                  <p:nvPr/>
                </p:nvSpPr>
                <p:spPr>
                  <a:xfrm>
                    <a:off x="6313138" y="3034532"/>
                    <a:ext cx="234417" cy="103143"/>
                  </a:xfrm>
                  <a:custGeom>
                    <a:avLst/>
                    <a:gdLst>
                      <a:gd name="connsiteX0" fmla="*/ 210365 w 234416"/>
                      <a:gd name="connsiteY0" fmla="*/ 97939 h 103143"/>
                      <a:gd name="connsiteX1" fmla="*/ 6892 w 234416"/>
                      <a:gd name="connsiteY1" fmla="*/ 23770 h 103143"/>
                      <a:gd name="connsiteX2" fmla="*/ 15143 w 234416"/>
                      <a:gd name="connsiteY2" fmla="*/ 6892 h 103143"/>
                      <a:gd name="connsiteX3" fmla="*/ 215898 w 234416"/>
                      <a:gd name="connsiteY3" fmla="*/ 79561 h 103143"/>
                      <a:gd name="connsiteX4" fmla="*/ 178391 w 234416"/>
                      <a:gd name="connsiteY4" fmla="*/ 52181 h 103143"/>
                      <a:gd name="connsiteX5" fmla="*/ 176891 w 234416"/>
                      <a:gd name="connsiteY5" fmla="*/ 51243 h 103143"/>
                      <a:gd name="connsiteX6" fmla="*/ 186267 w 234416"/>
                      <a:gd name="connsiteY6" fmla="*/ 34928 h 103143"/>
                      <a:gd name="connsiteX7" fmla="*/ 187674 w 234416"/>
                      <a:gd name="connsiteY7" fmla="*/ 35772 h 103143"/>
                      <a:gd name="connsiteX8" fmla="*/ 234557 w 234416"/>
                      <a:gd name="connsiteY8" fmla="*/ 77123 h 103143"/>
                      <a:gd name="connsiteX9" fmla="*/ 230806 w 234416"/>
                      <a:gd name="connsiteY9" fmla="*/ 91376 h 103143"/>
                      <a:gd name="connsiteX10" fmla="*/ 210365 w 234416"/>
                      <a:gd name="connsiteY10" fmla="*/ 97939 h 10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416" h="103143">
                        <a:moveTo>
                          <a:pt x="210365" y="97939"/>
                        </a:moveTo>
                        <a:cubicBezTo>
                          <a:pt x="165732" y="97939"/>
                          <a:pt x="68028" y="53775"/>
                          <a:pt x="6892" y="23770"/>
                        </a:cubicBezTo>
                        <a:lnTo>
                          <a:pt x="15143" y="6892"/>
                        </a:lnTo>
                        <a:cubicBezTo>
                          <a:pt x="99533" y="48430"/>
                          <a:pt x="198926" y="86781"/>
                          <a:pt x="215898" y="79561"/>
                        </a:cubicBezTo>
                        <a:cubicBezTo>
                          <a:pt x="214585" y="76842"/>
                          <a:pt x="208303" y="68403"/>
                          <a:pt x="178391" y="52181"/>
                        </a:cubicBezTo>
                        <a:lnTo>
                          <a:pt x="176891" y="51243"/>
                        </a:lnTo>
                        <a:lnTo>
                          <a:pt x="186267" y="34928"/>
                        </a:lnTo>
                        <a:lnTo>
                          <a:pt x="187674" y="35772"/>
                        </a:lnTo>
                        <a:cubicBezTo>
                          <a:pt x="217773" y="52369"/>
                          <a:pt x="232119" y="65121"/>
                          <a:pt x="234557" y="77123"/>
                        </a:cubicBezTo>
                        <a:cubicBezTo>
                          <a:pt x="235528" y="82197"/>
                          <a:pt x="234149" y="87437"/>
                          <a:pt x="230806" y="91376"/>
                        </a:cubicBezTo>
                        <a:cubicBezTo>
                          <a:pt x="225258" y="96409"/>
                          <a:pt x="217807" y="98802"/>
                          <a:pt x="210365" y="97939"/>
                        </a:cubicBezTo>
                        <a:close/>
                      </a:path>
                    </a:pathLst>
                  </a:custGeom>
                  <a:grpFill/>
                  <a:ln w="9335" cap="flat">
                    <a:noFill/>
                    <a:prstDash val="solid"/>
                    <a:miter/>
                  </a:ln>
                </p:spPr>
                <p:txBody>
                  <a:bodyPr rtlCol="0" anchor="ctr"/>
                  <a:lstStyle/>
                  <a:p>
                    <a:pPr algn="ctr"/>
                    <a:endParaRPr lang="en-US"/>
                  </a:p>
                </p:txBody>
              </p:sp>
              <p:sp>
                <p:nvSpPr>
                  <p:cNvPr id="73" name="Freeform: Shape 72">
                    <a:extLst>
                      <a:ext uri="{FF2B5EF4-FFF2-40B4-BE49-F238E27FC236}">
                        <a16:creationId xmlns:a16="http://schemas.microsoft.com/office/drawing/2014/main" id="{5F36D36A-2488-408A-A64E-1DE55F23CEAD}"/>
                      </a:ext>
                    </a:extLst>
                  </p:cNvPr>
                  <p:cNvSpPr/>
                  <p:nvPr/>
                </p:nvSpPr>
                <p:spPr>
                  <a:xfrm>
                    <a:off x="6296916" y="3022812"/>
                    <a:ext cx="46883" cy="46883"/>
                  </a:xfrm>
                  <a:custGeom>
                    <a:avLst/>
                    <a:gdLst>
                      <a:gd name="connsiteX0" fmla="*/ 27239 w 46883"/>
                      <a:gd name="connsiteY0" fmla="*/ 47587 h 46883"/>
                      <a:gd name="connsiteX1" fmla="*/ 6892 w 46883"/>
                      <a:gd name="connsiteY1" fmla="*/ 27239 h 46883"/>
                      <a:gd name="connsiteX2" fmla="*/ 27239 w 46883"/>
                      <a:gd name="connsiteY2" fmla="*/ 6892 h 46883"/>
                      <a:gd name="connsiteX3" fmla="*/ 47587 w 46883"/>
                      <a:gd name="connsiteY3" fmla="*/ 27239 h 46883"/>
                      <a:gd name="connsiteX4" fmla="*/ 27239 w 46883"/>
                      <a:gd name="connsiteY4" fmla="*/ 47587 h 46883"/>
                      <a:gd name="connsiteX5" fmla="*/ 27239 w 46883"/>
                      <a:gd name="connsiteY5" fmla="*/ 25645 h 46883"/>
                      <a:gd name="connsiteX6" fmla="*/ 25554 w 46883"/>
                      <a:gd name="connsiteY6" fmla="*/ 27143 h 46883"/>
                      <a:gd name="connsiteX7" fmla="*/ 25551 w 46883"/>
                      <a:gd name="connsiteY7" fmla="*/ 27239 h 46883"/>
                      <a:gd name="connsiteX8" fmla="*/ 28833 w 46883"/>
                      <a:gd name="connsiteY8" fmla="*/ 27239 h 46883"/>
                      <a:gd name="connsiteX9" fmla="*/ 27438 w 46883"/>
                      <a:gd name="connsiteY9" fmla="*/ 25469 h 46883"/>
                      <a:gd name="connsiteX10" fmla="*/ 27239 w 46883"/>
                      <a:gd name="connsiteY10" fmla="*/ 25458 h 4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83" h="46883">
                        <a:moveTo>
                          <a:pt x="27239" y="47587"/>
                        </a:moveTo>
                        <a:cubicBezTo>
                          <a:pt x="16002" y="47587"/>
                          <a:pt x="6892" y="38477"/>
                          <a:pt x="6892" y="27239"/>
                        </a:cubicBezTo>
                        <a:cubicBezTo>
                          <a:pt x="6892" y="16002"/>
                          <a:pt x="16002" y="6892"/>
                          <a:pt x="27239" y="6892"/>
                        </a:cubicBezTo>
                        <a:cubicBezTo>
                          <a:pt x="38477" y="6892"/>
                          <a:pt x="47587" y="16002"/>
                          <a:pt x="47587" y="27239"/>
                        </a:cubicBezTo>
                        <a:cubicBezTo>
                          <a:pt x="47535" y="38455"/>
                          <a:pt x="38455" y="47535"/>
                          <a:pt x="27239" y="47587"/>
                        </a:cubicBezTo>
                        <a:close/>
                        <a:moveTo>
                          <a:pt x="27239" y="25645"/>
                        </a:moveTo>
                        <a:cubicBezTo>
                          <a:pt x="26360" y="25593"/>
                          <a:pt x="25606" y="26264"/>
                          <a:pt x="25554" y="27143"/>
                        </a:cubicBezTo>
                        <a:cubicBezTo>
                          <a:pt x="25552" y="27175"/>
                          <a:pt x="25551" y="27207"/>
                          <a:pt x="25551" y="27239"/>
                        </a:cubicBezTo>
                        <a:cubicBezTo>
                          <a:pt x="25551" y="29021"/>
                          <a:pt x="28833" y="29021"/>
                          <a:pt x="28833" y="27239"/>
                        </a:cubicBezTo>
                        <a:cubicBezTo>
                          <a:pt x="28937" y="26365"/>
                          <a:pt x="28312" y="25572"/>
                          <a:pt x="27438" y="25469"/>
                        </a:cubicBezTo>
                        <a:cubicBezTo>
                          <a:pt x="27372" y="25461"/>
                          <a:pt x="27306" y="25457"/>
                          <a:pt x="27239" y="25458"/>
                        </a:cubicBezTo>
                        <a:close/>
                      </a:path>
                    </a:pathLst>
                  </a:custGeom>
                  <a:grpFill/>
                  <a:ln w="9335" cap="flat">
                    <a:noFill/>
                    <a:prstDash val="solid"/>
                    <a:miter/>
                  </a:ln>
                </p:spPr>
                <p:txBody>
                  <a:bodyPr rtlCol="0" anchor="ctr"/>
                  <a:lstStyle/>
                  <a:p>
                    <a:pPr algn="ctr"/>
                    <a:endParaRPr lang="en-US"/>
                  </a:p>
                </p:txBody>
              </p:sp>
            </p:grpSp>
          </p:grpSp>
          <p:grpSp>
            <p:nvGrpSpPr>
              <p:cNvPr id="115" name="Group 114">
                <a:extLst>
                  <a:ext uri="{FF2B5EF4-FFF2-40B4-BE49-F238E27FC236}">
                    <a16:creationId xmlns:a16="http://schemas.microsoft.com/office/drawing/2014/main" id="{02557E64-5A7C-433A-B8B6-94655E1B3AAE}"/>
                  </a:ext>
                </a:extLst>
              </p:cNvPr>
              <p:cNvGrpSpPr/>
              <p:nvPr/>
            </p:nvGrpSpPr>
            <p:grpSpPr>
              <a:xfrm>
                <a:off x="5546233" y="4169872"/>
                <a:ext cx="1229044" cy="1016136"/>
                <a:chOff x="5574514" y="4169872"/>
                <a:chExt cx="1229044" cy="1016136"/>
              </a:xfrm>
            </p:grpSpPr>
            <p:sp>
              <p:nvSpPr>
                <p:cNvPr id="113" name="Rectangle 112">
                  <a:extLst>
                    <a:ext uri="{FF2B5EF4-FFF2-40B4-BE49-F238E27FC236}">
                      <a16:creationId xmlns:a16="http://schemas.microsoft.com/office/drawing/2014/main" id="{D8015A41-AF5F-4F67-B948-A5878B0A3B3D}"/>
                    </a:ext>
                  </a:extLst>
                </p:cNvPr>
                <p:cNvSpPr/>
                <p:nvPr/>
              </p:nvSpPr>
              <p:spPr>
                <a:xfrm>
                  <a:off x="5924936" y="4173955"/>
                  <a:ext cx="595854" cy="471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49" name="TextBox 48">
                  <a:extLst>
                    <a:ext uri="{FF2B5EF4-FFF2-40B4-BE49-F238E27FC236}">
                      <a16:creationId xmlns:a16="http://schemas.microsoft.com/office/drawing/2014/main" id="{73E4D9A5-E092-5E41-A8B5-F461BF1AA785}"/>
                    </a:ext>
                  </a:extLst>
                </p:cNvPr>
                <p:cNvSpPr txBox="1"/>
                <p:nvPr/>
              </p:nvSpPr>
              <p:spPr>
                <a:xfrm>
                  <a:off x="5574514" y="4683435"/>
                  <a:ext cx="1229044" cy="502573"/>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Inference code Images</a:t>
                  </a:r>
                </a:p>
              </p:txBody>
            </p:sp>
            <p:grpSp>
              <p:nvGrpSpPr>
                <p:cNvPr id="75" name="Graphic 43">
                  <a:extLst>
                    <a:ext uri="{FF2B5EF4-FFF2-40B4-BE49-F238E27FC236}">
                      <a16:creationId xmlns:a16="http://schemas.microsoft.com/office/drawing/2014/main" id="{DA98C6BF-C9AC-154C-8770-7EA468EDB576}"/>
                    </a:ext>
                  </a:extLst>
                </p:cNvPr>
                <p:cNvGrpSpPr/>
                <p:nvPr/>
              </p:nvGrpSpPr>
              <p:grpSpPr>
                <a:xfrm>
                  <a:off x="5953170" y="4169872"/>
                  <a:ext cx="471732" cy="471732"/>
                  <a:chOff x="6093559" y="4168159"/>
                  <a:chExt cx="471732" cy="471732"/>
                </a:xfrm>
                <a:solidFill>
                  <a:schemeClr val="tx1"/>
                </a:solidFill>
              </p:grpSpPr>
              <p:sp>
                <p:nvSpPr>
                  <p:cNvPr id="76" name="Freeform: Shape 75">
                    <a:extLst>
                      <a:ext uri="{FF2B5EF4-FFF2-40B4-BE49-F238E27FC236}">
                        <a16:creationId xmlns:a16="http://schemas.microsoft.com/office/drawing/2014/main" id="{C0B12E10-5976-48A3-AB25-AF2A456D4467}"/>
                      </a:ext>
                    </a:extLst>
                  </p:cNvPr>
                  <p:cNvSpPr/>
                  <p:nvPr/>
                </p:nvSpPr>
                <p:spPr>
                  <a:xfrm>
                    <a:off x="6093559" y="4168159"/>
                    <a:ext cx="471732" cy="471732"/>
                  </a:xfrm>
                  <a:custGeom>
                    <a:avLst/>
                    <a:gdLst>
                      <a:gd name="connsiteX0" fmla="*/ 406036 w 471732"/>
                      <a:gd name="connsiteY0" fmla="*/ 469425 h 471732"/>
                      <a:gd name="connsiteX1" fmla="*/ 71401 w 471732"/>
                      <a:gd name="connsiteY1" fmla="*/ 469425 h 471732"/>
                      <a:gd name="connsiteX2" fmla="*/ 7522 w 471732"/>
                      <a:gd name="connsiteY2" fmla="*/ 406529 h 471732"/>
                      <a:gd name="connsiteX3" fmla="*/ 7520 w 471732"/>
                      <a:gd name="connsiteY3" fmla="*/ 406036 h 471732"/>
                      <a:gd name="connsiteX4" fmla="*/ 7520 w 471732"/>
                      <a:gd name="connsiteY4" fmla="*/ 71401 h 471732"/>
                      <a:gd name="connsiteX5" fmla="*/ 70414 w 471732"/>
                      <a:gd name="connsiteY5" fmla="*/ 7520 h 471732"/>
                      <a:gd name="connsiteX6" fmla="*/ 71401 w 471732"/>
                      <a:gd name="connsiteY6" fmla="*/ 7520 h 471732"/>
                      <a:gd name="connsiteX7" fmla="*/ 406527 w 471732"/>
                      <a:gd name="connsiteY7" fmla="*/ 7520 h 471732"/>
                      <a:gd name="connsiteX8" fmla="*/ 469425 w 471732"/>
                      <a:gd name="connsiteY8" fmla="*/ 71397 h 471732"/>
                      <a:gd name="connsiteX9" fmla="*/ 469425 w 471732"/>
                      <a:gd name="connsiteY9" fmla="*/ 71401 h 471732"/>
                      <a:gd name="connsiteX10" fmla="*/ 469425 w 471732"/>
                      <a:gd name="connsiteY10" fmla="*/ 406527 h 471732"/>
                      <a:gd name="connsiteX11" fmla="*/ 406036 w 471732"/>
                      <a:gd name="connsiteY11" fmla="*/ 469425 h 471732"/>
                      <a:gd name="connsiteX12" fmla="*/ 71401 w 471732"/>
                      <a:gd name="connsiteY12" fmla="*/ 27176 h 471732"/>
                      <a:gd name="connsiteX13" fmla="*/ 27176 w 471732"/>
                      <a:gd name="connsiteY13" fmla="*/ 70611 h 471732"/>
                      <a:gd name="connsiteX14" fmla="*/ 27176 w 471732"/>
                      <a:gd name="connsiteY14" fmla="*/ 71401 h 471732"/>
                      <a:gd name="connsiteX15" fmla="*/ 27176 w 471732"/>
                      <a:gd name="connsiteY15" fmla="*/ 406527 h 471732"/>
                      <a:gd name="connsiteX16" fmla="*/ 71401 w 471732"/>
                      <a:gd name="connsiteY16" fmla="*/ 449769 h 471732"/>
                      <a:gd name="connsiteX17" fmla="*/ 406527 w 471732"/>
                      <a:gd name="connsiteY17" fmla="*/ 449769 h 471732"/>
                      <a:gd name="connsiteX18" fmla="*/ 450261 w 471732"/>
                      <a:gd name="connsiteY18" fmla="*/ 406036 h 471732"/>
                      <a:gd name="connsiteX19" fmla="*/ 450261 w 471732"/>
                      <a:gd name="connsiteY19" fmla="*/ 71401 h 471732"/>
                      <a:gd name="connsiteX20" fmla="*/ 406826 w 471732"/>
                      <a:gd name="connsiteY20" fmla="*/ 27176 h 471732"/>
                      <a:gd name="connsiteX21" fmla="*/ 406036 w 471732"/>
                      <a:gd name="connsiteY21" fmla="*/ 27176 h 47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1732" h="471732">
                        <a:moveTo>
                          <a:pt x="406036" y="469425"/>
                        </a:moveTo>
                        <a:lnTo>
                          <a:pt x="71401" y="469425"/>
                        </a:lnTo>
                        <a:cubicBezTo>
                          <a:pt x="36393" y="469696"/>
                          <a:pt x="7793" y="441537"/>
                          <a:pt x="7522" y="406529"/>
                        </a:cubicBezTo>
                        <a:cubicBezTo>
                          <a:pt x="7521" y="406365"/>
                          <a:pt x="7520" y="406200"/>
                          <a:pt x="7520" y="406036"/>
                        </a:cubicBezTo>
                        <a:lnTo>
                          <a:pt x="7520" y="71401"/>
                        </a:lnTo>
                        <a:cubicBezTo>
                          <a:pt x="7248" y="36393"/>
                          <a:pt x="35406" y="7793"/>
                          <a:pt x="70414" y="7520"/>
                        </a:cubicBezTo>
                        <a:cubicBezTo>
                          <a:pt x="70743" y="7518"/>
                          <a:pt x="71072" y="7518"/>
                          <a:pt x="71401" y="7520"/>
                        </a:cubicBezTo>
                        <a:lnTo>
                          <a:pt x="406527" y="7520"/>
                        </a:lnTo>
                        <a:cubicBezTo>
                          <a:pt x="441535" y="7790"/>
                          <a:pt x="469695" y="36389"/>
                          <a:pt x="469425" y="71397"/>
                        </a:cubicBezTo>
                        <a:cubicBezTo>
                          <a:pt x="469425" y="71398"/>
                          <a:pt x="469425" y="71399"/>
                          <a:pt x="469425" y="71401"/>
                        </a:cubicBezTo>
                        <a:lnTo>
                          <a:pt x="469425" y="406527"/>
                        </a:lnTo>
                        <a:cubicBezTo>
                          <a:pt x="469155" y="441344"/>
                          <a:pt x="440854" y="469426"/>
                          <a:pt x="406036" y="469425"/>
                        </a:cubicBezTo>
                        <a:close/>
                        <a:moveTo>
                          <a:pt x="71401" y="27176"/>
                        </a:moveTo>
                        <a:cubicBezTo>
                          <a:pt x="47194" y="26958"/>
                          <a:pt x="27394" y="46404"/>
                          <a:pt x="27176" y="70611"/>
                        </a:cubicBezTo>
                        <a:cubicBezTo>
                          <a:pt x="27173" y="70874"/>
                          <a:pt x="27173" y="71137"/>
                          <a:pt x="27176" y="71401"/>
                        </a:cubicBezTo>
                        <a:lnTo>
                          <a:pt x="27176" y="406527"/>
                        </a:lnTo>
                        <a:cubicBezTo>
                          <a:pt x="27499" y="430658"/>
                          <a:pt x="47268" y="449988"/>
                          <a:pt x="71401" y="449769"/>
                        </a:cubicBezTo>
                        <a:lnTo>
                          <a:pt x="406527" y="449769"/>
                        </a:lnTo>
                        <a:cubicBezTo>
                          <a:pt x="430658" y="449715"/>
                          <a:pt x="450207" y="430167"/>
                          <a:pt x="450261" y="406036"/>
                        </a:cubicBezTo>
                        <a:lnTo>
                          <a:pt x="450261" y="71401"/>
                        </a:lnTo>
                        <a:cubicBezTo>
                          <a:pt x="450479" y="47194"/>
                          <a:pt x="431032" y="27394"/>
                          <a:pt x="406826" y="27176"/>
                        </a:cubicBezTo>
                        <a:cubicBezTo>
                          <a:pt x="406562" y="27173"/>
                          <a:pt x="406299" y="27173"/>
                          <a:pt x="406036" y="27176"/>
                        </a:cubicBezTo>
                        <a:close/>
                      </a:path>
                    </a:pathLst>
                  </a:custGeom>
                  <a:grpFill/>
                  <a:ln w="9716" cap="flat">
                    <a:noFill/>
                    <a:prstDash val="solid"/>
                    <a:miter/>
                  </a:ln>
                </p:spPr>
                <p:txBody>
                  <a:bodyPr rtlCol="0" anchor="ctr"/>
                  <a:lstStyle/>
                  <a:p>
                    <a:pPr algn="ctr"/>
                    <a:endParaRPr lang="en-US"/>
                  </a:p>
                </p:txBody>
              </p:sp>
              <p:sp>
                <p:nvSpPr>
                  <p:cNvPr id="77" name="Freeform: Shape 76">
                    <a:extLst>
                      <a:ext uri="{FF2B5EF4-FFF2-40B4-BE49-F238E27FC236}">
                        <a16:creationId xmlns:a16="http://schemas.microsoft.com/office/drawing/2014/main" id="{A81C0A79-156C-414D-A879-49B8629D0EF2}"/>
                      </a:ext>
                    </a:extLst>
                  </p:cNvPr>
                  <p:cNvSpPr/>
                  <p:nvPr/>
                </p:nvSpPr>
                <p:spPr>
                  <a:xfrm>
                    <a:off x="6148793" y="4214254"/>
                    <a:ext cx="176900" cy="117933"/>
                  </a:xfrm>
                  <a:custGeom>
                    <a:avLst/>
                    <a:gdLst>
                      <a:gd name="connsiteX0" fmla="*/ 164762 w 176899"/>
                      <a:gd name="connsiteY0" fmla="*/ 119260 h 117933"/>
                      <a:gd name="connsiteX1" fmla="*/ 17346 w 176899"/>
                      <a:gd name="connsiteY1" fmla="*/ 119260 h 117933"/>
                      <a:gd name="connsiteX2" fmla="*/ 7518 w 176899"/>
                      <a:gd name="connsiteY2" fmla="*/ 109432 h 117933"/>
                      <a:gd name="connsiteX3" fmla="*/ 7518 w 176899"/>
                      <a:gd name="connsiteY3" fmla="*/ 17346 h 117933"/>
                      <a:gd name="connsiteX4" fmla="*/ 17346 w 176899"/>
                      <a:gd name="connsiteY4" fmla="*/ 7518 h 117933"/>
                      <a:gd name="connsiteX5" fmla="*/ 164762 w 176899"/>
                      <a:gd name="connsiteY5" fmla="*/ 7518 h 117933"/>
                      <a:gd name="connsiteX6" fmla="*/ 174590 w 176899"/>
                      <a:gd name="connsiteY6" fmla="*/ 17346 h 117933"/>
                      <a:gd name="connsiteX7" fmla="*/ 174590 w 176899"/>
                      <a:gd name="connsiteY7" fmla="*/ 109432 h 117933"/>
                      <a:gd name="connsiteX8" fmla="*/ 164762 w 176899"/>
                      <a:gd name="connsiteY8" fmla="*/ 119260 h 117933"/>
                      <a:gd name="connsiteX9" fmla="*/ 27174 w 176899"/>
                      <a:gd name="connsiteY9" fmla="*/ 99604 h 117933"/>
                      <a:gd name="connsiteX10" fmla="*/ 154935 w 176899"/>
                      <a:gd name="connsiteY10" fmla="*/ 99604 h 117933"/>
                      <a:gd name="connsiteX11" fmla="*/ 154935 w 176899"/>
                      <a:gd name="connsiteY11" fmla="*/ 27174 h 117933"/>
                      <a:gd name="connsiteX12" fmla="*/ 27174 w 176899"/>
                      <a:gd name="connsiteY12" fmla="*/ 27174 h 11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899" h="117933">
                        <a:moveTo>
                          <a:pt x="164762" y="119260"/>
                        </a:moveTo>
                        <a:lnTo>
                          <a:pt x="17346" y="119260"/>
                        </a:lnTo>
                        <a:cubicBezTo>
                          <a:pt x="11918" y="119260"/>
                          <a:pt x="7518" y="114860"/>
                          <a:pt x="7518" y="109432"/>
                        </a:cubicBezTo>
                        <a:lnTo>
                          <a:pt x="7518" y="17346"/>
                        </a:lnTo>
                        <a:cubicBezTo>
                          <a:pt x="7518" y="11918"/>
                          <a:pt x="11918" y="7518"/>
                          <a:pt x="17346" y="7518"/>
                        </a:cubicBezTo>
                        <a:lnTo>
                          <a:pt x="164762" y="7518"/>
                        </a:lnTo>
                        <a:cubicBezTo>
                          <a:pt x="170190" y="7518"/>
                          <a:pt x="174590" y="11918"/>
                          <a:pt x="174590" y="17346"/>
                        </a:cubicBezTo>
                        <a:lnTo>
                          <a:pt x="174590" y="109432"/>
                        </a:lnTo>
                        <a:cubicBezTo>
                          <a:pt x="174590" y="114860"/>
                          <a:pt x="170190" y="119260"/>
                          <a:pt x="164762" y="119260"/>
                        </a:cubicBezTo>
                        <a:close/>
                        <a:moveTo>
                          <a:pt x="27174" y="99604"/>
                        </a:moveTo>
                        <a:lnTo>
                          <a:pt x="154935" y="99604"/>
                        </a:lnTo>
                        <a:lnTo>
                          <a:pt x="154935" y="27174"/>
                        </a:lnTo>
                        <a:lnTo>
                          <a:pt x="27174" y="27174"/>
                        </a:lnTo>
                        <a:close/>
                      </a:path>
                    </a:pathLst>
                  </a:custGeom>
                  <a:grpFill/>
                  <a:ln w="9716" cap="flat">
                    <a:noFill/>
                    <a:prstDash val="solid"/>
                    <a:miter/>
                  </a:ln>
                </p:spPr>
                <p:txBody>
                  <a:bodyPr rtlCol="0" anchor="ctr"/>
                  <a:lstStyle/>
                  <a:p>
                    <a:pPr algn="ctr"/>
                    <a:endParaRPr lang="en-US"/>
                  </a:p>
                </p:txBody>
              </p:sp>
              <p:sp>
                <p:nvSpPr>
                  <p:cNvPr id="78" name="Freeform: Shape 77">
                    <a:extLst>
                      <a:ext uri="{FF2B5EF4-FFF2-40B4-BE49-F238E27FC236}">
                        <a16:creationId xmlns:a16="http://schemas.microsoft.com/office/drawing/2014/main" id="{E5334FC8-6F79-4C98-BE4A-0107E7082E6C}"/>
                      </a:ext>
                    </a:extLst>
                  </p:cNvPr>
                  <p:cNvSpPr/>
                  <p:nvPr/>
                </p:nvSpPr>
                <p:spPr>
                  <a:xfrm>
                    <a:off x="6185746" y="4251697"/>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79" name="Freeform: Shape 78">
                    <a:extLst>
                      <a:ext uri="{FF2B5EF4-FFF2-40B4-BE49-F238E27FC236}">
                        <a16:creationId xmlns:a16="http://schemas.microsoft.com/office/drawing/2014/main" id="{D1619452-2246-4875-B333-A9606863D3B5}"/>
                      </a:ext>
                    </a:extLst>
                  </p:cNvPr>
                  <p:cNvSpPr/>
                  <p:nvPr/>
                </p:nvSpPr>
                <p:spPr>
                  <a:xfrm>
                    <a:off x="6222600" y="4251697"/>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80" name="Freeform: Shape 79">
                    <a:extLst>
                      <a:ext uri="{FF2B5EF4-FFF2-40B4-BE49-F238E27FC236}">
                        <a16:creationId xmlns:a16="http://schemas.microsoft.com/office/drawing/2014/main" id="{565D4796-A7BC-42AD-B0F2-6FA350009A01}"/>
                      </a:ext>
                    </a:extLst>
                  </p:cNvPr>
                  <p:cNvSpPr/>
                  <p:nvPr/>
                </p:nvSpPr>
                <p:spPr>
                  <a:xfrm>
                    <a:off x="6259454" y="4251697"/>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81" name="Freeform: Shape 80">
                    <a:extLst>
                      <a:ext uri="{FF2B5EF4-FFF2-40B4-BE49-F238E27FC236}">
                        <a16:creationId xmlns:a16="http://schemas.microsoft.com/office/drawing/2014/main" id="{3D3BE774-3E33-44F2-9212-5F9BD87719CA}"/>
                      </a:ext>
                    </a:extLst>
                  </p:cNvPr>
                  <p:cNvSpPr/>
                  <p:nvPr/>
                </p:nvSpPr>
                <p:spPr>
                  <a:xfrm>
                    <a:off x="6148793" y="4343194"/>
                    <a:ext cx="176900" cy="117933"/>
                  </a:xfrm>
                  <a:custGeom>
                    <a:avLst/>
                    <a:gdLst>
                      <a:gd name="connsiteX0" fmla="*/ 164762 w 176899"/>
                      <a:gd name="connsiteY0" fmla="*/ 119358 h 117933"/>
                      <a:gd name="connsiteX1" fmla="*/ 17346 w 176899"/>
                      <a:gd name="connsiteY1" fmla="*/ 119358 h 117933"/>
                      <a:gd name="connsiteX2" fmla="*/ 7518 w 176899"/>
                      <a:gd name="connsiteY2" fmla="*/ 109530 h 117933"/>
                      <a:gd name="connsiteX3" fmla="*/ 7518 w 176899"/>
                      <a:gd name="connsiteY3" fmla="*/ 17346 h 117933"/>
                      <a:gd name="connsiteX4" fmla="*/ 17346 w 176899"/>
                      <a:gd name="connsiteY4" fmla="*/ 7518 h 117933"/>
                      <a:gd name="connsiteX5" fmla="*/ 164762 w 176899"/>
                      <a:gd name="connsiteY5" fmla="*/ 7518 h 117933"/>
                      <a:gd name="connsiteX6" fmla="*/ 174590 w 176899"/>
                      <a:gd name="connsiteY6" fmla="*/ 17346 h 117933"/>
                      <a:gd name="connsiteX7" fmla="*/ 174590 w 176899"/>
                      <a:gd name="connsiteY7" fmla="*/ 109530 h 117933"/>
                      <a:gd name="connsiteX8" fmla="*/ 164762 w 176899"/>
                      <a:gd name="connsiteY8" fmla="*/ 119358 h 117933"/>
                      <a:gd name="connsiteX9" fmla="*/ 27174 w 176899"/>
                      <a:gd name="connsiteY9" fmla="*/ 99703 h 117933"/>
                      <a:gd name="connsiteX10" fmla="*/ 154935 w 176899"/>
                      <a:gd name="connsiteY10" fmla="*/ 99703 h 117933"/>
                      <a:gd name="connsiteX11" fmla="*/ 154935 w 176899"/>
                      <a:gd name="connsiteY11" fmla="*/ 27174 h 117933"/>
                      <a:gd name="connsiteX12" fmla="*/ 27174 w 176899"/>
                      <a:gd name="connsiteY12" fmla="*/ 27174 h 11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899" h="117933">
                        <a:moveTo>
                          <a:pt x="164762" y="119358"/>
                        </a:moveTo>
                        <a:lnTo>
                          <a:pt x="17346" y="119358"/>
                        </a:lnTo>
                        <a:cubicBezTo>
                          <a:pt x="11918" y="119358"/>
                          <a:pt x="7518" y="114958"/>
                          <a:pt x="7518" y="109530"/>
                        </a:cubicBezTo>
                        <a:lnTo>
                          <a:pt x="7518" y="17346"/>
                        </a:lnTo>
                        <a:cubicBezTo>
                          <a:pt x="7518" y="11918"/>
                          <a:pt x="11918" y="7518"/>
                          <a:pt x="17346" y="7518"/>
                        </a:cubicBezTo>
                        <a:lnTo>
                          <a:pt x="164762" y="7518"/>
                        </a:lnTo>
                        <a:cubicBezTo>
                          <a:pt x="170190" y="7518"/>
                          <a:pt x="174590" y="11918"/>
                          <a:pt x="174590" y="17346"/>
                        </a:cubicBezTo>
                        <a:lnTo>
                          <a:pt x="174590" y="109530"/>
                        </a:lnTo>
                        <a:cubicBezTo>
                          <a:pt x="174590" y="114958"/>
                          <a:pt x="170190" y="119358"/>
                          <a:pt x="164762" y="119358"/>
                        </a:cubicBezTo>
                        <a:close/>
                        <a:moveTo>
                          <a:pt x="27174" y="99703"/>
                        </a:moveTo>
                        <a:lnTo>
                          <a:pt x="154935" y="99703"/>
                        </a:lnTo>
                        <a:lnTo>
                          <a:pt x="154935" y="27174"/>
                        </a:lnTo>
                        <a:lnTo>
                          <a:pt x="27174" y="27174"/>
                        </a:lnTo>
                        <a:close/>
                      </a:path>
                    </a:pathLst>
                  </a:custGeom>
                  <a:grpFill/>
                  <a:ln w="9716" cap="flat">
                    <a:noFill/>
                    <a:prstDash val="solid"/>
                    <a:miter/>
                  </a:ln>
                </p:spPr>
                <p:txBody>
                  <a:bodyPr rtlCol="0" anchor="ctr"/>
                  <a:lstStyle/>
                  <a:p>
                    <a:pPr algn="ctr"/>
                    <a:endParaRPr lang="en-US"/>
                  </a:p>
                </p:txBody>
              </p:sp>
              <p:sp>
                <p:nvSpPr>
                  <p:cNvPr id="82" name="Freeform: Shape 81">
                    <a:extLst>
                      <a:ext uri="{FF2B5EF4-FFF2-40B4-BE49-F238E27FC236}">
                        <a16:creationId xmlns:a16="http://schemas.microsoft.com/office/drawing/2014/main" id="{BB4E23B7-A2AA-49FB-8507-FA5362EA8844}"/>
                      </a:ext>
                    </a:extLst>
                  </p:cNvPr>
                  <p:cNvSpPr/>
                  <p:nvPr/>
                </p:nvSpPr>
                <p:spPr>
                  <a:xfrm>
                    <a:off x="6185746" y="438073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83" name="Freeform: Shape 82">
                    <a:extLst>
                      <a:ext uri="{FF2B5EF4-FFF2-40B4-BE49-F238E27FC236}">
                        <a16:creationId xmlns:a16="http://schemas.microsoft.com/office/drawing/2014/main" id="{8B2AFEB0-A59B-4CF7-A9A3-6AFFE438D5A4}"/>
                      </a:ext>
                    </a:extLst>
                  </p:cNvPr>
                  <p:cNvSpPr/>
                  <p:nvPr/>
                </p:nvSpPr>
                <p:spPr>
                  <a:xfrm>
                    <a:off x="6222600" y="438073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84" name="Freeform: Shape 83">
                    <a:extLst>
                      <a:ext uri="{FF2B5EF4-FFF2-40B4-BE49-F238E27FC236}">
                        <a16:creationId xmlns:a16="http://schemas.microsoft.com/office/drawing/2014/main" id="{3B55DD80-3046-4135-81C2-3F2D27A09655}"/>
                      </a:ext>
                    </a:extLst>
                  </p:cNvPr>
                  <p:cNvSpPr/>
                  <p:nvPr/>
                </p:nvSpPr>
                <p:spPr>
                  <a:xfrm>
                    <a:off x="6259454" y="438073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85" name="Freeform: Shape 84">
                    <a:extLst>
                      <a:ext uri="{FF2B5EF4-FFF2-40B4-BE49-F238E27FC236}">
                        <a16:creationId xmlns:a16="http://schemas.microsoft.com/office/drawing/2014/main" id="{67887CCC-D87E-4047-AD95-12C3ED25A0D5}"/>
                      </a:ext>
                    </a:extLst>
                  </p:cNvPr>
                  <p:cNvSpPr/>
                  <p:nvPr/>
                </p:nvSpPr>
                <p:spPr>
                  <a:xfrm>
                    <a:off x="6148793" y="4472232"/>
                    <a:ext cx="176900" cy="117933"/>
                  </a:xfrm>
                  <a:custGeom>
                    <a:avLst/>
                    <a:gdLst>
                      <a:gd name="connsiteX0" fmla="*/ 164762 w 176899"/>
                      <a:gd name="connsiteY0" fmla="*/ 119260 h 117933"/>
                      <a:gd name="connsiteX1" fmla="*/ 17346 w 176899"/>
                      <a:gd name="connsiteY1" fmla="*/ 119260 h 117933"/>
                      <a:gd name="connsiteX2" fmla="*/ 7518 w 176899"/>
                      <a:gd name="connsiteY2" fmla="*/ 109432 h 117933"/>
                      <a:gd name="connsiteX3" fmla="*/ 7518 w 176899"/>
                      <a:gd name="connsiteY3" fmla="*/ 17346 h 117933"/>
                      <a:gd name="connsiteX4" fmla="*/ 17346 w 176899"/>
                      <a:gd name="connsiteY4" fmla="*/ 7518 h 117933"/>
                      <a:gd name="connsiteX5" fmla="*/ 164762 w 176899"/>
                      <a:gd name="connsiteY5" fmla="*/ 7518 h 117933"/>
                      <a:gd name="connsiteX6" fmla="*/ 174590 w 176899"/>
                      <a:gd name="connsiteY6" fmla="*/ 17346 h 117933"/>
                      <a:gd name="connsiteX7" fmla="*/ 174590 w 176899"/>
                      <a:gd name="connsiteY7" fmla="*/ 109432 h 117933"/>
                      <a:gd name="connsiteX8" fmla="*/ 164762 w 176899"/>
                      <a:gd name="connsiteY8" fmla="*/ 119260 h 117933"/>
                      <a:gd name="connsiteX9" fmla="*/ 27174 w 176899"/>
                      <a:gd name="connsiteY9" fmla="*/ 99604 h 117933"/>
                      <a:gd name="connsiteX10" fmla="*/ 154935 w 176899"/>
                      <a:gd name="connsiteY10" fmla="*/ 99604 h 117933"/>
                      <a:gd name="connsiteX11" fmla="*/ 154935 w 176899"/>
                      <a:gd name="connsiteY11" fmla="*/ 27174 h 117933"/>
                      <a:gd name="connsiteX12" fmla="*/ 27174 w 176899"/>
                      <a:gd name="connsiteY12" fmla="*/ 27174 h 11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899" h="117933">
                        <a:moveTo>
                          <a:pt x="164762" y="119260"/>
                        </a:moveTo>
                        <a:lnTo>
                          <a:pt x="17346" y="119260"/>
                        </a:lnTo>
                        <a:cubicBezTo>
                          <a:pt x="11918" y="119260"/>
                          <a:pt x="7518" y="114860"/>
                          <a:pt x="7518" y="109432"/>
                        </a:cubicBezTo>
                        <a:lnTo>
                          <a:pt x="7518" y="17346"/>
                        </a:lnTo>
                        <a:cubicBezTo>
                          <a:pt x="7518" y="11918"/>
                          <a:pt x="11918" y="7518"/>
                          <a:pt x="17346" y="7518"/>
                        </a:cubicBezTo>
                        <a:lnTo>
                          <a:pt x="164762" y="7518"/>
                        </a:lnTo>
                        <a:cubicBezTo>
                          <a:pt x="170190" y="7518"/>
                          <a:pt x="174590" y="11918"/>
                          <a:pt x="174590" y="17346"/>
                        </a:cubicBezTo>
                        <a:lnTo>
                          <a:pt x="174590" y="109432"/>
                        </a:lnTo>
                        <a:cubicBezTo>
                          <a:pt x="174590" y="114860"/>
                          <a:pt x="170190" y="119260"/>
                          <a:pt x="164762" y="119260"/>
                        </a:cubicBezTo>
                        <a:close/>
                        <a:moveTo>
                          <a:pt x="27174" y="99604"/>
                        </a:moveTo>
                        <a:lnTo>
                          <a:pt x="154935" y="99604"/>
                        </a:lnTo>
                        <a:lnTo>
                          <a:pt x="154935" y="27174"/>
                        </a:lnTo>
                        <a:lnTo>
                          <a:pt x="27174" y="27174"/>
                        </a:lnTo>
                        <a:close/>
                      </a:path>
                    </a:pathLst>
                  </a:custGeom>
                  <a:grpFill/>
                  <a:ln w="9716" cap="flat">
                    <a:noFill/>
                    <a:prstDash val="solid"/>
                    <a:miter/>
                  </a:ln>
                </p:spPr>
                <p:txBody>
                  <a:bodyPr rtlCol="0" anchor="ctr"/>
                  <a:lstStyle/>
                  <a:p>
                    <a:pPr algn="ctr"/>
                    <a:endParaRPr lang="en-US"/>
                  </a:p>
                </p:txBody>
              </p:sp>
              <p:sp>
                <p:nvSpPr>
                  <p:cNvPr id="86" name="Freeform: Shape 85">
                    <a:extLst>
                      <a:ext uri="{FF2B5EF4-FFF2-40B4-BE49-F238E27FC236}">
                        <a16:creationId xmlns:a16="http://schemas.microsoft.com/office/drawing/2014/main" id="{3FFECF58-F3E3-4A1C-9EF5-2B847329DDB1}"/>
                      </a:ext>
                    </a:extLst>
                  </p:cNvPr>
                  <p:cNvSpPr/>
                  <p:nvPr/>
                </p:nvSpPr>
                <p:spPr>
                  <a:xfrm>
                    <a:off x="6185746" y="450967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87" name="Freeform: Shape 86">
                    <a:extLst>
                      <a:ext uri="{FF2B5EF4-FFF2-40B4-BE49-F238E27FC236}">
                        <a16:creationId xmlns:a16="http://schemas.microsoft.com/office/drawing/2014/main" id="{066DC463-B4AC-4BC6-A608-2B56DC473DCC}"/>
                      </a:ext>
                    </a:extLst>
                  </p:cNvPr>
                  <p:cNvSpPr/>
                  <p:nvPr/>
                </p:nvSpPr>
                <p:spPr>
                  <a:xfrm>
                    <a:off x="6222600" y="450967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88" name="Freeform: Shape 87">
                    <a:extLst>
                      <a:ext uri="{FF2B5EF4-FFF2-40B4-BE49-F238E27FC236}">
                        <a16:creationId xmlns:a16="http://schemas.microsoft.com/office/drawing/2014/main" id="{0BD9F77B-20A9-47E9-919A-48C92F77EA61}"/>
                      </a:ext>
                    </a:extLst>
                  </p:cNvPr>
                  <p:cNvSpPr/>
                  <p:nvPr/>
                </p:nvSpPr>
                <p:spPr>
                  <a:xfrm>
                    <a:off x="6259454" y="450967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89" name="Freeform: Shape 88">
                    <a:extLst>
                      <a:ext uri="{FF2B5EF4-FFF2-40B4-BE49-F238E27FC236}">
                        <a16:creationId xmlns:a16="http://schemas.microsoft.com/office/drawing/2014/main" id="{928C2EFA-951D-48F5-9EE1-678E766C0C20}"/>
                      </a:ext>
                    </a:extLst>
                  </p:cNvPr>
                  <p:cNvSpPr/>
                  <p:nvPr/>
                </p:nvSpPr>
                <p:spPr>
                  <a:xfrm>
                    <a:off x="6333162" y="4214254"/>
                    <a:ext cx="176900" cy="117933"/>
                  </a:xfrm>
                  <a:custGeom>
                    <a:avLst/>
                    <a:gdLst>
                      <a:gd name="connsiteX0" fmla="*/ 164762 w 176899"/>
                      <a:gd name="connsiteY0" fmla="*/ 119260 h 117933"/>
                      <a:gd name="connsiteX1" fmla="*/ 17346 w 176899"/>
                      <a:gd name="connsiteY1" fmla="*/ 119260 h 117933"/>
                      <a:gd name="connsiteX2" fmla="*/ 7518 w 176899"/>
                      <a:gd name="connsiteY2" fmla="*/ 109432 h 117933"/>
                      <a:gd name="connsiteX3" fmla="*/ 7518 w 176899"/>
                      <a:gd name="connsiteY3" fmla="*/ 17346 h 117933"/>
                      <a:gd name="connsiteX4" fmla="*/ 17346 w 176899"/>
                      <a:gd name="connsiteY4" fmla="*/ 7518 h 117933"/>
                      <a:gd name="connsiteX5" fmla="*/ 164762 w 176899"/>
                      <a:gd name="connsiteY5" fmla="*/ 7518 h 117933"/>
                      <a:gd name="connsiteX6" fmla="*/ 174590 w 176899"/>
                      <a:gd name="connsiteY6" fmla="*/ 17346 h 117933"/>
                      <a:gd name="connsiteX7" fmla="*/ 174590 w 176899"/>
                      <a:gd name="connsiteY7" fmla="*/ 109432 h 117933"/>
                      <a:gd name="connsiteX8" fmla="*/ 164762 w 176899"/>
                      <a:gd name="connsiteY8" fmla="*/ 119260 h 117933"/>
                      <a:gd name="connsiteX9" fmla="*/ 27174 w 176899"/>
                      <a:gd name="connsiteY9" fmla="*/ 99604 h 117933"/>
                      <a:gd name="connsiteX10" fmla="*/ 154935 w 176899"/>
                      <a:gd name="connsiteY10" fmla="*/ 99604 h 117933"/>
                      <a:gd name="connsiteX11" fmla="*/ 154935 w 176899"/>
                      <a:gd name="connsiteY11" fmla="*/ 27174 h 117933"/>
                      <a:gd name="connsiteX12" fmla="*/ 27174 w 176899"/>
                      <a:gd name="connsiteY12" fmla="*/ 27174 h 11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899" h="117933">
                        <a:moveTo>
                          <a:pt x="164762" y="119260"/>
                        </a:moveTo>
                        <a:lnTo>
                          <a:pt x="17346" y="119260"/>
                        </a:lnTo>
                        <a:cubicBezTo>
                          <a:pt x="11918" y="119260"/>
                          <a:pt x="7518" y="114860"/>
                          <a:pt x="7518" y="109432"/>
                        </a:cubicBezTo>
                        <a:lnTo>
                          <a:pt x="7518" y="17346"/>
                        </a:lnTo>
                        <a:cubicBezTo>
                          <a:pt x="7518" y="11918"/>
                          <a:pt x="11918" y="7518"/>
                          <a:pt x="17346" y="7518"/>
                        </a:cubicBezTo>
                        <a:lnTo>
                          <a:pt x="164762" y="7518"/>
                        </a:lnTo>
                        <a:cubicBezTo>
                          <a:pt x="170190" y="7518"/>
                          <a:pt x="174590" y="11918"/>
                          <a:pt x="174590" y="17346"/>
                        </a:cubicBezTo>
                        <a:lnTo>
                          <a:pt x="174590" y="109432"/>
                        </a:lnTo>
                        <a:cubicBezTo>
                          <a:pt x="174590" y="114860"/>
                          <a:pt x="170190" y="119260"/>
                          <a:pt x="164762" y="119260"/>
                        </a:cubicBezTo>
                        <a:close/>
                        <a:moveTo>
                          <a:pt x="27174" y="99604"/>
                        </a:moveTo>
                        <a:lnTo>
                          <a:pt x="154935" y="99604"/>
                        </a:lnTo>
                        <a:lnTo>
                          <a:pt x="154935" y="27174"/>
                        </a:lnTo>
                        <a:lnTo>
                          <a:pt x="27174" y="27174"/>
                        </a:lnTo>
                        <a:close/>
                      </a:path>
                    </a:pathLst>
                  </a:custGeom>
                  <a:grpFill/>
                  <a:ln w="9716" cap="flat">
                    <a:noFill/>
                    <a:prstDash val="solid"/>
                    <a:miter/>
                  </a:ln>
                </p:spPr>
                <p:txBody>
                  <a:bodyPr rtlCol="0" anchor="ctr"/>
                  <a:lstStyle/>
                  <a:p>
                    <a:pPr algn="ctr"/>
                    <a:endParaRPr lang="en-US"/>
                  </a:p>
                </p:txBody>
              </p:sp>
              <p:sp>
                <p:nvSpPr>
                  <p:cNvPr id="90" name="Freeform: Shape 89">
                    <a:extLst>
                      <a:ext uri="{FF2B5EF4-FFF2-40B4-BE49-F238E27FC236}">
                        <a16:creationId xmlns:a16="http://schemas.microsoft.com/office/drawing/2014/main" id="{E3D8ECAC-444E-405C-820D-D5767A5AEC67}"/>
                      </a:ext>
                    </a:extLst>
                  </p:cNvPr>
                  <p:cNvSpPr/>
                  <p:nvPr/>
                </p:nvSpPr>
                <p:spPr>
                  <a:xfrm>
                    <a:off x="6370016" y="4251697"/>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91" name="Freeform: Shape 90">
                    <a:extLst>
                      <a:ext uri="{FF2B5EF4-FFF2-40B4-BE49-F238E27FC236}">
                        <a16:creationId xmlns:a16="http://schemas.microsoft.com/office/drawing/2014/main" id="{42678942-D0C8-4BB8-A764-15D699E42AD0}"/>
                      </a:ext>
                    </a:extLst>
                  </p:cNvPr>
                  <p:cNvSpPr/>
                  <p:nvPr/>
                </p:nvSpPr>
                <p:spPr>
                  <a:xfrm>
                    <a:off x="6406870" y="4251697"/>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92" name="Freeform: Shape 91">
                    <a:extLst>
                      <a:ext uri="{FF2B5EF4-FFF2-40B4-BE49-F238E27FC236}">
                        <a16:creationId xmlns:a16="http://schemas.microsoft.com/office/drawing/2014/main" id="{67FDF4D9-D7E0-44DC-B7D9-547F13A32ACA}"/>
                      </a:ext>
                    </a:extLst>
                  </p:cNvPr>
                  <p:cNvSpPr/>
                  <p:nvPr/>
                </p:nvSpPr>
                <p:spPr>
                  <a:xfrm>
                    <a:off x="6443724" y="4251697"/>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93" name="Freeform: Shape 92">
                    <a:extLst>
                      <a:ext uri="{FF2B5EF4-FFF2-40B4-BE49-F238E27FC236}">
                        <a16:creationId xmlns:a16="http://schemas.microsoft.com/office/drawing/2014/main" id="{33C8025D-D73F-4C91-811D-BB2C0CF21CDF}"/>
                      </a:ext>
                    </a:extLst>
                  </p:cNvPr>
                  <p:cNvSpPr/>
                  <p:nvPr/>
                </p:nvSpPr>
                <p:spPr>
                  <a:xfrm>
                    <a:off x="6333162" y="4343194"/>
                    <a:ext cx="176900" cy="117933"/>
                  </a:xfrm>
                  <a:custGeom>
                    <a:avLst/>
                    <a:gdLst>
                      <a:gd name="connsiteX0" fmla="*/ 164762 w 176899"/>
                      <a:gd name="connsiteY0" fmla="*/ 119358 h 117933"/>
                      <a:gd name="connsiteX1" fmla="*/ 17346 w 176899"/>
                      <a:gd name="connsiteY1" fmla="*/ 119358 h 117933"/>
                      <a:gd name="connsiteX2" fmla="*/ 7518 w 176899"/>
                      <a:gd name="connsiteY2" fmla="*/ 109530 h 117933"/>
                      <a:gd name="connsiteX3" fmla="*/ 7518 w 176899"/>
                      <a:gd name="connsiteY3" fmla="*/ 17346 h 117933"/>
                      <a:gd name="connsiteX4" fmla="*/ 17346 w 176899"/>
                      <a:gd name="connsiteY4" fmla="*/ 7518 h 117933"/>
                      <a:gd name="connsiteX5" fmla="*/ 164762 w 176899"/>
                      <a:gd name="connsiteY5" fmla="*/ 7518 h 117933"/>
                      <a:gd name="connsiteX6" fmla="*/ 174590 w 176899"/>
                      <a:gd name="connsiteY6" fmla="*/ 17346 h 117933"/>
                      <a:gd name="connsiteX7" fmla="*/ 174590 w 176899"/>
                      <a:gd name="connsiteY7" fmla="*/ 109530 h 117933"/>
                      <a:gd name="connsiteX8" fmla="*/ 164762 w 176899"/>
                      <a:gd name="connsiteY8" fmla="*/ 119358 h 117933"/>
                      <a:gd name="connsiteX9" fmla="*/ 27174 w 176899"/>
                      <a:gd name="connsiteY9" fmla="*/ 99703 h 117933"/>
                      <a:gd name="connsiteX10" fmla="*/ 154935 w 176899"/>
                      <a:gd name="connsiteY10" fmla="*/ 99703 h 117933"/>
                      <a:gd name="connsiteX11" fmla="*/ 154935 w 176899"/>
                      <a:gd name="connsiteY11" fmla="*/ 27174 h 117933"/>
                      <a:gd name="connsiteX12" fmla="*/ 27174 w 176899"/>
                      <a:gd name="connsiteY12" fmla="*/ 27174 h 11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899" h="117933">
                        <a:moveTo>
                          <a:pt x="164762" y="119358"/>
                        </a:moveTo>
                        <a:lnTo>
                          <a:pt x="17346" y="119358"/>
                        </a:lnTo>
                        <a:cubicBezTo>
                          <a:pt x="11918" y="119358"/>
                          <a:pt x="7518" y="114958"/>
                          <a:pt x="7518" y="109530"/>
                        </a:cubicBezTo>
                        <a:lnTo>
                          <a:pt x="7518" y="17346"/>
                        </a:lnTo>
                        <a:cubicBezTo>
                          <a:pt x="7518" y="11918"/>
                          <a:pt x="11918" y="7518"/>
                          <a:pt x="17346" y="7518"/>
                        </a:cubicBezTo>
                        <a:lnTo>
                          <a:pt x="164762" y="7518"/>
                        </a:lnTo>
                        <a:cubicBezTo>
                          <a:pt x="170190" y="7518"/>
                          <a:pt x="174590" y="11918"/>
                          <a:pt x="174590" y="17346"/>
                        </a:cubicBezTo>
                        <a:lnTo>
                          <a:pt x="174590" y="109530"/>
                        </a:lnTo>
                        <a:cubicBezTo>
                          <a:pt x="174590" y="114958"/>
                          <a:pt x="170190" y="119358"/>
                          <a:pt x="164762" y="119358"/>
                        </a:cubicBezTo>
                        <a:close/>
                        <a:moveTo>
                          <a:pt x="27174" y="99703"/>
                        </a:moveTo>
                        <a:lnTo>
                          <a:pt x="154935" y="99703"/>
                        </a:lnTo>
                        <a:lnTo>
                          <a:pt x="154935" y="27174"/>
                        </a:lnTo>
                        <a:lnTo>
                          <a:pt x="27174" y="27174"/>
                        </a:lnTo>
                        <a:close/>
                      </a:path>
                    </a:pathLst>
                  </a:custGeom>
                  <a:grpFill/>
                  <a:ln w="9716" cap="flat">
                    <a:noFill/>
                    <a:prstDash val="solid"/>
                    <a:miter/>
                  </a:ln>
                </p:spPr>
                <p:txBody>
                  <a:bodyPr rtlCol="0" anchor="ctr"/>
                  <a:lstStyle/>
                  <a:p>
                    <a:pPr algn="ctr"/>
                    <a:endParaRPr lang="en-US"/>
                  </a:p>
                </p:txBody>
              </p:sp>
              <p:sp>
                <p:nvSpPr>
                  <p:cNvPr id="94" name="Freeform: Shape 93">
                    <a:extLst>
                      <a:ext uri="{FF2B5EF4-FFF2-40B4-BE49-F238E27FC236}">
                        <a16:creationId xmlns:a16="http://schemas.microsoft.com/office/drawing/2014/main" id="{9F9B4602-8F4B-4B5F-B47B-F5B101E9D786}"/>
                      </a:ext>
                    </a:extLst>
                  </p:cNvPr>
                  <p:cNvSpPr/>
                  <p:nvPr/>
                </p:nvSpPr>
                <p:spPr>
                  <a:xfrm>
                    <a:off x="6370016" y="438073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95" name="Freeform: Shape 94">
                    <a:extLst>
                      <a:ext uri="{FF2B5EF4-FFF2-40B4-BE49-F238E27FC236}">
                        <a16:creationId xmlns:a16="http://schemas.microsoft.com/office/drawing/2014/main" id="{FDA2B8BF-0F88-4F74-8F28-854648D0BE4C}"/>
                      </a:ext>
                    </a:extLst>
                  </p:cNvPr>
                  <p:cNvSpPr/>
                  <p:nvPr/>
                </p:nvSpPr>
                <p:spPr>
                  <a:xfrm>
                    <a:off x="6406870" y="438073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96" name="Freeform: Shape 95">
                    <a:extLst>
                      <a:ext uri="{FF2B5EF4-FFF2-40B4-BE49-F238E27FC236}">
                        <a16:creationId xmlns:a16="http://schemas.microsoft.com/office/drawing/2014/main" id="{786489E8-9462-4100-BD54-F900B51DB2B9}"/>
                      </a:ext>
                    </a:extLst>
                  </p:cNvPr>
                  <p:cNvSpPr/>
                  <p:nvPr/>
                </p:nvSpPr>
                <p:spPr>
                  <a:xfrm>
                    <a:off x="6443724" y="438073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97" name="Freeform: Shape 96">
                    <a:extLst>
                      <a:ext uri="{FF2B5EF4-FFF2-40B4-BE49-F238E27FC236}">
                        <a16:creationId xmlns:a16="http://schemas.microsoft.com/office/drawing/2014/main" id="{CEFE566B-3D51-48DB-AE17-217A797EE709}"/>
                      </a:ext>
                    </a:extLst>
                  </p:cNvPr>
                  <p:cNvSpPr/>
                  <p:nvPr/>
                </p:nvSpPr>
                <p:spPr>
                  <a:xfrm>
                    <a:off x="6333162" y="4472232"/>
                    <a:ext cx="176900" cy="117933"/>
                  </a:xfrm>
                  <a:custGeom>
                    <a:avLst/>
                    <a:gdLst>
                      <a:gd name="connsiteX0" fmla="*/ 164762 w 176899"/>
                      <a:gd name="connsiteY0" fmla="*/ 119260 h 117933"/>
                      <a:gd name="connsiteX1" fmla="*/ 17346 w 176899"/>
                      <a:gd name="connsiteY1" fmla="*/ 119260 h 117933"/>
                      <a:gd name="connsiteX2" fmla="*/ 7518 w 176899"/>
                      <a:gd name="connsiteY2" fmla="*/ 109432 h 117933"/>
                      <a:gd name="connsiteX3" fmla="*/ 7518 w 176899"/>
                      <a:gd name="connsiteY3" fmla="*/ 17346 h 117933"/>
                      <a:gd name="connsiteX4" fmla="*/ 17346 w 176899"/>
                      <a:gd name="connsiteY4" fmla="*/ 7518 h 117933"/>
                      <a:gd name="connsiteX5" fmla="*/ 164762 w 176899"/>
                      <a:gd name="connsiteY5" fmla="*/ 7518 h 117933"/>
                      <a:gd name="connsiteX6" fmla="*/ 174590 w 176899"/>
                      <a:gd name="connsiteY6" fmla="*/ 17346 h 117933"/>
                      <a:gd name="connsiteX7" fmla="*/ 174590 w 176899"/>
                      <a:gd name="connsiteY7" fmla="*/ 109432 h 117933"/>
                      <a:gd name="connsiteX8" fmla="*/ 164762 w 176899"/>
                      <a:gd name="connsiteY8" fmla="*/ 119260 h 117933"/>
                      <a:gd name="connsiteX9" fmla="*/ 27174 w 176899"/>
                      <a:gd name="connsiteY9" fmla="*/ 99604 h 117933"/>
                      <a:gd name="connsiteX10" fmla="*/ 154935 w 176899"/>
                      <a:gd name="connsiteY10" fmla="*/ 99604 h 117933"/>
                      <a:gd name="connsiteX11" fmla="*/ 154935 w 176899"/>
                      <a:gd name="connsiteY11" fmla="*/ 27174 h 117933"/>
                      <a:gd name="connsiteX12" fmla="*/ 27174 w 176899"/>
                      <a:gd name="connsiteY12" fmla="*/ 27174 h 11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899" h="117933">
                        <a:moveTo>
                          <a:pt x="164762" y="119260"/>
                        </a:moveTo>
                        <a:lnTo>
                          <a:pt x="17346" y="119260"/>
                        </a:lnTo>
                        <a:cubicBezTo>
                          <a:pt x="11918" y="119260"/>
                          <a:pt x="7518" y="114860"/>
                          <a:pt x="7518" y="109432"/>
                        </a:cubicBezTo>
                        <a:lnTo>
                          <a:pt x="7518" y="17346"/>
                        </a:lnTo>
                        <a:cubicBezTo>
                          <a:pt x="7518" y="11918"/>
                          <a:pt x="11918" y="7518"/>
                          <a:pt x="17346" y="7518"/>
                        </a:cubicBezTo>
                        <a:lnTo>
                          <a:pt x="164762" y="7518"/>
                        </a:lnTo>
                        <a:cubicBezTo>
                          <a:pt x="170190" y="7518"/>
                          <a:pt x="174590" y="11918"/>
                          <a:pt x="174590" y="17346"/>
                        </a:cubicBezTo>
                        <a:lnTo>
                          <a:pt x="174590" y="109432"/>
                        </a:lnTo>
                        <a:cubicBezTo>
                          <a:pt x="174590" y="114860"/>
                          <a:pt x="170190" y="119260"/>
                          <a:pt x="164762" y="119260"/>
                        </a:cubicBezTo>
                        <a:close/>
                        <a:moveTo>
                          <a:pt x="27174" y="99604"/>
                        </a:moveTo>
                        <a:lnTo>
                          <a:pt x="154935" y="99604"/>
                        </a:lnTo>
                        <a:lnTo>
                          <a:pt x="154935" y="27174"/>
                        </a:lnTo>
                        <a:lnTo>
                          <a:pt x="27174" y="27174"/>
                        </a:lnTo>
                        <a:close/>
                      </a:path>
                    </a:pathLst>
                  </a:custGeom>
                  <a:grpFill/>
                  <a:ln w="9716" cap="flat">
                    <a:noFill/>
                    <a:prstDash val="solid"/>
                    <a:miter/>
                  </a:ln>
                </p:spPr>
                <p:txBody>
                  <a:bodyPr rtlCol="0" anchor="ctr"/>
                  <a:lstStyle/>
                  <a:p>
                    <a:pPr algn="ctr"/>
                    <a:endParaRPr lang="en-US"/>
                  </a:p>
                </p:txBody>
              </p:sp>
              <p:sp>
                <p:nvSpPr>
                  <p:cNvPr id="98" name="Freeform: Shape 97">
                    <a:extLst>
                      <a:ext uri="{FF2B5EF4-FFF2-40B4-BE49-F238E27FC236}">
                        <a16:creationId xmlns:a16="http://schemas.microsoft.com/office/drawing/2014/main" id="{91AC6F09-A323-4466-B89A-EA30B1A8D0CB}"/>
                      </a:ext>
                    </a:extLst>
                  </p:cNvPr>
                  <p:cNvSpPr/>
                  <p:nvPr/>
                </p:nvSpPr>
                <p:spPr>
                  <a:xfrm>
                    <a:off x="6370016" y="450967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99" name="Freeform: Shape 98">
                    <a:extLst>
                      <a:ext uri="{FF2B5EF4-FFF2-40B4-BE49-F238E27FC236}">
                        <a16:creationId xmlns:a16="http://schemas.microsoft.com/office/drawing/2014/main" id="{069637CC-E77F-4643-BA8F-DC18683A2389}"/>
                      </a:ext>
                    </a:extLst>
                  </p:cNvPr>
                  <p:cNvSpPr/>
                  <p:nvPr/>
                </p:nvSpPr>
                <p:spPr>
                  <a:xfrm>
                    <a:off x="6406870" y="450967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sp>
                <p:nvSpPr>
                  <p:cNvPr id="100" name="Freeform: Shape 99">
                    <a:extLst>
                      <a:ext uri="{FF2B5EF4-FFF2-40B4-BE49-F238E27FC236}">
                        <a16:creationId xmlns:a16="http://schemas.microsoft.com/office/drawing/2014/main" id="{8FD01A23-1ED4-49DE-8BBC-464043927CF0}"/>
                      </a:ext>
                    </a:extLst>
                  </p:cNvPr>
                  <p:cNvSpPr/>
                  <p:nvPr/>
                </p:nvSpPr>
                <p:spPr>
                  <a:xfrm>
                    <a:off x="6443724" y="4509676"/>
                    <a:ext cx="29483" cy="49139"/>
                  </a:xfrm>
                  <a:custGeom>
                    <a:avLst/>
                    <a:gdLst>
                      <a:gd name="connsiteX0" fmla="*/ 7518 w 29483"/>
                      <a:gd name="connsiteY0" fmla="*/ 7518 h 49138"/>
                      <a:gd name="connsiteX1" fmla="*/ 27174 w 29483"/>
                      <a:gd name="connsiteY1" fmla="*/ 7518 h 49138"/>
                      <a:gd name="connsiteX2" fmla="*/ 27174 w 29483"/>
                      <a:gd name="connsiteY2" fmla="*/ 44372 h 49138"/>
                      <a:gd name="connsiteX3" fmla="*/ 7518 w 29483"/>
                      <a:gd name="connsiteY3" fmla="*/ 44372 h 49138"/>
                    </a:gdLst>
                    <a:ahLst/>
                    <a:cxnLst>
                      <a:cxn ang="0">
                        <a:pos x="connsiteX0" y="connsiteY0"/>
                      </a:cxn>
                      <a:cxn ang="0">
                        <a:pos x="connsiteX1" y="connsiteY1"/>
                      </a:cxn>
                      <a:cxn ang="0">
                        <a:pos x="connsiteX2" y="connsiteY2"/>
                      </a:cxn>
                      <a:cxn ang="0">
                        <a:pos x="connsiteX3" y="connsiteY3"/>
                      </a:cxn>
                    </a:cxnLst>
                    <a:rect l="l" t="t" r="r" b="b"/>
                    <a:pathLst>
                      <a:path w="29483" h="49138">
                        <a:moveTo>
                          <a:pt x="7518" y="7518"/>
                        </a:moveTo>
                        <a:lnTo>
                          <a:pt x="27174" y="7518"/>
                        </a:lnTo>
                        <a:lnTo>
                          <a:pt x="27174" y="44372"/>
                        </a:lnTo>
                        <a:lnTo>
                          <a:pt x="7518" y="44372"/>
                        </a:lnTo>
                        <a:close/>
                      </a:path>
                    </a:pathLst>
                  </a:custGeom>
                  <a:grpFill/>
                  <a:ln w="9716" cap="flat">
                    <a:noFill/>
                    <a:prstDash val="solid"/>
                    <a:miter/>
                  </a:ln>
                </p:spPr>
                <p:txBody>
                  <a:bodyPr rtlCol="0" anchor="ctr"/>
                  <a:lstStyle/>
                  <a:p>
                    <a:pPr algn="ctr"/>
                    <a:endParaRPr lang="en-US"/>
                  </a:p>
                </p:txBody>
              </p:sp>
            </p:grpSp>
          </p:grpSp>
          <p:cxnSp>
            <p:nvCxnSpPr>
              <p:cNvPr id="119" name="Straight Arrow Connector 118">
                <a:extLst>
                  <a:ext uri="{FF2B5EF4-FFF2-40B4-BE49-F238E27FC236}">
                    <a16:creationId xmlns:a16="http://schemas.microsoft.com/office/drawing/2014/main" id="{FC94EADC-BB71-4C3C-9716-D6CB126D462F}"/>
                  </a:ext>
                </a:extLst>
              </p:cNvPr>
              <p:cNvCxnSpPr>
                <a:cxnSpLocks/>
                <a:stCxn id="110" idx="3"/>
                <a:endCxn id="52" idx="1"/>
              </p:cNvCxnSpPr>
              <p:nvPr/>
            </p:nvCxnSpPr>
            <p:spPr>
              <a:xfrm flipV="1">
                <a:off x="1268038" y="3036988"/>
                <a:ext cx="2104550" cy="1357"/>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D1424F2-B7A8-43F7-989E-F5ADD99D0550}"/>
                  </a:ext>
                </a:extLst>
              </p:cNvPr>
              <p:cNvCxnSpPr>
                <a:cxnSpLocks/>
                <a:stCxn id="52" idx="3"/>
                <a:endCxn id="112" idx="1"/>
              </p:cNvCxnSpPr>
              <p:nvPr/>
            </p:nvCxnSpPr>
            <p:spPr>
              <a:xfrm>
                <a:off x="4727708" y="3036988"/>
                <a:ext cx="1174845" cy="1"/>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A2DFF04-A8D4-4F82-959E-365400791876}"/>
                  </a:ext>
                </a:extLst>
              </p:cNvPr>
              <p:cNvCxnSpPr>
                <a:cxnSpLocks/>
                <a:stCxn id="113" idx="1"/>
                <a:endCxn id="41" idx="3"/>
              </p:cNvCxnSpPr>
              <p:nvPr/>
            </p:nvCxnSpPr>
            <p:spPr>
              <a:xfrm flipH="1" flipV="1">
                <a:off x="4494965" y="4405738"/>
                <a:ext cx="1401690" cy="4083"/>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E0DAFE57-8069-49A7-A20D-692A11CD12AD}"/>
                  </a:ext>
                </a:extLst>
              </p:cNvPr>
              <p:cNvCxnSpPr>
                <a:cxnSpLocks/>
                <a:stCxn id="111" idx="3"/>
                <a:endCxn id="42" idx="1"/>
              </p:cNvCxnSpPr>
              <p:nvPr/>
            </p:nvCxnSpPr>
            <p:spPr>
              <a:xfrm>
                <a:off x="1256068" y="4405738"/>
                <a:ext cx="947821" cy="1"/>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82960CF-1340-0140-A3C7-736DBA0BF2E4}"/>
                  </a:ext>
                </a:extLst>
              </p:cNvPr>
              <p:cNvSpPr txBox="1"/>
              <p:nvPr/>
            </p:nvSpPr>
            <p:spPr>
              <a:xfrm>
                <a:off x="4609724" y="2798440"/>
                <a:ext cx="1344170" cy="230832"/>
              </a:xfrm>
              <a:prstGeom prst="rect">
                <a:avLst/>
              </a:prstGeom>
              <a:noFill/>
            </p:spPr>
            <p:txBody>
              <a:bodyPr wrap="square" rtlCol="0" anchor="ctr">
                <a:sp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Transformed Data</a:t>
                </a:r>
              </a:p>
            </p:txBody>
          </p:sp>
        </p:grpSp>
      </p:grpSp>
      <p:sp>
        <p:nvSpPr>
          <p:cNvPr id="143" name="Slide Number Placeholder 1">
            <a:extLst>
              <a:ext uri="{FF2B5EF4-FFF2-40B4-BE49-F238E27FC236}">
                <a16:creationId xmlns:a16="http://schemas.microsoft.com/office/drawing/2014/main" id="{AE6C49C3-3BB1-4D33-AAEF-25C1AC0AC3D2}"/>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mtClean="0">
                <a:solidFill>
                  <a:srgbClr val="FFFFFF"/>
                </a:solidFill>
                <a:latin typeface="Amazon Ember"/>
              </a:rPr>
              <a:pPr algn="r" defTabSz="914400">
                <a:defRPr/>
              </a:pPr>
              <a:t>76</a:t>
            </a:fld>
            <a:endParaRPr lang="en-US" dirty="0">
              <a:solidFill>
                <a:srgbClr val="FFFFFF"/>
              </a:solidFill>
              <a:latin typeface="Amazon Ember"/>
            </a:endParaRPr>
          </a:p>
        </p:txBody>
      </p:sp>
    </p:spTree>
    <p:extLst>
      <p:ext uri="{BB962C8B-B14F-4D97-AF65-F5344CB8AC3E}">
        <p14:creationId xmlns:p14="http://schemas.microsoft.com/office/powerpoint/2010/main" val="64478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13AF0-3D2D-472C-93CD-2BD1330B0F8D}"/>
              </a:ext>
            </a:extLst>
          </p:cNvPr>
          <p:cNvSpPr>
            <a:spLocks noGrp="1"/>
          </p:cNvSpPr>
          <p:nvPr>
            <p:ph type="title"/>
          </p:nvPr>
        </p:nvSpPr>
        <p:spPr>
          <a:xfrm>
            <a:off x="609600" y="365533"/>
            <a:ext cx="10972800" cy="535531"/>
          </a:xfrm>
        </p:spPr>
        <p:txBody>
          <a:bodyPr/>
          <a:lstStyle/>
          <a:p>
            <a:r>
              <a:rPr lang="en-US" dirty="0"/>
              <a:t>Batch Inference</a:t>
            </a:r>
          </a:p>
        </p:txBody>
      </p:sp>
      <p:sp>
        <p:nvSpPr>
          <p:cNvPr id="2" name="Slide Number Placeholder 1">
            <a:extLst>
              <a:ext uri="{FF2B5EF4-FFF2-40B4-BE49-F238E27FC236}">
                <a16:creationId xmlns:a16="http://schemas.microsoft.com/office/drawing/2014/main" id="{DF09FBD6-3C82-0447-9198-A36B720739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7" name="Picture 6">
            <a:extLst>
              <a:ext uri="{FF2B5EF4-FFF2-40B4-BE49-F238E27FC236}">
                <a16:creationId xmlns:a16="http://schemas.microsoft.com/office/drawing/2014/main" id="{0466073A-5DC7-7241-89AA-C0A709226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213" y="1221970"/>
            <a:ext cx="7901574" cy="4655128"/>
          </a:xfrm>
          <a:prstGeom prst="rect">
            <a:avLst/>
          </a:prstGeom>
        </p:spPr>
      </p:pic>
    </p:spTree>
    <p:extLst>
      <p:ext uri="{BB962C8B-B14F-4D97-AF65-F5344CB8AC3E}">
        <p14:creationId xmlns:p14="http://schemas.microsoft.com/office/powerpoint/2010/main" val="51570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E750F0-F406-49D9-AEA3-EFECB8D75D3C}"/>
              </a:ext>
            </a:extLst>
          </p:cNvPr>
          <p:cNvSpPr>
            <a:spLocks noGrp="1"/>
          </p:cNvSpPr>
          <p:nvPr>
            <p:ph type="title"/>
          </p:nvPr>
        </p:nvSpPr>
        <p:spPr>
          <a:xfrm>
            <a:off x="609600" y="365533"/>
            <a:ext cx="10972800" cy="535531"/>
          </a:xfrm>
        </p:spPr>
        <p:txBody>
          <a:bodyPr/>
          <a:lstStyle/>
          <a:p>
            <a:r>
              <a:rPr lang="en-US" dirty="0"/>
              <a:t>Async Inference</a:t>
            </a:r>
          </a:p>
        </p:txBody>
      </p:sp>
      <p:sp>
        <p:nvSpPr>
          <p:cNvPr id="2" name="Slide Number Placeholder 1">
            <a:extLst>
              <a:ext uri="{FF2B5EF4-FFF2-40B4-BE49-F238E27FC236}">
                <a16:creationId xmlns:a16="http://schemas.microsoft.com/office/drawing/2014/main" id="{DF09FBD6-3C82-0447-9198-A36B720739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9" name="Picture 8">
            <a:extLst>
              <a:ext uri="{FF2B5EF4-FFF2-40B4-BE49-F238E27FC236}">
                <a16:creationId xmlns:a16="http://schemas.microsoft.com/office/drawing/2014/main" id="{D2EB6E10-ECB2-464D-8571-525401907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228" y="1299411"/>
            <a:ext cx="8587544" cy="4560052"/>
          </a:xfrm>
          <a:prstGeom prst="rect">
            <a:avLst/>
          </a:prstGeom>
        </p:spPr>
      </p:pic>
    </p:spTree>
    <p:extLst>
      <p:ext uri="{BB962C8B-B14F-4D97-AF65-F5344CB8AC3E}">
        <p14:creationId xmlns:p14="http://schemas.microsoft.com/office/powerpoint/2010/main" val="42665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697027-F24A-46DD-BC34-BDA484C9029C}"/>
              </a:ext>
            </a:extLst>
          </p:cNvPr>
          <p:cNvSpPr>
            <a:spLocks noGrp="1"/>
          </p:cNvSpPr>
          <p:nvPr>
            <p:ph type="title"/>
          </p:nvPr>
        </p:nvSpPr>
        <p:spPr/>
        <p:txBody>
          <a:bodyPr/>
          <a:lstStyle/>
          <a:p>
            <a:r>
              <a:rPr lang="en-US" dirty="0">
                <a:solidFill>
                  <a:schemeClr val="accent1"/>
                </a:solidFill>
              </a:rPr>
              <a:t>Inference Pipelines</a:t>
            </a:r>
            <a:r>
              <a:rPr lang="en-US" dirty="0"/>
              <a:t> for sequential execution of models</a:t>
            </a:r>
          </a:p>
        </p:txBody>
      </p:sp>
      <p:sp>
        <p:nvSpPr>
          <p:cNvPr id="4" name="Text Placeholder 3">
            <a:extLst>
              <a:ext uri="{FF2B5EF4-FFF2-40B4-BE49-F238E27FC236}">
                <a16:creationId xmlns:a16="http://schemas.microsoft.com/office/drawing/2014/main" id="{B1D9AA66-7270-44C4-96F8-FC3D2B0712C0}"/>
              </a:ext>
            </a:extLst>
          </p:cNvPr>
          <p:cNvSpPr>
            <a:spLocks noGrp="1"/>
          </p:cNvSpPr>
          <p:nvPr>
            <p:ph type="body" sz="quarter" idx="10"/>
          </p:nvPr>
        </p:nvSpPr>
        <p:spPr>
          <a:xfrm>
            <a:off x="609600" y="914400"/>
            <a:ext cx="10972800" cy="424732"/>
          </a:xfrm>
        </p:spPr>
        <p:txBody>
          <a:bodyPr/>
          <a:lstStyle/>
          <a:p>
            <a:r>
              <a:rPr lang="en-US" dirty="0">
                <a:solidFill>
                  <a:schemeClr val="accent1"/>
                </a:solidFill>
              </a:rPr>
              <a:t>Execute data processing on inference requests, </a:t>
            </a:r>
            <a:br>
              <a:rPr lang="en-US" dirty="0">
                <a:solidFill>
                  <a:schemeClr val="accent1"/>
                </a:solidFill>
              </a:rPr>
            </a:br>
            <a:r>
              <a:rPr lang="en-US" dirty="0">
                <a:solidFill>
                  <a:schemeClr val="accent1"/>
                </a:solidFill>
              </a:rPr>
              <a:t>maintain single copy of data processing code for training and inference</a:t>
            </a:r>
          </a:p>
        </p:txBody>
      </p:sp>
      <p:grpSp>
        <p:nvGrpSpPr>
          <p:cNvPr id="105" name="Group 104">
            <a:extLst>
              <a:ext uri="{FF2B5EF4-FFF2-40B4-BE49-F238E27FC236}">
                <a16:creationId xmlns:a16="http://schemas.microsoft.com/office/drawing/2014/main" id="{ED3AF39C-7E36-4F10-86B8-4FC63E4120FA}"/>
              </a:ext>
            </a:extLst>
          </p:cNvPr>
          <p:cNvGrpSpPr/>
          <p:nvPr/>
        </p:nvGrpSpPr>
        <p:grpSpPr>
          <a:xfrm>
            <a:off x="1092910" y="1795695"/>
            <a:ext cx="10006180" cy="3826084"/>
            <a:chOff x="636359" y="1795695"/>
            <a:chExt cx="10006180" cy="3826084"/>
          </a:xfrm>
        </p:grpSpPr>
        <p:sp>
          <p:nvSpPr>
            <p:cNvPr id="5" name="TextBox 4">
              <a:extLst>
                <a:ext uri="{FF2B5EF4-FFF2-40B4-BE49-F238E27FC236}">
                  <a16:creationId xmlns:a16="http://schemas.microsoft.com/office/drawing/2014/main" id="{7069E5A4-5EE6-4D97-BA23-9C69DB0E8689}"/>
                </a:ext>
              </a:extLst>
            </p:cNvPr>
            <p:cNvSpPr txBox="1"/>
            <p:nvPr/>
          </p:nvSpPr>
          <p:spPr>
            <a:xfrm>
              <a:off x="7269683" y="2520944"/>
              <a:ext cx="3372856" cy="2052870"/>
            </a:xfrm>
            <a:prstGeom prst="rect">
              <a:avLst/>
            </a:prstGeom>
            <a:noFill/>
          </p:spPr>
          <p:txBody>
            <a:bodyPr wrap="square" lIns="0" tIns="0" rIns="0" bIns="0" rtlCol="0">
              <a:spAutoFit/>
            </a:bodyPr>
            <a:lstStyle/>
            <a:p>
              <a:pPr marL="342900" indent="-342900" defTabSz="914270">
                <a:lnSpc>
                  <a:spcPct val="90000"/>
                </a:lnSpc>
                <a:spcAft>
                  <a:spcPts val="1200"/>
                </a:spcAft>
                <a:buClr>
                  <a:schemeClr val="accent1"/>
                </a:buClr>
                <a:buFont typeface="Arial" panose="020B0604020202020204" pitchFamily="34" charset="0"/>
                <a:buChar char="•"/>
                <a:defRPr/>
              </a:pPr>
              <a:r>
                <a:rPr lang="en-US" dirty="0">
                  <a:latin typeface="Amazon Ember"/>
                </a:rPr>
                <a:t>Built-in containers — </a:t>
              </a:r>
              <a:br>
                <a:rPr lang="en-US" dirty="0">
                  <a:latin typeface="Amazon Ember"/>
                </a:rPr>
              </a:br>
              <a:r>
                <a:rPr lang="en-US" dirty="0" err="1">
                  <a:latin typeface="Amazon Ember"/>
                </a:rPr>
                <a:t>Scikit</a:t>
              </a:r>
              <a:r>
                <a:rPr lang="en-US" dirty="0">
                  <a:latin typeface="Amazon Ember"/>
                </a:rPr>
                <a:t>-Learn and Apache Spark MLLib</a:t>
              </a:r>
            </a:p>
            <a:p>
              <a:pPr marL="342900" indent="-342900" defTabSz="914270">
                <a:lnSpc>
                  <a:spcPct val="90000"/>
                </a:lnSpc>
                <a:spcAft>
                  <a:spcPts val="1200"/>
                </a:spcAft>
                <a:buClr>
                  <a:schemeClr val="accent1"/>
                </a:buClr>
                <a:buFont typeface="Arial" panose="020B0604020202020204" pitchFamily="34" charset="0"/>
                <a:buChar char="•"/>
                <a:defRPr/>
              </a:pPr>
              <a:r>
                <a:rPr lang="en-US" dirty="0">
                  <a:latin typeface="Amazon Ember"/>
                </a:rPr>
                <a:t>Add up to 5 containers; execute sequentially</a:t>
              </a:r>
            </a:p>
            <a:p>
              <a:pPr marL="342900" indent="-342900" defTabSz="914270">
                <a:lnSpc>
                  <a:spcPct val="90000"/>
                </a:lnSpc>
                <a:spcAft>
                  <a:spcPts val="1200"/>
                </a:spcAft>
                <a:buClr>
                  <a:schemeClr val="accent1"/>
                </a:buClr>
                <a:buFont typeface="Arial" panose="020B0604020202020204" pitchFamily="34" charset="0"/>
                <a:buChar char="•"/>
                <a:defRPr/>
              </a:pPr>
              <a:r>
                <a:rPr lang="en-US" dirty="0">
                  <a:latin typeface="Amazon Ember"/>
                </a:rPr>
                <a:t>Containers co-located on instance for low latency</a:t>
              </a:r>
              <a:endParaRPr lang="en-US" sz="1100" dirty="0"/>
            </a:p>
          </p:txBody>
        </p:sp>
        <p:grpSp>
          <p:nvGrpSpPr>
            <p:cNvPr id="104" name="Group 103">
              <a:extLst>
                <a:ext uri="{FF2B5EF4-FFF2-40B4-BE49-F238E27FC236}">
                  <a16:creationId xmlns:a16="http://schemas.microsoft.com/office/drawing/2014/main" id="{619CDD87-C09D-4BF8-AD4C-CD97E8199997}"/>
                </a:ext>
              </a:extLst>
            </p:cNvPr>
            <p:cNvGrpSpPr/>
            <p:nvPr/>
          </p:nvGrpSpPr>
          <p:grpSpPr>
            <a:xfrm>
              <a:off x="636359" y="1795695"/>
              <a:ext cx="5992561" cy="3826084"/>
              <a:chOff x="636359" y="1795695"/>
              <a:chExt cx="5992561" cy="3826084"/>
            </a:xfrm>
          </p:grpSpPr>
          <p:sp>
            <p:nvSpPr>
              <p:cNvPr id="11" name="Rectangle 10">
                <a:extLst>
                  <a:ext uri="{FF2B5EF4-FFF2-40B4-BE49-F238E27FC236}">
                    <a16:creationId xmlns:a16="http://schemas.microsoft.com/office/drawing/2014/main" id="{D7CF9475-38B1-47AF-AEAA-4BD1D421141D}"/>
                  </a:ext>
                </a:extLst>
              </p:cNvPr>
              <p:cNvSpPr/>
              <p:nvPr/>
            </p:nvSpPr>
            <p:spPr>
              <a:xfrm>
                <a:off x="3144040" y="2266016"/>
                <a:ext cx="3484880" cy="2885440"/>
              </a:xfrm>
              <a:prstGeom prst="rect">
                <a:avLst/>
              </a:prstGeom>
              <a:solidFill>
                <a:schemeClr val="bg2">
                  <a:lumMod val="90000"/>
                  <a:lumOff val="10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609546"/>
                <a:endParaRPr lang="en-US" sz="1500" dirty="0" err="1">
                  <a:solidFill>
                    <a:srgbClr val="FFFFFF"/>
                  </a:solidFill>
                  <a:latin typeface="Amazon Ember"/>
                </a:endParaRPr>
              </a:p>
            </p:txBody>
          </p:sp>
          <p:sp>
            <p:nvSpPr>
              <p:cNvPr id="25" name="Rectangle 24">
                <a:extLst>
                  <a:ext uri="{FF2B5EF4-FFF2-40B4-BE49-F238E27FC236}">
                    <a16:creationId xmlns:a16="http://schemas.microsoft.com/office/drawing/2014/main" id="{0AE42D7B-1CC4-443A-9CD1-888BA446E145}"/>
                  </a:ext>
                </a:extLst>
              </p:cNvPr>
              <p:cNvSpPr/>
              <p:nvPr/>
            </p:nvSpPr>
            <p:spPr>
              <a:xfrm>
                <a:off x="3257356" y="2368884"/>
                <a:ext cx="3258252" cy="2488573"/>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3840" dirty="0" err="1">
                  <a:solidFill>
                    <a:schemeClr val="tx1"/>
                  </a:solidFill>
                </a:endParaRPr>
              </a:p>
            </p:txBody>
          </p:sp>
          <p:sp>
            <p:nvSpPr>
              <p:cNvPr id="12" name="Rectangle 11">
                <a:extLst>
                  <a:ext uri="{FF2B5EF4-FFF2-40B4-BE49-F238E27FC236}">
                    <a16:creationId xmlns:a16="http://schemas.microsoft.com/office/drawing/2014/main" id="{AF1AECCF-960C-4B58-999C-0612D17C0651}"/>
                  </a:ext>
                </a:extLst>
              </p:cNvPr>
              <p:cNvSpPr/>
              <p:nvPr/>
            </p:nvSpPr>
            <p:spPr>
              <a:xfrm>
                <a:off x="3596160" y="1795695"/>
                <a:ext cx="2580640" cy="345429"/>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95072" rIns="0" bIns="195072" rtlCol="0" anchor="ctr"/>
              <a:lstStyle/>
              <a:p>
                <a:pPr algn="ctr"/>
                <a:r>
                  <a:rPr lang="en-US" sz="1400" b="1" dirty="0">
                    <a:solidFill>
                      <a:schemeClr val="accent1"/>
                    </a:solidFill>
                  </a:rPr>
                  <a:t>Raw Payload (csv)</a:t>
                </a:r>
              </a:p>
            </p:txBody>
          </p:sp>
          <p:sp>
            <p:nvSpPr>
              <p:cNvPr id="13" name="Rectangle 12">
                <a:extLst>
                  <a:ext uri="{FF2B5EF4-FFF2-40B4-BE49-F238E27FC236}">
                    <a16:creationId xmlns:a16="http://schemas.microsoft.com/office/drawing/2014/main" id="{E28388A8-CD30-4043-B071-A6D631A6C332}"/>
                  </a:ext>
                </a:extLst>
              </p:cNvPr>
              <p:cNvSpPr/>
              <p:nvPr/>
            </p:nvSpPr>
            <p:spPr>
              <a:xfrm>
                <a:off x="3596160" y="5276350"/>
                <a:ext cx="2580640" cy="345429"/>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195072" rIns="0" bIns="195072" rtlCol="0" anchor="ctr"/>
              <a:lstStyle/>
              <a:p>
                <a:pPr algn="ctr"/>
                <a:r>
                  <a:rPr lang="en-US" sz="1400" b="1" dirty="0">
                    <a:solidFill>
                      <a:schemeClr val="accent1"/>
                    </a:solidFill>
                  </a:rPr>
                  <a:t>Post-processed output (csv)</a:t>
                </a:r>
              </a:p>
            </p:txBody>
          </p:sp>
          <p:sp>
            <p:nvSpPr>
              <p:cNvPr id="17" name="TextBox 16">
                <a:extLst>
                  <a:ext uri="{FF2B5EF4-FFF2-40B4-BE49-F238E27FC236}">
                    <a16:creationId xmlns:a16="http://schemas.microsoft.com/office/drawing/2014/main" id="{BF36B6F4-7F6E-4A25-9E96-E6A770D37C7C}"/>
                  </a:ext>
                </a:extLst>
              </p:cNvPr>
              <p:cNvSpPr txBox="1"/>
              <p:nvPr/>
            </p:nvSpPr>
            <p:spPr>
              <a:xfrm>
                <a:off x="5040279" y="4659434"/>
                <a:ext cx="1544320" cy="147797"/>
              </a:xfrm>
              <a:prstGeom prst="rect">
                <a:avLst/>
              </a:prstGeom>
              <a:noFill/>
            </p:spPr>
            <p:txBody>
              <a:bodyPr wrap="square" lIns="0" tIns="0" rIns="0" bIns="0" rtlCol="0">
                <a:spAutoFit/>
              </a:bodyPr>
              <a:lstStyle/>
              <a:p>
                <a:pPr algn="ctr" defTabSz="914270">
                  <a:lnSpc>
                    <a:spcPct val="90000"/>
                  </a:lnSpc>
                  <a:spcAft>
                    <a:spcPts val="1500"/>
                  </a:spcAft>
                  <a:defRPr/>
                </a:pPr>
                <a:r>
                  <a:rPr lang="en-US" sz="1067" dirty="0">
                    <a:latin typeface="Amazon Ember"/>
                  </a:rPr>
                  <a:t>Deployment/hosting</a:t>
                </a:r>
                <a:endParaRPr lang="en-US" sz="533" dirty="0"/>
              </a:p>
            </p:txBody>
          </p:sp>
          <p:sp>
            <p:nvSpPr>
              <p:cNvPr id="18" name="TextBox 17">
                <a:extLst>
                  <a:ext uri="{FF2B5EF4-FFF2-40B4-BE49-F238E27FC236}">
                    <a16:creationId xmlns:a16="http://schemas.microsoft.com/office/drawing/2014/main" id="{BEE712FA-49E3-4F02-929F-1F7BFF9D349E}"/>
                  </a:ext>
                </a:extLst>
              </p:cNvPr>
              <p:cNvSpPr txBox="1"/>
              <p:nvPr/>
            </p:nvSpPr>
            <p:spPr>
              <a:xfrm>
                <a:off x="5084597" y="4940017"/>
                <a:ext cx="1343717" cy="147797"/>
              </a:xfrm>
              <a:prstGeom prst="rect">
                <a:avLst/>
              </a:prstGeom>
              <a:noFill/>
            </p:spPr>
            <p:txBody>
              <a:bodyPr wrap="square" lIns="0" tIns="0" rIns="0" bIns="0" rtlCol="0">
                <a:spAutoFit/>
              </a:bodyPr>
              <a:lstStyle/>
              <a:p>
                <a:pPr defTabSz="914270">
                  <a:lnSpc>
                    <a:spcPct val="90000"/>
                  </a:lnSpc>
                  <a:spcAft>
                    <a:spcPts val="1500"/>
                  </a:spcAft>
                  <a:defRPr/>
                </a:pPr>
                <a:r>
                  <a:rPr lang="en-US" sz="1067" b="1" dirty="0">
                    <a:latin typeface="Amazon Ember"/>
                  </a:rPr>
                  <a:t>Amazon SageMaker</a:t>
                </a:r>
                <a:endParaRPr lang="en-US" sz="533" b="1" dirty="0"/>
              </a:p>
            </p:txBody>
          </p:sp>
          <p:cxnSp>
            <p:nvCxnSpPr>
              <p:cNvPr id="20" name="Straight Arrow Connector 19">
                <a:extLst>
                  <a:ext uri="{FF2B5EF4-FFF2-40B4-BE49-F238E27FC236}">
                    <a16:creationId xmlns:a16="http://schemas.microsoft.com/office/drawing/2014/main" id="{04A9783C-E23C-4E7A-8B64-F8B29E69838E}"/>
                  </a:ext>
                </a:extLst>
              </p:cNvPr>
              <p:cNvCxnSpPr>
                <a:cxnSpLocks/>
              </p:cNvCxnSpPr>
              <p:nvPr/>
            </p:nvCxnSpPr>
            <p:spPr>
              <a:xfrm>
                <a:off x="4886480" y="2183459"/>
                <a:ext cx="0" cy="307771"/>
              </a:xfrm>
              <a:prstGeom prst="straightConnector1">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B4AFFDE-1A53-4F05-A521-488188980399}"/>
                  </a:ext>
                </a:extLst>
              </p:cNvPr>
              <p:cNvCxnSpPr>
                <a:cxnSpLocks/>
                <a:stCxn id="14" idx="2"/>
              </p:cNvCxnSpPr>
              <p:nvPr/>
            </p:nvCxnSpPr>
            <p:spPr>
              <a:xfrm>
                <a:off x="4886482" y="3042201"/>
                <a:ext cx="0" cy="229769"/>
              </a:xfrm>
              <a:prstGeom prst="straightConnector1">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4A38D3D-A143-41C3-8114-AB22B48588AB}"/>
                  </a:ext>
                </a:extLst>
              </p:cNvPr>
              <p:cNvCxnSpPr>
                <a:cxnSpLocks/>
              </p:cNvCxnSpPr>
              <p:nvPr/>
            </p:nvCxnSpPr>
            <p:spPr>
              <a:xfrm>
                <a:off x="4886480" y="3810434"/>
                <a:ext cx="0" cy="206073"/>
              </a:xfrm>
              <a:prstGeom prst="straightConnector1">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2C2B864-1773-4AAC-87BA-71089374DE36}"/>
                  </a:ext>
                </a:extLst>
              </p:cNvPr>
              <p:cNvCxnSpPr>
                <a:cxnSpLocks/>
              </p:cNvCxnSpPr>
              <p:nvPr/>
            </p:nvCxnSpPr>
            <p:spPr>
              <a:xfrm>
                <a:off x="4886478" y="4578668"/>
                <a:ext cx="0" cy="655347"/>
              </a:xfrm>
              <a:prstGeom prst="straightConnector1">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pic>
            <p:nvPicPr>
              <p:cNvPr id="29" name="Graphic 5">
                <a:extLst>
                  <a:ext uri="{FF2B5EF4-FFF2-40B4-BE49-F238E27FC236}">
                    <a16:creationId xmlns:a16="http://schemas.microsoft.com/office/drawing/2014/main" id="{27C9D9A6-0E27-4144-A48C-BAB567FB3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9448" y="4905970"/>
                <a:ext cx="205151" cy="205149"/>
              </a:xfrm>
              <a:prstGeom prst="rect">
                <a:avLst/>
              </a:prstGeom>
            </p:spPr>
          </p:pic>
          <p:sp>
            <p:nvSpPr>
              <p:cNvPr id="14" name="Rectangle 13">
                <a:extLst>
                  <a:ext uri="{FF2B5EF4-FFF2-40B4-BE49-F238E27FC236}">
                    <a16:creationId xmlns:a16="http://schemas.microsoft.com/office/drawing/2014/main" id="{5AD2AED3-9E12-402C-B157-987F5683D0D2}"/>
                  </a:ext>
                </a:extLst>
              </p:cNvPr>
              <p:cNvSpPr/>
              <p:nvPr/>
            </p:nvSpPr>
            <p:spPr>
              <a:xfrm>
                <a:off x="3898118" y="2503736"/>
                <a:ext cx="1976727" cy="538464"/>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195072" rIns="0" bIns="195072" rtlCol="0" anchor="ctr"/>
              <a:lstStyle/>
              <a:p>
                <a:pPr algn="ctr"/>
                <a:r>
                  <a:rPr lang="en-US" sz="1400" dirty="0">
                    <a:solidFill>
                      <a:schemeClr val="tx1"/>
                    </a:solidFill>
                  </a:rPr>
                  <a:t>Preprocessing Docker Container</a:t>
                </a:r>
              </a:p>
            </p:txBody>
          </p:sp>
          <p:sp>
            <p:nvSpPr>
              <p:cNvPr id="15" name="Rectangle 14">
                <a:extLst>
                  <a:ext uri="{FF2B5EF4-FFF2-40B4-BE49-F238E27FC236}">
                    <a16:creationId xmlns:a16="http://schemas.microsoft.com/office/drawing/2014/main" id="{56E6008D-DB32-41A9-BA1D-195F811962FD}"/>
                  </a:ext>
                </a:extLst>
              </p:cNvPr>
              <p:cNvSpPr/>
              <p:nvPr/>
            </p:nvSpPr>
            <p:spPr>
              <a:xfrm>
                <a:off x="3898118" y="3271970"/>
                <a:ext cx="1976727" cy="538464"/>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195072" rIns="0" bIns="195072" rtlCol="0" anchor="ctr"/>
              <a:lstStyle/>
              <a:p>
                <a:pPr algn="ctr"/>
                <a:r>
                  <a:rPr lang="en-US" sz="1400" dirty="0">
                    <a:solidFill>
                      <a:schemeClr val="tx1"/>
                    </a:solidFill>
                  </a:rPr>
                  <a:t>XGBoost Model </a:t>
                </a:r>
                <a:br>
                  <a:rPr lang="en-US" sz="1400" dirty="0">
                    <a:solidFill>
                      <a:schemeClr val="tx1"/>
                    </a:solidFill>
                  </a:rPr>
                </a:br>
                <a:r>
                  <a:rPr lang="en-US" sz="1400" dirty="0">
                    <a:solidFill>
                      <a:schemeClr val="tx1"/>
                    </a:solidFill>
                  </a:rPr>
                  <a:t>Docker Container</a:t>
                </a:r>
              </a:p>
            </p:txBody>
          </p:sp>
          <p:sp>
            <p:nvSpPr>
              <p:cNvPr id="16" name="Rectangle 15">
                <a:extLst>
                  <a:ext uri="{FF2B5EF4-FFF2-40B4-BE49-F238E27FC236}">
                    <a16:creationId xmlns:a16="http://schemas.microsoft.com/office/drawing/2014/main" id="{CB684AF7-EB3E-461C-B6EF-965D7FD90194}"/>
                  </a:ext>
                </a:extLst>
              </p:cNvPr>
              <p:cNvSpPr/>
              <p:nvPr/>
            </p:nvSpPr>
            <p:spPr>
              <a:xfrm>
                <a:off x="3898118" y="4040205"/>
                <a:ext cx="1976727" cy="538464"/>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195072" rIns="0" bIns="195072" rtlCol="0" anchor="ctr"/>
              <a:lstStyle/>
              <a:p>
                <a:pPr algn="ctr"/>
                <a:r>
                  <a:rPr lang="en-US" sz="1400" dirty="0">
                    <a:solidFill>
                      <a:schemeClr val="tx1"/>
                    </a:solidFill>
                  </a:rPr>
                  <a:t>Post-processing</a:t>
                </a:r>
                <a:br>
                  <a:rPr lang="en-US" sz="1400" dirty="0">
                    <a:solidFill>
                      <a:schemeClr val="tx1"/>
                    </a:solidFill>
                  </a:rPr>
                </a:br>
                <a:r>
                  <a:rPr lang="en-US" sz="1400" dirty="0">
                    <a:solidFill>
                      <a:schemeClr val="tx1"/>
                    </a:solidFill>
                  </a:rPr>
                  <a:t>Docker Container</a:t>
                </a:r>
              </a:p>
            </p:txBody>
          </p:sp>
          <p:cxnSp>
            <p:nvCxnSpPr>
              <p:cNvPr id="43" name="Straight Arrow Connector 42">
                <a:extLst>
                  <a:ext uri="{FF2B5EF4-FFF2-40B4-BE49-F238E27FC236}">
                    <a16:creationId xmlns:a16="http://schemas.microsoft.com/office/drawing/2014/main" id="{9C7F1A9A-A052-49E1-AD82-18E67333587B}"/>
                  </a:ext>
                </a:extLst>
              </p:cNvPr>
              <p:cNvCxnSpPr>
                <a:cxnSpLocks/>
                <a:stCxn id="26" idx="3"/>
                <a:endCxn id="14" idx="1"/>
              </p:cNvCxnSpPr>
              <p:nvPr/>
            </p:nvCxnSpPr>
            <p:spPr>
              <a:xfrm>
                <a:off x="2843714" y="2483559"/>
                <a:ext cx="1054404" cy="289409"/>
              </a:xfrm>
              <a:prstGeom prst="straightConnector1">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45DC1C55-3C77-412D-9725-C88EC95B7B77}"/>
                  </a:ext>
                </a:extLst>
              </p:cNvPr>
              <p:cNvCxnSpPr>
                <a:cxnSpLocks/>
                <a:stCxn id="27" idx="3"/>
                <a:endCxn id="14" idx="1"/>
              </p:cNvCxnSpPr>
              <p:nvPr/>
            </p:nvCxnSpPr>
            <p:spPr>
              <a:xfrm flipV="1">
                <a:off x="2843714" y="2772968"/>
                <a:ext cx="1054404" cy="111917"/>
              </a:xfrm>
              <a:prstGeom prst="straightConnector1">
                <a:avLst/>
              </a:prstGeom>
              <a:ln w="1905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C67AF712-C992-45C4-AB8D-684749F8CC24}"/>
                  </a:ext>
                </a:extLst>
              </p:cNvPr>
              <p:cNvCxnSpPr>
                <a:cxnSpLocks/>
                <a:stCxn id="38" idx="3"/>
                <a:endCxn id="15" idx="1"/>
              </p:cNvCxnSpPr>
              <p:nvPr/>
            </p:nvCxnSpPr>
            <p:spPr>
              <a:xfrm>
                <a:off x="2843714" y="3451512"/>
                <a:ext cx="1054404" cy="89690"/>
              </a:xfrm>
              <a:prstGeom prst="straightConnector1">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6804BDA6-E18B-421D-B8BE-10BCBA68606D}"/>
                  </a:ext>
                </a:extLst>
              </p:cNvPr>
              <p:cNvCxnSpPr>
                <a:cxnSpLocks/>
                <a:stCxn id="39" idx="3"/>
                <a:endCxn id="15" idx="1"/>
              </p:cNvCxnSpPr>
              <p:nvPr/>
            </p:nvCxnSpPr>
            <p:spPr>
              <a:xfrm flipV="1">
                <a:off x="2843714" y="3541202"/>
                <a:ext cx="1054404" cy="311636"/>
              </a:xfrm>
              <a:prstGeom prst="straightConnector1">
                <a:avLst/>
              </a:prstGeom>
              <a:ln w="1905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AF8CB30F-A880-49D3-BA5E-224814072873}"/>
                  </a:ext>
                </a:extLst>
              </p:cNvPr>
              <p:cNvCxnSpPr>
                <a:cxnSpLocks/>
                <a:stCxn id="33" idx="3"/>
                <a:endCxn id="16" idx="1"/>
              </p:cNvCxnSpPr>
              <p:nvPr/>
            </p:nvCxnSpPr>
            <p:spPr>
              <a:xfrm flipV="1">
                <a:off x="2843714" y="4309437"/>
                <a:ext cx="1054404" cy="110028"/>
              </a:xfrm>
              <a:prstGeom prst="straightConnector1">
                <a:avLst/>
              </a:prstGeom>
              <a:ln w="1905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24C6CDD-9E7F-4917-A5F5-527C534C8856}"/>
                  </a:ext>
                </a:extLst>
              </p:cNvPr>
              <p:cNvCxnSpPr>
                <a:cxnSpLocks/>
                <a:stCxn id="34" idx="3"/>
                <a:endCxn id="16" idx="1"/>
              </p:cNvCxnSpPr>
              <p:nvPr/>
            </p:nvCxnSpPr>
            <p:spPr>
              <a:xfrm flipV="1">
                <a:off x="2843714" y="4309437"/>
                <a:ext cx="1054404" cy="511354"/>
              </a:xfrm>
              <a:prstGeom prst="straightConnector1">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8246929A-0F7D-4BCD-B028-6AAF64873667}"/>
                  </a:ext>
                </a:extLst>
              </p:cNvPr>
              <p:cNvSpPr txBox="1"/>
              <p:nvPr/>
            </p:nvSpPr>
            <p:spPr>
              <a:xfrm>
                <a:off x="636359" y="5086216"/>
                <a:ext cx="2203622" cy="443391"/>
              </a:xfrm>
              <a:prstGeom prst="rect">
                <a:avLst/>
              </a:prstGeom>
              <a:noFill/>
            </p:spPr>
            <p:txBody>
              <a:bodyPr wrap="square" lIns="0" tIns="0" rIns="0" bIns="0" rtlCol="0">
                <a:spAutoFit/>
              </a:bodyPr>
              <a:lstStyle/>
              <a:p>
                <a:pPr algn="ctr" defTabSz="914270">
                  <a:lnSpc>
                    <a:spcPct val="90000"/>
                  </a:lnSpc>
                  <a:spcAft>
                    <a:spcPts val="1500"/>
                  </a:spcAft>
                  <a:defRPr/>
                </a:pPr>
                <a:r>
                  <a:rPr lang="en-US" sz="1067" dirty="0">
                    <a:latin typeface="Amazon Ember"/>
                  </a:rPr>
                  <a:t>Deploy Inference Pipeline</a:t>
                </a:r>
                <a:br>
                  <a:rPr lang="en-US" sz="1067" dirty="0">
                    <a:latin typeface="Amazon Ember"/>
                  </a:rPr>
                </a:br>
                <a:r>
                  <a:rPr lang="en-US" sz="1067" dirty="0">
                    <a:latin typeface="Amazon Ember"/>
                  </a:rPr>
                  <a:t> on Endpoint with Preprocessing and Post-processing</a:t>
                </a:r>
                <a:endParaRPr lang="en-US" sz="533" dirty="0"/>
              </a:p>
            </p:txBody>
          </p:sp>
          <p:sp>
            <p:nvSpPr>
              <p:cNvPr id="26" name="Rectangle 25">
                <a:extLst>
                  <a:ext uri="{FF2B5EF4-FFF2-40B4-BE49-F238E27FC236}">
                    <a16:creationId xmlns:a16="http://schemas.microsoft.com/office/drawing/2014/main" id="{F75D98E9-ADEA-4569-BFAD-41A12F94AAAF}"/>
                  </a:ext>
                </a:extLst>
              </p:cNvPr>
              <p:cNvSpPr/>
              <p:nvPr/>
            </p:nvSpPr>
            <p:spPr>
              <a:xfrm>
                <a:off x="640081" y="2319313"/>
                <a:ext cx="2203633" cy="328492"/>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426720" tIns="195072" rIns="0" bIns="195072" rtlCol="0" anchor="ctr"/>
              <a:lstStyle/>
              <a:p>
                <a:r>
                  <a:rPr lang="en-US" sz="1200" dirty="0">
                    <a:solidFill>
                      <a:schemeClr val="tx1"/>
                    </a:solidFill>
                  </a:rPr>
                  <a:t>SparkML Serving Image</a:t>
                </a:r>
              </a:p>
            </p:txBody>
          </p:sp>
          <p:sp>
            <p:nvSpPr>
              <p:cNvPr id="27" name="Rectangle 26">
                <a:extLst>
                  <a:ext uri="{FF2B5EF4-FFF2-40B4-BE49-F238E27FC236}">
                    <a16:creationId xmlns:a16="http://schemas.microsoft.com/office/drawing/2014/main" id="{758DB94F-178E-43E2-B94B-AA85B4E6B1D0}"/>
                  </a:ext>
                </a:extLst>
              </p:cNvPr>
              <p:cNvSpPr/>
              <p:nvPr/>
            </p:nvSpPr>
            <p:spPr>
              <a:xfrm>
                <a:off x="640081" y="2720639"/>
                <a:ext cx="2203633" cy="32849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426720" tIns="195072" rIns="0" bIns="195072" rtlCol="0" anchor="ctr"/>
              <a:lstStyle/>
              <a:p>
                <a:r>
                  <a:rPr lang="en-US" sz="1200" dirty="0">
                    <a:solidFill>
                      <a:schemeClr val="tx1"/>
                    </a:solidFill>
                  </a:rPr>
                  <a:t>Preprocessor Artifacts</a:t>
                </a:r>
              </a:p>
            </p:txBody>
          </p:sp>
          <p:sp>
            <p:nvSpPr>
              <p:cNvPr id="33" name="Rectangle 32">
                <a:extLst>
                  <a:ext uri="{FF2B5EF4-FFF2-40B4-BE49-F238E27FC236}">
                    <a16:creationId xmlns:a16="http://schemas.microsoft.com/office/drawing/2014/main" id="{9654B64D-ED07-4E79-A438-CA266CD43C2C}"/>
                  </a:ext>
                </a:extLst>
              </p:cNvPr>
              <p:cNvSpPr/>
              <p:nvPr/>
            </p:nvSpPr>
            <p:spPr>
              <a:xfrm>
                <a:off x="640081" y="4255219"/>
                <a:ext cx="2203633" cy="328492"/>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426720" tIns="195072" rIns="0" bIns="195072" rtlCol="0" anchor="ctr"/>
              <a:lstStyle/>
              <a:p>
                <a:r>
                  <a:rPr lang="en-US" sz="1200" dirty="0">
                    <a:solidFill>
                      <a:schemeClr val="tx1"/>
                    </a:solidFill>
                  </a:rPr>
                  <a:t>SparkML Serving Image</a:t>
                </a:r>
              </a:p>
            </p:txBody>
          </p:sp>
          <p:sp>
            <p:nvSpPr>
              <p:cNvPr id="34" name="Rectangle 33">
                <a:extLst>
                  <a:ext uri="{FF2B5EF4-FFF2-40B4-BE49-F238E27FC236}">
                    <a16:creationId xmlns:a16="http://schemas.microsoft.com/office/drawing/2014/main" id="{2784EB76-7008-4990-87F1-4ACFB9D86428}"/>
                  </a:ext>
                </a:extLst>
              </p:cNvPr>
              <p:cNvSpPr/>
              <p:nvPr/>
            </p:nvSpPr>
            <p:spPr>
              <a:xfrm>
                <a:off x="640081" y="4656545"/>
                <a:ext cx="2203633" cy="32849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426720" tIns="195072" rIns="0" bIns="195072" rtlCol="0" anchor="ctr"/>
              <a:lstStyle/>
              <a:p>
                <a:r>
                  <a:rPr lang="en-US" sz="1200" dirty="0">
                    <a:solidFill>
                      <a:schemeClr val="tx1"/>
                    </a:solidFill>
                  </a:rPr>
                  <a:t>Post-processor Artifacts</a:t>
                </a:r>
              </a:p>
            </p:txBody>
          </p:sp>
          <p:sp>
            <p:nvSpPr>
              <p:cNvPr id="38" name="Rectangle 37">
                <a:extLst>
                  <a:ext uri="{FF2B5EF4-FFF2-40B4-BE49-F238E27FC236}">
                    <a16:creationId xmlns:a16="http://schemas.microsoft.com/office/drawing/2014/main" id="{C99A7FEC-CE95-431B-90EB-82B1C699AD63}"/>
                  </a:ext>
                </a:extLst>
              </p:cNvPr>
              <p:cNvSpPr/>
              <p:nvPr/>
            </p:nvSpPr>
            <p:spPr>
              <a:xfrm>
                <a:off x="640081" y="3287266"/>
                <a:ext cx="2203633" cy="328492"/>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426720" tIns="195072" rIns="0" bIns="195072" rtlCol="0" anchor="ctr"/>
              <a:lstStyle/>
              <a:p>
                <a:r>
                  <a:rPr lang="en-US" sz="1200" dirty="0">
                    <a:solidFill>
                      <a:schemeClr val="tx1"/>
                    </a:solidFill>
                  </a:rPr>
                  <a:t>XGBoost Image</a:t>
                </a:r>
              </a:p>
            </p:txBody>
          </p:sp>
          <p:sp>
            <p:nvSpPr>
              <p:cNvPr id="39" name="Rectangle 38">
                <a:extLst>
                  <a:ext uri="{FF2B5EF4-FFF2-40B4-BE49-F238E27FC236}">
                    <a16:creationId xmlns:a16="http://schemas.microsoft.com/office/drawing/2014/main" id="{50A7585A-2D50-48B1-9FA4-5EEE680D2252}"/>
                  </a:ext>
                </a:extLst>
              </p:cNvPr>
              <p:cNvSpPr/>
              <p:nvPr/>
            </p:nvSpPr>
            <p:spPr>
              <a:xfrm>
                <a:off x="640081" y="3688592"/>
                <a:ext cx="2203633" cy="32849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426720" tIns="195072" rIns="0" bIns="195072" rtlCol="0" anchor="ctr"/>
              <a:lstStyle/>
              <a:p>
                <a:r>
                  <a:rPr lang="en-US" sz="1200" dirty="0">
                    <a:solidFill>
                      <a:schemeClr val="tx1"/>
                    </a:solidFill>
                  </a:rPr>
                  <a:t>XGBoost Artifacts</a:t>
                </a:r>
              </a:p>
            </p:txBody>
          </p:sp>
          <p:grpSp>
            <p:nvGrpSpPr>
              <p:cNvPr id="10" name="Graphic 27">
                <a:extLst>
                  <a:ext uri="{FF2B5EF4-FFF2-40B4-BE49-F238E27FC236}">
                    <a16:creationId xmlns:a16="http://schemas.microsoft.com/office/drawing/2014/main" id="{D868B683-A12E-46BB-AD17-300AB168190A}"/>
                  </a:ext>
                </a:extLst>
              </p:cNvPr>
              <p:cNvGrpSpPr/>
              <p:nvPr/>
            </p:nvGrpSpPr>
            <p:grpSpPr>
              <a:xfrm>
                <a:off x="736387" y="2780226"/>
                <a:ext cx="200754" cy="205569"/>
                <a:chOff x="736387" y="2701530"/>
                <a:chExt cx="200754" cy="205569"/>
              </a:xfrm>
              <a:solidFill>
                <a:schemeClr val="tx1"/>
              </a:solidFill>
            </p:grpSpPr>
            <p:sp>
              <p:nvSpPr>
                <p:cNvPr id="19" name="Freeform: Shape 18">
                  <a:extLst>
                    <a:ext uri="{FF2B5EF4-FFF2-40B4-BE49-F238E27FC236}">
                      <a16:creationId xmlns:a16="http://schemas.microsoft.com/office/drawing/2014/main" id="{A5DC42FE-8230-4BDE-A231-271131416641}"/>
                    </a:ext>
                  </a:extLst>
                </p:cNvPr>
                <p:cNvSpPr/>
                <p:nvPr/>
              </p:nvSpPr>
              <p:spPr>
                <a:xfrm>
                  <a:off x="781459" y="2841456"/>
                  <a:ext cx="43891" cy="43891"/>
                </a:xfrm>
                <a:custGeom>
                  <a:avLst/>
                  <a:gdLst>
                    <a:gd name="connsiteX0" fmla="*/ 38427 w 43891"/>
                    <a:gd name="connsiteY0" fmla="*/ 43211 h 43891"/>
                    <a:gd name="connsiteX1" fmla="*/ 5903 w 43891"/>
                    <a:gd name="connsiteY1" fmla="*/ 43211 h 43891"/>
                    <a:gd name="connsiteX2" fmla="*/ 1514 w 43891"/>
                    <a:gd name="connsiteY2" fmla="*/ 38822 h 43891"/>
                    <a:gd name="connsiteX3" fmla="*/ 1514 w 43891"/>
                    <a:gd name="connsiteY3" fmla="*/ 5903 h 43891"/>
                    <a:gd name="connsiteX4" fmla="*/ 5903 w 43891"/>
                    <a:gd name="connsiteY4" fmla="*/ 1514 h 43891"/>
                    <a:gd name="connsiteX5" fmla="*/ 38427 w 43891"/>
                    <a:gd name="connsiteY5" fmla="*/ 1514 h 43891"/>
                    <a:gd name="connsiteX6" fmla="*/ 42816 w 43891"/>
                    <a:gd name="connsiteY6" fmla="*/ 5903 h 43891"/>
                    <a:gd name="connsiteX7" fmla="*/ 42816 w 43891"/>
                    <a:gd name="connsiteY7" fmla="*/ 38822 h 43891"/>
                    <a:gd name="connsiteX8" fmla="*/ 38427 w 43891"/>
                    <a:gd name="connsiteY8" fmla="*/ 43211 h 43891"/>
                    <a:gd name="connsiteX9" fmla="*/ 10292 w 43891"/>
                    <a:gd name="connsiteY9" fmla="*/ 34433 h 43891"/>
                    <a:gd name="connsiteX10" fmla="*/ 34038 w 43891"/>
                    <a:gd name="connsiteY10" fmla="*/ 34433 h 43891"/>
                    <a:gd name="connsiteX11" fmla="*/ 34038 w 43891"/>
                    <a:gd name="connsiteY11" fmla="*/ 10292 h 43891"/>
                    <a:gd name="connsiteX12" fmla="*/ 10292 w 43891"/>
                    <a:gd name="connsiteY12" fmla="*/ 10292 h 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91" h="43891">
                      <a:moveTo>
                        <a:pt x="38427" y="43211"/>
                      </a:moveTo>
                      <a:lnTo>
                        <a:pt x="5903" y="43211"/>
                      </a:lnTo>
                      <a:cubicBezTo>
                        <a:pt x="3479" y="43211"/>
                        <a:pt x="1514" y="41246"/>
                        <a:pt x="1514" y="38822"/>
                      </a:cubicBezTo>
                      <a:lnTo>
                        <a:pt x="1514" y="5903"/>
                      </a:lnTo>
                      <a:cubicBezTo>
                        <a:pt x="1514" y="3479"/>
                        <a:pt x="3479" y="1514"/>
                        <a:pt x="5903" y="1514"/>
                      </a:cubicBezTo>
                      <a:lnTo>
                        <a:pt x="38427" y="1514"/>
                      </a:lnTo>
                      <a:cubicBezTo>
                        <a:pt x="40851" y="1514"/>
                        <a:pt x="42816" y="3479"/>
                        <a:pt x="42816" y="5903"/>
                      </a:cubicBezTo>
                      <a:lnTo>
                        <a:pt x="42816" y="38822"/>
                      </a:lnTo>
                      <a:cubicBezTo>
                        <a:pt x="42816" y="41246"/>
                        <a:pt x="40851" y="43211"/>
                        <a:pt x="38427" y="43211"/>
                      </a:cubicBezTo>
                      <a:close/>
                      <a:moveTo>
                        <a:pt x="10292" y="34433"/>
                      </a:moveTo>
                      <a:lnTo>
                        <a:pt x="34038" y="34433"/>
                      </a:lnTo>
                      <a:lnTo>
                        <a:pt x="34038" y="10292"/>
                      </a:lnTo>
                      <a:lnTo>
                        <a:pt x="10292" y="10292"/>
                      </a:lnTo>
                      <a:close/>
                    </a:path>
                  </a:pathLst>
                </a:custGeom>
                <a:grpFill/>
                <a:ln w="438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4129246-7CED-40AC-A0A2-33E218BF69AB}"/>
                    </a:ext>
                  </a:extLst>
                </p:cNvPr>
                <p:cNvSpPr/>
                <p:nvPr/>
              </p:nvSpPr>
              <p:spPr>
                <a:xfrm>
                  <a:off x="838430" y="2820871"/>
                  <a:ext cx="48280" cy="48280"/>
                </a:xfrm>
                <a:custGeom>
                  <a:avLst/>
                  <a:gdLst>
                    <a:gd name="connsiteX0" fmla="*/ 24601 w 48280"/>
                    <a:gd name="connsiteY0" fmla="*/ 47512 h 48280"/>
                    <a:gd name="connsiteX1" fmla="*/ 1514 w 48280"/>
                    <a:gd name="connsiteY1" fmla="*/ 24601 h 48280"/>
                    <a:gd name="connsiteX2" fmla="*/ 24426 w 48280"/>
                    <a:gd name="connsiteY2" fmla="*/ 1514 h 48280"/>
                    <a:gd name="connsiteX3" fmla="*/ 47512 w 48280"/>
                    <a:gd name="connsiteY3" fmla="*/ 24425 h 48280"/>
                    <a:gd name="connsiteX4" fmla="*/ 47512 w 48280"/>
                    <a:gd name="connsiteY4" fmla="*/ 24513 h 48280"/>
                    <a:gd name="connsiteX5" fmla="*/ 24601 w 48280"/>
                    <a:gd name="connsiteY5" fmla="*/ 47512 h 48280"/>
                    <a:gd name="connsiteX6" fmla="*/ 24601 w 48280"/>
                    <a:gd name="connsiteY6" fmla="*/ 10292 h 48280"/>
                    <a:gd name="connsiteX7" fmla="*/ 10293 w 48280"/>
                    <a:gd name="connsiteY7" fmla="*/ 24425 h 48280"/>
                    <a:gd name="connsiteX8" fmla="*/ 24426 w 48280"/>
                    <a:gd name="connsiteY8" fmla="*/ 38733 h 48280"/>
                    <a:gd name="connsiteX9" fmla="*/ 38734 w 48280"/>
                    <a:gd name="connsiteY9" fmla="*/ 24600 h 48280"/>
                    <a:gd name="connsiteX10" fmla="*/ 38734 w 48280"/>
                    <a:gd name="connsiteY10" fmla="*/ 24513 h 48280"/>
                    <a:gd name="connsiteX11" fmla="*/ 24601 w 48280"/>
                    <a:gd name="connsiteY11" fmla="*/ 10292 h 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80" h="48280">
                      <a:moveTo>
                        <a:pt x="24601" y="47512"/>
                      </a:moveTo>
                      <a:cubicBezTo>
                        <a:pt x="11899" y="47560"/>
                        <a:pt x="1563" y="37303"/>
                        <a:pt x="1514" y="24601"/>
                      </a:cubicBezTo>
                      <a:cubicBezTo>
                        <a:pt x="1466" y="11899"/>
                        <a:pt x="11724" y="1563"/>
                        <a:pt x="24426" y="1514"/>
                      </a:cubicBezTo>
                      <a:cubicBezTo>
                        <a:pt x="37128" y="1466"/>
                        <a:pt x="47464" y="11724"/>
                        <a:pt x="47512" y="24425"/>
                      </a:cubicBezTo>
                      <a:cubicBezTo>
                        <a:pt x="47512" y="24455"/>
                        <a:pt x="47512" y="24484"/>
                        <a:pt x="47512" y="24513"/>
                      </a:cubicBezTo>
                      <a:cubicBezTo>
                        <a:pt x="47537" y="37191"/>
                        <a:pt x="37279" y="47488"/>
                        <a:pt x="24601" y="47512"/>
                      </a:cubicBezTo>
                      <a:close/>
                      <a:moveTo>
                        <a:pt x="24601" y="10292"/>
                      </a:moveTo>
                      <a:cubicBezTo>
                        <a:pt x="16747" y="10244"/>
                        <a:pt x="10341" y="16571"/>
                        <a:pt x="10293" y="24425"/>
                      </a:cubicBezTo>
                      <a:cubicBezTo>
                        <a:pt x="10244" y="32279"/>
                        <a:pt x="16572" y="38685"/>
                        <a:pt x="24426" y="38733"/>
                      </a:cubicBezTo>
                      <a:cubicBezTo>
                        <a:pt x="32280" y="38782"/>
                        <a:pt x="38685" y="32454"/>
                        <a:pt x="38734" y="24600"/>
                      </a:cubicBezTo>
                      <a:cubicBezTo>
                        <a:pt x="38734" y="24571"/>
                        <a:pt x="38734" y="24542"/>
                        <a:pt x="38734" y="24513"/>
                      </a:cubicBezTo>
                      <a:cubicBezTo>
                        <a:pt x="38758" y="16683"/>
                        <a:pt x="32431" y="10316"/>
                        <a:pt x="24601" y="10292"/>
                      </a:cubicBezTo>
                      <a:close/>
                    </a:path>
                  </a:pathLst>
                </a:custGeom>
                <a:grpFill/>
                <a:ln w="438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B5D0C87-2F64-4898-A254-EDFA4E5D4C56}"/>
                    </a:ext>
                  </a:extLst>
                </p:cNvPr>
                <p:cNvSpPr/>
                <p:nvPr/>
              </p:nvSpPr>
              <p:spPr>
                <a:xfrm>
                  <a:off x="768669" y="2782459"/>
                  <a:ext cx="52669" cy="43891"/>
                </a:xfrm>
                <a:custGeom>
                  <a:avLst/>
                  <a:gdLst>
                    <a:gd name="connsiteX0" fmla="*/ 47047 w 52669"/>
                    <a:gd name="connsiteY0" fmla="*/ 44578 h 43891"/>
                    <a:gd name="connsiteX1" fmla="*/ 5921 w 52669"/>
                    <a:gd name="connsiteY1" fmla="*/ 44578 h 43891"/>
                    <a:gd name="connsiteX2" fmla="*/ 2102 w 52669"/>
                    <a:gd name="connsiteY2" fmla="*/ 42340 h 43891"/>
                    <a:gd name="connsiteX3" fmla="*/ 2102 w 52669"/>
                    <a:gd name="connsiteY3" fmla="*/ 37951 h 43891"/>
                    <a:gd name="connsiteX4" fmla="*/ 22687 w 52669"/>
                    <a:gd name="connsiteY4" fmla="*/ 3628 h 43891"/>
                    <a:gd name="connsiteX5" fmla="*/ 28716 w 52669"/>
                    <a:gd name="connsiteY5" fmla="*/ 2151 h 43891"/>
                    <a:gd name="connsiteX6" fmla="*/ 30193 w 52669"/>
                    <a:gd name="connsiteY6" fmla="*/ 3628 h 43891"/>
                    <a:gd name="connsiteX7" fmla="*/ 50778 w 52669"/>
                    <a:gd name="connsiteY7" fmla="*/ 37951 h 43891"/>
                    <a:gd name="connsiteX8" fmla="*/ 50778 w 52669"/>
                    <a:gd name="connsiteY8" fmla="*/ 42340 h 43891"/>
                    <a:gd name="connsiteX9" fmla="*/ 47047 w 52669"/>
                    <a:gd name="connsiteY9" fmla="*/ 44578 h 43891"/>
                    <a:gd name="connsiteX10" fmla="*/ 13646 w 52669"/>
                    <a:gd name="connsiteY10" fmla="*/ 35800 h 43891"/>
                    <a:gd name="connsiteX11" fmla="*/ 39322 w 52669"/>
                    <a:gd name="connsiteY11" fmla="*/ 35800 h 43891"/>
                    <a:gd name="connsiteX12" fmla="*/ 26506 w 52669"/>
                    <a:gd name="connsiteY12" fmla="*/ 14425 h 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69" h="43891">
                      <a:moveTo>
                        <a:pt x="47047" y="44578"/>
                      </a:moveTo>
                      <a:lnTo>
                        <a:pt x="5921" y="44578"/>
                      </a:lnTo>
                      <a:cubicBezTo>
                        <a:pt x="4337" y="44576"/>
                        <a:pt x="2878" y="43720"/>
                        <a:pt x="2102" y="42340"/>
                      </a:cubicBezTo>
                      <a:cubicBezTo>
                        <a:pt x="1318" y="40982"/>
                        <a:pt x="1318" y="39309"/>
                        <a:pt x="2102" y="37951"/>
                      </a:cubicBezTo>
                      <a:lnTo>
                        <a:pt x="22687" y="3628"/>
                      </a:lnTo>
                      <a:cubicBezTo>
                        <a:pt x="23944" y="1555"/>
                        <a:pt x="26644" y="894"/>
                        <a:pt x="28716" y="2151"/>
                      </a:cubicBezTo>
                      <a:cubicBezTo>
                        <a:pt x="29320" y="2518"/>
                        <a:pt x="29827" y="3024"/>
                        <a:pt x="30193" y="3628"/>
                      </a:cubicBezTo>
                      <a:lnTo>
                        <a:pt x="50778" y="37951"/>
                      </a:lnTo>
                      <a:cubicBezTo>
                        <a:pt x="51562" y="39309"/>
                        <a:pt x="51562" y="40982"/>
                        <a:pt x="50778" y="42340"/>
                      </a:cubicBezTo>
                      <a:cubicBezTo>
                        <a:pt x="50017" y="43693"/>
                        <a:pt x="48599" y="44544"/>
                        <a:pt x="47047" y="44578"/>
                      </a:cubicBezTo>
                      <a:close/>
                      <a:moveTo>
                        <a:pt x="13646" y="35800"/>
                      </a:moveTo>
                      <a:lnTo>
                        <a:pt x="39322" y="35800"/>
                      </a:lnTo>
                      <a:lnTo>
                        <a:pt x="26506" y="14425"/>
                      </a:lnTo>
                      <a:close/>
                    </a:path>
                  </a:pathLst>
                </a:custGeom>
                <a:grpFill/>
                <a:ln w="438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BCC5A68-6DEC-4BFA-B5AB-875FD79F815A}"/>
                    </a:ext>
                  </a:extLst>
                </p:cNvPr>
                <p:cNvSpPr/>
                <p:nvPr/>
              </p:nvSpPr>
              <p:spPr>
                <a:xfrm>
                  <a:off x="736387" y="2731534"/>
                  <a:ext cx="188732" cy="175565"/>
                </a:xfrm>
                <a:custGeom>
                  <a:avLst/>
                  <a:gdLst>
                    <a:gd name="connsiteX0" fmla="*/ 94472 w 188732"/>
                    <a:gd name="connsiteY0" fmla="*/ 177799 h 175564"/>
                    <a:gd name="connsiteX1" fmla="*/ 21480 w 188732"/>
                    <a:gd name="connsiteY1" fmla="*/ 154361 h 175564"/>
                    <a:gd name="connsiteX2" fmla="*/ 1598 w 188732"/>
                    <a:gd name="connsiteY2" fmla="*/ 6843 h 175564"/>
                    <a:gd name="connsiteX3" fmla="*/ 5131 w 188732"/>
                    <a:gd name="connsiteY3" fmla="*/ 1598 h 175564"/>
                    <a:gd name="connsiteX4" fmla="*/ 10376 w 188732"/>
                    <a:gd name="connsiteY4" fmla="*/ 5131 h 175564"/>
                    <a:gd name="connsiteX5" fmla="*/ 94647 w 188732"/>
                    <a:gd name="connsiteY5" fmla="*/ 25453 h 175564"/>
                    <a:gd name="connsiteX6" fmla="*/ 178874 w 188732"/>
                    <a:gd name="connsiteY6" fmla="*/ 5131 h 175564"/>
                    <a:gd name="connsiteX7" fmla="*/ 184119 w 188732"/>
                    <a:gd name="connsiteY7" fmla="*/ 1598 h 175564"/>
                    <a:gd name="connsiteX8" fmla="*/ 187653 w 188732"/>
                    <a:gd name="connsiteY8" fmla="*/ 6843 h 175564"/>
                    <a:gd name="connsiteX9" fmla="*/ 167419 w 188732"/>
                    <a:gd name="connsiteY9" fmla="*/ 154361 h 175564"/>
                    <a:gd name="connsiteX10" fmla="*/ 152013 w 188732"/>
                    <a:gd name="connsiteY10" fmla="*/ 169109 h 175564"/>
                    <a:gd name="connsiteX11" fmla="*/ 138319 w 188732"/>
                    <a:gd name="connsiteY11" fmla="*/ 173234 h 175564"/>
                    <a:gd name="connsiteX12" fmla="*/ 94472 w 188732"/>
                    <a:gd name="connsiteY12" fmla="*/ 177799 h 175564"/>
                    <a:gd name="connsiteX13" fmla="*/ 12088 w 188732"/>
                    <a:gd name="connsiteY13" fmla="*/ 18781 h 175564"/>
                    <a:gd name="connsiteX14" fmla="*/ 30083 w 188732"/>
                    <a:gd name="connsiteY14" fmla="*/ 153659 h 175564"/>
                    <a:gd name="connsiteX15" fmla="*/ 30083 w 188732"/>
                    <a:gd name="connsiteY15" fmla="*/ 154229 h 175564"/>
                    <a:gd name="connsiteX16" fmla="*/ 94296 w 188732"/>
                    <a:gd name="connsiteY16" fmla="*/ 169240 h 175564"/>
                    <a:gd name="connsiteX17" fmla="*/ 136168 w 188732"/>
                    <a:gd name="connsiteY17" fmla="*/ 164851 h 175564"/>
                    <a:gd name="connsiteX18" fmla="*/ 148589 w 188732"/>
                    <a:gd name="connsiteY18" fmla="*/ 160945 h 175564"/>
                    <a:gd name="connsiteX19" fmla="*/ 158509 w 188732"/>
                    <a:gd name="connsiteY19" fmla="*/ 154010 h 175564"/>
                    <a:gd name="connsiteX20" fmla="*/ 158509 w 188732"/>
                    <a:gd name="connsiteY20" fmla="*/ 153659 h 175564"/>
                    <a:gd name="connsiteX21" fmla="*/ 176680 w 188732"/>
                    <a:gd name="connsiteY21" fmla="*/ 19001 h 175564"/>
                    <a:gd name="connsiteX22" fmla="*/ 94296 w 188732"/>
                    <a:gd name="connsiteY22" fmla="*/ 34450 h 175564"/>
                    <a:gd name="connsiteX23" fmla="*/ 12088 w 188732"/>
                    <a:gd name="connsiteY23" fmla="*/ 18781 h 1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8732" h="175564">
                      <a:moveTo>
                        <a:pt x="94472" y="177799"/>
                      </a:moveTo>
                      <a:cubicBezTo>
                        <a:pt x="66425" y="177799"/>
                        <a:pt x="22051" y="171435"/>
                        <a:pt x="21480" y="154361"/>
                      </a:cubicBezTo>
                      <a:lnTo>
                        <a:pt x="1598" y="6843"/>
                      </a:lnTo>
                      <a:cubicBezTo>
                        <a:pt x="1125" y="4419"/>
                        <a:pt x="2707" y="2070"/>
                        <a:pt x="5131" y="1598"/>
                      </a:cubicBezTo>
                      <a:cubicBezTo>
                        <a:pt x="7555" y="1125"/>
                        <a:pt x="9903" y="2707"/>
                        <a:pt x="10376" y="5131"/>
                      </a:cubicBezTo>
                      <a:cubicBezTo>
                        <a:pt x="12571" y="13602"/>
                        <a:pt x="45708" y="25453"/>
                        <a:pt x="94647" y="25453"/>
                      </a:cubicBezTo>
                      <a:cubicBezTo>
                        <a:pt x="143586" y="25453"/>
                        <a:pt x="176680" y="13602"/>
                        <a:pt x="178874" y="5131"/>
                      </a:cubicBezTo>
                      <a:cubicBezTo>
                        <a:pt x="179347" y="2707"/>
                        <a:pt x="181695" y="1125"/>
                        <a:pt x="184119" y="1598"/>
                      </a:cubicBezTo>
                      <a:cubicBezTo>
                        <a:pt x="186543" y="2070"/>
                        <a:pt x="188125" y="4419"/>
                        <a:pt x="187653" y="6843"/>
                      </a:cubicBezTo>
                      <a:lnTo>
                        <a:pt x="167419" y="154361"/>
                      </a:lnTo>
                      <a:cubicBezTo>
                        <a:pt x="167419" y="160155"/>
                        <a:pt x="162064" y="165114"/>
                        <a:pt x="152013" y="169109"/>
                      </a:cubicBezTo>
                      <a:cubicBezTo>
                        <a:pt x="147552" y="170808"/>
                        <a:pt x="142976" y="172186"/>
                        <a:pt x="138319" y="173234"/>
                      </a:cubicBezTo>
                      <a:cubicBezTo>
                        <a:pt x="123913" y="176352"/>
                        <a:pt x="109210" y="177882"/>
                        <a:pt x="94472" y="177799"/>
                      </a:cubicBezTo>
                      <a:close/>
                      <a:moveTo>
                        <a:pt x="12088" y="18781"/>
                      </a:moveTo>
                      <a:lnTo>
                        <a:pt x="30083" y="153659"/>
                      </a:lnTo>
                      <a:cubicBezTo>
                        <a:pt x="30083" y="153659"/>
                        <a:pt x="30083" y="154054"/>
                        <a:pt x="30083" y="154229"/>
                      </a:cubicBezTo>
                      <a:cubicBezTo>
                        <a:pt x="30083" y="159409"/>
                        <a:pt x="55057" y="169240"/>
                        <a:pt x="94296" y="169240"/>
                      </a:cubicBezTo>
                      <a:cubicBezTo>
                        <a:pt x="108372" y="169316"/>
                        <a:pt x="122414" y="167844"/>
                        <a:pt x="136168" y="164851"/>
                      </a:cubicBezTo>
                      <a:cubicBezTo>
                        <a:pt x="140395" y="163843"/>
                        <a:pt x="144546" y="162538"/>
                        <a:pt x="148589" y="160945"/>
                      </a:cubicBezTo>
                      <a:cubicBezTo>
                        <a:pt x="156709" y="157741"/>
                        <a:pt x="158509" y="154844"/>
                        <a:pt x="158509" y="154010"/>
                      </a:cubicBezTo>
                      <a:lnTo>
                        <a:pt x="158509" y="153659"/>
                      </a:lnTo>
                      <a:lnTo>
                        <a:pt x="176680" y="19001"/>
                      </a:lnTo>
                      <a:cubicBezTo>
                        <a:pt x="159738" y="29096"/>
                        <a:pt x="125590" y="34450"/>
                        <a:pt x="94296" y="34450"/>
                      </a:cubicBezTo>
                      <a:cubicBezTo>
                        <a:pt x="63002" y="34450"/>
                        <a:pt x="28986" y="28876"/>
                        <a:pt x="12088" y="18781"/>
                      </a:cubicBezTo>
                      <a:close/>
                    </a:path>
                  </a:pathLst>
                </a:custGeom>
                <a:grpFill/>
                <a:ln w="438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E55D263-252B-4E9F-A051-DFE48DC39BF0}"/>
                    </a:ext>
                  </a:extLst>
                </p:cNvPr>
                <p:cNvSpPr/>
                <p:nvPr/>
              </p:nvSpPr>
              <p:spPr>
                <a:xfrm>
                  <a:off x="736543" y="2701530"/>
                  <a:ext cx="188732" cy="61448"/>
                </a:xfrm>
                <a:custGeom>
                  <a:avLst/>
                  <a:gdLst>
                    <a:gd name="connsiteX0" fmla="*/ 94315 w 188732"/>
                    <a:gd name="connsiteY0" fmla="*/ 64235 h 61447"/>
                    <a:gd name="connsiteX1" fmla="*/ 1529 w 188732"/>
                    <a:gd name="connsiteY1" fmla="*/ 37373 h 61447"/>
                    <a:gd name="connsiteX2" fmla="*/ 1529 w 188732"/>
                    <a:gd name="connsiteY2" fmla="*/ 36803 h 61447"/>
                    <a:gd name="connsiteX3" fmla="*/ 1529 w 188732"/>
                    <a:gd name="connsiteY3" fmla="*/ 35003 h 61447"/>
                    <a:gd name="connsiteX4" fmla="*/ 1529 w 188732"/>
                    <a:gd name="connsiteY4" fmla="*/ 34433 h 61447"/>
                    <a:gd name="connsiteX5" fmla="*/ 94666 w 188732"/>
                    <a:gd name="connsiteY5" fmla="*/ 1514 h 61447"/>
                    <a:gd name="connsiteX6" fmla="*/ 187409 w 188732"/>
                    <a:gd name="connsiteY6" fmla="*/ 34433 h 61447"/>
                    <a:gd name="connsiteX7" fmla="*/ 187409 w 188732"/>
                    <a:gd name="connsiteY7" fmla="*/ 35003 h 61447"/>
                    <a:gd name="connsiteX8" fmla="*/ 187145 w 188732"/>
                    <a:gd name="connsiteY8" fmla="*/ 36803 h 61447"/>
                    <a:gd name="connsiteX9" fmla="*/ 187145 w 188732"/>
                    <a:gd name="connsiteY9" fmla="*/ 37373 h 61447"/>
                    <a:gd name="connsiteX10" fmla="*/ 94315 w 188732"/>
                    <a:gd name="connsiteY10" fmla="*/ 64235 h 61447"/>
                    <a:gd name="connsiteX11" fmla="*/ 10088 w 188732"/>
                    <a:gd name="connsiteY11" fmla="*/ 35354 h 61447"/>
                    <a:gd name="connsiteX12" fmla="*/ 94315 w 188732"/>
                    <a:gd name="connsiteY12" fmla="*/ 55457 h 61447"/>
                    <a:gd name="connsiteX13" fmla="*/ 178499 w 188732"/>
                    <a:gd name="connsiteY13" fmla="*/ 35354 h 61447"/>
                    <a:gd name="connsiteX14" fmla="*/ 178499 w 188732"/>
                    <a:gd name="connsiteY14" fmla="*/ 34169 h 61447"/>
                    <a:gd name="connsiteX15" fmla="*/ 94315 w 188732"/>
                    <a:gd name="connsiteY15" fmla="*/ 10292 h 61447"/>
                    <a:gd name="connsiteX16" fmla="*/ 9956 w 188732"/>
                    <a:gd name="connsiteY16" fmla="*/ 34169 h 6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732" h="61447">
                      <a:moveTo>
                        <a:pt x="94315" y="64235"/>
                      </a:moveTo>
                      <a:cubicBezTo>
                        <a:pt x="52750" y="64235"/>
                        <a:pt x="6094" y="54798"/>
                        <a:pt x="1529" y="37373"/>
                      </a:cubicBezTo>
                      <a:cubicBezTo>
                        <a:pt x="1529" y="37373"/>
                        <a:pt x="1529" y="36978"/>
                        <a:pt x="1529" y="36803"/>
                      </a:cubicBezTo>
                      <a:lnTo>
                        <a:pt x="1529" y="35003"/>
                      </a:lnTo>
                      <a:cubicBezTo>
                        <a:pt x="1509" y="34814"/>
                        <a:pt x="1509" y="34622"/>
                        <a:pt x="1529" y="34433"/>
                      </a:cubicBezTo>
                      <a:cubicBezTo>
                        <a:pt x="1529" y="15033"/>
                        <a:pt x="50600" y="1514"/>
                        <a:pt x="94666" y="1514"/>
                      </a:cubicBezTo>
                      <a:cubicBezTo>
                        <a:pt x="138733" y="1514"/>
                        <a:pt x="187409" y="15033"/>
                        <a:pt x="187409" y="34433"/>
                      </a:cubicBezTo>
                      <a:lnTo>
                        <a:pt x="187409" y="35003"/>
                      </a:lnTo>
                      <a:lnTo>
                        <a:pt x="187145" y="36803"/>
                      </a:lnTo>
                      <a:cubicBezTo>
                        <a:pt x="187166" y="36992"/>
                        <a:pt x="187166" y="37184"/>
                        <a:pt x="187145" y="37373"/>
                      </a:cubicBezTo>
                      <a:cubicBezTo>
                        <a:pt x="182493" y="54798"/>
                        <a:pt x="135836" y="64235"/>
                        <a:pt x="94315" y="64235"/>
                      </a:cubicBezTo>
                      <a:close/>
                      <a:moveTo>
                        <a:pt x="10088" y="35354"/>
                      </a:moveTo>
                      <a:cubicBezTo>
                        <a:pt x="12809" y="43825"/>
                        <a:pt x="45815" y="55457"/>
                        <a:pt x="94315" y="55457"/>
                      </a:cubicBezTo>
                      <a:cubicBezTo>
                        <a:pt x="142815" y="55457"/>
                        <a:pt x="175777" y="43825"/>
                        <a:pt x="178499" y="35354"/>
                      </a:cubicBezTo>
                      <a:lnTo>
                        <a:pt x="178499" y="34169"/>
                      </a:lnTo>
                      <a:cubicBezTo>
                        <a:pt x="178060" y="25654"/>
                        <a:pt x="143430" y="10292"/>
                        <a:pt x="94315" y="10292"/>
                      </a:cubicBezTo>
                      <a:cubicBezTo>
                        <a:pt x="45201" y="10292"/>
                        <a:pt x="10571" y="25654"/>
                        <a:pt x="9956" y="34169"/>
                      </a:cubicBezTo>
                      <a:close/>
                    </a:path>
                  </a:pathLst>
                </a:custGeom>
                <a:grpFill/>
                <a:ln w="438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DF3650F-F62C-4282-ADDA-DEDF60F9576A}"/>
                    </a:ext>
                  </a:extLst>
                </p:cNvPr>
                <p:cNvSpPr/>
                <p:nvPr/>
              </p:nvSpPr>
              <p:spPr>
                <a:xfrm>
                  <a:off x="827413" y="2782334"/>
                  <a:ext cx="109728" cy="43891"/>
                </a:xfrm>
                <a:custGeom>
                  <a:avLst/>
                  <a:gdLst>
                    <a:gd name="connsiteX0" fmla="*/ 96758 w 109728"/>
                    <a:gd name="connsiteY0" fmla="*/ 44133 h 43891"/>
                    <a:gd name="connsiteX1" fmla="*/ 1514 w 109728"/>
                    <a:gd name="connsiteY1" fmla="*/ 9415 h 43891"/>
                    <a:gd name="connsiteX2" fmla="*/ 5377 w 109728"/>
                    <a:gd name="connsiteY2" fmla="*/ 1514 h 43891"/>
                    <a:gd name="connsiteX3" fmla="*/ 99348 w 109728"/>
                    <a:gd name="connsiteY3" fmla="*/ 35530 h 43891"/>
                    <a:gd name="connsiteX4" fmla="*/ 81791 w 109728"/>
                    <a:gd name="connsiteY4" fmla="*/ 22714 h 43891"/>
                    <a:gd name="connsiteX5" fmla="*/ 81089 w 109728"/>
                    <a:gd name="connsiteY5" fmla="*/ 22275 h 43891"/>
                    <a:gd name="connsiteX6" fmla="*/ 85478 w 109728"/>
                    <a:gd name="connsiteY6" fmla="*/ 14638 h 43891"/>
                    <a:gd name="connsiteX7" fmla="*/ 86136 w 109728"/>
                    <a:gd name="connsiteY7" fmla="*/ 15033 h 43891"/>
                    <a:gd name="connsiteX8" fmla="*/ 108082 w 109728"/>
                    <a:gd name="connsiteY8" fmla="*/ 34389 h 43891"/>
                    <a:gd name="connsiteX9" fmla="*/ 106326 w 109728"/>
                    <a:gd name="connsiteY9" fmla="*/ 41060 h 43891"/>
                    <a:gd name="connsiteX10" fmla="*/ 96758 w 109728"/>
                    <a:gd name="connsiteY10" fmla="*/ 44133 h 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28" h="43891">
                      <a:moveTo>
                        <a:pt x="96758" y="44133"/>
                      </a:moveTo>
                      <a:cubicBezTo>
                        <a:pt x="75866" y="44133"/>
                        <a:pt x="30131" y="23460"/>
                        <a:pt x="1514" y="9415"/>
                      </a:cubicBezTo>
                      <a:lnTo>
                        <a:pt x="5377" y="1514"/>
                      </a:lnTo>
                      <a:cubicBezTo>
                        <a:pt x="44879" y="20914"/>
                        <a:pt x="91403" y="38910"/>
                        <a:pt x="99348" y="35530"/>
                      </a:cubicBezTo>
                      <a:cubicBezTo>
                        <a:pt x="98733" y="34257"/>
                        <a:pt x="95793" y="30307"/>
                        <a:pt x="81791" y="22714"/>
                      </a:cubicBezTo>
                      <a:lnTo>
                        <a:pt x="81089" y="22275"/>
                      </a:lnTo>
                      <a:lnTo>
                        <a:pt x="85478" y="14638"/>
                      </a:lnTo>
                      <a:lnTo>
                        <a:pt x="86136" y="15033"/>
                      </a:lnTo>
                      <a:cubicBezTo>
                        <a:pt x="100226" y="22801"/>
                        <a:pt x="106941" y="28771"/>
                        <a:pt x="108082" y="34389"/>
                      </a:cubicBezTo>
                      <a:cubicBezTo>
                        <a:pt x="108537" y="36764"/>
                        <a:pt x="107891" y="39217"/>
                        <a:pt x="106326" y="41060"/>
                      </a:cubicBezTo>
                      <a:cubicBezTo>
                        <a:pt x="103729" y="43416"/>
                        <a:pt x="100241" y="44536"/>
                        <a:pt x="96758" y="44133"/>
                      </a:cubicBezTo>
                      <a:close/>
                    </a:path>
                  </a:pathLst>
                </a:custGeom>
                <a:grpFill/>
                <a:ln w="438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D443882-17D2-4B00-B87C-3E9025635D4B}"/>
                    </a:ext>
                  </a:extLst>
                </p:cNvPr>
                <p:cNvSpPr/>
                <p:nvPr/>
              </p:nvSpPr>
              <p:spPr>
                <a:xfrm>
                  <a:off x="819820" y="2776848"/>
                  <a:ext cx="21946" cy="21946"/>
                </a:xfrm>
                <a:custGeom>
                  <a:avLst/>
                  <a:gdLst>
                    <a:gd name="connsiteX0" fmla="*/ 11039 w 21945"/>
                    <a:gd name="connsiteY0" fmla="*/ 20563 h 21945"/>
                    <a:gd name="connsiteX1" fmla="*/ 1514 w 21945"/>
                    <a:gd name="connsiteY1" fmla="*/ 11039 h 21945"/>
                    <a:gd name="connsiteX2" fmla="*/ 11039 w 21945"/>
                    <a:gd name="connsiteY2" fmla="*/ 1514 h 21945"/>
                    <a:gd name="connsiteX3" fmla="*/ 20563 w 21945"/>
                    <a:gd name="connsiteY3" fmla="*/ 11039 h 21945"/>
                    <a:gd name="connsiteX4" fmla="*/ 11039 w 21945"/>
                    <a:gd name="connsiteY4" fmla="*/ 20563 h 21945"/>
                    <a:gd name="connsiteX5" fmla="*/ 11039 w 21945"/>
                    <a:gd name="connsiteY5" fmla="*/ 10292 h 21945"/>
                    <a:gd name="connsiteX6" fmla="*/ 10250 w 21945"/>
                    <a:gd name="connsiteY6" fmla="*/ 10993 h 21945"/>
                    <a:gd name="connsiteX7" fmla="*/ 10249 w 21945"/>
                    <a:gd name="connsiteY7" fmla="*/ 11039 h 21945"/>
                    <a:gd name="connsiteX8" fmla="*/ 11785 w 21945"/>
                    <a:gd name="connsiteY8" fmla="*/ 11039 h 21945"/>
                    <a:gd name="connsiteX9" fmla="*/ 11132 w 21945"/>
                    <a:gd name="connsiteY9" fmla="*/ 10210 h 21945"/>
                    <a:gd name="connsiteX10" fmla="*/ 11039 w 21945"/>
                    <a:gd name="connsiteY10" fmla="*/ 10205 h 2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5" h="21945">
                      <a:moveTo>
                        <a:pt x="11039" y="20563"/>
                      </a:moveTo>
                      <a:cubicBezTo>
                        <a:pt x="5778" y="20563"/>
                        <a:pt x="1514" y="16299"/>
                        <a:pt x="1514" y="11039"/>
                      </a:cubicBezTo>
                      <a:cubicBezTo>
                        <a:pt x="1514" y="5778"/>
                        <a:pt x="5778" y="1514"/>
                        <a:pt x="11039" y="1514"/>
                      </a:cubicBezTo>
                      <a:cubicBezTo>
                        <a:pt x="16299" y="1514"/>
                        <a:pt x="20563" y="5778"/>
                        <a:pt x="20563" y="11039"/>
                      </a:cubicBezTo>
                      <a:cubicBezTo>
                        <a:pt x="20539" y="16289"/>
                        <a:pt x="16289" y="20539"/>
                        <a:pt x="11039" y="20563"/>
                      </a:cubicBezTo>
                      <a:close/>
                      <a:moveTo>
                        <a:pt x="11039" y="10292"/>
                      </a:moveTo>
                      <a:cubicBezTo>
                        <a:pt x="10627" y="10268"/>
                        <a:pt x="10274" y="10582"/>
                        <a:pt x="10250" y="10993"/>
                      </a:cubicBezTo>
                      <a:cubicBezTo>
                        <a:pt x="10249" y="11008"/>
                        <a:pt x="10249" y="11024"/>
                        <a:pt x="10249" y="11039"/>
                      </a:cubicBezTo>
                      <a:cubicBezTo>
                        <a:pt x="10249" y="11873"/>
                        <a:pt x="11785" y="11873"/>
                        <a:pt x="11785" y="11039"/>
                      </a:cubicBezTo>
                      <a:cubicBezTo>
                        <a:pt x="11833" y="10630"/>
                        <a:pt x="11541" y="10258"/>
                        <a:pt x="11132" y="10210"/>
                      </a:cubicBezTo>
                      <a:cubicBezTo>
                        <a:pt x="11101" y="10206"/>
                        <a:pt x="11070" y="10204"/>
                        <a:pt x="11039" y="10205"/>
                      </a:cubicBezTo>
                      <a:close/>
                    </a:path>
                  </a:pathLst>
                </a:custGeom>
                <a:grpFill/>
                <a:ln w="4382" cap="flat">
                  <a:noFill/>
                  <a:prstDash val="solid"/>
                  <a:miter/>
                </a:ln>
              </p:spPr>
              <p:txBody>
                <a:bodyPr rtlCol="0" anchor="ctr"/>
                <a:lstStyle/>
                <a:p>
                  <a:endParaRPr lang="en-US"/>
                </a:p>
              </p:txBody>
            </p:sp>
          </p:grpSp>
          <p:grpSp>
            <p:nvGrpSpPr>
              <p:cNvPr id="55" name="Graphic 29">
                <a:extLst>
                  <a:ext uri="{FF2B5EF4-FFF2-40B4-BE49-F238E27FC236}">
                    <a16:creationId xmlns:a16="http://schemas.microsoft.com/office/drawing/2014/main" id="{23AF35BA-91B5-4DF9-B1B5-8E2C513CD701}"/>
                  </a:ext>
                </a:extLst>
              </p:cNvPr>
              <p:cNvGrpSpPr/>
              <p:nvPr/>
            </p:nvGrpSpPr>
            <p:grpSpPr>
              <a:xfrm>
                <a:off x="724746" y="2371609"/>
                <a:ext cx="223899" cy="223898"/>
                <a:chOff x="724746" y="2318313"/>
                <a:chExt cx="223899" cy="223898"/>
              </a:xfrm>
              <a:solidFill>
                <a:schemeClr val="tx1"/>
              </a:solidFill>
            </p:grpSpPr>
            <p:sp>
              <p:nvSpPr>
                <p:cNvPr id="56" name="Freeform: Shape 55">
                  <a:extLst>
                    <a:ext uri="{FF2B5EF4-FFF2-40B4-BE49-F238E27FC236}">
                      <a16:creationId xmlns:a16="http://schemas.microsoft.com/office/drawing/2014/main" id="{09A2317E-1755-4BCB-8B33-B31600F988B1}"/>
                    </a:ext>
                  </a:extLst>
                </p:cNvPr>
                <p:cNvSpPr/>
                <p:nvPr/>
              </p:nvSpPr>
              <p:spPr>
                <a:xfrm>
                  <a:off x="729918" y="2325724"/>
                  <a:ext cx="210465" cy="44780"/>
                </a:xfrm>
                <a:custGeom>
                  <a:avLst/>
                  <a:gdLst>
                    <a:gd name="connsiteX0" fmla="*/ 207532 w 210465"/>
                    <a:gd name="connsiteY0" fmla="*/ 43951 h 44779"/>
                    <a:gd name="connsiteX1" fmla="*/ 6023 w 210465"/>
                    <a:gd name="connsiteY1" fmla="*/ 43951 h 44779"/>
                    <a:gd name="connsiteX2" fmla="*/ 1545 w 210465"/>
                    <a:gd name="connsiteY2" fmla="*/ 39473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608 h 44779"/>
                    <a:gd name="connsiteX8" fmla="*/ 207532 w 210465"/>
                    <a:gd name="connsiteY8" fmla="*/ 43951 h 44779"/>
                    <a:gd name="connsiteX9" fmla="*/ 10501 w 210465"/>
                    <a:gd name="connsiteY9" fmla="*/ 34995 h 44779"/>
                    <a:gd name="connsiteX10" fmla="*/ 203054 w 210465"/>
                    <a:gd name="connsiteY10" fmla="*/ 34995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3951"/>
                      </a:moveTo>
                      <a:lnTo>
                        <a:pt x="6023" y="43951"/>
                      </a:lnTo>
                      <a:cubicBezTo>
                        <a:pt x="3550" y="43951"/>
                        <a:pt x="1545" y="41946"/>
                        <a:pt x="1545" y="39473"/>
                      </a:cubicBezTo>
                      <a:lnTo>
                        <a:pt x="1545" y="6023"/>
                      </a:lnTo>
                      <a:cubicBezTo>
                        <a:pt x="1545" y="3550"/>
                        <a:pt x="3550" y="1545"/>
                        <a:pt x="6023" y="1545"/>
                      </a:cubicBezTo>
                      <a:lnTo>
                        <a:pt x="207532" y="1545"/>
                      </a:lnTo>
                      <a:cubicBezTo>
                        <a:pt x="210005" y="1545"/>
                        <a:pt x="212010" y="3550"/>
                        <a:pt x="212010" y="6023"/>
                      </a:cubicBezTo>
                      <a:lnTo>
                        <a:pt x="212010" y="39608"/>
                      </a:lnTo>
                      <a:cubicBezTo>
                        <a:pt x="211937" y="42028"/>
                        <a:pt x="209954" y="43952"/>
                        <a:pt x="207532" y="43951"/>
                      </a:cubicBezTo>
                      <a:close/>
                      <a:moveTo>
                        <a:pt x="10501" y="34995"/>
                      </a:moveTo>
                      <a:lnTo>
                        <a:pt x="203054" y="34995"/>
                      </a:lnTo>
                      <a:lnTo>
                        <a:pt x="203054" y="10501"/>
                      </a:lnTo>
                      <a:lnTo>
                        <a:pt x="10501" y="10501"/>
                      </a:lnTo>
                      <a:close/>
                    </a:path>
                  </a:pathLst>
                </a:custGeom>
                <a:grpFill/>
                <a:ln w="438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58AEAE9-A4BE-467B-B755-BADF1FE6D0BE}"/>
                    </a:ext>
                  </a:extLst>
                </p:cNvPr>
                <p:cNvSpPr/>
                <p:nvPr/>
              </p:nvSpPr>
              <p:spPr>
                <a:xfrm>
                  <a:off x="729918" y="2379818"/>
                  <a:ext cx="210465" cy="44780"/>
                </a:xfrm>
                <a:custGeom>
                  <a:avLst/>
                  <a:gdLst>
                    <a:gd name="connsiteX0" fmla="*/ 207532 w 210465"/>
                    <a:gd name="connsiteY0" fmla="*/ 44444 h 44779"/>
                    <a:gd name="connsiteX1" fmla="*/ 6023 w 210465"/>
                    <a:gd name="connsiteY1" fmla="*/ 44444 h 44779"/>
                    <a:gd name="connsiteX2" fmla="*/ 1545 w 210465"/>
                    <a:gd name="connsiteY2" fmla="*/ 39966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966 h 44779"/>
                    <a:gd name="connsiteX8" fmla="*/ 207532 w 210465"/>
                    <a:gd name="connsiteY8" fmla="*/ 44444 h 44779"/>
                    <a:gd name="connsiteX9" fmla="*/ 10501 w 210465"/>
                    <a:gd name="connsiteY9" fmla="*/ 35488 h 44779"/>
                    <a:gd name="connsiteX10" fmla="*/ 203054 w 210465"/>
                    <a:gd name="connsiteY10" fmla="*/ 35488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4444"/>
                      </a:moveTo>
                      <a:lnTo>
                        <a:pt x="6023" y="44444"/>
                      </a:lnTo>
                      <a:cubicBezTo>
                        <a:pt x="3550" y="44444"/>
                        <a:pt x="1545" y="42439"/>
                        <a:pt x="1545" y="39966"/>
                      </a:cubicBezTo>
                      <a:lnTo>
                        <a:pt x="1545" y="6023"/>
                      </a:lnTo>
                      <a:cubicBezTo>
                        <a:pt x="1545" y="3550"/>
                        <a:pt x="3550" y="1545"/>
                        <a:pt x="6023" y="1545"/>
                      </a:cubicBezTo>
                      <a:lnTo>
                        <a:pt x="207532" y="1545"/>
                      </a:lnTo>
                      <a:cubicBezTo>
                        <a:pt x="210005" y="1545"/>
                        <a:pt x="212010" y="3550"/>
                        <a:pt x="212010" y="6023"/>
                      </a:cubicBezTo>
                      <a:lnTo>
                        <a:pt x="212010" y="39966"/>
                      </a:lnTo>
                      <a:cubicBezTo>
                        <a:pt x="212010" y="42439"/>
                        <a:pt x="210005" y="44444"/>
                        <a:pt x="207532" y="44444"/>
                      </a:cubicBezTo>
                      <a:close/>
                      <a:moveTo>
                        <a:pt x="10501" y="35488"/>
                      </a:moveTo>
                      <a:lnTo>
                        <a:pt x="203054" y="35488"/>
                      </a:lnTo>
                      <a:lnTo>
                        <a:pt x="203054" y="10501"/>
                      </a:lnTo>
                      <a:lnTo>
                        <a:pt x="10501" y="10501"/>
                      </a:lnTo>
                      <a:close/>
                    </a:path>
                  </a:pathLst>
                </a:custGeom>
                <a:grpFill/>
                <a:ln w="438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53EF47C-DFEA-4F75-9486-9ACC6B72988F}"/>
                    </a:ext>
                  </a:extLst>
                </p:cNvPr>
                <p:cNvSpPr/>
                <p:nvPr/>
              </p:nvSpPr>
              <p:spPr>
                <a:xfrm>
                  <a:off x="729918" y="2434718"/>
                  <a:ext cx="210465" cy="44780"/>
                </a:xfrm>
                <a:custGeom>
                  <a:avLst/>
                  <a:gdLst>
                    <a:gd name="connsiteX0" fmla="*/ 207532 w 210465"/>
                    <a:gd name="connsiteY0" fmla="*/ 44444 h 44779"/>
                    <a:gd name="connsiteX1" fmla="*/ 6023 w 210465"/>
                    <a:gd name="connsiteY1" fmla="*/ 44444 h 44779"/>
                    <a:gd name="connsiteX2" fmla="*/ 1545 w 210465"/>
                    <a:gd name="connsiteY2" fmla="*/ 39966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966 h 44779"/>
                    <a:gd name="connsiteX8" fmla="*/ 207532 w 210465"/>
                    <a:gd name="connsiteY8" fmla="*/ 44444 h 44779"/>
                    <a:gd name="connsiteX9" fmla="*/ 10501 w 210465"/>
                    <a:gd name="connsiteY9" fmla="*/ 35488 h 44779"/>
                    <a:gd name="connsiteX10" fmla="*/ 203054 w 210465"/>
                    <a:gd name="connsiteY10" fmla="*/ 35488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4444"/>
                      </a:moveTo>
                      <a:lnTo>
                        <a:pt x="6023" y="44444"/>
                      </a:lnTo>
                      <a:cubicBezTo>
                        <a:pt x="3550" y="44444"/>
                        <a:pt x="1545" y="42439"/>
                        <a:pt x="1545" y="39966"/>
                      </a:cubicBezTo>
                      <a:lnTo>
                        <a:pt x="1545" y="6023"/>
                      </a:lnTo>
                      <a:cubicBezTo>
                        <a:pt x="1545" y="3550"/>
                        <a:pt x="3550" y="1545"/>
                        <a:pt x="6023" y="1545"/>
                      </a:cubicBezTo>
                      <a:lnTo>
                        <a:pt x="207532" y="1545"/>
                      </a:lnTo>
                      <a:cubicBezTo>
                        <a:pt x="210005" y="1545"/>
                        <a:pt x="212010" y="3550"/>
                        <a:pt x="212010" y="6023"/>
                      </a:cubicBezTo>
                      <a:lnTo>
                        <a:pt x="212010" y="39966"/>
                      </a:lnTo>
                      <a:cubicBezTo>
                        <a:pt x="212010" y="42439"/>
                        <a:pt x="210005" y="44444"/>
                        <a:pt x="207532" y="44444"/>
                      </a:cubicBezTo>
                      <a:close/>
                      <a:moveTo>
                        <a:pt x="10501" y="35488"/>
                      </a:moveTo>
                      <a:lnTo>
                        <a:pt x="203054" y="35488"/>
                      </a:lnTo>
                      <a:lnTo>
                        <a:pt x="203054" y="10501"/>
                      </a:lnTo>
                      <a:lnTo>
                        <a:pt x="10501" y="10501"/>
                      </a:lnTo>
                      <a:close/>
                    </a:path>
                  </a:pathLst>
                </a:custGeom>
                <a:grpFill/>
                <a:ln w="438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0EDB65F-D00A-465D-ADA4-5A4DFBFF11F7}"/>
                    </a:ext>
                  </a:extLst>
                </p:cNvPr>
                <p:cNvSpPr/>
                <p:nvPr/>
              </p:nvSpPr>
              <p:spPr>
                <a:xfrm>
                  <a:off x="729918" y="2489170"/>
                  <a:ext cx="210465" cy="44780"/>
                </a:xfrm>
                <a:custGeom>
                  <a:avLst/>
                  <a:gdLst>
                    <a:gd name="connsiteX0" fmla="*/ 207532 w 210465"/>
                    <a:gd name="connsiteY0" fmla="*/ 44086 h 44779"/>
                    <a:gd name="connsiteX1" fmla="*/ 6023 w 210465"/>
                    <a:gd name="connsiteY1" fmla="*/ 44086 h 44779"/>
                    <a:gd name="connsiteX2" fmla="*/ 1545 w 210465"/>
                    <a:gd name="connsiteY2" fmla="*/ 39608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608 h 44779"/>
                    <a:gd name="connsiteX8" fmla="*/ 207532 w 210465"/>
                    <a:gd name="connsiteY8" fmla="*/ 44086 h 44779"/>
                    <a:gd name="connsiteX9" fmla="*/ 10501 w 210465"/>
                    <a:gd name="connsiteY9" fmla="*/ 35130 h 44779"/>
                    <a:gd name="connsiteX10" fmla="*/ 203054 w 210465"/>
                    <a:gd name="connsiteY10" fmla="*/ 35130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4086"/>
                      </a:moveTo>
                      <a:lnTo>
                        <a:pt x="6023" y="44086"/>
                      </a:lnTo>
                      <a:cubicBezTo>
                        <a:pt x="3550" y="44086"/>
                        <a:pt x="1545" y="42081"/>
                        <a:pt x="1545" y="39608"/>
                      </a:cubicBezTo>
                      <a:lnTo>
                        <a:pt x="1545" y="6023"/>
                      </a:lnTo>
                      <a:cubicBezTo>
                        <a:pt x="1545" y="3550"/>
                        <a:pt x="3550" y="1545"/>
                        <a:pt x="6023" y="1545"/>
                      </a:cubicBezTo>
                      <a:lnTo>
                        <a:pt x="207532" y="1545"/>
                      </a:lnTo>
                      <a:cubicBezTo>
                        <a:pt x="210005" y="1545"/>
                        <a:pt x="212010" y="3550"/>
                        <a:pt x="212010" y="6023"/>
                      </a:cubicBezTo>
                      <a:lnTo>
                        <a:pt x="212010" y="39608"/>
                      </a:lnTo>
                      <a:cubicBezTo>
                        <a:pt x="212010" y="42081"/>
                        <a:pt x="210005" y="44086"/>
                        <a:pt x="207532" y="44086"/>
                      </a:cubicBezTo>
                      <a:close/>
                      <a:moveTo>
                        <a:pt x="10501" y="35130"/>
                      </a:moveTo>
                      <a:lnTo>
                        <a:pt x="203054" y="35130"/>
                      </a:lnTo>
                      <a:lnTo>
                        <a:pt x="203054" y="10501"/>
                      </a:lnTo>
                      <a:lnTo>
                        <a:pt x="10501" y="10501"/>
                      </a:lnTo>
                      <a:close/>
                    </a:path>
                  </a:pathLst>
                </a:custGeom>
                <a:grpFill/>
                <a:ln w="438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51B2F2A-84D8-4FAD-9215-0A57A6270617}"/>
                    </a:ext>
                  </a:extLst>
                </p:cNvPr>
                <p:cNvSpPr/>
                <p:nvPr/>
              </p:nvSpPr>
              <p:spPr>
                <a:xfrm>
                  <a:off x="826777" y="2342382"/>
                  <a:ext cx="98516" cy="8956"/>
                </a:xfrm>
                <a:custGeom>
                  <a:avLst/>
                  <a:gdLst>
                    <a:gd name="connsiteX0" fmla="*/ 1545 w 98515"/>
                    <a:gd name="connsiteY0" fmla="*/ 1545 h 8955"/>
                    <a:gd name="connsiteX1" fmla="*/ 98090 w 98515"/>
                    <a:gd name="connsiteY1" fmla="*/ 1545 h 8955"/>
                    <a:gd name="connsiteX2" fmla="*/ 98090 w 98515"/>
                    <a:gd name="connsiteY2" fmla="*/ 10501 h 8955"/>
                    <a:gd name="connsiteX3" fmla="*/ 1545 w 98515"/>
                    <a:gd name="connsiteY3" fmla="*/ 10501 h 8955"/>
                  </a:gdLst>
                  <a:ahLst/>
                  <a:cxnLst>
                    <a:cxn ang="0">
                      <a:pos x="connsiteX0" y="connsiteY0"/>
                    </a:cxn>
                    <a:cxn ang="0">
                      <a:pos x="connsiteX1" y="connsiteY1"/>
                    </a:cxn>
                    <a:cxn ang="0">
                      <a:pos x="connsiteX2" y="connsiteY2"/>
                    </a:cxn>
                    <a:cxn ang="0">
                      <a:pos x="connsiteX3" y="connsiteY3"/>
                    </a:cxn>
                  </a:cxnLst>
                  <a:rect l="l" t="t" r="r" b="b"/>
                  <a:pathLst>
                    <a:path w="98515" h="8955">
                      <a:moveTo>
                        <a:pt x="1545" y="1545"/>
                      </a:moveTo>
                      <a:lnTo>
                        <a:pt x="98090" y="1545"/>
                      </a:lnTo>
                      <a:lnTo>
                        <a:pt x="98090" y="10501"/>
                      </a:lnTo>
                      <a:lnTo>
                        <a:pt x="1545" y="10501"/>
                      </a:lnTo>
                      <a:close/>
                    </a:path>
                  </a:pathLst>
                </a:custGeom>
                <a:grpFill/>
                <a:ln w="438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CD6CC2DE-884D-43F9-B7F5-6F0B79C287E7}"/>
                    </a:ext>
                  </a:extLst>
                </p:cNvPr>
                <p:cNvSpPr/>
                <p:nvPr/>
              </p:nvSpPr>
              <p:spPr>
                <a:xfrm>
                  <a:off x="746979" y="2396968"/>
                  <a:ext cx="111949" cy="8956"/>
                </a:xfrm>
                <a:custGeom>
                  <a:avLst/>
                  <a:gdLst>
                    <a:gd name="connsiteX0" fmla="*/ 1545 w 111949"/>
                    <a:gd name="connsiteY0" fmla="*/ 1545 h 8955"/>
                    <a:gd name="connsiteX1" fmla="*/ 114883 w 111949"/>
                    <a:gd name="connsiteY1" fmla="*/ 1545 h 8955"/>
                    <a:gd name="connsiteX2" fmla="*/ 114883 w 111949"/>
                    <a:gd name="connsiteY2" fmla="*/ 10501 h 8955"/>
                    <a:gd name="connsiteX3" fmla="*/ 1545 w 111949"/>
                    <a:gd name="connsiteY3" fmla="*/ 10501 h 8955"/>
                  </a:gdLst>
                  <a:ahLst/>
                  <a:cxnLst>
                    <a:cxn ang="0">
                      <a:pos x="connsiteX0" y="connsiteY0"/>
                    </a:cxn>
                    <a:cxn ang="0">
                      <a:pos x="connsiteX1" y="connsiteY1"/>
                    </a:cxn>
                    <a:cxn ang="0">
                      <a:pos x="connsiteX2" y="connsiteY2"/>
                    </a:cxn>
                    <a:cxn ang="0">
                      <a:pos x="connsiteX3" y="connsiteY3"/>
                    </a:cxn>
                  </a:cxnLst>
                  <a:rect l="l" t="t" r="r" b="b"/>
                  <a:pathLst>
                    <a:path w="111949" h="8955">
                      <a:moveTo>
                        <a:pt x="1545" y="1545"/>
                      </a:moveTo>
                      <a:lnTo>
                        <a:pt x="114883" y="1545"/>
                      </a:lnTo>
                      <a:lnTo>
                        <a:pt x="114883" y="10501"/>
                      </a:lnTo>
                      <a:lnTo>
                        <a:pt x="1545" y="10501"/>
                      </a:lnTo>
                      <a:close/>
                    </a:path>
                  </a:pathLst>
                </a:custGeom>
                <a:grpFill/>
                <a:ln w="438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DECC99A-C5FC-490A-9F96-45B4FF67D2D4}"/>
                    </a:ext>
                  </a:extLst>
                </p:cNvPr>
                <p:cNvSpPr/>
                <p:nvPr/>
              </p:nvSpPr>
              <p:spPr>
                <a:xfrm>
                  <a:off x="826777" y="2451510"/>
                  <a:ext cx="98516" cy="8956"/>
                </a:xfrm>
                <a:custGeom>
                  <a:avLst/>
                  <a:gdLst>
                    <a:gd name="connsiteX0" fmla="*/ 1545 w 98515"/>
                    <a:gd name="connsiteY0" fmla="*/ 1545 h 8955"/>
                    <a:gd name="connsiteX1" fmla="*/ 98090 w 98515"/>
                    <a:gd name="connsiteY1" fmla="*/ 1545 h 8955"/>
                    <a:gd name="connsiteX2" fmla="*/ 98090 w 98515"/>
                    <a:gd name="connsiteY2" fmla="*/ 10501 h 8955"/>
                    <a:gd name="connsiteX3" fmla="*/ 1545 w 98515"/>
                    <a:gd name="connsiteY3" fmla="*/ 10501 h 8955"/>
                  </a:gdLst>
                  <a:ahLst/>
                  <a:cxnLst>
                    <a:cxn ang="0">
                      <a:pos x="connsiteX0" y="connsiteY0"/>
                    </a:cxn>
                    <a:cxn ang="0">
                      <a:pos x="connsiteX1" y="connsiteY1"/>
                    </a:cxn>
                    <a:cxn ang="0">
                      <a:pos x="connsiteX2" y="connsiteY2"/>
                    </a:cxn>
                    <a:cxn ang="0">
                      <a:pos x="connsiteX3" y="connsiteY3"/>
                    </a:cxn>
                  </a:cxnLst>
                  <a:rect l="l" t="t" r="r" b="b"/>
                  <a:pathLst>
                    <a:path w="98515" h="8955">
                      <a:moveTo>
                        <a:pt x="1545" y="1545"/>
                      </a:moveTo>
                      <a:lnTo>
                        <a:pt x="98090" y="1545"/>
                      </a:lnTo>
                      <a:lnTo>
                        <a:pt x="98090" y="10501"/>
                      </a:lnTo>
                      <a:lnTo>
                        <a:pt x="1545" y="10501"/>
                      </a:lnTo>
                      <a:close/>
                    </a:path>
                  </a:pathLst>
                </a:custGeom>
                <a:grpFill/>
                <a:ln w="438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241AF5D-D733-4A99-BC2C-6A309F39596D}"/>
                    </a:ext>
                  </a:extLst>
                </p:cNvPr>
                <p:cNvSpPr/>
                <p:nvPr/>
              </p:nvSpPr>
              <p:spPr>
                <a:xfrm>
                  <a:off x="746979" y="2506096"/>
                  <a:ext cx="111949" cy="8956"/>
                </a:xfrm>
                <a:custGeom>
                  <a:avLst/>
                  <a:gdLst>
                    <a:gd name="connsiteX0" fmla="*/ 1545 w 111949"/>
                    <a:gd name="connsiteY0" fmla="*/ 1545 h 8955"/>
                    <a:gd name="connsiteX1" fmla="*/ 114883 w 111949"/>
                    <a:gd name="connsiteY1" fmla="*/ 1545 h 8955"/>
                    <a:gd name="connsiteX2" fmla="*/ 114883 w 111949"/>
                    <a:gd name="connsiteY2" fmla="*/ 10501 h 8955"/>
                    <a:gd name="connsiteX3" fmla="*/ 1545 w 111949"/>
                    <a:gd name="connsiteY3" fmla="*/ 10501 h 8955"/>
                  </a:gdLst>
                  <a:ahLst/>
                  <a:cxnLst>
                    <a:cxn ang="0">
                      <a:pos x="connsiteX0" y="connsiteY0"/>
                    </a:cxn>
                    <a:cxn ang="0">
                      <a:pos x="connsiteX1" y="connsiteY1"/>
                    </a:cxn>
                    <a:cxn ang="0">
                      <a:pos x="connsiteX2" y="connsiteY2"/>
                    </a:cxn>
                    <a:cxn ang="0">
                      <a:pos x="connsiteX3" y="connsiteY3"/>
                    </a:cxn>
                  </a:cxnLst>
                  <a:rect l="l" t="t" r="r" b="b"/>
                  <a:pathLst>
                    <a:path w="111949" h="8955">
                      <a:moveTo>
                        <a:pt x="1545" y="1545"/>
                      </a:moveTo>
                      <a:lnTo>
                        <a:pt x="114883" y="1545"/>
                      </a:lnTo>
                      <a:lnTo>
                        <a:pt x="114883" y="10501"/>
                      </a:lnTo>
                      <a:lnTo>
                        <a:pt x="1545" y="10501"/>
                      </a:lnTo>
                      <a:close/>
                    </a:path>
                  </a:pathLst>
                </a:custGeom>
                <a:grpFill/>
                <a:ln w="4382" cap="flat">
                  <a:noFill/>
                  <a:prstDash val="solid"/>
                  <a:miter/>
                </a:ln>
              </p:spPr>
              <p:txBody>
                <a:bodyPr rtlCol="0" anchor="ctr"/>
                <a:lstStyle/>
                <a:p>
                  <a:endParaRPr lang="en-US"/>
                </a:p>
              </p:txBody>
            </p:sp>
          </p:grpSp>
          <p:grpSp>
            <p:nvGrpSpPr>
              <p:cNvPr id="64" name="Graphic 34">
                <a:extLst>
                  <a:ext uri="{FF2B5EF4-FFF2-40B4-BE49-F238E27FC236}">
                    <a16:creationId xmlns:a16="http://schemas.microsoft.com/office/drawing/2014/main" id="{827A257A-C0DF-4D91-A4B9-8B15C0B9E3B7}"/>
                  </a:ext>
                </a:extLst>
              </p:cNvPr>
              <p:cNvGrpSpPr/>
              <p:nvPr/>
            </p:nvGrpSpPr>
            <p:grpSpPr>
              <a:xfrm>
                <a:off x="736387" y="4716132"/>
                <a:ext cx="200754" cy="205569"/>
                <a:chOff x="736387" y="4637436"/>
                <a:chExt cx="200754" cy="205569"/>
              </a:xfrm>
              <a:solidFill>
                <a:schemeClr val="tx1"/>
              </a:solidFill>
            </p:grpSpPr>
            <p:sp>
              <p:nvSpPr>
                <p:cNvPr id="65" name="Freeform: Shape 64">
                  <a:extLst>
                    <a:ext uri="{FF2B5EF4-FFF2-40B4-BE49-F238E27FC236}">
                      <a16:creationId xmlns:a16="http://schemas.microsoft.com/office/drawing/2014/main" id="{DB179CE4-8D49-43C5-BDB0-3E7C8CC872BE}"/>
                    </a:ext>
                  </a:extLst>
                </p:cNvPr>
                <p:cNvSpPr/>
                <p:nvPr/>
              </p:nvSpPr>
              <p:spPr>
                <a:xfrm>
                  <a:off x="781459" y="4777362"/>
                  <a:ext cx="43891" cy="43891"/>
                </a:xfrm>
                <a:custGeom>
                  <a:avLst/>
                  <a:gdLst>
                    <a:gd name="connsiteX0" fmla="*/ 38427 w 43891"/>
                    <a:gd name="connsiteY0" fmla="*/ 43211 h 43891"/>
                    <a:gd name="connsiteX1" fmla="*/ 5903 w 43891"/>
                    <a:gd name="connsiteY1" fmla="*/ 43211 h 43891"/>
                    <a:gd name="connsiteX2" fmla="*/ 1514 w 43891"/>
                    <a:gd name="connsiteY2" fmla="*/ 38822 h 43891"/>
                    <a:gd name="connsiteX3" fmla="*/ 1514 w 43891"/>
                    <a:gd name="connsiteY3" fmla="*/ 5903 h 43891"/>
                    <a:gd name="connsiteX4" fmla="*/ 5903 w 43891"/>
                    <a:gd name="connsiteY4" fmla="*/ 1514 h 43891"/>
                    <a:gd name="connsiteX5" fmla="*/ 38427 w 43891"/>
                    <a:gd name="connsiteY5" fmla="*/ 1514 h 43891"/>
                    <a:gd name="connsiteX6" fmla="*/ 42816 w 43891"/>
                    <a:gd name="connsiteY6" fmla="*/ 5903 h 43891"/>
                    <a:gd name="connsiteX7" fmla="*/ 42816 w 43891"/>
                    <a:gd name="connsiteY7" fmla="*/ 38822 h 43891"/>
                    <a:gd name="connsiteX8" fmla="*/ 38427 w 43891"/>
                    <a:gd name="connsiteY8" fmla="*/ 43211 h 43891"/>
                    <a:gd name="connsiteX9" fmla="*/ 10292 w 43891"/>
                    <a:gd name="connsiteY9" fmla="*/ 34433 h 43891"/>
                    <a:gd name="connsiteX10" fmla="*/ 34038 w 43891"/>
                    <a:gd name="connsiteY10" fmla="*/ 34433 h 43891"/>
                    <a:gd name="connsiteX11" fmla="*/ 34038 w 43891"/>
                    <a:gd name="connsiteY11" fmla="*/ 10292 h 43891"/>
                    <a:gd name="connsiteX12" fmla="*/ 10292 w 43891"/>
                    <a:gd name="connsiteY12" fmla="*/ 10292 h 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91" h="43891">
                      <a:moveTo>
                        <a:pt x="38427" y="43211"/>
                      </a:moveTo>
                      <a:lnTo>
                        <a:pt x="5903" y="43211"/>
                      </a:lnTo>
                      <a:cubicBezTo>
                        <a:pt x="3479" y="43211"/>
                        <a:pt x="1514" y="41246"/>
                        <a:pt x="1514" y="38822"/>
                      </a:cubicBezTo>
                      <a:lnTo>
                        <a:pt x="1514" y="5903"/>
                      </a:lnTo>
                      <a:cubicBezTo>
                        <a:pt x="1514" y="3479"/>
                        <a:pt x="3479" y="1514"/>
                        <a:pt x="5903" y="1514"/>
                      </a:cubicBezTo>
                      <a:lnTo>
                        <a:pt x="38427" y="1514"/>
                      </a:lnTo>
                      <a:cubicBezTo>
                        <a:pt x="40851" y="1514"/>
                        <a:pt x="42816" y="3479"/>
                        <a:pt x="42816" y="5903"/>
                      </a:cubicBezTo>
                      <a:lnTo>
                        <a:pt x="42816" y="38822"/>
                      </a:lnTo>
                      <a:cubicBezTo>
                        <a:pt x="42816" y="41246"/>
                        <a:pt x="40851" y="43211"/>
                        <a:pt x="38427" y="43211"/>
                      </a:cubicBezTo>
                      <a:close/>
                      <a:moveTo>
                        <a:pt x="10292" y="34433"/>
                      </a:moveTo>
                      <a:lnTo>
                        <a:pt x="34038" y="34433"/>
                      </a:lnTo>
                      <a:lnTo>
                        <a:pt x="34038" y="10292"/>
                      </a:lnTo>
                      <a:lnTo>
                        <a:pt x="10292" y="10292"/>
                      </a:lnTo>
                      <a:close/>
                    </a:path>
                  </a:pathLst>
                </a:custGeom>
                <a:grpFill/>
                <a:ln w="4382"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6B66403-FCAB-4934-ADE9-8610299CFDDB}"/>
                    </a:ext>
                  </a:extLst>
                </p:cNvPr>
                <p:cNvSpPr/>
                <p:nvPr/>
              </p:nvSpPr>
              <p:spPr>
                <a:xfrm>
                  <a:off x="838430" y="4756777"/>
                  <a:ext cx="48280" cy="48280"/>
                </a:xfrm>
                <a:custGeom>
                  <a:avLst/>
                  <a:gdLst>
                    <a:gd name="connsiteX0" fmla="*/ 24601 w 48280"/>
                    <a:gd name="connsiteY0" fmla="*/ 47512 h 48280"/>
                    <a:gd name="connsiteX1" fmla="*/ 1514 w 48280"/>
                    <a:gd name="connsiteY1" fmla="*/ 24601 h 48280"/>
                    <a:gd name="connsiteX2" fmla="*/ 24426 w 48280"/>
                    <a:gd name="connsiteY2" fmla="*/ 1514 h 48280"/>
                    <a:gd name="connsiteX3" fmla="*/ 47512 w 48280"/>
                    <a:gd name="connsiteY3" fmla="*/ 24425 h 48280"/>
                    <a:gd name="connsiteX4" fmla="*/ 47512 w 48280"/>
                    <a:gd name="connsiteY4" fmla="*/ 24513 h 48280"/>
                    <a:gd name="connsiteX5" fmla="*/ 24601 w 48280"/>
                    <a:gd name="connsiteY5" fmla="*/ 47512 h 48280"/>
                    <a:gd name="connsiteX6" fmla="*/ 24601 w 48280"/>
                    <a:gd name="connsiteY6" fmla="*/ 10292 h 48280"/>
                    <a:gd name="connsiteX7" fmla="*/ 10293 w 48280"/>
                    <a:gd name="connsiteY7" fmla="*/ 24425 h 48280"/>
                    <a:gd name="connsiteX8" fmla="*/ 24426 w 48280"/>
                    <a:gd name="connsiteY8" fmla="*/ 38733 h 48280"/>
                    <a:gd name="connsiteX9" fmla="*/ 38734 w 48280"/>
                    <a:gd name="connsiteY9" fmla="*/ 24600 h 48280"/>
                    <a:gd name="connsiteX10" fmla="*/ 38734 w 48280"/>
                    <a:gd name="connsiteY10" fmla="*/ 24513 h 48280"/>
                    <a:gd name="connsiteX11" fmla="*/ 24601 w 48280"/>
                    <a:gd name="connsiteY11" fmla="*/ 10292 h 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80" h="48280">
                      <a:moveTo>
                        <a:pt x="24601" y="47512"/>
                      </a:moveTo>
                      <a:cubicBezTo>
                        <a:pt x="11899" y="47560"/>
                        <a:pt x="1563" y="37303"/>
                        <a:pt x="1514" y="24601"/>
                      </a:cubicBezTo>
                      <a:cubicBezTo>
                        <a:pt x="1466" y="11899"/>
                        <a:pt x="11724" y="1563"/>
                        <a:pt x="24426" y="1514"/>
                      </a:cubicBezTo>
                      <a:cubicBezTo>
                        <a:pt x="37128" y="1466"/>
                        <a:pt x="47464" y="11724"/>
                        <a:pt x="47512" y="24425"/>
                      </a:cubicBezTo>
                      <a:cubicBezTo>
                        <a:pt x="47512" y="24455"/>
                        <a:pt x="47512" y="24484"/>
                        <a:pt x="47512" y="24513"/>
                      </a:cubicBezTo>
                      <a:cubicBezTo>
                        <a:pt x="47537" y="37191"/>
                        <a:pt x="37279" y="47488"/>
                        <a:pt x="24601" y="47512"/>
                      </a:cubicBezTo>
                      <a:close/>
                      <a:moveTo>
                        <a:pt x="24601" y="10292"/>
                      </a:moveTo>
                      <a:cubicBezTo>
                        <a:pt x="16747" y="10244"/>
                        <a:pt x="10341" y="16571"/>
                        <a:pt x="10293" y="24425"/>
                      </a:cubicBezTo>
                      <a:cubicBezTo>
                        <a:pt x="10244" y="32279"/>
                        <a:pt x="16572" y="38685"/>
                        <a:pt x="24426" y="38733"/>
                      </a:cubicBezTo>
                      <a:cubicBezTo>
                        <a:pt x="32280" y="38782"/>
                        <a:pt x="38685" y="32454"/>
                        <a:pt x="38734" y="24600"/>
                      </a:cubicBezTo>
                      <a:cubicBezTo>
                        <a:pt x="38734" y="24571"/>
                        <a:pt x="38734" y="24542"/>
                        <a:pt x="38734" y="24513"/>
                      </a:cubicBezTo>
                      <a:cubicBezTo>
                        <a:pt x="38758" y="16683"/>
                        <a:pt x="32431" y="10316"/>
                        <a:pt x="24601" y="10292"/>
                      </a:cubicBezTo>
                      <a:close/>
                    </a:path>
                  </a:pathLst>
                </a:custGeom>
                <a:grpFill/>
                <a:ln w="438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F20823D-E1E3-431F-949A-3AB3A7D7C4D6}"/>
                    </a:ext>
                  </a:extLst>
                </p:cNvPr>
                <p:cNvSpPr/>
                <p:nvPr/>
              </p:nvSpPr>
              <p:spPr>
                <a:xfrm>
                  <a:off x="768669" y="4718365"/>
                  <a:ext cx="52669" cy="43891"/>
                </a:xfrm>
                <a:custGeom>
                  <a:avLst/>
                  <a:gdLst>
                    <a:gd name="connsiteX0" fmla="*/ 47047 w 52669"/>
                    <a:gd name="connsiteY0" fmla="*/ 44578 h 43891"/>
                    <a:gd name="connsiteX1" fmla="*/ 5921 w 52669"/>
                    <a:gd name="connsiteY1" fmla="*/ 44578 h 43891"/>
                    <a:gd name="connsiteX2" fmla="*/ 2102 w 52669"/>
                    <a:gd name="connsiteY2" fmla="*/ 42340 h 43891"/>
                    <a:gd name="connsiteX3" fmla="*/ 2102 w 52669"/>
                    <a:gd name="connsiteY3" fmla="*/ 37951 h 43891"/>
                    <a:gd name="connsiteX4" fmla="*/ 22687 w 52669"/>
                    <a:gd name="connsiteY4" fmla="*/ 3628 h 43891"/>
                    <a:gd name="connsiteX5" fmla="*/ 28716 w 52669"/>
                    <a:gd name="connsiteY5" fmla="*/ 2151 h 43891"/>
                    <a:gd name="connsiteX6" fmla="*/ 30193 w 52669"/>
                    <a:gd name="connsiteY6" fmla="*/ 3628 h 43891"/>
                    <a:gd name="connsiteX7" fmla="*/ 50778 w 52669"/>
                    <a:gd name="connsiteY7" fmla="*/ 37951 h 43891"/>
                    <a:gd name="connsiteX8" fmla="*/ 50778 w 52669"/>
                    <a:gd name="connsiteY8" fmla="*/ 42340 h 43891"/>
                    <a:gd name="connsiteX9" fmla="*/ 47047 w 52669"/>
                    <a:gd name="connsiteY9" fmla="*/ 44578 h 43891"/>
                    <a:gd name="connsiteX10" fmla="*/ 13646 w 52669"/>
                    <a:gd name="connsiteY10" fmla="*/ 35800 h 43891"/>
                    <a:gd name="connsiteX11" fmla="*/ 39322 w 52669"/>
                    <a:gd name="connsiteY11" fmla="*/ 35800 h 43891"/>
                    <a:gd name="connsiteX12" fmla="*/ 26506 w 52669"/>
                    <a:gd name="connsiteY12" fmla="*/ 14425 h 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69" h="43891">
                      <a:moveTo>
                        <a:pt x="47047" y="44578"/>
                      </a:moveTo>
                      <a:lnTo>
                        <a:pt x="5921" y="44578"/>
                      </a:lnTo>
                      <a:cubicBezTo>
                        <a:pt x="4337" y="44576"/>
                        <a:pt x="2878" y="43720"/>
                        <a:pt x="2102" y="42340"/>
                      </a:cubicBezTo>
                      <a:cubicBezTo>
                        <a:pt x="1318" y="40982"/>
                        <a:pt x="1318" y="39309"/>
                        <a:pt x="2102" y="37951"/>
                      </a:cubicBezTo>
                      <a:lnTo>
                        <a:pt x="22687" y="3628"/>
                      </a:lnTo>
                      <a:cubicBezTo>
                        <a:pt x="23944" y="1555"/>
                        <a:pt x="26644" y="894"/>
                        <a:pt x="28716" y="2151"/>
                      </a:cubicBezTo>
                      <a:cubicBezTo>
                        <a:pt x="29320" y="2518"/>
                        <a:pt x="29827" y="3024"/>
                        <a:pt x="30193" y="3628"/>
                      </a:cubicBezTo>
                      <a:lnTo>
                        <a:pt x="50778" y="37951"/>
                      </a:lnTo>
                      <a:cubicBezTo>
                        <a:pt x="51562" y="39309"/>
                        <a:pt x="51562" y="40982"/>
                        <a:pt x="50778" y="42340"/>
                      </a:cubicBezTo>
                      <a:cubicBezTo>
                        <a:pt x="50017" y="43693"/>
                        <a:pt x="48599" y="44544"/>
                        <a:pt x="47047" y="44578"/>
                      </a:cubicBezTo>
                      <a:close/>
                      <a:moveTo>
                        <a:pt x="13646" y="35800"/>
                      </a:moveTo>
                      <a:lnTo>
                        <a:pt x="39322" y="35800"/>
                      </a:lnTo>
                      <a:lnTo>
                        <a:pt x="26506" y="14425"/>
                      </a:lnTo>
                      <a:close/>
                    </a:path>
                  </a:pathLst>
                </a:custGeom>
                <a:grpFill/>
                <a:ln w="438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E023860-E8E3-4FBF-B553-FFFD260CA610}"/>
                    </a:ext>
                  </a:extLst>
                </p:cNvPr>
                <p:cNvSpPr/>
                <p:nvPr/>
              </p:nvSpPr>
              <p:spPr>
                <a:xfrm>
                  <a:off x="736387" y="4667440"/>
                  <a:ext cx="188732" cy="175565"/>
                </a:xfrm>
                <a:custGeom>
                  <a:avLst/>
                  <a:gdLst>
                    <a:gd name="connsiteX0" fmla="*/ 94472 w 188732"/>
                    <a:gd name="connsiteY0" fmla="*/ 177799 h 175564"/>
                    <a:gd name="connsiteX1" fmla="*/ 21480 w 188732"/>
                    <a:gd name="connsiteY1" fmla="*/ 154361 h 175564"/>
                    <a:gd name="connsiteX2" fmla="*/ 1598 w 188732"/>
                    <a:gd name="connsiteY2" fmla="*/ 6843 h 175564"/>
                    <a:gd name="connsiteX3" fmla="*/ 5131 w 188732"/>
                    <a:gd name="connsiteY3" fmla="*/ 1598 h 175564"/>
                    <a:gd name="connsiteX4" fmla="*/ 10376 w 188732"/>
                    <a:gd name="connsiteY4" fmla="*/ 5131 h 175564"/>
                    <a:gd name="connsiteX5" fmla="*/ 94647 w 188732"/>
                    <a:gd name="connsiteY5" fmla="*/ 25453 h 175564"/>
                    <a:gd name="connsiteX6" fmla="*/ 178874 w 188732"/>
                    <a:gd name="connsiteY6" fmla="*/ 5131 h 175564"/>
                    <a:gd name="connsiteX7" fmla="*/ 184119 w 188732"/>
                    <a:gd name="connsiteY7" fmla="*/ 1598 h 175564"/>
                    <a:gd name="connsiteX8" fmla="*/ 187653 w 188732"/>
                    <a:gd name="connsiteY8" fmla="*/ 6843 h 175564"/>
                    <a:gd name="connsiteX9" fmla="*/ 167419 w 188732"/>
                    <a:gd name="connsiteY9" fmla="*/ 154361 h 175564"/>
                    <a:gd name="connsiteX10" fmla="*/ 152013 w 188732"/>
                    <a:gd name="connsiteY10" fmla="*/ 169109 h 175564"/>
                    <a:gd name="connsiteX11" fmla="*/ 138319 w 188732"/>
                    <a:gd name="connsiteY11" fmla="*/ 173234 h 175564"/>
                    <a:gd name="connsiteX12" fmla="*/ 94472 w 188732"/>
                    <a:gd name="connsiteY12" fmla="*/ 177799 h 175564"/>
                    <a:gd name="connsiteX13" fmla="*/ 12088 w 188732"/>
                    <a:gd name="connsiteY13" fmla="*/ 18781 h 175564"/>
                    <a:gd name="connsiteX14" fmla="*/ 30083 w 188732"/>
                    <a:gd name="connsiteY14" fmla="*/ 153659 h 175564"/>
                    <a:gd name="connsiteX15" fmla="*/ 30083 w 188732"/>
                    <a:gd name="connsiteY15" fmla="*/ 154229 h 175564"/>
                    <a:gd name="connsiteX16" fmla="*/ 94296 w 188732"/>
                    <a:gd name="connsiteY16" fmla="*/ 169240 h 175564"/>
                    <a:gd name="connsiteX17" fmla="*/ 136168 w 188732"/>
                    <a:gd name="connsiteY17" fmla="*/ 164851 h 175564"/>
                    <a:gd name="connsiteX18" fmla="*/ 148589 w 188732"/>
                    <a:gd name="connsiteY18" fmla="*/ 160945 h 175564"/>
                    <a:gd name="connsiteX19" fmla="*/ 158509 w 188732"/>
                    <a:gd name="connsiteY19" fmla="*/ 154010 h 175564"/>
                    <a:gd name="connsiteX20" fmla="*/ 158509 w 188732"/>
                    <a:gd name="connsiteY20" fmla="*/ 153659 h 175564"/>
                    <a:gd name="connsiteX21" fmla="*/ 176680 w 188732"/>
                    <a:gd name="connsiteY21" fmla="*/ 19001 h 175564"/>
                    <a:gd name="connsiteX22" fmla="*/ 94296 w 188732"/>
                    <a:gd name="connsiteY22" fmla="*/ 34450 h 175564"/>
                    <a:gd name="connsiteX23" fmla="*/ 12088 w 188732"/>
                    <a:gd name="connsiteY23" fmla="*/ 18781 h 1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8732" h="175564">
                      <a:moveTo>
                        <a:pt x="94472" y="177799"/>
                      </a:moveTo>
                      <a:cubicBezTo>
                        <a:pt x="66425" y="177799"/>
                        <a:pt x="22051" y="171435"/>
                        <a:pt x="21480" y="154361"/>
                      </a:cubicBezTo>
                      <a:lnTo>
                        <a:pt x="1598" y="6843"/>
                      </a:lnTo>
                      <a:cubicBezTo>
                        <a:pt x="1125" y="4419"/>
                        <a:pt x="2707" y="2070"/>
                        <a:pt x="5131" y="1598"/>
                      </a:cubicBezTo>
                      <a:cubicBezTo>
                        <a:pt x="7555" y="1125"/>
                        <a:pt x="9903" y="2707"/>
                        <a:pt x="10376" y="5131"/>
                      </a:cubicBezTo>
                      <a:cubicBezTo>
                        <a:pt x="12571" y="13602"/>
                        <a:pt x="45708" y="25453"/>
                        <a:pt x="94647" y="25453"/>
                      </a:cubicBezTo>
                      <a:cubicBezTo>
                        <a:pt x="143586" y="25453"/>
                        <a:pt x="176680" y="13602"/>
                        <a:pt x="178874" y="5131"/>
                      </a:cubicBezTo>
                      <a:cubicBezTo>
                        <a:pt x="179347" y="2707"/>
                        <a:pt x="181695" y="1125"/>
                        <a:pt x="184119" y="1598"/>
                      </a:cubicBezTo>
                      <a:cubicBezTo>
                        <a:pt x="186543" y="2070"/>
                        <a:pt x="188125" y="4419"/>
                        <a:pt x="187653" y="6843"/>
                      </a:cubicBezTo>
                      <a:lnTo>
                        <a:pt x="167419" y="154361"/>
                      </a:lnTo>
                      <a:cubicBezTo>
                        <a:pt x="167419" y="160155"/>
                        <a:pt x="162064" y="165114"/>
                        <a:pt x="152013" y="169109"/>
                      </a:cubicBezTo>
                      <a:cubicBezTo>
                        <a:pt x="147552" y="170808"/>
                        <a:pt x="142976" y="172186"/>
                        <a:pt x="138319" y="173234"/>
                      </a:cubicBezTo>
                      <a:cubicBezTo>
                        <a:pt x="123913" y="176352"/>
                        <a:pt x="109210" y="177882"/>
                        <a:pt x="94472" y="177799"/>
                      </a:cubicBezTo>
                      <a:close/>
                      <a:moveTo>
                        <a:pt x="12088" y="18781"/>
                      </a:moveTo>
                      <a:lnTo>
                        <a:pt x="30083" y="153659"/>
                      </a:lnTo>
                      <a:cubicBezTo>
                        <a:pt x="30083" y="153659"/>
                        <a:pt x="30083" y="154054"/>
                        <a:pt x="30083" y="154229"/>
                      </a:cubicBezTo>
                      <a:cubicBezTo>
                        <a:pt x="30083" y="159409"/>
                        <a:pt x="55057" y="169240"/>
                        <a:pt x="94296" y="169240"/>
                      </a:cubicBezTo>
                      <a:cubicBezTo>
                        <a:pt x="108372" y="169316"/>
                        <a:pt x="122414" y="167844"/>
                        <a:pt x="136168" y="164851"/>
                      </a:cubicBezTo>
                      <a:cubicBezTo>
                        <a:pt x="140395" y="163843"/>
                        <a:pt x="144546" y="162538"/>
                        <a:pt x="148589" y="160945"/>
                      </a:cubicBezTo>
                      <a:cubicBezTo>
                        <a:pt x="156709" y="157741"/>
                        <a:pt x="158509" y="154844"/>
                        <a:pt x="158509" y="154010"/>
                      </a:cubicBezTo>
                      <a:lnTo>
                        <a:pt x="158509" y="153659"/>
                      </a:lnTo>
                      <a:lnTo>
                        <a:pt x="176680" y="19001"/>
                      </a:lnTo>
                      <a:cubicBezTo>
                        <a:pt x="159738" y="29096"/>
                        <a:pt x="125590" y="34450"/>
                        <a:pt x="94296" y="34450"/>
                      </a:cubicBezTo>
                      <a:cubicBezTo>
                        <a:pt x="63002" y="34450"/>
                        <a:pt x="28986" y="28876"/>
                        <a:pt x="12088" y="18781"/>
                      </a:cubicBezTo>
                      <a:close/>
                    </a:path>
                  </a:pathLst>
                </a:custGeom>
                <a:grpFill/>
                <a:ln w="438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7682BC2-01CC-493A-8C0B-B3D3BC80937A}"/>
                    </a:ext>
                  </a:extLst>
                </p:cNvPr>
                <p:cNvSpPr/>
                <p:nvPr/>
              </p:nvSpPr>
              <p:spPr>
                <a:xfrm>
                  <a:off x="736543" y="4637436"/>
                  <a:ext cx="188732" cy="61448"/>
                </a:xfrm>
                <a:custGeom>
                  <a:avLst/>
                  <a:gdLst>
                    <a:gd name="connsiteX0" fmla="*/ 94315 w 188732"/>
                    <a:gd name="connsiteY0" fmla="*/ 64235 h 61447"/>
                    <a:gd name="connsiteX1" fmla="*/ 1529 w 188732"/>
                    <a:gd name="connsiteY1" fmla="*/ 37373 h 61447"/>
                    <a:gd name="connsiteX2" fmla="*/ 1529 w 188732"/>
                    <a:gd name="connsiteY2" fmla="*/ 36803 h 61447"/>
                    <a:gd name="connsiteX3" fmla="*/ 1529 w 188732"/>
                    <a:gd name="connsiteY3" fmla="*/ 35003 h 61447"/>
                    <a:gd name="connsiteX4" fmla="*/ 1529 w 188732"/>
                    <a:gd name="connsiteY4" fmla="*/ 34433 h 61447"/>
                    <a:gd name="connsiteX5" fmla="*/ 94666 w 188732"/>
                    <a:gd name="connsiteY5" fmla="*/ 1514 h 61447"/>
                    <a:gd name="connsiteX6" fmla="*/ 187409 w 188732"/>
                    <a:gd name="connsiteY6" fmla="*/ 34433 h 61447"/>
                    <a:gd name="connsiteX7" fmla="*/ 187409 w 188732"/>
                    <a:gd name="connsiteY7" fmla="*/ 35003 h 61447"/>
                    <a:gd name="connsiteX8" fmla="*/ 187145 w 188732"/>
                    <a:gd name="connsiteY8" fmla="*/ 36803 h 61447"/>
                    <a:gd name="connsiteX9" fmla="*/ 187145 w 188732"/>
                    <a:gd name="connsiteY9" fmla="*/ 37373 h 61447"/>
                    <a:gd name="connsiteX10" fmla="*/ 94315 w 188732"/>
                    <a:gd name="connsiteY10" fmla="*/ 64235 h 61447"/>
                    <a:gd name="connsiteX11" fmla="*/ 10088 w 188732"/>
                    <a:gd name="connsiteY11" fmla="*/ 35354 h 61447"/>
                    <a:gd name="connsiteX12" fmla="*/ 94315 w 188732"/>
                    <a:gd name="connsiteY12" fmla="*/ 55457 h 61447"/>
                    <a:gd name="connsiteX13" fmla="*/ 178499 w 188732"/>
                    <a:gd name="connsiteY13" fmla="*/ 35354 h 61447"/>
                    <a:gd name="connsiteX14" fmla="*/ 178499 w 188732"/>
                    <a:gd name="connsiteY14" fmla="*/ 34169 h 61447"/>
                    <a:gd name="connsiteX15" fmla="*/ 94315 w 188732"/>
                    <a:gd name="connsiteY15" fmla="*/ 10292 h 61447"/>
                    <a:gd name="connsiteX16" fmla="*/ 9956 w 188732"/>
                    <a:gd name="connsiteY16" fmla="*/ 34169 h 6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732" h="61447">
                      <a:moveTo>
                        <a:pt x="94315" y="64235"/>
                      </a:moveTo>
                      <a:cubicBezTo>
                        <a:pt x="52750" y="64235"/>
                        <a:pt x="6094" y="54798"/>
                        <a:pt x="1529" y="37373"/>
                      </a:cubicBezTo>
                      <a:cubicBezTo>
                        <a:pt x="1529" y="37373"/>
                        <a:pt x="1529" y="36978"/>
                        <a:pt x="1529" y="36803"/>
                      </a:cubicBezTo>
                      <a:lnTo>
                        <a:pt x="1529" y="35003"/>
                      </a:lnTo>
                      <a:cubicBezTo>
                        <a:pt x="1509" y="34814"/>
                        <a:pt x="1509" y="34622"/>
                        <a:pt x="1529" y="34433"/>
                      </a:cubicBezTo>
                      <a:cubicBezTo>
                        <a:pt x="1529" y="15033"/>
                        <a:pt x="50600" y="1514"/>
                        <a:pt x="94666" y="1514"/>
                      </a:cubicBezTo>
                      <a:cubicBezTo>
                        <a:pt x="138733" y="1514"/>
                        <a:pt x="187409" y="15033"/>
                        <a:pt x="187409" y="34433"/>
                      </a:cubicBezTo>
                      <a:lnTo>
                        <a:pt x="187409" y="35003"/>
                      </a:lnTo>
                      <a:lnTo>
                        <a:pt x="187145" y="36803"/>
                      </a:lnTo>
                      <a:cubicBezTo>
                        <a:pt x="187166" y="36992"/>
                        <a:pt x="187166" y="37184"/>
                        <a:pt x="187145" y="37373"/>
                      </a:cubicBezTo>
                      <a:cubicBezTo>
                        <a:pt x="182493" y="54798"/>
                        <a:pt x="135836" y="64235"/>
                        <a:pt x="94315" y="64235"/>
                      </a:cubicBezTo>
                      <a:close/>
                      <a:moveTo>
                        <a:pt x="10088" y="35354"/>
                      </a:moveTo>
                      <a:cubicBezTo>
                        <a:pt x="12809" y="43825"/>
                        <a:pt x="45815" y="55457"/>
                        <a:pt x="94315" y="55457"/>
                      </a:cubicBezTo>
                      <a:cubicBezTo>
                        <a:pt x="142815" y="55457"/>
                        <a:pt x="175777" y="43825"/>
                        <a:pt x="178499" y="35354"/>
                      </a:cubicBezTo>
                      <a:lnTo>
                        <a:pt x="178499" y="34169"/>
                      </a:lnTo>
                      <a:cubicBezTo>
                        <a:pt x="178060" y="25654"/>
                        <a:pt x="143430" y="10292"/>
                        <a:pt x="94315" y="10292"/>
                      </a:cubicBezTo>
                      <a:cubicBezTo>
                        <a:pt x="45201" y="10292"/>
                        <a:pt x="10571" y="25654"/>
                        <a:pt x="9956" y="34169"/>
                      </a:cubicBezTo>
                      <a:close/>
                    </a:path>
                  </a:pathLst>
                </a:custGeom>
                <a:grpFill/>
                <a:ln w="438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6B9D702-F9D4-4329-B886-23FBE0F3355A}"/>
                    </a:ext>
                  </a:extLst>
                </p:cNvPr>
                <p:cNvSpPr/>
                <p:nvPr/>
              </p:nvSpPr>
              <p:spPr>
                <a:xfrm>
                  <a:off x="827413" y="4718240"/>
                  <a:ext cx="109728" cy="43891"/>
                </a:xfrm>
                <a:custGeom>
                  <a:avLst/>
                  <a:gdLst>
                    <a:gd name="connsiteX0" fmla="*/ 96758 w 109728"/>
                    <a:gd name="connsiteY0" fmla="*/ 44133 h 43891"/>
                    <a:gd name="connsiteX1" fmla="*/ 1514 w 109728"/>
                    <a:gd name="connsiteY1" fmla="*/ 9415 h 43891"/>
                    <a:gd name="connsiteX2" fmla="*/ 5377 w 109728"/>
                    <a:gd name="connsiteY2" fmla="*/ 1514 h 43891"/>
                    <a:gd name="connsiteX3" fmla="*/ 99348 w 109728"/>
                    <a:gd name="connsiteY3" fmla="*/ 35530 h 43891"/>
                    <a:gd name="connsiteX4" fmla="*/ 81791 w 109728"/>
                    <a:gd name="connsiteY4" fmla="*/ 22714 h 43891"/>
                    <a:gd name="connsiteX5" fmla="*/ 81089 w 109728"/>
                    <a:gd name="connsiteY5" fmla="*/ 22275 h 43891"/>
                    <a:gd name="connsiteX6" fmla="*/ 85478 w 109728"/>
                    <a:gd name="connsiteY6" fmla="*/ 14638 h 43891"/>
                    <a:gd name="connsiteX7" fmla="*/ 86136 w 109728"/>
                    <a:gd name="connsiteY7" fmla="*/ 15033 h 43891"/>
                    <a:gd name="connsiteX8" fmla="*/ 108082 w 109728"/>
                    <a:gd name="connsiteY8" fmla="*/ 34389 h 43891"/>
                    <a:gd name="connsiteX9" fmla="*/ 106326 w 109728"/>
                    <a:gd name="connsiteY9" fmla="*/ 41060 h 43891"/>
                    <a:gd name="connsiteX10" fmla="*/ 96758 w 109728"/>
                    <a:gd name="connsiteY10" fmla="*/ 44133 h 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28" h="43891">
                      <a:moveTo>
                        <a:pt x="96758" y="44133"/>
                      </a:moveTo>
                      <a:cubicBezTo>
                        <a:pt x="75866" y="44133"/>
                        <a:pt x="30131" y="23460"/>
                        <a:pt x="1514" y="9415"/>
                      </a:cubicBezTo>
                      <a:lnTo>
                        <a:pt x="5377" y="1514"/>
                      </a:lnTo>
                      <a:cubicBezTo>
                        <a:pt x="44879" y="20914"/>
                        <a:pt x="91403" y="38910"/>
                        <a:pt x="99348" y="35530"/>
                      </a:cubicBezTo>
                      <a:cubicBezTo>
                        <a:pt x="98733" y="34257"/>
                        <a:pt x="95793" y="30307"/>
                        <a:pt x="81791" y="22714"/>
                      </a:cubicBezTo>
                      <a:lnTo>
                        <a:pt x="81089" y="22275"/>
                      </a:lnTo>
                      <a:lnTo>
                        <a:pt x="85478" y="14638"/>
                      </a:lnTo>
                      <a:lnTo>
                        <a:pt x="86136" y="15033"/>
                      </a:lnTo>
                      <a:cubicBezTo>
                        <a:pt x="100226" y="22801"/>
                        <a:pt x="106941" y="28771"/>
                        <a:pt x="108082" y="34389"/>
                      </a:cubicBezTo>
                      <a:cubicBezTo>
                        <a:pt x="108537" y="36764"/>
                        <a:pt x="107891" y="39217"/>
                        <a:pt x="106326" y="41060"/>
                      </a:cubicBezTo>
                      <a:cubicBezTo>
                        <a:pt x="103729" y="43416"/>
                        <a:pt x="100241" y="44536"/>
                        <a:pt x="96758" y="44133"/>
                      </a:cubicBezTo>
                      <a:close/>
                    </a:path>
                  </a:pathLst>
                </a:custGeom>
                <a:grpFill/>
                <a:ln w="4382"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8A20C38E-7BF7-4341-8EEA-81CA9795D446}"/>
                    </a:ext>
                  </a:extLst>
                </p:cNvPr>
                <p:cNvSpPr/>
                <p:nvPr/>
              </p:nvSpPr>
              <p:spPr>
                <a:xfrm>
                  <a:off x="819820" y="4712754"/>
                  <a:ext cx="21946" cy="21946"/>
                </a:xfrm>
                <a:custGeom>
                  <a:avLst/>
                  <a:gdLst>
                    <a:gd name="connsiteX0" fmla="*/ 11039 w 21945"/>
                    <a:gd name="connsiteY0" fmla="*/ 20563 h 21945"/>
                    <a:gd name="connsiteX1" fmla="*/ 1514 w 21945"/>
                    <a:gd name="connsiteY1" fmla="*/ 11039 h 21945"/>
                    <a:gd name="connsiteX2" fmla="*/ 11039 w 21945"/>
                    <a:gd name="connsiteY2" fmla="*/ 1514 h 21945"/>
                    <a:gd name="connsiteX3" fmla="*/ 20563 w 21945"/>
                    <a:gd name="connsiteY3" fmla="*/ 11039 h 21945"/>
                    <a:gd name="connsiteX4" fmla="*/ 11039 w 21945"/>
                    <a:gd name="connsiteY4" fmla="*/ 20563 h 21945"/>
                    <a:gd name="connsiteX5" fmla="*/ 11039 w 21945"/>
                    <a:gd name="connsiteY5" fmla="*/ 10292 h 21945"/>
                    <a:gd name="connsiteX6" fmla="*/ 10250 w 21945"/>
                    <a:gd name="connsiteY6" fmla="*/ 10993 h 21945"/>
                    <a:gd name="connsiteX7" fmla="*/ 10249 w 21945"/>
                    <a:gd name="connsiteY7" fmla="*/ 11039 h 21945"/>
                    <a:gd name="connsiteX8" fmla="*/ 11785 w 21945"/>
                    <a:gd name="connsiteY8" fmla="*/ 11039 h 21945"/>
                    <a:gd name="connsiteX9" fmla="*/ 11132 w 21945"/>
                    <a:gd name="connsiteY9" fmla="*/ 10210 h 21945"/>
                    <a:gd name="connsiteX10" fmla="*/ 11039 w 21945"/>
                    <a:gd name="connsiteY10" fmla="*/ 10205 h 2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5" h="21945">
                      <a:moveTo>
                        <a:pt x="11039" y="20563"/>
                      </a:moveTo>
                      <a:cubicBezTo>
                        <a:pt x="5778" y="20563"/>
                        <a:pt x="1514" y="16299"/>
                        <a:pt x="1514" y="11039"/>
                      </a:cubicBezTo>
                      <a:cubicBezTo>
                        <a:pt x="1514" y="5778"/>
                        <a:pt x="5778" y="1514"/>
                        <a:pt x="11039" y="1514"/>
                      </a:cubicBezTo>
                      <a:cubicBezTo>
                        <a:pt x="16299" y="1514"/>
                        <a:pt x="20563" y="5778"/>
                        <a:pt x="20563" y="11039"/>
                      </a:cubicBezTo>
                      <a:cubicBezTo>
                        <a:pt x="20539" y="16289"/>
                        <a:pt x="16289" y="20539"/>
                        <a:pt x="11039" y="20563"/>
                      </a:cubicBezTo>
                      <a:close/>
                      <a:moveTo>
                        <a:pt x="11039" y="10292"/>
                      </a:moveTo>
                      <a:cubicBezTo>
                        <a:pt x="10627" y="10268"/>
                        <a:pt x="10274" y="10582"/>
                        <a:pt x="10250" y="10993"/>
                      </a:cubicBezTo>
                      <a:cubicBezTo>
                        <a:pt x="10249" y="11008"/>
                        <a:pt x="10249" y="11024"/>
                        <a:pt x="10249" y="11039"/>
                      </a:cubicBezTo>
                      <a:cubicBezTo>
                        <a:pt x="10249" y="11873"/>
                        <a:pt x="11785" y="11873"/>
                        <a:pt x="11785" y="11039"/>
                      </a:cubicBezTo>
                      <a:cubicBezTo>
                        <a:pt x="11833" y="10630"/>
                        <a:pt x="11541" y="10258"/>
                        <a:pt x="11132" y="10210"/>
                      </a:cubicBezTo>
                      <a:cubicBezTo>
                        <a:pt x="11101" y="10206"/>
                        <a:pt x="11070" y="10204"/>
                        <a:pt x="11039" y="10205"/>
                      </a:cubicBezTo>
                      <a:close/>
                    </a:path>
                  </a:pathLst>
                </a:custGeom>
                <a:grpFill/>
                <a:ln w="4382" cap="flat">
                  <a:noFill/>
                  <a:prstDash val="solid"/>
                  <a:miter/>
                </a:ln>
              </p:spPr>
              <p:txBody>
                <a:bodyPr rtlCol="0" anchor="ctr"/>
                <a:lstStyle/>
                <a:p>
                  <a:endParaRPr lang="en-US"/>
                </a:p>
              </p:txBody>
            </p:sp>
          </p:grpSp>
          <p:grpSp>
            <p:nvGrpSpPr>
              <p:cNvPr id="73" name="Graphic 35">
                <a:extLst>
                  <a:ext uri="{FF2B5EF4-FFF2-40B4-BE49-F238E27FC236}">
                    <a16:creationId xmlns:a16="http://schemas.microsoft.com/office/drawing/2014/main" id="{2BA207BC-9146-433E-A046-B513D49CB0B4}"/>
                  </a:ext>
                </a:extLst>
              </p:cNvPr>
              <p:cNvGrpSpPr/>
              <p:nvPr/>
            </p:nvGrpSpPr>
            <p:grpSpPr>
              <a:xfrm>
                <a:off x="724746" y="4307515"/>
                <a:ext cx="223899" cy="223898"/>
                <a:chOff x="724746" y="4254219"/>
                <a:chExt cx="223899" cy="223898"/>
              </a:xfrm>
              <a:solidFill>
                <a:schemeClr val="tx1"/>
              </a:solidFill>
            </p:grpSpPr>
            <p:sp>
              <p:nvSpPr>
                <p:cNvPr id="74" name="Freeform: Shape 73">
                  <a:extLst>
                    <a:ext uri="{FF2B5EF4-FFF2-40B4-BE49-F238E27FC236}">
                      <a16:creationId xmlns:a16="http://schemas.microsoft.com/office/drawing/2014/main" id="{6B3E5D04-9F87-4B05-9FFC-3A8653FD1D34}"/>
                    </a:ext>
                  </a:extLst>
                </p:cNvPr>
                <p:cNvSpPr/>
                <p:nvPr/>
              </p:nvSpPr>
              <p:spPr>
                <a:xfrm>
                  <a:off x="729918" y="4261630"/>
                  <a:ext cx="210465" cy="44780"/>
                </a:xfrm>
                <a:custGeom>
                  <a:avLst/>
                  <a:gdLst>
                    <a:gd name="connsiteX0" fmla="*/ 207532 w 210465"/>
                    <a:gd name="connsiteY0" fmla="*/ 43951 h 44779"/>
                    <a:gd name="connsiteX1" fmla="*/ 6023 w 210465"/>
                    <a:gd name="connsiteY1" fmla="*/ 43951 h 44779"/>
                    <a:gd name="connsiteX2" fmla="*/ 1545 w 210465"/>
                    <a:gd name="connsiteY2" fmla="*/ 39473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608 h 44779"/>
                    <a:gd name="connsiteX8" fmla="*/ 207532 w 210465"/>
                    <a:gd name="connsiteY8" fmla="*/ 43951 h 44779"/>
                    <a:gd name="connsiteX9" fmla="*/ 10501 w 210465"/>
                    <a:gd name="connsiteY9" fmla="*/ 34995 h 44779"/>
                    <a:gd name="connsiteX10" fmla="*/ 203054 w 210465"/>
                    <a:gd name="connsiteY10" fmla="*/ 34995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3951"/>
                      </a:moveTo>
                      <a:lnTo>
                        <a:pt x="6023" y="43951"/>
                      </a:lnTo>
                      <a:cubicBezTo>
                        <a:pt x="3550" y="43951"/>
                        <a:pt x="1545" y="41946"/>
                        <a:pt x="1545" y="39473"/>
                      </a:cubicBezTo>
                      <a:lnTo>
                        <a:pt x="1545" y="6023"/>
                      </a:lnTo>
                      <a:cubicBezTo>
                        <a:pt x="1545" y="3550"/>
                        <a:pt x="3550" y="1545"/>
                        <a:pt x="6023" y="1545"/>
                      </a:cubicBezTo>
                      <a:lnTo>
                        <a:pt x="207532" y="1545"/>
                      </a:lnTo>
                      <a:cubicBezTo>
                        <a:pt x="210005" y="1545"/>
                        <a:pt x="212010" y="3550"/>
                        <a:pt x="212010" y="6023"/>
                      </a:cubicBezTo>
                      <a:lnTo>
                        <a:pt x="212010" y="39608"/>
                      </a:lnTo>
                      <a:cubicBezTo>
                        <a:pt x="211937" y="42028"/>
                        <a:pt x="209954" y="43952"/>
                        <a:pt x="207532" y="43951"/>
                      </a:cubicBezTo>
                      <a:close/>
                      <a:moveTo>
                        <a:pt x="10501" y="34995"/>
                      </a:moveTo>
                      <a:lnTo>
                        <a:pt x="203054" y="34995"/>
                      </a:lnTo>
                      <a:lnTo>
                        <a:pt x="203054" y="10501"/>
                      </a:lnTo>
                      <a:lnTo>
                        <a:pt x="10501" y="10501"/>
                      </a:lnTo>
                      <a:close/>
                    </a:path>
                  </a:pathLst>
                </a:custGeom>
                <a:grpFill/>
                <a:ln w="4382"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9FDE798-BDB9-4288-9B1A-CE85A0CF6BBF}"/>
                    </a:ext>
                  </a:extLst>
                </p:cNvPr>
                <p:cNvSpPr/>
                <p:nvPr/>
              </p:nvSpPr>
              <p:spPr>
                <a:xfrm>
                  <a:off x="729918" y="4315724"/>
                  <a:ext cx="210465" cy="44780"/>
                </a:xfrm>
                <a:custGeom>
                  <a:avLst/>
                  <a:gdLst>
                    <a:gd name="connsiteX0" fmla="*/ 207532 w 210465"/>
                    <a:gd name="connsiteY0" fmla="*/ 44444 h 44779"/>
                    <a:gd name="connsiteX1" fmla="*/ 6023 w 210465"/>
                    <a:gd name="connsiteY1" fmla="*/ 44444 h 44779"/>
                    <a:gd name="connsiteX2" fmla="*/ 1545 w 210465"/>
                    <a:gd name="connsiteY2" fmla="*/ 39966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966 h 44779"/>
                    <a:gd name="connsiteX8" fmla="*/ 207532 w 210465"/>
                    <a:gd name="connsiteY8" fmla="*/ 44444 h 44779"/>
                    <a:gd name="connsiteX9" fmla="*/ 10501 w 210465"/>
                    <a:gd name="connsiteY9" fmla="*/ 35488 h 44779"/>
                    <a:gd name="connsiteX10" fmla="*/ 203054 w 210465"/>
                    <a:gd name="connsiteY10" fmla="*/ 35488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4444"/>
                      </a:moveTo>
                      <a:lnTo>
                        <a:pt x="6023" y="44444"/>
                      </a:lnTo>
                      <a:cubicBezTo>
                        <a:pt x="3550" y="44444"/>
                        <a:pt x="1545" y="42439"/>
                        <a:pt x="1545" y="39966"/>
                      </a:cubicBezTo>
                      <a:lnTo>
                        <a:pt x="1545" y="6023"/>
                      </a:lnTo>
                      <a:cubicBezTo>
                        <a:pt x="1545" y="3550"/>
                        <a:pt x="3550" y="1545"/>
                        <a:pt x="6023" y="1545"/>
                      </a:cubicBezTo>
                      <a:lnTo>
                        <a:pt x="207532" y="1545"/>
                      </a:lnTo>
                      <a:cubicBezTo>
                        <a:pt x="210005" y="1545"/>
                        <a:pt x="212010" y="3550"/>
                        <a:pt x="212010" y="6023"/>
                      </a:cubicBezTo>
                      <a:lnTo>
                        <a:pt x="212010" y="39966"/>
                      </a:lnTo>
                      <a:cubicBezTo>
                        <a:pt x="212010" y="42439"/>
                        <a:pt x="210005" y="44444"/>
                        <a:pt x="207532" y="44444"/>
                      </a:cubicBezTo>
                      <a:close/>
                      <a:moveTo>
                        <a:pt x="10501" y="35488"/>
                      </a:moveTo>
                      <a:lnTo>
                        <a:pt x="203054" y="35488"/>
                      </a:lnTo>
                      <a:lnTo>
                        <a:pt x="203054" y="10501"/>
                      </a:lnTo>
                      <a:lnTo>
                        <a:pt x="10501" y="10501"/>
                      </a:lnTo>
                      <a:close/>
                    </a:path>
                  </a:pathLst>
                </a:custGeom>
                <a:grpFill/>
                <a:ln w="438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D211290-781B-4DDB-A3DF-F0797857C788}"/>
                    </a:ext>
                  </a:extLst>
                </p:cNvPr>
                <p:cNvSpPr/>
                <p:nvPr/>
              </p:nvSpPr>
              <p:spPr>
                <a:xfrm>
                  <a:off x="729918" y="4370624"/>
                  <a:ext cx="210465" cy="44780"/>
                </a:xfrm>
                <a:custGeom>
                  <a:avLst/>
                  <a:gdLst>
                    <a:gd name="connsiteX0" fmla="*/ 207532 w 210465"/>
                    <a:gd name="connsiteY0" fmla="*/ 44444 h 44779"/>
                    <a:gd name="connsiteX1" fmla="*/ 6023 w 210465"/>
                    <a:gd name="connsiteY1" fmla="*/ 44444 h 44779"/>
                    <a:gd name="connsiteX2" fmla="*/ 1545 w 210465"/>
                    <a:gd name="connsiteY2" fmla="*/ 39966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966 h 44779"/>
                    <a:gd name="connsiteX8" fmla="*/ 207532 w 210465"/>
                    <a:gd name="connsiteY8" fmla="*/ 44444 h 44779"/>
                    <a:gd name="connsiteX9" fmla="*/ 10501 w 210465"/>
                    <a:gd name="connsiteY9" fmla="*/ 35488 h 44779"/>
                    <a:gd name="connsiteX10" fmla="*/ 203054 w 210465"/>
                    <a:gd name="connsiteY10" fmla="*/ 35488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4444"/>
                      </a:moveTo>
                      <a:lnTo>
                        <a:pt x="6023" y="44444"/>
                      </a:lnTo>
                      <a:cubicBezTo>
                        <a:pt x="3550" y="44444"/>
                        <a:pt x="1545" y="42439"/>
                        <a:pt x="1545" y="39966"/>
                      </a:cubicBezTo>
                      <a:lnTo>
                        <a:pt x="1545" y="6023"/>
                      </a:lnTo>
                      <a:cubicBezTo>
                        <a:pt x="1545" y="3550"/>
                        <a:pt x="3550" y="1545"/>
                        <a:pt x="6023" y="1545"/>
                      </a:cubicBezTo>
                      <a:lnTo>
                        <a:pt x="207532" y="1545"/>
                      </a:lnTo>
                      <a:cubicBezTo>
                        <a:pt x="210005" y="1545"/>
                        <a:pt x="212010" y="3550"/>
                        <a:pt x="212010" y="6023"/>
                      </a:cubicBezTo>
                      <a:lnTo>
                        <a:pt x="212010" y="39966"/>
                      </a:lnTo>
                      <a:cubicBezTo>
                        <a:pt x="212010" y="42439"/>
                        <a:pt x="210005" y="44444"/>
                        <a:pt x="207532" y="44444"/>
                      </a:cubicBezTo>
                      <a:close/>
                      <a:moveTo>
                        <a:pt x="10501" y="35488"/>
                      </a:moveTo>
                      <a:lnTo>
                        <a:pt x="203054" y="35488"/>
                      </a:lnTo>
                      <a:lnTo>
                        <a:pt x="203054" y="10501"/>
                      </a:lnTo>
                      <a:lnTo>
                        <a:pt x="10501" y="10501"/>
                      </a:lnTo>
                      <a:close/>
                    </a:path>
                  </a:pathLst>
                </a:custGeom>
                <a:grpFill/>
                <a:ln w="438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74CFB6F-304D-4B89-9C5C-B3C73548A808}"/>
                    </a:ext>
                  </a:extLst>
                </p:cNvPr>
                <p:cNvSpPr/>
                <p:nvPr/>
              </p:nvSpPr>
              <p:spPr>
                <a:xfrm>
                  <a:off x="729918" y="4425076"/>
                  <a:ext cx="210465" cy="44780"/>
                </a:xfrm>
                <a:custGeom>
                  <a:avLst/>
                  <a:gdLst>
                    <a:gd name="connsiteX0" fmla="*/ 207532 w 210465"/>
                    <a:gd name="connsiteY0" fmla="*/ 44086 h 44779"/>
                    <a:gd name="connsiteX1" fmla="*/ 6023 w 210465"/>
                    <a:gd name="connsiteY1" fmla="*/ 44086 h 44779"/>
                    <a:gd name="connsiteX2" fmla="*/ 1545 w 210465"/>
                    <a:gd name="connsiteY2" fmla="*/ 39608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608 h 44779"/>
                    <a:gd name="connsiteX8" fmla="*/ 207532 w 210465"/>
                    <a:gd name="connsiteY8" fmla="*/ 44086 h 44779"/>
                    <a:gd name="connsiteX9" fmla="*/ 10501 w 210465"/>
                    <a:gd name="connsiteY9" fmla="*/ 35130 h 44779"/>
                    <a:gd name="connsiteX10" fmla="*/ 203054 w 210465"/>
                    <a:gd name="connsiteY10" fmla="*/ 35130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4086"/>
                      </a:moveTo>
                      <a:lnTo>
                        <a:pt x="6023" y="44086"/>
                      </a:lnTo>
                      <a:cubicBezTo>
                        <a:pt x="3550" y="44086"/>
                        <a:pt x="1545" y="42081"/>
                        <a:pt x="1545" y="39608"/>
                      </a:cubicBezTo>
                      <a:lnTo>
                        <a:pt x="1545" y="6023"/>
                      </a:lnTo>
                      <a:cubicBezTo>
                        <a:pt x="1545" y="3550"/>
                        <a:pt x="3550" y="1545"/>
                        <a:pt x="6023" y="1545"/>
                      </a:cubicBezTo>
                      <a:lnTo>
                        <a:pt x="207532" y="1545"/>
                      </a:lnTo>
                      <a:cubicBezTo>
                        <a:pt x="210005" y="1545"/>
                        <a:pt x="212010" y="3550"/>
                        <a:pt x="212010" y="6023"/>
                      </a:cubicBezTo>
                      <a:lnTo>
                        <a:pt x="212010" y="39608"/>
                      </a:lnTo>
                      <a:cubicBezTo>
                        <a:pt x="212010" y="42081"/>
                        <a:pt x="210005" y="44086"/>
                        <a:pt x="207532" y="44086"/>
                      </a:cubicBezTo>
                      <a:close/>
                      <a:moveTo>
                        <a:pt x="10501" y="35130"/>
                      </a:moveTo>
                      <a:lnTo>
                        <a:pt x="203054" y="35130"/>
                      </a:lnTo>
                      <a:lnTo>
                        <a:pt x="203054" y="10501"/>
                      </a:lnTo>
                      <a:lnTo>
                        <a:pt x="10501" y="10501"/>
                      </a:lnTo>
                      <a:close/>
                    </a:path>
                  </a:pathLst>
                </a:custGeom>
                <a:grpFill/>
                <a:ln w="4382"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CF7D353-7652-4153-BAA5-C37AEDEF5237}"/>
                    </a:ext>
                  </a:extLst>
                </p:cNvPr>
                <p:cNvSpPr/>
                <p:nvPr/>
              </p:nvSpPr>
              <p:spPr>
                <a:xfrm>
                  <a:off x="826777" y="4278288"/>
                  <a:ext cx="98516" cy="8956"/>
                </a:xfrm>
                <a:custGeom>
                  <a:avLst/>
                  <a:gdLst>
                    <a:gd name="connsiteX0" fmla="*/ 1545 w 98515"/>
                    <a:gd name="connsiteY0" fmla="*/ 1545 h 8955"/>
                    <a:gd name="connsiteX1" fmla="*/ 98090 w 98515"/>
                    <a:gd name="connsiteY1" fmla="*/ 1545 h 8955"/>
                    <a:gd name="connsiteX2" fmla="*/ 98090 w 98515"/>
                    <a:gd name="connsiteY2" fmla="*/ 10501 h 8955"/>
                    <a:gd name="connsiteX3" fmla="*/ 1545 w 98515"/>
                    <a:gd name="connsiteY3" fmla="*/ 10501 h 8955"/>
                  </a:gdLst>
                  <a:ahLst/>
                  <a:cxnLst>
                    <a:cxn ang="0">
                      <a:pos x="connsiteX0" y="connsiteY0"/>
                    </a:cxn>
                    <a:cxn ang="0">
                      <a:pos x="connsiteX1" y="connsiteY1"/>
                    </a:cxn>
                    <a:cxn ang="0">
                      <a:pos x="connsiteX2" y="connsiteY2"/>
                    </a:cxn>
                    <a:cxn ang="0">
                      <a:pos x="connsiteX3" y="connsiteY3"/>
                    </a:cxn>
                  </a:cxnLst>
                  <a:rect l="l" t="t" r="r" b="b"/>
                  <a:pathLst>
                    <a:path w="98515" h="8955">
                      <a:moveTo>
                        <a:pt x="1545" y="1545"/>
                      </a:moveTo>
                      <a:lnTo>
                        <a:pt x="98090" y="1545"/>
                      </a:lnTo>
                      <a:lnTo>
                        <a:pt x="98090" y="10501"/>
                      </a:lnTo>
                      <a:lnTo>
                        <a:pt x="1545" y="10501"/>
                      </a:lnTo>
                      <a:close/>
                    </a:path>
                  </a:pathLst>
                </a:custGeom>
                <a:grpFill/>
                <a:ln w="438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DD5655B-A2EE-4A99-82BF-7920EE07D675}"/>
                    </a:ext>
                  </a:extLst>
                </p:cNvPr>
                <p:cNvSpPr/>
                <p:nvPr/>
              </p:nvSpPr>
              <p:spPr>
                <a:xfrm>
                  <a:off x="746979" y="4332874"/>
                  <a:ext cx="111949" cy="8956"/>
                </a:xfrm>
                <a:custGeom>
                  <a:avLst/>
                  <a:gdLst>
                    <a:gd name="connsiteX0" fmla="*/ 1545 w 111949"/>
                    <a:gd name="connsiteY0" fmla="*/ 1545 h 8955"/>
                    <a:gd name="connsiteX1" fmla="*/ 114883 w 111949"/>
                    <a:gd name="connsiteY1" fmla="*/ 1545 h 8955"/>
                    <a:gd name="connsiteX2" fmla="*/ 114883 w 111949"/>
                    <a:gd name="connsiteY2" fmla="*/ 10501 h 8955"/>
                    <a:gd name="connsiteX3" fmla="*/ 1545 w 111949"/>
                    <a:gd name="connsiteY3" fmla="*/ 10501 h 8955"/>
                  </a:gdLst>
                  <a:ahLst/>
                  <a:cxnLst>
                    <a:cxn ang="0">
                      <a:pos x="connsiteX0" y="connsiteY0"/>
                    </a:cxn>
                    <a:cxn ang="0">
                      <a:pos x="connsiteX1" y="connsiteY1"/>
                    </a:cxn>
                    <a:cxn ang="0">
                      <a:pos x="connsiteX2" y="connsiteY2"/>
                    </a:cxn>
                    <a:cxn ang="0">
                      <a:pos x="connsiteX3" y="connsiteY3"/>
                    </a:cxn>
                  </a:cxnLst>
                  <a:rect l="l" t="t" r="r" b="b"/>
                  <a:pathLst>
                    <a:path w="111949" h="8955">
                      <a:moveTo>
                        <a:pt x="1545" y="1545"/>
                      </a:moveTo>
                      <a:lnTo>
                        <a:pt x="114883" y="1545"/>
                      </a:lnTo>
                      <a:lnTo>
                        <a:pt x="114883" y="10501"/>
                      </a:lnTo>
                      <a:lnTo>
                        <a:pt x="1545" y="10501"/>
                      </a:lnTo>
                      <a:close/>
                    </a:path>
                  </a:pathLst>
                </a:custGeom>
                <a:grpFill/>
                <a:ln w="438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613B2F5-7E1D-46D2-8ACA-FAF5621BF684}"/>
                    </a:ext>
                  </a:extLst>
                </p:cNvPr>
                <p:cNvSpPr/>
                <p:nvPr/>
              </p:nvSpPr>
              <p:spPr>
                <a:xfrm>
                  <a:off x="826777" y="4387416"/>
                  <a:ext cx="98516" cy="8956"/>
                </a:xfrm>
                <a:custGeom>
                  <a:avLst/>
                  <a:gdLst>
                    <a:gd name="connsiteX0" fmla="*/ 1545 w 98515"/>
                    <a:gd name="connsiteY0" fmla="*/ 1545 h 8955"/>
                    <a:gd name="connsiteX1" fmla="*/ 98090 w 98515"/>
                    <a:gd name="connsiteY1" fmla="*/ 1545 h 8955"/>
                    <a:gd name="connsiteX2" fmla="*/ 98090 w 98515"/>
                    <a:gd name="connsiteY2" fmla="*/ 10501 h 8955"/>
                    <a:gd name="connsiteX3" fmla="*/ 1545 w 98515"/>
                    <a:gd name="connsiteY3" fmla="*/ 10501 h 8955"/>
                  </a:gdLst>
                  <a:ahLst/>
                  <a:cxnLst>
                    <a:cxn ang="0">
                      <a:pos x="connsiteX0" y="connsiteY0"/>
                    </a:cxn>
                    <a:cxn ang="0">
                      <a:pos x="connsiteX1" y="connsiteY1"/>
                    </a:cxn>
                    <a:cxn ang="0">
                      <a:pos x="connsiteX2" y="connsiteY2"/>
                    </a:cxn>
                    <a:cxn ang="0">
                      <a:pos x="connsiteX3" y="connsiteY3"/>
                    </a:cxn>
                  </a:cxnLst>
                  <a:rect l="l" t="t" r="r" b="b"/>
                  <a:pathLst>
                    <a:path w="98515" h="8955">
                      <a:moveTo>
                        <a:pt x="1545" y="1545"/>
                      </a:moveTo>
                      <a:lnTo>
                        <a:pt x="98090" y="1545"/>
                      </a:lnTo>
                      <a:lnTo>
                        <a:pt x="98090" y="10501"/>
                      </a:lnTo>
                      <a:lnTo>
                        <a:pt x="1545" y="10501"/>
                      </a:lnTo>
                      <a:close/>
                    </a:path>
                  </a:pathLst>
                </a:custGeom>
                <a:grpFill/>
                <a:ln w="4382"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07E664C-5866-4409-9CED-00572F70CF81}"/>
                    </a:ext>
                  </a:extLst>
                </p:cNvPr>
                <p:cNvSpPr/>
                <p:nvPr/>
              </p:nvSpPr>
              <p:spPr>
                <a:xfrm>
                  <a:off x="746979" y="4442002"/>
                  <a:ext cx="111949" cy="8956"/>
                </a:xfrm>
                <a:custGeom>
                  <a:avLst/>
                  <a:gdLst>
                    <a:gd name="connsiteX0" fmla="*/ 1545 w 111949"/>
                    <a:gd name="connsiteY0" fmla="*/ 1545 h 8955"/>
                    <a:gd name="connsiteX1" fmla="*/ 114883 w 111949"/>
                    <a:gd name="connsiteY1" fmla="*/ 1545 h 8955"/>
                    <a:gd name="connsiteX2" fmla="*/ 114883 w 111949"/>
                    <a:gd name="connsiteY2" fmla="*/ 10501 h 8955"/>
                    <a:gd name="connsiteX3" fmla="*/ 1545 w 111949"/>
                    <a:gd name="connsiteY3" fmla="*/ 10501 h 8955"/>
                  </a:gdLst>
                  <a:ahLst/>
                  <a:cxnLst>
                    <a:cxn ang="0">
                      <a:pos x="connsiteX0" y="connsiteY0"/>
                    </a:cxn>
                    <a:cxn ang="0">
                      <a:pos x="connsiteX1" y="connsiteY1"/>
                    </a:cxn>
                    <a:cxn ang="0">
                      <a:pos x="connsiteX2" y="connsiteY2"/>
                    </a:cxn>
                    <a:cxn ang="0">
                      <a:pos x="connsiteX3" y="connsiteY3"/>
                    </a:cxn>
                  </a:cxnLst>
                  <a:rect l="l" t="t" r="r" b="b"/>
                  <a:pathLst>
                    <a:path w="111949" h="8955">
                      <a:moveTo>
                        <a:pt x="1545" y="1545"/>
                      </a:moveTo>
                      <a:lnTo>
                        <a:pt x="114883" y="1545"/>
                      </a:lnTo>
                      <a:lnTo>
                        <a:pt x="114883" y="10501"/>
                      </a:lnTo>
                      <a:lnTo>
                        <a:pt x="1545" y="10501"/>
                      </a:lnTo>
                      <a:close/>
                    </a:path>
                  </a:pathLst>
                </a:custGeom>
                <a:grpFill/>
                <a:ln w="4382" cap="flat">
                  <a:noFill/>
                  <a:prstDash val="solid"/>
                  <a:miter/>
                </a:ln>
              </p:spPr>
              <p:txBody>
                <a:bodyPr rtlCol="0" anchor="ctr"/>
                <a:lstStyle/>
                <a:p>
                  <a:endParaRPr lang="en-US"/>
                </a:p>
              </p:txBody>
            </p:sp>
          </p:grpSp>
          <p:grpSp>
            <p:nvGrpSpPr>
              <p:cNvPr id="82" name="Graphic 39">
                <a:extLst>
                  <a:ext uri="{FF2B5EF4-FFF2-40B4-BE49-F238E27FC236}">
                    <a16:creationId xmlns:a16="http://schemas.microsoft.com/office/drawing/2014/main" id="{26BD41B5-B3B6-4215-9C50-CB5336481C49}"/>
                  </a:ext>
                </a:extLst>
              </p:cNvPr>
              <p:cNvGrpSpPr/>
              <p:nvPr/>
            </p:nvGrpSpPr>
            <p:grpSpPr>
              <a:xfrm>
                <a:off x="736387" y="3748179"/>
                <a:ext cx="200754" cy="205569"/>
                <a:chOff x="736387" y="3669483"/>
                <a:chExt cx="200754" cy="205569"/>
              </a:xfrm>
              <a:solidFill>
                <a:schemeClr val="tx1"/>
              </a:solidFill>
            </p:grpSpPr>
            <p:sp>
              <p:nvSpPr>
                <p:cNvPr id="83" name="Freeform: Shape 82">
                  <a:extLst>
                    <a:ext uri="{FF2B5EF4-FFF2-40B4-BE49-F238E27FC236}">
                      <a16:creationId xmlns:a16="http://schemas.microsoft.com/office/drawing/2014/main" id="{0CCC34FD-F7D5-42EB-8BEC-A04059B1F6E6}"/>
                    </a:ext>
                  </a:extLst>
                </p:cNvPr>
                <p:cNvSpPr/>
                <p:nvPr/>
              </p:nvSpPr>
              <p:spPr>
                <a:xfrm>
                  <a:off x="781459" y="3809409"/>
                  <a:ext cx="43891" cy="43891"/>
                </a:xfrm>
                <a:custGeom>
                  <a:avLst/>
                  <a:gdLst>
                    <a:gd name="connsiteX0" fmla="*/ 38427 w 43891"/>
                    <a:gd name="connsiteY0" fmla="*/ 43211 h 43891"/>
                    <a:gd name="connsiteX1" fmla="*/ 5903 w 43891"/>
                    <a:gd name="connsiteY1" fmla="*/ 43211 h 43891"/>
                    <a:gd name="connsiteX2" fmla="*/ 1514 w 43891"/>
                    <a:gd name="connsiteY2" fmla="*/ 38822 h 43891"/>
                    <a:gd name="connsiteX3" fmla="*/ 1514 w 43891"/>
                    <a:gd name="connsiteY3" fmla="*/ 5903 h 43891"/>
                    <a:gd name="connsiteX4" fmla="*/ 5903 w 43891"/>
                    <a:gd name="connsiteY4" fmla="*/ 1514 h 43891"/>
                    <a:gd name="connsiteX5" fmla="*/ 38427 w 43891"/>
                    <a:gd name="connsiteY5" fmla="*/ 1514 h 43891"/>
                    <a:gd name="connsiteX6" fmla="*/ 42816 w 43891"/>
                    <a:gd name="connsiteY6" fmla="*/ 5903 h 43891"/>
                    <a:gd name="connsiteX7" fmla="*/ 42816 w 43891"/>
                    <a:gd name="connsiteY7" fmla="*/ 38822 h 43891"/>
                    <a:gd name="connsiteX8" fmla="*/ 38427 w 43891"/>
                    <a:gd name="connsiteY8" fmla="*/ 43211 h 43891"/>
                    <a:gd name="connsiteX9" fmla="*/ 10292 w 43891"/>
                    <a:gd name="connsiteY9" fmla="*/ 34433 h 43891"/>
                    <a:gd name="connsiteX10" fmla="*/ 34038 w 43891"/>
                    <a:gd name="connsiteY10" fmla="*/ 34433 h 43891"/>
                    <a:gd name="connsiteX11" fmla="*/ 34038 w 43891"/>
                    <a:gd name="connsiteY11" fmla="*/ 10292 h 43891"/>
                    <a:gd name="connsiteX12" fmla="*/ 10292 w 43891"/>
                    <a:gd name="connsiteY12" fmla="*/ 10292 h 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91" h="43891">
                      <a:moveTo>
                        <a:pt x="38427" y="43211"/>
                      </a:moveTo>
                      <a:lnTo>
                        <a:pt x="5903" y="43211"/>
                      </a:lnTo>
                      <a:cubicBezTo>
                        <a:pt x="3479" y="43211"/>
                        <a:pt x="1514" y="41246"/>
                        <a:pt x="1514" y="38822"/>
                      </a:cubicBezTo>
                      <a:lnTo>
                        <a:pt x="1514" y="5903"/>
                      </a:lnTo>
                      <a:cubicBezTo>
                        <a:pt x="1514" y="3479"/>
                        <a:pt x="3479" y="1514"/>
                        <a:pt x="5903" y="1514"/>
                      </a:cubicBezTo>
                      <a:lnTo>
                        <a:pt x="38427" y="1514"/>
                      </a:lnTo>
                      <a:cubicBezTo>
                        <a:pt x="40851" y="1514"/>
                        <a:pt x="42816" y="3479"/>
                        <a:pt x="42816" y="5903"/>
                      </a:cubicBezTo>
                      <a:lnTo>
                        <a:pt x="42816" y="38822"/>
                      </a:lnTo>
                      <a:cubicBezTo>
                        <a:pt x="42816" y="41246"/>
                        <a:pt x="40851" y="43211"/>
                        <a:pt x="38427" y="43211"/>
                      </a:cubicBezTo>
                      <a:close/>
                      <a:moveTo>
                        <a:pt x="10292" y="34433"/>
                      </a:moveTo>
                      <a:lnTo>
                        <a:pt x="34038" y="34433"/>
                      </a:lnTo>
                      <a:lnTo>
                        <a:pt x="34038" y="10292"/>
                      </a:lnTo>
                      <a:lnTo>
                        <a:pt x="10292" y="10292"/>
                      </a:lnTo>
                      <a:close/>
                    </a:path>
                  </a:pathLst>
                </a:custGeom>
                <a:grpFill/>
                <a:ln w="4382"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57D3A30-C4CF-4648-8FB5-1BBB1EF82540}"/>
                    </a:ext>
                  </a:extLst>
                </p:cNvPr>
                <p:cNvSpPr/>
                <p:nvPr/>
              </p:nvSpPr>
              <p:spPr>
                <a:xfrm>
                  <a:off x="838430" y="3788824"/>
                  <a:ext cx="48280" cy="48280"/>
                </a:xfrm>
                <a:custGeom>
                  <a:avLst/>
                  <a:gdLst>
                    <a:gd name="connsiteX0" fmla="*/ 24601 w 48280"/>
                    <a:gd name="connsiteY0" fmla="*/ 47512 h 48280"/>
                    <a:gd name="connsiteX1" fmla="*/ 1514 w 48280"/>
                    <a:gd name="connsiteY1" fmla="*/ 24601 h 48280"/>
                    <a:gd name="connsiteX2" fmla="*/ 24426 w 48280"/>
                    <a:gd name="connsiteY2" fmla="*/ 1514 h 48280"/>
                    <a:gd name="connsiteX3" fmla="*/ 47512 w 48280"/>
                    <a:gd name="connsiteY3" fmla="*/ 24425 h 48280"/>
                    <a:gd name="connsiteX4" fmla="*/ 47512 w 48280"/>
                    <a:gd name="connsiteY4" fmla="*/ 24513 h 48280"/>
                    <a:gd name="connsiteX5" fmla="*/ 24601 w 48280"/>
                    <a:gd name="connsiteY5" fmla="*/ 47512 h 48280"/>
                    <a:gd name="connsiteX6" fmla="*/ 24601 w 48280"/>
                    <a:gd name="connsiteY6" fmla="*/ 10292 h 48280"/>
                    <a:gd name="connsiteX7" fmla="*/ 10293 w 48280"/>
                    <a:gd name="connsiteY7" fmla="*/ 24425 h 48280"/>
                    <a:gd name="connsiteX8" fmla="*/ 24426 w 48280"/>
                    <a:gd name="connsiteY8" fmla="*/ 38733 h 48280"/>
                    <a:gd name="connsiteX9" fmla="*/ 38734 w 48280"/>
                    <a:gd name="connsiteY9" fmla="*/ 24600 h 48280"/>
                    <a:gd name="connsiteX10" fmla="*/ 38734 w 48280"/>
                    <a:gd name="connsiteY10" fmla="*/ 24513 h 48280"/>
                    <a:gd name="connsiteX11" fmla="*/ 24601 w 48280"/>
                    <a:gd name="connsiteY11" fmla="*/ 10292 h 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80" h="48280">
                      <a:moveTo>
                        <a:pt x="24601" y="47512"/>
                      </a:moveTo>
                      <a:cubicBezTo>
                        <a:pt x="11899" y="47560"/>
                        <a:pt x="1563" y="37303"/>
                        <a:pt x="1514" y="24601"/>
                      </a:cubicBezTo>
                      <a:cubicBezTo>
                        <a:pt x="1466" y="11899"/>
                        <a:pt x="11724" y="1563"/>
                        <a:pt x="24426" y="1514"/>
                      </a:cubicBezTo>
                      <a:cubicBezTo>
                        <a:pt x="37128" y="1466"/>
                        <a:pt x="47464" y="11724"/>
                        <a:pt x="47512" y="24425"/>
                      </a:cubicBezTo>
                      <a:cubicBezTo>
                        <a:pt x="47512" y="24455"/>
                        <a:pt x="47512" y="24484"/>
                        <a:pt x="47512" y="24513"/>
                      </a:cubicBezTo>
                      <a:cubicBezTo>
                        <a:pt x="47537" y="37191"/>
                        <a:pt x="37279" y="47488"/>
                        <a:pt x="24601" y="47512"/>
                      </a:cubicBezTo>
                      <a:close/>
                      <a:moveTo>
                        <a:pt x="24601" y="10292"/>
                      </a:moveTo>
                      <a:cubicBezTo>
                        <a:pt x="16747" y="10244"/>
                        <a:pt x="10341" y="16571"/>
                        <a:pt x="10293" y="24425"/>
                      </a:cubicBezTo>
                      <a:cubicBezTo>
                        <a:pt x="10244" y="32279"/>
                        <a:pt x="16572" y="38685"/>
                        <a:pt x="24426" y="38733"/>
                      </a:cubicBezTo>
                      <a:cubicBezTo>
                        <a:pt x="32280" y="38782"/>
                        <a:pt x="38685" y="32454"/>
                        <a:pt x="38734" y="24600"/>
                      </a:cubicBezTo>
                      <a:cubicBezTo>
                        <a:pt x="38734" y="24571"/>
                        <a:pt x="38734" y="24542"/>
                        <a:pt x="38734" y="24513"/>
                      </a:cubicBezTo>
                      <a:cubicBezTo>
                        <a:pt x="38758" y="16683"/>
                        <a:pt x="32431" y="10316"/>
                        <a:pt x="24601" y="10292"/>
                      </a:cubicBezTo>
                      <a:close/>
                    </a:path>
                  </a:pathLst>
                </a:custGeom>
                <a:grpFill/>
                <a:ln w="438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15F9841-D6AE-43CF-B741-EA07C02275C8}"/>
                    </a:ext>
                  </a:extLst>
                </p:cNvPr>
                <p:cNvSpPr/>
                <p:nvPr/>
              </p:nvSpPr>
              <p:spPr>
                <a:xfrm>
                  <a:off x="768669" y="3750412"/>
                  <a:ext cx="52669" cy="43891"/>
                </a:xfrm>
                <a:custGeom>
                  <a:avLst/>
                  <a:gdLst>
                    <a:gd name="connsiteX0" fmla="*/ 47047 w 52669"/>
                    <a:gd name="connsiteY0" fmla="*/ 44578 h 43891"/>
                    <a:gd name="connsiteX1" fmla="*/ 5921 w 52669"/>
                    <a:gd name="connsiteY1" fmla="*/ 44578 h 43891"/>
                    <a:gd name="connsiteX2" fmla="*/ 2102 w 52669"/>
                    <a:gd name="connsiteY2" fmla="*/ 42340 h 43891"/>
                    <a:gd name="connsiteX3" fmla="*/ 2102 w 52669"/>
                    <a:gd name="connsiteY3" fmla="*/ 37951 h 43891"/>
                    <a:gd name="connsiteX4" fmla="*/ 22687 w 52669"/>
                    <a:gd name="connsiteY4" fmla="*/ 3628 h 43891"/>
                    <a:gd name="connsiteX5" fmla="*/ 28716 w 52669"/>
                    <a:gd name="connsiteY5" fmla="*/ 2151 h 43891"/>
                    <a:gd name="connsiteX6" fmla="*/ 30193 w 52669"/>
                    <a:gd name="connsiteY6" fmla="*/ 3628 h 43891"/>
                    <a:gd name="connsiteX7" fmla="*/ 50778 w 52669"/>
                    <a:gd name="connsiteY7" fmla="*/ 37951 h 43891"/>
                    <a:gd name="connsiteX8" fmla="*/ 50778 w 52669"/>
                    <a:gd name="connsiteY8" fmla="*/ 42340 h 43891"/>
                    <a:gd name="connsiteX9" fmla="*/ 47047 w 52669"/>
                    <a:gd name="connsiteY9" fmla="*/ 44578 h 43891"/>
                    <a:gd name="connsiteX10" fmla="*/ 13646 w 52669"/>
                    <a:gd name="connsiteY10" fmla="*/ 35800 h 43891"/>
                    <a:gd name="connsiteX11" fmla="*/ 39322 w 52669"/>
                    <a:gd name="connsiteY11" fmla="*/ 35800 h 43891"/>
                    <a:gd name="connsiteX12" fmla="*/ 26506 w 52669"/>
                    <a:gd name="connsiteY12" fmla="*/ 14425 h 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69" h="43891">
                      <a:moveTo>
                        <a:pt x="47047" y="44578"/>
                      </a:moveTo>
                      <a:lnTo>
                        <a:pt x="5921" y="44578"/>
                      </a:lnTo>
                      <a:cubicBezTo>
                        <a:pt x="4337" y="44576"/>
                        <a:pt x="2878" y="43720"/>
                        <a:pt x="2102" y="42340"/>
                      </a:cubicBezTo>
                      <a:cubicBezTo>
                        <a:pt x="1318" y="40982"/>
                        <a:pt x="1318" y="39309"/>
                        <a:pt x="2102" y="37951"/>
                      </a:cubicBezTo>
                      <a:lnTo>
                        <a:pt x="22687" y="3628"/>
                      </a:lnTo>
                      <a:cubicBezTo>
                        <a:pt x="23944" y="1555"/>
                        <a:pt x="26644" y="894"/>
                        <a:pt x="28716" y="2151"/>
                      </a:cubicBezTo>
                      <a:cubicBezTo>
                        <a:pt x="29320" y="2518"/>
                        <a:pt x="29827" y="3024"/>
                        <a:pt x="30193" y="3628"/>
                      </a:cubicBezTo>
                      <a:lnTo>
                        <a:pt x="50778" y="37951"/>
                      </a:lnTo>
                      <a:cubicBezTo>
                        <a:pt x="51562" y="39309"/>
                        <a:pt x="51562" y="40982"/>
                        <a:pt x="50778" y="42340"/>
                      </a:cubicBezTo>
                      <a:cubicBezTo>
                        <a:pt x="50017" y="43693"/>
                        <a:pt x="48599" y="44544"/>
                        <a:pt x="47047" y="44578"/>
                      </a:cubicBezTo>
                      <a:close/>
                      <a:moveTo>
                        <a:pt x="13646" y="35800"/>
                      </a:moveTo>
                      <a:lnTo>
                        <a:pt x="39322" y="35800"/>
                      </a:lnTo>
                      <a:lnTo>
                        <a:pt x="26506" y="14425"/>
                      </a:lnTo>
                      <a:close/>
                    </a:path>
                  </a:pathLst>
                </a:custGeom>
                <a:grpFill/>
                <a:ln w="438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167A29B-6598-40D0-88AE-11F5906E1EDC}"/>
                    </a:ext>
                  </a:extLst>
                </p:cNvPr>
                <p:cNvSpPr/>
                <p:nvPr/>
              </p:nvSpPr>
              <p:spPr>
                <a:xfrm>
                  <a:off x="736387" y="3699487"/>
                  <a:ext cx="188732" cy="175565"/>
                </a:xfrm>
                <a:custGeom>
                  <a:avLst/>
                  <a:gdLst>
                    <a:gd name="connsiteX0" fmla="*/ 94472 w 188732"/>
                    <a:gd name="connsiteY0" fmla="*/ 177799 h 175564"/>
                    <a:gd name="connsiteX1" fmla="*/ 21480 w 188732"/>
                    <a:gd name="connsiteY1" fmla="*/ 154361 h 175564"/>
                    <a:gd name="connsiteX2" fmla="*/ 1598 w 188732"/>
                    <a:gd name="connsiteY2" fmla="*/ 6843 h 175564"/>
                    <a:gd name="connsiteX3" fmla="*/ 5131 w 188732"/>
                    <a:gd name="connsiteY3" fmla="*/ 1598 h 175564"/>
                    <a:gd name="connsiteX4" fmla="*/ 10376 w 188732"/>
                    <a:gd name="connsiteY4" fmla="*/ 5131 h 175564"/>
                    <a:gd name="connsiteX5" fmla="*/ 94647 w 188732"/>
                    <a:gd name="connsiteY5" fmla="*/ 25453 h 175564"/>
                    <a:gd name="connsiteX6" fmla="*/ 178874 w 188732"/>
                    <a:gd name="connsiteY6" fmla="*/ 5131 h 175564"/>
                    <a:gd name="connsiteX7" fmla="*/ 184119 w 188732"/>
                    <a:gd name="connsiteY7" fmla="*/ 1598 h 175564"/>
                    <a:gd name="connsiteX8" fmla="*/ 187653 w 188732"/>
                    <a:gd name="connsiteY8" fmla="*/ 6843 h 175564"/>
                    <a:gd name="connsiteX9" fmla="*/ 167419 w 188732"/>
                    <a:gd name="connsiteY9" fmla="*/ 154361 h 175564"/>
                    <a:gd name="connsiteX10" fmla="*/ 152013 w 188732"/>
                    <a:gd name="connsiteY10" fmla="*/ 169109 h 175564"/>
                    <a:gd name="connsiteX11" fmla="*/ 138319 w 188732"/>
                    <a:gd name="connsiteY11" fmla="*/ 173234 h 175564"/>
                    <a:gd name="connsiteX12" fmla="*/ 94472 w 188732"/>
                    <a:gd name="connsiteY12" fmla="*/ 177799 h 175564"/>
                    <a:gd name="connsiteX13" fmla="*/ 12088 w 188732"/>
                    <a:gd name="connsiteY13" fmla="*/ 18781 h 175564"/>
                    <a:gd name="connsiteX14" fmla="*/ 30083 w 188732"/>
                    <a:gd name="connsiteY14" fmla="*/ 153659 h 175564"/>
                    <a:gd name="connsiteX15" fmla="*/ 30083 w 188732"/>
                    <a:gd name="connsiteY15" fmla="*/ 154229 h 175564"/>
                    <a:gd name="connsiteX16" fmla="*/ 94296 w 188732"/>
                    <a:gd name="connsiteY16" fmla="*/ 169240 h 175564"/>
                    <a:gd name="connsiteX17" fmla="*/ 136168 w 188732"/>
                    <a:gd name="connsiteY17" fmla="*/ 164851 h 175564"/>
                    <a:gd name="connsiteX18" fmla="*/ 148589 w 188732"/>
                    <a:gd name="connsiteY18" fmla="*/ 160945 h 175564"/>
                    <a:gd name="connsiteX19" fmla="*/ 158509 w 188732"/>
                    <a:gd name="connsiteY19" fmla="*/ 154010 h 175564"/>
                    <a:gd name="connsiteX20" fmla="*/ 158509 w 188732"/>
                    <a:gd name="connsiteY20" fmla="*/ 153659 h 175564"/>
                    <a:gd name="connsiteX21" fmla="*/ 176680 w 188732"/>
                    <a:gd name="connsiteY21" fmla="*/ 19001 h 175564"/>
                    <a:gd name="connsiteX22" fmla="*/ 94296 w 188732"/>
                    <a:gd name="connsiteY22" fmla="*/ 34450 h 175564"/>
                    <a:gd name="connsiteX23" fmla="*/ 12088 w 188732"/>
                    <a:gd name="connsiteY23" fmla="*/ 18781 h 1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8732" h="175564">
                      <a:moveTo>
                        <a:pt x="94472" y="177799"/>
                      </a:moveTo>
                      <a:cubicBezTo>
                        <a:pt x="66425" y="177799"/>
                        <a:pt x="22051" y="171435"/>
                        <a:pt x="21480" y="154361"/>
                      </a:cubicBezTo>
                      <a:lnTo>
                        <a:pt x="1598" y="6843"/>
                      </a:lnTo>
                      <a:cubicBezTo>
                        <a:pt x="1125" y="4419"/>
                        <a:pt x="2707" y="2070"/>
                        <a:pt x="5131" y="1598"/>
                      </a:cubicBezTo>
                      <a:cubicBezTo>
                        <a:pt x="7555" y="1125"/>
                        <a:pt x="9903" y="2707"/>
                        <a:pt x="10376" y="5131"/>
                      </a:cubicBezTo>
                      <a:cubicBezTo>
                        <a:pt x="12571" y="13602"/>
                        <a:pt x="45708" y="25453"/>
                        <a:pt x="94647" y="25453"/>
                      </a:cubicBezTo>
                      <a:cubicBezTo>
                        <a:pt x="143586" y="25453"/>
                        <a:pt x="176680" y="13602"/>
                        <a:pt x="178874" y="5131"/>
                      </a:cubicBezTo>
                      <a:cubicBezTo>
                        <a:pt x="179347" y="2707"/>
                        <a:pt x="181695" y="1125"/>
                        <a:pt x="184119" y="1598"/>
                      </a:cubicBezTo>
                      <a:cubicBezTo>
                        <a:pt x="186543" y="2070"/>
                        <a:pt x="188125" y="4419"/>
                        <a:pt x="187653" y="6843"/>
                      </a:cubicBezTo>
                      <a:lnTo>
                        <a:pt x="167419" y="154361"/>
                      </a:lnTo>
                      <a:cubicBezTo>
                        <a:pt x="167419" y="160155"/>
                        <a:pt x="162064" y="165114"/>
                        <a:pt x="152013" y="169109"/>
                      </a:cubicBezTo>
                      <a:cubicBezTo>
                        <a:pt x="147552" y="170808"/>
                        <a:pt x="142976" y="172186"/>
                        <a:pt x="138319" y="173234"/>
                      </a:cubicBezTo>
                      <a:cubicBezTo>
                        <a:pt x="123913" y="176352"/>
                        <a:pt x="109210" y="177882"/>
                        <a:pt x="94472" y="177799"/>
                      </a:cubicBezTo>
                      <a:close/>
                      <a:moveTo>
                        <a:pt x="12088" y="18781"/>
                      </a:moveTo>
                      <a:lnTo>
                        <a:pt x="30083" y="153659"/>
                      </a:lnTo>
                      <a:cubicBezTo>
                        <a:pt x="30083" y="153659"/>
                        <a:pt x="30083" y="154054"/>
                        <a:pt x="30083" y="154229"/>
                      </a:cubicBezTo>
                      <a:cubicBezTo>
                        <a:pt x="30083" y="159409"/>
                        <a:pt x="55057" y="169240"/>
                        <a:pt x="94296" y="169240"/>
                      </a:cubicBezTo>
                      <a:cubicBezTo>
                        <a:pt x="108372" y="169316"/>
                        <a:pt x="122414" y="167844"/>
                        <a:pt x="136168" y="164851"/>
                      </a:cubicBezTo>
                      <a:cubicBezTo>
                        <a:pt x="140395" y="163843"/>
                        <a:pt x="144546" y="162538"/>
                        <a:pt x="148589" y="160945"/>
                      </a:cubicBezTo>
                      <a:cubicBezTo>
                        <a:pt x="156709" y="157741"/>
                        <a:pt x="158509" y="154844"/>
                        <a:pt x="158509" y="154010"/>
                      </a:cubicBezTo>
                      <a:lnTo>
                        <a:pt x="158509" y="153659"/>
                      </a:lnTo>
                      <a:lnTo>
                        <a:pt x="176680" y="19001"/>
                      </a:lnTo>
                      <a:cubicBezTo>
                        <a:pt x="159738" y="29096"/>
                        <a:pt x="125590" y="34450"/>
                        <a:pt x="94296" y="34450"/>
                      </a:cubicBezTo>
                      <a:cubicBezTo>
                        <a:pt x="63002" y="34450"/>
                        <a:pt x="28986" y="28876"/>
                        <a:pt x="12088" y="18781"/>
                      </a:cubicBezTo>
                      <a:close/>
                    </a:path>
                  </a:pathLst>
                </a:custGeom>
                <a:grpFill/>
                <a:ln w="438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BDD492E-8607-424E-AE75-47DDF24E2F06}"/>
                    </a:ext>
                  </a:extLst>
                </p:cNvPr>
                <p:cNvSpPr/>
                <p:nvPr/>
              </p:nvSpPr>
              <p:spPr>
                <a:xfrm>
                  <a:off x="736543" y="3669483"/>
                  <a:ext cx="188732" cy="61448"/>
                </a:xfrm>
                <a:custGeom>
                  <a:avLst/>
                  <a:gdLst>
                    <a:gd name="connsiteX0" fmla="*/ 94315 w 188732"/>
                    <a:gd name="connsiteY0" fmla="*/ 64235 h 61447"/>
                    <a:gd name="connsiteX1" fmla="*/ 1529 w 188732"/>
                    <a:gd name="connsiteY1" fmla="*/ 37373 h 61447"/>
                    <a:gd name="connsiteX2" fmla="*/ 1529 w 188732"/>
                    <a:gd name="connsiteY2" fmla="*/ 36803 h 61447"/>
                    <a:gd name="connsiteX3" fmla="*/ 1529 w 188732"/>
                    <a:gd name="connsiteY3" fmla="*/ 35003 h 61447"/>
                    <a:gd name="connsiteX4" fmla="*/ 1529 w 188732"/>
                    <a:gd name="connsiteY4" fmla="*/ 34433 h 61447"/>
                    <a:gd name="connsiteX5" fmla="*/ 94666 w 188732"/>
                    <a:gd name="connsiteY5" fmla="*/ 1514 h 61447"/>
                    <a:gd name="connsiteX6" fmla="*/ 187409 w 188732"/>
                    <a:gd name="connsiteY6" fmla="*/ 34433 h 61447"/>
                    <a:gd name="connsiteX7" fmla="*/ 187409 w 188732"/>
                    <a:gd name="connsiteY7" fmla="*/ 35003 h 61447"/>
                    <a:gd name="connsiteX8" fmla="*/ 187145 w 188732"/>
                    <a:gd name="connsiteY8" fmla="*/ 36803 h 61447"/>
                    <a:gd name="connsiteX9" fmla="*/ 187145 w 188732"/>
                    <a:gd name="connsiteY9" fmla="*/ 37373 h 61447"/>
                    <a:gd name="connsiteX10" fmla="*/ 94315 w 188732"/>
                    <a:gd name="connsiteY10" fmla="*/ 64235 h 61447"/>
                    <a:gd name="connsiteX11" fmla="*/ 10088 w 188732"/>
                    <a:gd name="connsiteY11" fmla="*/ 35354 h 61447"/>
                    <a:gd name="connsiteX12" fmla="*/ 94315 w 188732"/>
                    <a:gd name="connsiteY12" fmla="*/ 55457 h 61447"/>
                    <a:gd name="connsiteX13" fmla="*/ 178499 w 188732"/>
                    <a:gd name="connsiteY13" fmla="*/ 35354 h 61447"/>
                    <a:gd name="connsiteX14" fmla="*/ 178499 w 188732"/>
                    <a:gd name="connsiteY14" fmla="*/ 34169 h 61447"/>
                    <a:gd name="connsiteX15" fmla="*/ 94315 w 188732"/>
                    <a:gd name="connsiteY15" fmla="*/ 10292 h 61447"/>
                    <a:gd name="connsiteX16" fmla="*/ 9956 w 188732"/>
                    <a:gd name="connsiteY16" fmla="*/ 34169 h 6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732" h="61447">
                      <a:moveTo>
                        <a:pt x="94315" y="64235"/>
                      </a:moveTo>
                      <a:cubicBezTo>
                        <a:pt x="52750" y="64235"/>
                        <a:pt x="6094" y="54798"/>
                        <a:pt x="1529" y="37373"/>
                      </a:cubicBezTo>
                      <a:cubicBezTo>
                        <a:pt x="1529" y="37373"/>
                        <a:pt x="1529" y="36978"/>
                        <a:pt x="1529" y="36803"/>
                      </a:cubicBezTo>
                      <a:lnTo>
                        <a:pt x="1529" y="35003"/>
                      </a:lnTo>
                      <a:cubicBezTo>
                        <a:pt x="1509" y="34814"/>
                        <a:pt x="1509" y="34622"/>
                        <a:pt x="1529" y="34433"/>
                      </a:cubicBezTo>
                      <a:cubicBezTo>
                        <a:pt x="1529" y="15033"/>
                        <a:pt x="50600" y="1514"/>
                        <a:pt x="94666" y="1514"/>
                      </a:cubicBezTo>
                      <a:cubicBezTo>
                        <a:pt x="138733" y="1514"/>
                        <a:pt x="187409" y="15033"/>
                        <a:pt x="187409" y="34433"/>
                      </a:cubicBezTo>
                      <a:lnTo>
                        <a:pt x="187409" y="35003"/>
                      </a:lnTo>
                      <a:lnTo>
                        <a:pt x="187145" y="36803"/>
                      </a:lnTo>
                      <a:cubicBezTo>
                        <a:pt x="187166" y="36992"/>
                        <a:pt x="187166" y="37184"/>
                        <a:pt x="187145" y="37373"/>
                      </a:cubicBezTo>
                      <a:cubicBezTo>
                        <a:pt x="182493" y="54798"/>
                        <a:pt x="135836" y="64235"/>
                        <a:pt x="94315" y="64235"/>
                      </a:cubicBezTo>
                      <a:close/>
                      <a:moveTo>
                        <a:pt x="10088" y="35354"/>
                      </a:moveTo>
                      <a:cubicBezTo>
                        <a:pt x="12809" y="43825"/>
                        <a:pt x="45815" y="55457"/>
                        <a:pt x="94315" y="55457"/>
                      </a:cubicBezTo>
                      <a:cubicBezTo>
                        <a:pt x="142815" y="55457"/>
                        <a:pt x="175777" y="43825"/>
                        <a:pt x="178499" y="35354"/>
                      </a:cubicBezTo>
                      <a:lnTo>
                        <a:pt x="178499" y="34169"/>
                      </a:lnTo>
                      <a:cubicBezTo>
                        <a:pt x="178060" y="25654"/>
                        <a:pt x="143430" y="10292"/>
                        <a:pt x="94315" y="10292"/>
                      </a:cubicBezTo>
                      <a:cubicBezTo>
                        <a:pt x="45201" y="10292"/>
                        <a:pt x="10571" y="25654"/>
                        <a:pt x="9956" y="34169"/>
                      </a:cubicBezTo>
                      <a:close/>
                    </a:path>
                  </a:pathLst>
                </a:custGeom>
                <a:grpFill/>
                <a:ln w="438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8775917-AEF6-4C9F-93FD-27EAC20FAF5B}"/>
                    </a:ext>
                  </a:extLst>
                </p:cNvPr>
                <p:cNvSpPr/>
                <p:nvPr/>
              </p:nvSpPr>
              <p:spPr>
                <a:xfrm>
                  <a:off x="827413" y="3750287"/>
                  <a:ext cx="109728" cy="43891"/>
                </a:xfrm>
                <a:custGeom>
                  <a:avLst/>
                  <a:gdLst>
                    <a:gd name="connsiteX0" fmla="*/ 96758 w 109728"/>
                    <a:gd name="connsiteY0" fmla="*/ 44133 h 43891"/>
                    <a:gd name="connsiteX1" fmla="*/ 1514 w 109728"/>
                    <a:gd name="connsiteY1" fmla="*/ 9415 h 43891"/>
                    <a:gd name="connsiteX2" fmla="*/ 5377 w 109728"/>
                    <a:gd name="connsiteY2" fmla="*/ 1514 h 43891"/>
                    <a:gd name="connsiteX3" fmla="*/ 99348 w 109728"/>
                    <a:gd name="connsiteY3" fmla="*/ 35530 h 43891"/>
                    <a:gd name="connsiteX4" fmla="*/ 81791 w 109728"/>
                    <a:gd name="connsiteY4" fmla="*/ 22714 h 43891"/>
                    <a:gd name="connsiteX5" fmla="*/ 81089 w 109728"/>
                    <a:gd name="connsiteY5" fmla="*/ 22275 h 43891"/>
                    <a:gd name="connsiteX6" fmla="*/ 85478 w 109728"/>
                    <a:gd name="connsiteY6" fmla="*/ 14638 h 43891"/>
                    <a:gd name="connsiteX7" fmla="*/ 86136 w 109728"/>
                    <a:gd name="connsiteY7" fmla="*/ 15033 h 43891"/>
                    <a:gd name="connsiteX8" fmla="*/ 108082 w 109728"/>
                    <a:gd name="connsiteY8" fmla="*/ 34389 h 43891"/>
                    <a:gd name="connsiteX9" fmla="*/ 106326 w 109728"/>
                    <a:gd name="connsiteY9" fmla="*/ 41060 h 43891"/>
                    <a:gd name="connsiteX10" fmla="*/ 96758 w 109728"/>
                    <a:gd name="connsiteY10" fmla="*/ 44133 h 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28" h="43891">
                      <a:moveTo>
                        <a:pt x="96758" y="44133"/>
                      </a:moveTo>
                      <a:cubicBezTo>
                        <a:pt x="75866" y="44133"/>
                        <a:pt x="30131" y="23460"/>
                        <a:pt x="1514" y="9415"/>
                      </a:cubicBezTo>
                      <a:lnTo>
                        <a:pt x="5377" y="1514"/>
                      </a:lnTo>
                      <a:cubicBezTo>
                        <a:pt x="44879" y="20914"/>
                        <a:pt x="91403" y="38910"/>
                        <a:pt x="99348" y="35530"/>
                      </a:cubicBezTo>
                      <a:cubicBezTo>
                        <a:pt x="98733" y="34257"/>
                        <a:pt x="95793" y="30307"/>
                        <a:pt x="81791" y="22714"/>
                      </a:cubicBezTo>
                      <a:lnTo>
                        <a:pt x="81089" y="22275"/>
                      </a:lnTo>
                      <a:lnTo>
                        <a:pt x="85478" y="14638"/>
                      </a:lnTo>
                      <a:lnTo>
                        <a:pt x="86136" y="15033"/>
                      </a:lnTo>
                      <a:cubicBezTo>
                        <a:pt x="100226" y="22801"/>
                        <a:pt x="106941" y="28771"/>
                        <a:pt x="108082" y="34389"/>
                      </a:cubicBezTo>
                      <a:cubicBezTo>
                        <a:pt x="108537" y="36764"/>
                        <a:pt x="107891" y="39217"/>
                        <a:pt x="106326" y="41060"/>
                      </a:cubicBezTo>
                      <a:cubicBezTo>
                        <a:pt x="103729" y="43416"/>
                        <a:pt x="100241" y="44536"/>
                        <a:pt x="96758" y="44133"/>
                      </a:cubicBezTo>
                      <a:close/>
                    </a:path>
                  </a:pathLst>
                </a:custGeom>
                <a:grpFill/>
                <a:ln w="438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0437257-47B5-4C5B-82B2-7E51E238C170}"/>
                    </a:ext>
                  </a:extLst>
                </p:cNvPr>
                <p:cNvSpPr/>
                <p:nvPr/>
              </p:nvSpPr>
              <p:spPr>
                <a:xfrm>
                  <a:off x="819820" y="3744801"/>
                  <a:ext cx="21946" cy="21946"/>
                </a:xfrm>
                <a:custGeom>
                  <a:avLst/>
                  <a:gdLst>
                    <a:gd name="connsiteX0" fmla="*/ 11039 w 21945"/>
                    <a:gd name="connsiteY0" fmla="*/ 20563 h 21945"/>
                    <a:gd name="connsiteX1" fmla="*/ 1514 w 21945"/>
                    <a:gd name="connsiteY1" fmla="*/ 11039 h 21945"/>
                    <a:gd name="connsiteX2" fmla="*/ 11039 w 21945"/>
                    <a:gd name="connsiteY2" fmla="*/ 1514 h 21945"/>
                    <a:gd name="connsiteX3" fmla="*/ 20563 w 21945"/>
                    <a:gd name="connsiteY3" fmla="*/ 11039 h 21945"/>
                    <a:gd name="connsiteX4" fmla="*/ 11039 w 21945"/>
                    <a:gd name="connsiteY4" fmla="*/ 20563 h 21945"/>
                    <a:gd name="connsiteX5" fmla="*/ 11039 w 21945"/>
                    <a:gd name="connsiteY5" fmla="*/ 10292 h 21945"/>
                    <a:gd name="connsiteX6" fmla="*/ 10250 w 21945"/>
                    <a:gd name="connsiteY6" fmla="*/ 10993 h 21945"/>
                    <a:gd name="connsiteX7" fmla="*/ 10249 w 21945"/>
                    <a:gd name="connsiteY7" fmla="*/ 11039 h 21945"/>
                    <a:gd name="connsiteX8" fmla="*/ 11785 w 21945"/>
                    <a:gd name="connsiteY8" fmla="*/ 11039 h 21945"/>
                    <a:gd name="connsiteX9" fmla="*/ 11132 w 21945"/>
                    <a:gd name="connsiteY9" fmla="*/ 10210 h 21945"/>
                    <a:gd name="connsiteX10" fmla="*/ 11039 w 21945"/>
                    <a:gd name="connsiteY10" fmla="*/ 10205 h 2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5" h="21945">
                      <a:moveTo>
                        <a:pt x="11039" y="20563"/>
                      </a:moveTo>
                      <a:cubicBezTo>
                        <a:pt x="5778" y="20563"/>
                        <a:pt x="1514" y="16299"/>
                        <a:pt x="1514" y="11039"/>
                      </a:cubicBezTo>
                      <a:cubicBezTo>
                        <a:pt x="1514" y="5778"/>
                        <a:pt x="5778" y="1514"/>
                        <a:pt x="11039" y="1514"/>
                      </a:cubicBezTo>
                      <a:cubicBezTo>
                        <a:pt x="16299" y="1514"/>
                        <a:pt x="20563" y="5778"/>
                        <a:pt x="20563" y="11039"/>
                      </a:cubicBezTo>
                      <a:cubicBezTo>
                        <a:pt x="20539" y="16289"/>
                        <a:pt x="16289" y="20539"/>
                        <a:pt x="11039" y="20563"/>
                      </a:cubicBezTo>
                      <a:close/>
                      <a:moveTo>
                        <a:pt x="11039" y="10292"/>
                      </a:moveTo>
                      <a:cubicBezTo>
                        <a:pt x="10627" y="10268"/>
                        <a:pt x="10274" y="10582"/>
                        <a:pt x="10250" y="10993"/>
                      </a:cubicBezTo>
                      <a:cubicBezTo>
                        <a:pt x="10249" y="11008"/>
                        <a:pt x="10249" y="11024"/>
                        <a:pt x="10249" y="11039"/>
                      </a:cubicBezTo>
                      <a:cubicBezTo>
                        <a:pt x="10249" y="11873"/>
                        <a:pt x="11785" y="11873"/>
                        <a:pt x="11785" y="11039"/>
                      </a:cubicBezTo>
                      <a:cubicBezTo>
                        <a:pt x="11833" y="10630"/>
                        <a:pt x="11541" y="10258"/>
                        <a:pt x="11132" y="10210"/>
                      </a:cubicBezTo>
                      <a:cubicBezTo>
                        <a:pt x="11101" y="10206"/>
                        <a:pt x="11070" y="10204"/>
                        <a:pt x="11039" y="10205"/>
                      </a:cubicBezTo>
                      <a:close/>
                    </a:path>
                  </a:pathLst>
                </a:custGeom>
                <a:grpFill/>
                <a:ln w="4382" cap="flat">
                  <a:noFill/>
                  <a:prstDash val="solid"/>
                  <a:miter/>
                </a:ln>
              </p:spPr>
              <p:txBody>
                <a:bodyPr rtlCol="0" anchor="ctr"/>
                <a:lstStyle/>
                <a:p>
                  <a:endParaRPr lang="en-US"/>
                </a:p>
              </p:txBody>
            </p:sp>
          </p:grpSp>
          <p:grpSp>
            <p:nvGrpSpPr>
              <p:cNvPr id="91" name="Graphic 40">
                <a:extLst>
                  <a:ext uri="{FF2B5EF4-FFF2-40B4-BE49-F238E27FC236}">
                    <a16:creationId xmlns:a16="http://schemas.microsoft.com/office/drawing/2014/main" id="{06A38730-713B-42E4-92E0-4CCB36A493F1}"/>
                  </a:ext>
                </a:extLst>
              </p:cNvPr>
              <p:cNvGrpSpPr/>
              <p:nvPr/>
            </p:nvGrpSpPr>
            <p:grpSpPr>
              <a:xfrm>
                <a:off x="724746" y="3339562"/>
                <a:ext cx="223899" cy="223898"/>
                <a:chOff x="724746" y="3286266"/>
                <a:chExt cx="223899" cy="223898"/>
              </a:xfrm>
              <a:solidFill>
                <a:schemeClr val="tx1"/>
              </a:solidFill>
            </p:grpSpPr>
            <p:sp>
              <p:nvSpPr>
                <p:cNvPr id="92" name="Freeform: Shape 91">
                  <a:extLst>
                    <a:ext uri="{FF2B5EF4-FFF2-40B4-BE49-F238E27FC236}">
                      <a16:creationId xmlns:a16="http://schemas.microsoft.com/office/drawing/2014/main" id="{EDF62CDF-6BA8-4D3F-8C6E-B0CED5A10911}"/>
                    </a:ext>
                  </a:extLst>
                </p:cNvPr>
                <p:cNvSpPr/>
                <p:nvPr/>
              </p:nvSpPr>
              <p:spPr>
                <a:xfrm>
                  <a:off x="729918" y="3293677"/>
                  <a:ext cx="210465" cy="44780"/>
                </a:xfrm>
                <a:custGeom>
                  <a:avLst/>
                  <a:gdLst>
                    <a:gd name="connsiteX0" fmla="*/ 207532 w 210465"/>
                    <a:gd name="connsiteY0" fmla="*/ 43951 h 44779"/>
                    <a:gd name="connsiteX1" fmla="*/ 6023 w 210465"/>
                    <a:gd name="connsiteY1" fmla="*/ 43951 h 44779"/>
                    <a:gd name="connsiteX2" fmla="*/ 1545 w 210465"/>
                    <a:gd name="connsiteY2" fmla="*/ 39473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608 h 44779"/>
                    <a:gd name="connsiteX8" fmla="*/ 207532 w 210465"/>
                    <a:gd name="connsiteY8" fmla="*/ 43951 h 44779"/>
                    <a:gd name="connsiteX9" fmla="*/ 10501 w 210465"/>
                    <a:gd name="connsiteY9" fmla="*/ 34995 h 44779"/>
                    <a:gd name="connsiteX10" fmla="*/ 203054 w 210465"/>
                    <a:gd name="connsiteY10" fmla="*/ 34995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3951"/>
                      </a:moveTo>
                      <a:lnTo>
                        <a:pt x="6023" y="43951"/>
                      </a:lnTo>
                      <a:cubicBezTo>
                        <a:pt x="3550" y="43951"/>
                        <a:pt x="1545" y="41946"/>
                        <a:pt x="1545" y="39473"/>
                      </a:cubicBezTo>
                      <a:lnTo>
                        <a:pt x="1545" y="6023"/>
                      </a:lnTo>
                      <a:cubicBezTo>
                        <a:pt x="1545" y="3550"/>
                        <a:pt x="3550" y="1545"/>
                        <a:pt x="6023" y="1545"/>
                      </a:cubicBezTo>
                      <a:lnTo>
                        <a:pt x="207532" y="1545"/>
                      </a:lnTo>
                      <a:cubicBezTo>
                        <a:pt x="210005" y="1545"/>
                        <a:pt x="212010" y="3550"/>
                        <a:pt x="212010" y="6023"/>
                      </a:cubicBezTo>
                      <a:lnTo>
                        <a:pt x="212010" y="39608"/>
                      </a:lnTo>
                      <a:cubicBezTo>
                        <a:pt x="211937" y="42028"/>
                        <a:pt x="209954" y="43952"/>
                        <a:pt x="207532" y="43951"/>
                      </a:cubicBezTo>
                      <a:close/>
                      <a:moveTo>
                        <a:pt x="10501" y="34995"/>
                      </a:moveTo>
                      <a:lnTo>
                        <a:pt x="203054" y="34995"/>
                      </a:lnTo>
                      <a:lnTo>
                        <a:pt x="203054" y="10501"/>
                      </a:lnTo>
                      <a:lnTo>
                        <a:pt x="10501" y="10501"/>
                      </a:lnTo>
                      <a:close/>
                    </a:path>
                  </a:pathLst>
                </a:custGeom>
                <a:grpFill/>
                <a:ln w="4382"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64EEC71-B0D6-4928-B55C-1916A30F1DB7}"/>
                    </a:ext>
                  </a:extLst>
                </p:cNvPr>
                <p:cNvSpPr/>
                <p:nvPr/>
              </p:nvSpPr>
              <p:spPr>
                <a:xfrm>
                  <a:off x="729918" y="3347771"/>
                  <a:ext cx="210465" cy="44780"/>
                </a:xfrm>
                <a:custGeom>
                  <a:avLst/>
                  <a:gdLst>
                    <a:gd name="connsiteX0" fmla="*/ 207532 w 210465"/>
                    <a:gd name="connsiteY0" fmla="*/ 44444 h 44779"/>
                    <a:gd name="connsiteX1" fmla="*/ 6023 w 210465"/>
                    <a:gd name="connsiteY1" fmla="*/ 44444 h 44779"/>
                    <a:gd name="connsiteX2" fmla="*/ 1545 w 210465"/>
                    <a:gd name="connsiteY2" fmla="*/ 39966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966 h 44779"/>
                    <a:gd name="connsiteX8" fmla="*/ 207532 w 210465"/>
                    <a:gd name="connsiteY8" fmla="*/ 44444 h 44779"/>
                    <a:gd name="connsiteX9" fmla="*/ 10501 w 210465"/>
                    <a:gd name="connsiteY9" fmla="*/ 35488 h 44779"/>
                    <a:gd name="connsiteX10" fmla="*/ 203054 w 210465"/>
                    <a:gd name="connsiteY10" fmla="*/ 35488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4444"/>
                      </a:moveTo>
                      <a:lnTo>
                        <a:pt x="6023" y="44444"/>
                      </a:lnTo>
                      <a:cubicBezTo>
                        <a:pt x="3550" y="44444"/>
                        <a:pt x="1545" y="42439"/>
                        <a:pt x="1545" y="39966"/>
                      </a:cubicBezTo>
                      <a:lnTo>
                        <a:pt x="1545" y="6023"/>
                      </a:lnTo>
                      <a:cubicBezTo>
                        <a:pt x="1545" y="3550"/>
                        <a:pt x="3550" y="1545"/>
                        <a:pt x="6023" y="1545"/>
                      </a:cubicBezTo>
                      <a:lnTo>
                        <a:pt x="207532" y="1545"/>
                      </a:lnTo>
                      <a:cubicBezTo>
                        <a:pt x="210005" y="1545"/>
                        <a:pt x="212010" y="3550"/>
                        <a:pt x="212010" y="6023"/>
                      </a:cubicBezTo>
                      <a:lnTo>
                        <a:pt x="212010" y="39966"/>
                      </a:lnTo>
                      <a:cubicBezTo>
                        <a:pt x="212010" y="42439"/>
                        <a:pt x="210005" y="44444"/>
                        <a:pt x="207532" y="44444"/>
                      </a:cubicBezTo>
                      <a:close/>
                      <a:moveTo>
                        <a:pt x="10501" y="35488"/>
                      </a:moveTo>
                      <a:lnTo>
                        <a:pt x="203054" y="35488"/>
                      </a:lnTo>
                      <a:lnTo>
                        <a:pt x="203054" y="10501"/>
                      </a:lnTo>
                      <a:lnTo>
                        <a:pt x="10501" y="10501"/>
                      </a:lnTo>
                      <a:close/>
                    </a:path>
                  </a:pathLst>
                </a:custGeom>
                <a:grpFill/>
                <a:ln w="4382"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19E3B7F-09B9-4DC6-97E5-F89F971EEBFA}"/>
                    </a:ext>
                  </a:extLst>
                </p:cNvPr>
                <p:cNvSpPr/>
                <p:nvPr/>
              </p:nvSpPr>
              <p:spPr>
                <a:xfrm>
                  <a:off x="729918" y="3402671"/>
                  <a:ext cx="210465" cy="44780"/>
                </a:xfrm>
                <a:custGeom>
                  <a:avLst/>
                  <a:gdLst>
                    <a:gd name="connsiteX0" fmla="*/ 207532 w 210465"/>
                    <a:gd name="connsiteY0" fmla="*/ 44444 h 44779"/>
                    <a:gd name="connsiteX1" fmla="*/ 6023 w 210465"/>
                    <a:gd name="connsiteY1" fmla="*/ 44444 h 44779"/>
                    <a:gd name="connsiteX2" fmla="*/ 1545 w 210465"/>
                    <a:gd name="connsiteY2" fmla="*/ 39966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966 h 44779"/>
                    <a:gd name="connsiteX8" fmla="*/ 207532 w 210465"/>
                    <a:gd name="connsiteY8" fmla="*/ 44444 h 44779"/>
                    <a:gd name="connsiteX9" fmla="*/ 10501 w 210465"/>
                    <a:gd name="connsiteY9" fmla="*/ 35488 h 44779"/>
                    <a:gd name="connsiteX10" fmla="*/ 203054 w 210465"/>
                    <a:gd name="connsiteY10" fmla="*/ 35488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4444"/>
                      </a:moveTo>
                      <a:lnTo>
                        <a:pt x="6023" y="44444"/>
                      </a:lnTo>
                      <a:cubicBezTo>
                        <a:pt x="3550" y="44444"/>
                        <a:pt x="1545" y="42439"/>
                        <a:pt x="1545" y="39966"/>
                      </a:cubicBezTo>
                      <a:lnTo>
                        <a:pt x="1545" y="6023"/>
                      </a:lnTo>
                      <a:cubicBezTo>
                        <a:pt x="1545" y="3550"/>
                        <a:pt x="3550" y="1545"/>
                        <a:pt x="6023" y="1545"/>
                      </a:cubicBezTo>
                      <a:lnTo>
                        <a:pt x="207532" y="1545"/>
                      </a:lnTo>
                      <a:cubicBezTo>
                        <a:pt x="210005" y="1545"/>
                        <a:pt x="212010" y="3550"/>
                        <a:pt x="212010" y="6023"/>
                      </a:cubicBezTo>
                      <a:lnTo>
                        <a:pt x="212010" y="39966"/>
                      </a:lnTo>
                      <a:cubicBezTo>
                        <a:pt x="212010" y="42439"/>
                        <a:pt x="210005" y="44444"/>
                        <a:pt x="207532" y="44444"/>
                      </a:cubicBezTo>
                      <a:close/>
                      <a:moveTo>
                        <a:pt x="10501" y="35488"/>
                      </a:moveTo>
                      <a:lnTo>
                        <a:pt x="203054" y="35488"/>
                      </a:lnTo>
                      <a:lnTo>
                        <a:pt x="203054" y="10501"/>
                      </a:lnTo>
                      <a:lnTo>
                        <a:pt x="10501" y="10501"/>
                      </a:lnTo>
                      <a:close/>
                    </a:path>
                  </a:pathLst>
                </a:custGeom>
                <a:grpFill/>
                <a:ln w="438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0B346D3-6C7A-494B-835F-0BD930F1A67D}"/>
                    </a:ext>
                  </a:extLst>
                </p:cNvPr>
                <p:cNvSpPr/>
                <p:nvPr/>
              </p:nvSpPr>
              <p:spPr>
                <a:xfrm>
                  <a:off x="729918" y="3457123"/>
                  <a:ext cx="210465" cy="44780"/>
                </a:xfrm>
                <a:custGeom>
                  <a:avLst/>
                  <a:gdLst>
                    <a:gd name="connsiteX0" fmla="*/ 207532 w 210465"/>
                    <a:gd name="connsiteY0" fmla="*/ 44086 h 44779"/>
                    <a:gd name="connsiteX1" fmla="*/ 6023 w 210465"/>
                    <a:gd name="connsiteY1" fmla="*/ 44086 h 44779"/>
                    <a:gd name="connsiteX2" fmla="*/ 1545 w 210465"/>
                    <a:gd name="connsiteY2" fmla="*/ 39608 h 44779"/>
                    <a:gd name="connsiteX3" fmla="*/ 1545 w 210465"/>
                    <a:gd name="connsiteY3" fmla="*/ 6023 h 44779"/>
                    <a:gd name="connsiteX4" fmla="*/ 6023 w 210465"/>
                    <a:gd name="connsiteY4" fmla="*/ 1545 h 44779"/>
                    <a:gd name="connsiteX5" fmla="*/ 207532 w 210465"/>
                    <a:gd name="connsiteY5" fmla="*/ 1545 h 44779"/>
                    <a:gd name="connsiteX6" fmla="*/ 212010 w 210465"/>
                    <a:gd name="connsiteY6" fmla="*/ 6023 h 44779"/>
                    <a:gd name="connsiteX7" fmla="*/ 212010 w 210465"/>
                    <a:gd name="connsiteY7" fmla="*/ 39608 h 44779"/>
                    <a:gd name="connsiteX8" fmla="*/ 207532 w 210465"/>
                    <a:gd name="connsiteY8" fmla="*/ 44086 h 44779"/>
                    <a:gd name="connsiteX9" fmla="*/ 10501 w 210465"/>
                    <a:gd name="connsiteY9" fmla="*/ 35130 h 44779"/>
                    <a:gd name="connsiteX10" fmla="*/ 203054 w 210465"/>
                    <a:gd name="connsiteY10" fmla="*/ 35130 h 44779"/>
                    <a:gd name="connsiteX11" fmla="*/ 203054 w 210465"/>
                    <a:gd name="connsiteY11" fmla="*/ 10501 h 44779"/>
                    <a:gd name="connsiteX12" fmla="*/ 10501 w 210465"/>
                    <a:gd name="connsiteY12" fmla="*/ 10501 h 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65" h="44779">
                      <a:moveTo>
                        <a:pt x="207532" y="44086"/>
                      </a:moveTo>
                      <a:lnTo>
                        <a:pt x="6023" y="44086"/>
                      </a:lnTo>
                      <a:cubicBezTo>
                        <a:pt x="3550" y="44086"/>
                        <a:pt x="1545" y="42081"/>
                        <a:pt x="1545" y="39608"/>
                      </a:cubicBezTo>
                      <a:lnTo>
                        <a:pt x="1545" y="6023"/>
                      </a:lnTo>
                      <a:cubicBezTo>
                        <a:pt x="1545" y="3550"/>
                        <a:pt x="3550" y="1545"/>
                        <a:pt x="6023" y="1545"/>
                      </a:cubicBezTo>
                      <a:lnTo>
                        <a:pt x="207532" y="1545"/>
                      </a:lnTo>
                      <a:cubicBezTo>
                        <a:pt x="210005" y="1545"/>
                        <a:pt x="212010" y="3550"/>
                        <a:pt x="212010" y="6023"/>
                      </a:cubicBezTo>
                      <a:lnTo>
                        <a:pt x="212010" y="39608"/>
                      </a:lnTo>
                      <a:cubicBezTo>
                        <a:pt x="212010" y="42081"/>
                        <a:pt x="210005" y="44086"/>
                        <a:pt x="207532" y="44086"/>
                      </a:cubicBezTo>
                      <a:close/>
                      <a:moveTo>
                        <a:pt x="10501" y="35130"/>
                      </a:moveTo>
                      <a:lnTo>
                        <a:pt x="203054" y="35130"/>
                      </a:lnTo>
                      <a:lnTo>
                        <a:pt x="203054" y="10501"/>
                      </a:lnTo>
                      <a:lnTo>
                        <a:pt x="10501" y="10501"/>
                      </a:lnTo>
                      <a:close/>
                    </a:path>
                  </a:pathLst>
                </a:custGeom>
                <a:grpFill/>
                <a:ln w="438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6448EDC-6345-4F0C-A2EA-F0EFF3A23558}"/>
                    </a:ext>
                  </a:extLst>
                </p:cNvPr>
                <p:cNvSpPr/>
                <p:nvPr/>
              </p:nvSpPr>
              <p:spPr>
                <a:xfrm>
                  <a:off x="826777" y="3310335"/>
                  <a:ext cx="98516" cy="8956"/>
                </a:xfrm>
                <a:custGeom>
                  <a:avLst/>
                  <a:gdLst>
                    <a:gd name="connsiteX0" fmla="*/ 1545 w 98515"/>
                    <a:gd name="connsiteY0" fmla="*/ 1545 h 8955"/>
                    <a:gd name="connsiteX1" fmla="*/ 98090 w 98515"/>
                    <a:gd name="connsiteY1" fmla="*/ 1545 h 8955"/>
                    <a:gd name="connsiteX2" fmla="*/ 98090 w 98515"/>
                    <a:gd name="connsiteY2" fmla="*/ 10501 h 8955"/>
                    <a:gd name="connsiteX3" fmla="*/ 1545 w 98515"/>
                    <a:gd name="connsiteY3" fmla="*/ 10501 h 8955"/>
                  </a:gdLst>
                  <a:ahLst/>
                  <a:cxnLst>
                    <a:cxn ang="0">
                      <a:pos x="connsiteX0" y="connsiteY0"/>
                    </a:cxn>
                    <a:cxn ang="0">
                      <a:pos x="connsiteX1" y="connsiteY1"/>
                    </a:cxn>
                    <a:cxn ang="0">
                      <a:pos x="connsiteX2" y="connsiteY2"/>
                    </a:cxn>
                    <a:cxn ang="0">
                      <a:pos x="connsiteX3" y="connsiteY3"/>
                    </a:cxn>
                  </a:cxnLst>
                  <a:rect l="l" t="t" r="r" b="b"/>
                  <a:pathLst>
                    <a:path w="98515" h="8955">
                      <a:moveTo>
                        <a:pt x="1545" y="1545"/>
                      </a:moveTo>
                      <a:lnTo>
                        <a:pt x="98090" y="1545"/>
                      </a:lnTo>
                      <a:lnTo>
                        <a:pt x="98090" y="10501"/>
                      </a:lnTo>
                      <a:lnTo>
                        <a:pt x="1545" y="10501"/>
                      </a:lnTo>
                      <a:close/>
                    </a:path>
                  </a:pathLst>
                </a:custGeom>
                <a:grpFill/>
                <a:ln w="438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7D2C964-03CD-4187-83AE-27EDFB44E550}"/>
                    </a:ext>
                  </a:extLst>
                </p:cNvPr>
                <p:cNvSpPr/>
                <p:nvPr/>
              </p:nvSpPr>
              <p:spPr>
                <a:xfrm>
                  <a:off x="746979" y="3364921"/>
                  <a:ext cx="111949" cy="8956"/>
                </a:xfrm>
                <a:custGeom>
                  <a:avLst/>
                  <a:gdLst>
                    <a:gd name="connsiteX0" fmla="*/ 1545 w 111949"/>
                    <a:gd name="connsiteY0" fmla="*/ 1545 h 8955"/>
                    <a:gd name="connsiteX1" fmla="*/ 114883 w 111949"/>
                    <a:gd name="connsiteY1" fmla="*/ 1545 h 8955"/>
                    <a:gd name="connsiteX2" fmla="*/ 114883 w 111949"/>
                    <a:gd name="connsiteY2" fmla="*/ 10501 h 8955"/>
                    <a:gd name="connsiteX3" fmla="*/ 1545 w 111949"/>
                    <a:gd name="connsiteY3" fmla="*/ 10501 h 8955"/>
                  </a:gdLst>
                  <a:ahLst/>
                  <a:cxnLst>
                    <a:cxn ang="0">
                      <a:pos x="connsiteX0" y="connsiteY0"/>
                    </a:cxn>
                    <a:cxn ang="0">
                      <a:pos x="connsiteX1" y="connsiteY1"/>
                    </a:cxn>
                    <a:cxn ang="0">
                      <a:pos x="connsiteX2" y="connsiteY2"/>
                    </a:cxn>
                    <a:cxn ang="0">
                      <a:pos x="connsiteX3" y="connsiteY3"/>
                    </a:cxn>
                  </a:cxnLst>
                  <a:rect l="l" t="t" r="r" b="b"/>
                  <a:pathLst>
                    <a:path w="111949" h="8955">
                      <a:moveTo>
                        <a:pt x="1545" y="1545"/>
                      </a:moveTo>
                      <a:lnTo>
                        <a:pt x="114883" y="1545"/>
                      </a:lnTo>
                      <a:lnTo>
                        <a:pt x="114883" y="10501"/>
                      </a:lnTo>
                      <a:lnTo>
                        <a:pt x="1545" y="10501"/>
                      </a:lnTo>
                      <a:close/>
                    </a:path>
                  </a:pathLst>
                </a:custGeom>
                <a:grpFill/>
                <a:ln w="438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5FBA534-6715-475D-8993-7E1038F37CD9}"/>
                    </a:ext>
                  </a:extLst>
                </p:cNvPr>
                <p:cNvSpPr/>
                <p:nvPr/>
              </p:nvSpPr>
              <p:spPr>
                <a:xfrm>
                  <a:off x="826777" y="3419463"/>
                  <a:ext cx="98516" cy="8956"/>
                </a:xfrm>
                <a:custGeom>
                  <a:avLst/>
                  <a:gdLst>
                    <a:gd name="connsiteX0" fmla="*/ 1545 w 98515"/>
                    <a:gd name="connsiteY0" fmla="*/ 1545 h 8955"/>
                    <a:gd name="connsiteX1" fmla="*/ 98090 w 98515"/>
                    <a:gd name="connsiteY1" fmla="*/ 1545 h 8955"/>
                    <a:gd name="connsiteX2" fmla="*/ 98090 w 98515"/>
                    <a:gd name="connsiteY2" fmla="*/ 10501 h 8955"/>
                    <a:gd name="connsiteX3" fmla="*/ 1545 w 98515"/>
                    <a:gd name="connsiteY3" fmla="*/ 10501 h 8955"/>
                  </a:gdLst>
                  <a:ahLst/>
                  <a:cxnLst>
                    <a:cxn ang="0">
                      <a:pos x="connsiteX0" y="connsiteY0"/>
                    </a:cxn>
                    <a:cxn ang="0">
                      <a:pos x="connsiteX1" y="connsiteY1"/>
                    </a:cxn>
                    <a:cxn ang="0">
                      <a:pos x="connsiteX2" y="connsiteY2"/>
                    </a:cxn>
                    <a:cxn ang="0">
                      <a:pos x="connsiteX3" y="connsiteY3"/>
                    </a:cxn>
                  </a:cxnLst>
                  <a:rect l="l" t="t" r="r" b="b"/>
                  <a:pathLst>
                    <a:path w="98515" h="8955">
                      <a:moveTo>
                        <a:pt x="1545" y="1545"/>
                      </a:moveTo>
                      <a:lnTo>
                        <a:pt x="98090" y="1545"/>
                      </a:lnTo>
                      <a:lnTo>
                        <a:pt x="98090" y="10501"/>
                      </a:lnTo>
                      <a:lnTo>
                        <a:pt x="1545" y="10501"/>
                      </a:lnTo>
                      <a:close/>
                    </a:path>
                  </a:pathLst>
                </a:custGeom>
                <a:grpFill/>
                <a:ln w="438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45F70C1-C88C-4627-A799-4BBE6B7CBA04}"/>
                    </a:ext>
                  </a:extLst>
                </p:cNvPr>
                <p:cNvSpPr/>
                <p:nvPr/>
              </p:nvSpPr>
              <p:spPr>
                <a:xfrm>
                  <a:off x="746979" y="3474049"/>
                  <a:ext cx="111949" cy="8956"/>
                </a:xfrm>
                <a:custGeom>
                  <a:avLst/>
                  <a:gdLst>
                    <a:gd name="connsiteX0" fmla="*/ 1545 w 111949"/>
                    <a:gd name="connsiteY0" fmla="*/ 1545 h 8955"/>
                    <a:gd name="connsiteX1" fmla="*/ 114883 w 111949"/>
                    <a:gd name="connsiteY1" fmla="*/ 1545 h 8955"/>
                    <a:gd name="connsiteX2" fmla="*/ 114883 w 111949"/>
                    <a:gd name="connsiteY2" fmla="*/ 10501 h 8955"/>
                    <a:gd name="connsiteX3" fmla="*/ 1545 w 111949"/>
                    <a:gd name="connsiteY3" fmla="*/ 10501 h 8955"/>
                  </a:gdLst>
                  <a:ahLst/>
                  <a:cxnLst>
                    <a:cxn ang="0">
                      <a:pos x="connsiteX0" y="connsiteY0"/>
                    </a:cxn>
                    <a:cxn ang="0">
                      <a:pos x="connsiteX1" y="connsiteY1"/>
                    </a:cxn>
                    <a:cxn ang="0">
                      <a:pos x="connsiteX2" y="connsiteY2"/>
                    </a:cxn>
                    <a:cxn ang="0">
                      <a:pos x="connsiteX3" y="connsiteY3"/>
                    </a:cxn>
                  </a:cxnLst>
                  <a:rect l="l" t="t" r="r" b="b"/>
                  <a:pathLst>
                    <a:path w="111949" h="8955">
                      <a:moveTo>
                        <a:pt x="1545" y="1545"/>
                      </a:moveTo>
                      <a:lnTo>
                        <a:pt x="114883" y="1545"/>
                      </a:lnTo>
                      <a:lnTo>
                        <a:pt x="114883" y="10501"/>
                      </a:lnTo>
                      <a:lnTo>
                        <a:pt x="1545" y="10501"/>
                      </a:lnTo>
                      <a:close/>
                    </a:path>
                  </a:pathLst>
                </a:custGeom>
                <a:grpFill/>
                <a:ln w="4382" cap="flat">
                  <a:noFill/>
                  <a:prstDash val="solid"/>
                  <a:miter/>
                </a:ln>
              </p:spPr>
              <p:txBody>
                <a:bodyPr rtlCol="0" anchor="ctr"/>
                <a:lstStyle/>
                <a:p>
                  <a:endParaRPr lang="en-US"/>
                </a:p>
              </p:txBody>
            </p:sp>
          </p:grpSp>
        </p:grpSp>
      </p:grpSp>
      <p:sp>
        <p:nvSpPr>
          <p:cNvPr id="106" name="Slide Number Placeholder 1">
            <a:extLst>
              <a:ext uri="{FF2B5EF4-FFF2-40B4-BE49-F238E27FC236}">
                <a16:creationId xmlns:a16="http://schemas.microsoft.com/office/drawing/2014/main" id="{91157B00-7EC9-46E5-8334-ACA2DE9A5926}"/>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mtClean="0">
                <a:solidFill>
                  <a:srgbClr val="FFFFFF"/>
                </a:solidFill>
                <a:latin typeface="Amazon Ember"/>
              </a:rPr>
              <a:pPr algn="r" defTabSz="914400">
                <a:defRPr/>
              </a:pPr>
              <a:t>79</a:t>
            </a:fld>
            <a:endParaRPr lang="en-US" dirty="0">
              <a:solidFill>
                <a:srgbClr val="FFFFFF"/>
              </a:solidFill>
              <a:latin typeface="Amazon Ember"/>
            </a:endParaRPr>
          </a:p>
        </p:txBody>
      </p:sp>
    </p:spTree>
    <p:extLst>
      <p:ext uri="{BB962C8B-B14F-4D97-AF65-F5344CB8AC3E}">
        <p14:creationId xmlns:p14="http://schemas.microsoft.com/office/powerpoint/2010/main" val="269466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63B2-C430-4DCB-B267-8D798AA849EF}"/>
              </a:ext>
            </a:extLst>
          </p:cNvPr>
          <p:cNvSpPr>
            <a:spLocks noGrp="1"/>
          </p:cNvSpPr>
          <p:nvPr>
            <p:ph type="title"/>
          </p:nvPr>
        </p:nvSpPr>
        <p:spPr/>
        <p:txBody>
          <a:bodyPr/>
          <a:lstStyle/>
          <a:p>
            <a:r>
              <a:rPr lang="en-US"/>
              <a:t>Support the responsible use of ML throughout </a:t>
            </a:r>
            <a:br>
              <a:rPr lang="en-US"/>
            </a:br>
            <a:r>
              <a:rPr lang="en-US"/>
              <a:t>the model lifecycle</a:t>
            </a:r>
            <a:endParaRPr lang="en-US" dirty="0"/>
          </a:p>
        </p:txBody>
      </p:sp>
      <p:grpSp>
        <p:nvGrpSpPr>
          <p:cNvPr id="10" name="Group 9">
            <a:extLst>
              <a:ext uri="{FF2B5EF4-FFF2-40B4-BE49-F238E27FC236}">
                <a16:creationId xmlns:a16="http://schemas.microsoft.com/office/drawing/2014/main" id="{0C00A18A-3373-4229-B1EC-CD08792A8F5A}"/>
              </a:ext>
            </a:extLst>
          </p:cNvPr>
          <p:cNvGrpSpPr/>
          <p:nvPr/>
        </p:nvGrpSpPr>
        <p:grpSpPr>
          <a:xfrm>
            <a:off x="1203255" y="2082637"/>
            <a:ext cx="9785491" cy="3021247"/>
            <a:chOff x="1306850" y="2178890"/>
            <a:chExt cx="9785491" cy="3021247"/>
          </a:xfrm>
        </p:grpSpPr>
        <p:grpSp>
          <p:nvGrpSpPr>
            <p:cNvPr id="4" name="Group 3">
              <a:extLst>
                <a:ext uri="{FF2B5EF4-FFF2-40B4-BE49-F238E27FC236}">
                  <a16:creationId xmlns:a16="http://schemas.microsoft.com/office/drawing/2014/main" id="{03720FAC-0333-421E-AB00-D78F896E653D}"/>
                </a:ext>
              </a:extLst>
            </p:cNvPr>
            <p:cNvGrpSpPr/>
            <p:nvPr/>
          </p:nvGrpSpPr>
          <p:grpSpPr>
            <a:xfrm>
              <a:off x="1306850" y="2290542"/>
              <a:ext cx="2321201" cy="2909595"/>
              <a:chOff x="844766" y="2290542"/>
              <a:chExt cx="2321201" cy="2909595"/>
            </a:xfrm>
          </p:grpSpPr>
          <p:sp>
            <p:nvSpPr>
              <p:cNvPr id="152" name="Text Placeholder 19">
                <a:extLst>
                  <a:ext uri="{FF2B5EF4-FFF2-40B4-BE49-F238E27FC236}">
                    <a16:creationId xmlns:a16="http://schemas.microsoft.com/office/drawing/2014/main" id="{0755FD3F-C81E-4C8E-B5AB-230B5DDFCFA3}"/>
                  </a:ext>
                </a:extLst>
              </p:cNvPr>
              <p:cNvSpPr txBox="1">
                <a:spLocks/>
              </p:cNvSpPr>
              <p:nvPr/>
            </p:nvSpPr>
            <p:spPr>
              <a:xfrm>
                <a:off x="844766" y="3830618"/>
                <a:ext cx="2321201" cy="1369519"/>
              </a:xfrm>
              <a:prstGeom prst="rect">
                <a:avLst/>
              </a:prstGeom>
            </p:spPr>
            <p:txBody>
              <a:bodyPr vert="horz" lIns="121835" tIns="60917" rIns="121835" bIns="60917"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519807">
                  <a:spcBef>
                    <a:spcPts val="569"/>
                  </a:spcBef>
                  <a:defRPr/>
                </a:pPr>
                <a:r>
                  <a:rPr lang="en-US" sz="2800" dirty="0">
                    <a:solidFill>
                      <a:schemeClr val="accent1"/>
                    </a:solidFill>
                    <a:latin typeface="+mj-lt"/>
                    <a:sym typeface="Calibri"/>
                  </a:rPr>
                  <a:t>Build</a:t>
                </a:r>
                <a:endParaRPr lang="en-US" sz="2400" dirty="0">
                  <a:solidFill>
                    <a:schemeClr val="accent1"/>
                  </a:solidFill>
                  <a:latin typeface="+mj-lt"/>
                  <a:sym typeface="Calibri"/>
                </a:endParaRPr>
              </a:p>
              <a:p>
                <a:pPr defTabSz="519807">
                  <a:spcBef>
                    <a:spcPts val="600"/>
                  </a:spcBef>
                  <a:defRPr/>
                </a:pPr>
                <a:r>
                  <a:rPr lang="en-US" sz="1600" b="0" dirty="0">
                    <a:solidFill>
                      <a:schemeClr val="tx1"/>
                    </a:solidFill>
                    <a:latin typeface="+mn-lt"/>
                    <a:sym typeface="Calibri"/>
                  </a:rPr>
                  <a:t>Perform bias analysis during exploratory </a:t>
                </a:r>
                <a:br>
                  <a:rPr lang="en-US" sz="1600" b="0" dirty="0">
                    <a:solidFill>
                      <a:schemeClr val="tx1"/>
                    </a:solidFill>
                    <a:latin typeface="+mn-lt"/>
                    <a:sym typeface="Calibri"/>
                  </a:rPr>
                </a:br>
                <a:r>
                  <a:rPr lang="en-US" sz="1600" b="0" dirty="0">
                    <a:solidFill>
                      <a:schemeClr val="tx1"/>
                    </a:solidFill>
                    <a:latin typeface="+mn-lt"/>
                    <a:sym typeface="Calibri"/>
                  </a:rPr>
                  <a:t>data analysis</a:t>
                </a:r>
              </a:p>
            </p:txBody>
          </p:sp>
          <p:grpSp>
            <p:nvGrpSpPr>
              <p:cNvPr id="79" name="Graphic 22">
                <a:extLst>
                  <a:ext uri="{FF2B5EF4-FFF2-40B4-BE49-F238E27FC236}">
                    <a16:creationId xmlns:a16="http://schemas.microsoft.com/office/drawing/2014/main" id="{43004526-1A4C-401E-BB10-4906F13A8D26}"/>
                  </a:ext>
                </a:extLst>
              </p:cNvPr>
              <p:cNvGrpSpPr/>
              <p:nvPr/>
            </p:nvGrpSpPr>
            <p:grpSpPr>
              <a:xfrm>
                <a:off x="1318606" y="2290542"/>
                <a:ext cx="1373520" cy="1373520"/>
                <a:chOff x="5452855" y="3570411"/>
                <a:chExt cx="643689" cy="643689"/>
              </a:xfrm>
            </p:grpSpPr>
            <p:sp>
              <p:nvSpPr>
                <p:cNvPr id="80" name="Freeform: Shape 79">
                  <a:extLst>
                    <a:ext uri="{FF2B5EF4-FFF2-40B4-BE49-F238E27FC236}">
                      <a16:creationId xmlns:a16="http://schemas.microsoft.com/office/drawing/2014/main" id="{D9D6E365-2F4F-4E71-B01B-AF485830F1FC}"/>
                    </a:ext>
                  </a:extLst>
                </p:cNvPr>
                <p:cNvSpPr/>
                <p:nvPr/>
              </p:nvSpPr>
              <p:spPr>
                <a:xfrm>
                  <a:off x="5584489" y="3668895"/>
                  <a:ext cx="379777" cy="444145"/>
                </a:xfrm>
                <a:custGeom>
                  <a:avLst/>
                  <a:gdLst>
                    <a:gd name="connsiteX0" fmla="*/ 4828 w 379776"/>
                    <a:gd name="connsiteY0" fmla="*/ 441892 h 444145"/>
                    <a:gd name="connsiteX1" fmla="*/ 4828 w 379776"/>
                    <a:gd name="connsiteY1" fmla="*/ 14483 h 444145"/>
                    <a:gd name="connsiteX2" fmla="*/ 14483 w 379776"/>
                    <a:gd name="connsiteY2" fmla="*/ 4828 h 444145"/>
                    <a:gd name="connsiteX3" fmla="*/ 365937 w 379776"/>
                    <a:gd name="connsiteY3" fmla="*/ 4828 h 444145"/>
                    <a:gd name="connsiteX4" fmla="*/ 375593 w 379776"/>
                    <a:gd name="connsiteY4" fmla="*/ 14483 h 444145"/>
                    <a:gd name="connsiteX5" fmla="*/ 375593 w 379776"/>
                    <a:gd name="connsiteY5" fmla="*/ 425157 h 444145"/>
                    <a:gd name="connsiteX6" fmla="*/ 365937 w 379776"/>
                    <a:gd name="connsiteY6" fmla="*/ 434812 h 444145"/>
                    <a:gd name="connsiteX7" fmla="*/ 235268 w 379776"/>
                    <a:gd name="connsiteY7" fmla="*/ 434812 h 44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776" h="444145">
                      <a:moveTo>
                        <a:pt x="4828" y="441892"/>
                      </a:moveTo>
                      <a:lnTo>
                        <a:pt x="4828" y="14483"/>
                      </a:lnTo>
                      <a:cubicBezTo>
                        <a:pt x="4828" y="9012"/>
                        <a:pt x="9012" y="4828"/>
                        <a:pt x="14483" y="4828"/>
                      </a:cubicBezTo>
                      <a:lnTo>
                        <a:pt x="365937" y="4828"/>
                      </a:lnTo>
                      <a:cubicBezTo>
                        <a:pt x="371409" y="4828"/>
                        <a:pt x="375593" y="9012"/>
                        <a:pt x="375593" y="14483"/>
                      </a:cubicBezTo>
                      <a:lnTo>
                        <a:pt x="375593" y="425157"/>
                      </a:lnTo>
                      <a:cubicBezTo>
                        <a:pt x="375593" y="430628"/>
                        <a:pt x="371409" y="434812"/>
                        <a:pt x="365937" y="434812"/>
                      </a:cubicBezTo>
                      <a:lnTo>
                        <a:pt x="235268" y="434812"/>
                      </a:lnTo>
                    </a:path>
                  </a:pathLst>
                </a:custGeom>
                <a:noFill/>
                <a:ln w="19050" cap="flat">
                  <a:solidFill>
                    <a:schemeClr val="tx1"/>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109BA961-94F3-432D-8132-666E9DA0288E}"/>
                    </a:ext>
                  </a:extLst>
                </p:cNvPr>
                <p:cNvSpPr/>
                <p:nvPr/>
              </p:nvSpPr>
              <p:spPr>
                <a:xfrm>
                  <a:off x="5610559" y="4098880"/>
                  <a:ext cx="119082" cy="9655"/>
                </a:xfrm>
                <a:custGeom>
                  <a:avLst/>
                  <a:gdLst>
                    <a:gd name="connsiteX0" fmla="*/ 115542 w 119082"/>
                    <a:gd name="connsiteY0" fmla="*/ 4828 h 9655"/>
                    <a:gd name="connsiteX1" fmla="*/ 4828 w 119082"/>
                    <a:gd name="connsiteY1" fmla="*/ 4828 h 9655"/>
                  </a:gdLst>
                  <a:ahLst/>
                  <a:cxnLst>
                    <a:cxn ang="0">
                      <a:pos x="connsiteX0" y="connsiteY0"/>
                    </a:cxn>
                    <a:cxn ang="0">
                      <a:pos x="connsiteX1" y="connsiteY1"/>
                    </a:cxn>
                  </a:cxnLst>
                  <a:rect l="l" t="t" r="r" b="b"/>
                  <a:pathLst>
                    <a:path w="119082" h="9655">
                      <a:moveTo>
                        <a:pt x="115542" y="4828"/>
                      </a:moveTo>
                      <a:lnTo>
                        <a:pt x="4828" y="4828"/>
                      </a:lnTo>
                    </a:path>
                  </a:pathLst>
                </a:custGeom>
                <a:ln w="19050" cap="flat">
                  <a:solidFill>
                    <a:schemeClr val="tx1"/>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78E576BE-2C57-4FEB-921C-518338DC0398}"/>
                    </a:ext>
                  </a:extLst>
                </p:cNvPr>
                <p:cNvSpPr/>
                <p:nvPr/>
              </p:nvSpPr>
              <p:spPr>
                <a:xfrm>
                  <a:off x="5610559" y="4002004"/>
                  <a:ext cx="196325" cy="9655"/>
                </a:xfrm>
                <a:custGeom>
                  <a:avLst/>
                  <a:gdLst>
                    <a:gd name="connsiteX0" fmla="*/ 4828 w 196325"/>
                    <a:gd name="connsiteY0" fmla="*/ 4828 h 9655"/>
                    <a:gd name="connsiteX1" fmla="*/ 192785 w 196325"/>
                    <a:gd name="connsiteY1" fmla="*/ 4828 h 9655"/>
                  </a:gdLst>
                  <a:ahLst/>
                  <a:cxnLst>
                    <a:cxn ang="0">
                      <a:pos x="connsiteX0" y="connsiteY0"/>
                    </a:cxn>
                    <a:cxn ang="0">
                      <a:pos x="connsiteX1" y="connsiteY1"/>
                    </a:cxn>
                  </a:cxnLst>
                  <a:rect l="l" t="t" r="r" b="b"/>
                  <a:pathLst>
                    <a:path w="196325" h="9655">
                      <a:moveTo>
                        <a:pt x="4828" y="4828"/>
                      </a:moveTo>
                      <a:lnTo>
                        <a:pt x="192785" y="4828"/>
                      </a:lnTo>
                    </a:path>
                  </a:pathLst>
                </a:custGeom>
                <a:ln w="19050" cap="flat">
                  <a:solidFill>
                    <a:schemeClr val="tx1"/>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2E7B5171-F7FB-4621-AFBA-A8324388229C}"/>
                    </a:ext>
                  </a:extLst>
                </p:cNvPr>
                <p:cNvSpPr/>
                <p:nvPr/>
              </p:nvSpPr>
              <p:spPr>
                <a:xfrm>
                  <a:off x="5894426" y="4002004"/>
                  <a:ext cx="41840" cy="9655"/>
                </a:xfrm>
                <a:custGeom>
                  <a:avLst/>
                  <a:gdLst>
                    <a:gd name="connsiteX0" fmla="*/ 4828 w 41839"/>
                    <a:gd name="connsiteY0" fmla="*/ 4828 h 9655"/>
                    <a:gd name="connsiteX1" fmla="*/ 38300 w 41839"/>
                    <a:gd name="connsiteY1" fmla="*/ 4828 h 9655"/>
                  </a:gdLst>
                  <a:ahLst/>
                  <a:cxnLst>
                    <a:cxn ang="0">
                      <a:pos x="connsiteX0" y="connsiteY0"/>
                    </a:cxn>
                    <a:cxn ang="0">
                      <a:pos x="connsiteX1" y="connsiteY1"/>
                    </a:cxn>
                  </a:cxnLst>
                  <a:rect l="l" t="t" r="r" b="b"/>
                  <a:pathLst>
                    <a:path w="41839" h="9655">
                      <a:moveTo>
                        <a:pt x="4828" y="4828"/>
                      </a:moveTo>
                      <a:lnTo>
                        <a:pt x="38300" y="4828"/>
                      </a:lnTo>
                    </a:path>
                  </a:pathLst>
                </a:custGeom>
                <a:ln w="19050" cap="flat">
                  <a:solidFill>
                    <a:schemeClr val="tx1"/>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B59E35CE-637A-413C-A9BF-4CE6D2B88317}"/>
                    </a:ext>
                  </a:extLst>
                </p:cNvPr>
                <p:cNvSpPr/>
                <p:nvPr/>
              </p:nvSpPr>
              <p:spPr>
                <a:xfrm>
                  <a:off x="5857735" y="4068626"/>
                  <a:ext cx="77243" cy="9655"/>
                </a:xfrm>
                <a:custGeom>
                  <a:avLst/>
                  <a:gdLst>
                    <a:gd name="connsiteX0" fmla="*/ 75312 w 77242"/>
                    <a:gd name="connsiteY0" fmla="*/ 4828 h 9655"/>
                    <a:gd name="connsiteX1" fmla="*/ 4828 w 77242"/>
                    <a:gd name="connsiteY1" fmla="*/ 4828 h 9655"/>
                  </a:gdLst>
                  <a:ahLst/>
                  <a:cxnLst>
                    <a:cxn ang="0">
                      <a:pos x="connsiteX0" y="connsiteY0"/>
                    </a:cxn>
                    <a:cxn ang="0">
                      <a:pos x="connsiteX1" y="connsiteY1"/>
                    </a:cxn>
                  </a:cxnLst>
                  <a:rect l="l" t="t" r="r" b="b"/>
                  <a:pathLst>
                    <a:path w="77242" h="9655">
                      <a:moveTo>
                        <a:pt x="75312" y="4828"/>
                      </a:moveTo>
                      <a:lnTo>
                        <a:pt x="4828" y="4828"/>
                      </a:lnTo>
                    </a:path>
                  </a:pathLst>
                </a:custGeom>
                <a:ln w="19050" cap="flat">
                  <a:solidFill>
                    <a:schemeClr val="tx1"/>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A9CEE499-FEE6-4462-A367-D384995017D2}"/>
                    </a:ext>
                  </a:extLst>
                </p:cNvPr>
                <p:cNvSpPr/>
                <p:nvPr/>
              </p:nvSpPr>
              <p:spPr>
                <a:xfrm>
                  <a:off x="5610559" y="4068626"/>
                  <a:ext cx="212417" cy="9655"/>
                </a:xfrm>
                <a:custGeom>
                  <a:avLst/>
                  <a:gdLst>
                    <a:gd name="connsiteX0" fmla="*/ 209199 w 212417"/>
                    <a:gd name="connsiteY0" fmla="*/ 4828 h 9655"/>
                    <a:gd name="connsiteX1" fmla="*/ 4828 w 212417"/>
                    <a:gd name="connsiteY1" fmla="*/ 4828 h 9655"/>
                  </a:gdLst>
                  <a:ahLst/>
                  <a:cxnLst>
                    <a:cxn ang="0">
                      <a:pos x="connsiteX0" y="connsiteY0"/>
                    </a:cxn>
                    <a:cxn ang="0">
                      <a:pos x="connsiteX1" y="connsiteY1"/>
                    </a:cxn>
                  </a:cxnLst>
                  <a:rect l="l" t="t" r="r" b="b"/>
                  <a:pathLst>
                    <a:path w="212417" h="9655">
                      <a:moveTo>
                        <a:pt x="209199" y="4828"/>
                      </a:moveTo>
                      <a:lnTo>
                        <a:pt x="4828" y="4828"/>
                      </a:lnTo>
                    </a:path>
                  </a:pathLst>
                </a:custGeom>
                <a:ln w="19050" cap="flat">
                  <a:solidFill>
                    <a:schemeClr val="tx1"/>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C13D70D7-BF3D-4C65-82ED-9F7726BB8428}"/>
                    </a:ext>
                  </a:extLst>
                </p:cNvPr>
                <p:cNvSpPr/>
                <p:nvPr/>
              </p:nvSpPr>
              <p:spPr>
                <a:xfrm>
                  <a:off x="5610237" y="4035798"/>
                  <a:ext cx="119082" cy="9655"/>
                </a:xfrm>
                <a:custGeom>
                  <a:avLst/>
                  <a:gdLst>
                    <a:gd name="connsiteX0" fmla="*/ 4828 w 119082"/>
                    <a:gd name="connsiteY0" fmla="*/ 4828 h 9655"/>
                    <a:gd name="connsiteX1" fmla="*/ 115864 w 119082"/>
                    <a:gd name="connsiteY1" fmla="*/ 4828 h 9655"/>
                  </a:gdLst>
                  <a:ahLst/>
                  <a:cxnLst>
                    <a:cxn ang="0">
                      <a:pos x="connsiteX0" y="connsiteY0"/>
                    </a:cxn>
                    <a:cxn ang="0">
                      <a:pos x="connsiteX1" y="connsiteY1"/>
                    </a:cxn>
                  </a:cxnLst>
                  <a:rect l="l" t="t" r="r" b="b"/>
                  <a:pathLst>
                    <a:path w="119082" h="9655">
                      <a:moveTo>
                        <a:pt x="4828" y="4828"/>
                      </a:moveTo>
                      <a:lnTo>
                        <a:pt x="115864" y="4828"/>
                      </a:lnTo>
                    </a:path>
                  </a:pathLst>
                </a:custGeom>
                <a:ln w="19050" cap="flat">
                  <a:solidFill>
                    <a:schemeClr val="tx1"/>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E946B316-0161-444F-838A-33278B082644}"/>
                    </a:ext>
                  </a:extLst>
                </p:cNvPr>
                <p:cNvSpPr/>
                <p:nvPr/>
              </p:nvSpPr>
              <p:spPr>
                <a:xfrm>
                  <a:off x="5770837" y="4035798"/>
                  <a:ext cx="164141" cy="9655"/>
                </a:xfrm>
                <a:custGeom>
                  <a:avLst/>
                  <a:gdLst>
                    <a:gd name="connsiteX0" fmla="*/ 4828 w 164140"/>
                    <a:gd name="connsiteY0" fmla="*/ 4828 h 9655"/>
                    <a:gd name="connsiteX1" fmla="*/ 162210 w 164140"/>
                    <a:gd name="connsiteY1" fmla="*/ 4828 h 9655"/>
                  </a:gdLst>
                  <a:ahLst/>
                  <a:cxnLst>
                    <a:cxn ang="0">
                      <a:pos x="connsiteX0" y="connsiteY0"/>
                    </a:cxn>
                    <a:cxn ang="0">
                      <a:pos x="connsiteX1" y="connsiteY1"/>
                    </a:cxn>
                  </a:cxnLst>
                  <a:rect l="l" t="t" r="r" b="b"/>
                  <a:pathLst>
                    <a:path w="164140" h="9655">
                      <a:moveTo>
                        <a:pt x="4828" y="4828"/>
                      </a:moveTo>
                      <a:lnTo>
                        <a:pt x="162210" y="4828"/>
                      </a:lnTo>
                    </a:path>
                  </a:pathLst>
                </a:custGeom>
                <a:ln w="19050" cap="flat">
                  <a:solidFill>
                    <a:schemeClr val="tx1"/>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257D8ACF-80DC-4998-853E-8AB4672A223A}"/>
                    </a:ext>
                  </a:extLst>
                </p:cNvPr>
                <p:cNvSpPr/>
                <p:nvPr/>
              </p:nvSpPr>
              <p:spPr>
                <a:xfrm>
                  <a:off x="5745733" y="3706873"/>
                  <a:ext cx="57932" cy="57932"/>
                </a:xfrm>
                <a:custGeom>
                  <a:avLst/>
                  <a:gdLst>
                    <a:gd name="connsiteX0" fmla="*/ 55035 w 57932"/>
                    <a:gd name="connsiteY0" fmla="*/ 29932 h 57932"/>
                    <a:gd name="connsiteX1" fmla="*/ 29932 w 57932"/>
                    <a:gd name="connsiteY1" fmla="*/ 55035 h 57932"/>
                    <a:gd name="connsiteX2" fmla="*/ 4828 w 57932"/>
                    <a:gd name="connsiteY2" fmla="*/ 29932 h 57932"/>
                    <a:gd name="connsiteX3" fmla="*/ 29932 w 57932"/>
                    <a:gd name="connsiteY3" fmla="*/ 4828 h 57932"/>
                    <a:gd name="connsiteX4" fmla="*/ 55035 w 57932"/>
                    <a:gd name="connsiteY4" fmla="*/ 29932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5035" y="29932"/>
                      </a:moveTo>
                      <a:cubicBezTo>
                        <a:pt x="55035" y="43796"/>
                        <a:pt x="43796" y="55035"/>
                        <a:pt x="29932" y="55035"/>
                      </a:cubicBezTo>
                      <a:cubicBezTo>
                        <a:pt x="16067" y="55035"/>
                        <a:pt x="4828" y="43796"/>
                        <a:pt x="4828" y="29932"/>
                      </a:cubicBezTo>
                      <a:cubicBezTo>
                        <a:pt x="4828" y="16067"/>
                        <a:pt x="16067" y="4828"/>
                        <a:pt x="29932" y="4828"/>
                      </a:cubicBezTo>
                      <a:cubicBezTo>
                        <a:pt x="43796" y="4828"/>
                        <a:pt x="55035" y="16067"/>
                        <a:pt x="55035" y="29932"/>
                      </a:cubicBezTo>
                      <a:close/>
                    </a:path>
                  </a:pathLst>
                </a:custGeom>
                <a:noFill/>
                <a:ln w="19050" cap="flat">
                  <a:solidFill>
                    <a:schemeClr val="tx1"/>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FAB7177F-033A-47AF-B53B-03F6D3D471CC}"/>
                    </a:ext>
                  </a:extLst>
                </p:cNvPr>
                <p:cNvSpPr/>
                <p:nvPr/>
              </p:nvSpPr>
              <p:spPr>
                <a:xfrm>
                  <a:off x="5703250" y="3751931"/>
                  <a:ext cx="61150" cy="70806"/>
                </a:xfrm>
                <a:custGeom>
                  <a:avLst/>
                  <a:gdLst>
                    <a:gd name="connsiteX0" fmla="*/ 57610 w 61150"/>
                    <a:gd name="connsiteY0" fmla="*/ 4828 h 70805"/>
                    <a:gd name="connsiteX1" fmla="*/ 4828 w 61150"/>
                    <a:gd name="connsiteY1" fmla="*/ 67266 h 70805"/>
                  </a:gdLst>
                  <a:ahLst/>
                  <a:cxnLst>
                    <a:cxn ang="0">
                      <a:pos x="connsiteX0" y="connsiteY0"/>
                    </a:cxn>
                    <a:cxn ang="0">
                      <a:pos x="connsiteX1" y="connsiteY1"/>
                    </a:cxn>
                  </a:cxnLst>
                  <a:rect l="l" t="t" r="r" b="b"/>
                  <a:pathLst>
                    <a:path w="61150" h="70805">
                      <a:moveTo>
                        <a:pt x="57610" y="4828"/>
                      </a:moveTo>
                      <a:lnTo>
                        <a:pt x="4828" y="67266"/>
                      </a:lnTo>
                    </a:path>
                  </a:pathLst>
                </a:custGeom>
                <a:ln w="19050" cap="flat">
                  <a:solidFill>
                    <a:schemeClr val="tx1"/>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3BC51B07-8924-4849-A6B1-02A96986C320}"/>
                    </a:ext>
                  </a:extLst>
                </p:cNvPr>
                <p:cNvSpPr/>
                <p:nvPr/>
              </p:nvSpPr>
              <p:spPr>
                <a:xfrm>
                  <a:off x="5785964" y="3751931"/>
                  <a:ext cx="61150" cy="70806"/>
                </a:xfrm>
                <a:custGeom>
                  <a:avLst/>
                  <a:gdLst>
                    <a:gd name="connsiteX0" fmla="*/ 57932 w 61150"/>
                    <a:gd name="connsiteY0" fmla="*/ 67266 h 70805"/>
                    <a:gd name="connsiteX1" fmla="*/ 4828 w 61150"/>
                    <a:gd name="connsiteY1" fmla="*/ 4828 h 70805"/>
                  </a:gdLst>
                  <a:ahLst/>
                  <a:cxnLst>
                    <a:cxn ang="0">
                      <a:pos x="connsiteX0" y="connsiteY0"/>
                    </a:cxn>
                    <a:cxn ang="0">
                      <a:pos x="connsiteX1" y="connsiteY1"/>
                    </a:cxn>
                  </a:cxnLst>
                  <a:rect l="l" t="t" r="r" b="b"/>
                  <a:pathLst>
                    <a:path w="61150" h="70805">
                      <a:moveTo>
                        <a:pt x="57932" y="67266"/>
                      </a:moveTo>
                      <a:lnTo>
                        <a:pt x="4828" y="4828"/>
                      </a:lnTo>
                    </a:path>
                  </a:pathLst>
                </a:custGeom>
                <a:ln w="19050" cap="flat">
                  <a:solidFill>
                    <a:schemeClr val="tx1"/>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D160F618-B296-4CCB-AF0D-6ADE4B281177}"/>
                    </a:ext>
                  </a:extLst>
                </p:cNvPr>
                <p:cNvSpPr/>
                <p:nvPr/>
              </p:nvSpPr>
              <p:spPr>
                <a:xfrm>
                  <a:off x="5658514" y="3809220"/>
                  <a:ext cx="54714" cy="54714"/>
                </a:xfrm>
                <a:custGeom>
                  <a:avLst/>
                  <a:gdLst>
                    <a:gd name="connsiteX0" fmla="*/ 42805 w 54713"/>
                    <a:gd name="connsiteY0" fmla="*/ 52783 h 54713"/>
                    <a:gd name="connsiteX1" fmla="*/ 14805 w 54713"/>
                    <a:gd name="connsiteY1" fmla="*/ 52783 h 54713"/>
                    <a:gd name="connsiteX2" fmla="*/ 4828 w 54713"/>
                    <a:gd name="connsiteY2" fmla="*/ 42805 h 54713"/>
                    <a:gd name="connsiteX3" fmla="*/ 4828 w 54713"/>
                    <a:gd name="connsiteY3" fmla="*/ 14805 h 54713"/>
                    <a:gd name="connsiteX4" fmla="*/ 14805 w 54713"/>
                    <a:gd name="connsiteY4" fmla="*/ 4828 h 54713"/>
                    <a:gd name="connsiteX5" fmla="*/ 42805 w 54713"/>
                    <a:gd name="connsiteY5" fmla="*/ 4828 h 54713"/>
                    <a:gd name="connsiteX6" fmla="*/ 52783 w 54713"/>
                    <a:gd name="connsiteY6" fmla="*/ 14805 h 54713"/>
                    <a:gd name="connsiteX7" fmla="*/ 52783 w 54713"/>
                    <a:gd name="connsiteY7" fmla="*/ 42805 h 54713"/>
                    <a:gd name="connsiteX8" fmla="*/ 42805 w 54713"/>
                    <a:gd name="connsiteY8" fmla="*/ 52783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3" h="54713">
                      <a:moveTo>
                        <a:pt x="42805" y="52783"/>
                      </a:moveTo>
                      <a:lnTo>
                        <a:pt x="14805" y="52783"/>
                      </a:lnTo>
                      <a:cubicBezTo>
                        <a:pt x="9333" y="52783"/>
                        <a:pt x="4828" y="48277"/>
                        <a:pt x="4828" y="42805"/>
                      </a:cubicBezTo>
                      <a:lnTo>
                        <a:pt x="4828" y="14805"/>
                      </a:lnTo>
                      <a:cubicBezTo>
                        <a:pt x="4828" y="9333"/>
                        <a:pt x="9333" y="4828"/>
                        <a:pt x="14805" y="4828"/>
                      </a:cubicBezTo>
                      <a:lnTo>
                        <a:pt x="42805" y="4828"/>
                      </a:lnTo>
                      <a:cubicBezTo>
                        <a:pt x="48277" y="4828"/>
                        <a:pt x="52783" y="9333"/>
                        <a:pt x="52783" y="14805"/>
                      </a:cubicBezTo>
                      <a:lnTo>
                        <a:pt x="52783" y="42805"/>
                      </a:lnTo>
                      <a:cubicBezTo>
                        <a:pt x="52783" y="48277"/>
                        <a:pt x="48277" y="52783"/>
                        <a:pt x="42805" y="52783"/>
                      </a:cubicBezTo>
                      <a:close/>
                    </a:path>
                  </a:pathLst>
                </a:custGeom>
                <a:noFill/>
                <a:ln w="19050" cap="flat">
                  <a:solidFill>
                    <a:schemeClr val="tx1"/>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A1C7CE43-02E7-40B3-91CB-4F8A55D15B4E}"/>
                    </a:ext>
                  </a:extLst>
                </p:cNvPr>
                <p:cNvSpPr/>
                <p:nvPr/>
              </p:nvSpPr>
              <p:spPr>
                <a:xfrm>
                  <a:off x="5831666" y="3809220"/>
                  <a:ext cx="54714" cy="54714"/>
                </a:xfrm>
                <a:custGeom>
                  <a:avLst/>
                  <a:gdLst>
                    <a:gd name="connsiteX0" fmla="*/ 4828 w 54713"/>
                    <a:gd name="connsiteY0" fmla="*/ 4828 h 54713"/>
                    <a:gd name="connsiteX1" fmla="*/ 52782 w 54713"/>
                    <a:gd name="connsiteY1" fmla="*/ 4828 h 54713"/>
                    <a:gd name="connsiteX2" fmla="*/ 52782 w 54713"/>
                    <a:gd name="connsiteY2" fmla="*/ 52782 h 54713"/>
                    <a:gd name="connsiteX3" fmla="*/ 4828 w 54713"/>
                    <a:gd name="connsiteY3" fmla="*/ 52782 h 54713"/>
                  </a:gdLst>
                  <a:ahLst/>
                  <a:cxnLst>
                    <a:cxn ang="0">
                      <a:pos x="connsiteX0" y="connsiteY0"/>
                    </a:cxn>
                    <a:cxn ang="0">
                      <a:pos x="connsiteX1" y="connsiteY1"/>
                    </a:cxn>
                    <a:cxn ang="0">
                      <a:pos x="connsiteX2" y="connsiteY2"/>
                    </a:cxn>
                    <a:cxn ang="0">
                      <a:pos x="connsiteX3" y="connsiteY3"/>
                    </a:cxn>
                  </a:cxnLst>
                  <a:rect l="l" t="t" r="r" b="b"/>
                  <a:pathLst>
                    <a:path w="54713" h="54713">
                      <a:moveTo>
                        <a:pt x="4828" y="4828"/>
                      </a:moveTo>
                      <a:lnTo>
                        <a:pt x="52782" y="4828"/>
                      </a:lnTo>
                      <a:lnTo>
                        <a:pt x="52782" y="52782"/>
                      </a:lnTo>
                      <a:lnTo>
                        <a:pt x="4828" y="52782"/>
                      </a:lnTo>
                      <a:close/>
                    </a:path>
                  </a:pathLst>
                </a:custGeom>
                <a:noFill/>
                <a:ln w="19050" cap="flat">
                  <a:solidFill>
                    <a:schemeClr val="tx1"/>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6B143C32-5E5F-4BAD-9E04-C91D9800FB4C}"/>
                    </a:ext>
                  </a:extLst>
                </p:cNvPr>
                <p:cNvSpPr/>
                <p:nvPr/>
              </p:nvSpPr>
              <p:spPr>
                <a:xfrm>
                  <a:off x="5819582" y="3909256"/>
                  <a:ext cx="80461" cy="80461"/>
                </a:xfrm>
                <a:custGeom>
                  <a:avLst/>
                  <a:gdLst>
                    <a:gd name="connsiteX0" fmla="*/ 6827 w 80461"/>
                    <a:gd name="connsiteY0" fmla="*/ 40736 h 80461"/>
                    <a:gd name="connsiteX1" fmla="*/ 40736 w 80461"/>
                    <a:gd name="connsiteY1" fmla="*/ 6827 h 80461"/>
                    <a:gd name="connsiteX2" fmla="*/ 74645 w 80461"/>
                    <a:gd name="connsiteY2" fmla="*/ 40736 h 80461"/>
                    <a:gd name="connsiteX3" fmla="*/ 40736 w 80461"/>
                    <a:gd name="connsiteY3" fmla="*/ 74645 h 80461"/>
                  </a:gdLst>
                  <a:ahLst/>
                  <a:cxnLst>
                    <a:cxn ang="0">
                      <a:pos x="connsiteX0" y="connsiteY0"/>
                    </a:cxn>
                    <a:cxn ang="0">
                      <a:pos x="connsiteX1" y="connsiteY1"/>
                    </a:cxn>
                    <a:cxn ang="0">
                      <a:pos x="connsiteX2" y="connsiteY2"/>
                    </a:cxn>
                    <a:cxn ang="0">
                      <a:pos x="connsiteX3" y="connsiteY3"/>
                    </a:cxn>
                  </a:cxnLst>
                  <a:rect l="l" t="t" r="r" b="b"/>
                  <a:pathLst>
                    <a:path w="80461" h="80461">
                      <a:moveTo>
                        <a:pt x="6827" y="40736"/>
                      </a:moveTo>
                      <a:lnTo>
                        <a:pt x="40736" y="6827"/>
                      </a:lnTo>
                      <a:lnTo>
                        <a:pt x="74645" y="40736"/>
                      </a:lnTo>
                      <a:lnTo>
                        <a:pt x="40736" y="74645"/>
                      </a:lnTo>
                      <a:close/>
                    </a:path>
                  </a:pathLst>
                </a:custGeom>
                <a:noFill/>
                <a:ln w="19050" cap="flat">
                  <a:solidFill>
                    <a:schemeClr val="tx1"/>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4992B5E0-78E6-4938-800D-A4203C0EE192}"/>
                    </a:ext>
                  </a:extLst>
                </p:cNvPr>
                <p:cNvSpPr/>
                <p:nvPr/>
              </p:nvSpPr>
              <p:spPr>
                <a:xfrm>
                  <a:off x="5854839" y="3861358"/>
                  <a:ext cx="9655" cy="57932"/>
                </a:xfrm>
                <a:custGeom>
                  <a:avLst/>
                  <a:gdLst>
                    <a:gd name="connsiteX0" fmla="*/ 4828 w 9655"/>
                    <a:gd name="connsiteY0" fmla="*/ 4828 h 57932"/>
                    <a:gd name="connsiteX1" fmla="*/ 4828 w 9655"/>
                    <a:gd name="connsiteY1" fmla="*/ 55035 h 57932"/>
                  </a:gdLst>
                  <a:ahLst/>
                  <a:cxnLst>
                    <a:cxn ang="0">
                      <a:pos x="connsiteX0" y="connsiteY0"/>
                    </a:cxn>
                    <a:cxn ang="0">
                      <a:pos x="connsiteX1" y="connsiteY1"/>
                    </a:cxn>
                  </a:cxnLst>
                  <a:rect l="l" t="t" r="r" b="b"/>
                  <a:pathLst>
                    <a:path w="9655" h="57932">
                      <a:moveTo>
                        <a:pt x="4828" y="4828"/>
                      </a:moveTo>
                      <a:lnTo>
                        <a:pt x="4828" y="55035"/>
                      </a:lnTo>
                    </a:path>
                  </a:pathLst>
                </a:custGeom>
                <a:ln w="19050" cap="flat">
                  <a:solidFill>
                    <a:schemeClr val="tx1"/>
                  </a:solidFill>
                  <a:prstDash val="solid"/>
                  <a:round/>
                </a:ln>
              </p:spPr>
              <p:txBody>
                <a:bodyPr rtlCol="0" anchor="ctr"/>
                <a:lstStyle/>
                <a:p>
                  <a:endParaRPr lang="en-US" dirty="0"/>
                </a:p>
              </p:txBody>
            </p:sp>
          </p:grpSp>
        </p:grpSp>
        <p:grpSp>
          <p:nvGrpSpPr>
            <p:cNvPr id="9" name="Group 8">
              <a:extLst>
                <a:ext uri="{FF2B5EF4-FFF2-40B4-BE49-F238E27FC236}">
                  <a16:creationId xmlns:a16="http://schemas.microsoft.com/office/drawing/2014/main" id="{445AE780-CFF5-47E9-AC51-A6FE7B101A26}"/>
                </a:ext>
              </a:extLst>
            </p:cNvPr>
            <p:cNvGrpSpPr/>
            <p:nvPr/>
          </p:nvGrpSpPr>
          <p:grpSpPr>
            <a:xfrm>
              <a:off x="3794947" y="2178890"/>
              <a:ext cx="2321201" cy="3021247"/>
              <a:chOff x="3571855" y="2178890"/>
              <a:chExt cx="2321201" cy="3021247"/>
            </a:xfrm>
          </p:grpSpPr>
          <p:sp>
            <p:nvSpPr>
              <p:cNvPr id="62" name="Text Placeholder 19">
                <a:extLst>
                  <a:ext uri="{FF2B5EF4-FFF2-40B4-BE49-F238E27FC236}">
                    <a16:creationId xmlns:a16="http://schemas.microsoft.com/office/drawing/2014/main" id="{5232E134-1381-4B1A-8C29-82BABB66988D}"/>
                  </a:ext>
                </a:extLst>
              </p:cNvPr>
              <p:cNvSpPr txBox="1">
                <a:spLocks/>
              </p:cNvSpPr>
              <p:nvPr/>
            </p:nvSpPr>
            <p:spPr>
              <a:xfrm>
                <a:off x="3571855" y="3830618"/>
                <a:ext cx="2321201" cy="1369519"/>
              </a:xfrm>
              <a:prstGeom prst="rect">
                <a:avLst/>
              </a:prstGeom>
            </p:spPr>
            <p:txBody>
              <a:bodyPr vert="horz" lIns="121835" tIns="60917" rIns="121835" bIns="60917"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519807">
                  <a:spcBef>
                    <a:spcPts val="569"/>
                  </a:spcBef>
                  <a:defRPr/>
                </a:pPr>
                <a:r>
                  <a:rPr lang="en-US" sz="2800" dirty="0">
                    <a:solidFill>
                      <a:schemeClr val="accent1"/>
                    </a:solidFill>
                    <a:latin typeface="+mj-lt"/>
                    <a:sym typeface="Calibri"/>
                  </a:rPr>
                  <a:t>Train</a:t>
                </a:r>
                <a:endParaRPr lang="en-US" sz="2400" dirty="0">
                  <a:solidFill>
                    <a:schemeClr val="accent1"/>
                  </a:solidFill>
                  <a:latin typeface="+mj-lt"/>
                  <a:sym typeface="Calibri"/>
                </a:endParaRPr>
              </a:p>
              <a:p>
                <a:pPr defTabSz="519807">
                  <a:spcBef>
                    <a:spcPts val="600"/>
                  </a:spcBef>
                  <a:defRPr/>
                </a:pPr>
                <a:r>
                  <a:rPr lang="en-US" sz="1600" b="0" dirty="0">
                    <a:solidFill>
                      <a:schemeClr val="tx1"/>
                    </a:solidFill>
                    <a:latin typeface="+mn-lt"/>
                    <a:sym typeface="Calibri"/>
                  </a:rPr>
                  <a:t>Conduct bias and explainability analysis after training</a:t>
                </a:r>
              </a:p>
            </p:txBody>
          </p:sp>
          <p:grpSp>
            <p:nvGrpSpPr>
              <p:cNvPr id="95" name="Graphic 5281">
                <a:extLst>
                  <a:ext uri="{FF2B5EF4-FFF2-40B4-BE49-F238E27FC236}">
                    <a16:creationId xmlns:a16="http://schemas.microsoft.com/office/drawing/2014/main" id="{DD0F4A08-9744-4487-ACBD-097E383295D6}"/>
                  </a:ext>
                </a:extLst>
              </p:cNvPr>
              <p:cNvGrpSpPr/>
              <p:nvPr/>
            </p:nvGrpSpPr>
            <p:grpSpPr>
              <a:xfrm>
                <a:off x="3934043" y="2178890"/>
                <a:ext cx="1596826" cy="1596824"/>
                <a:chOff x="-4956162" y="2476500"/>
                <a:chExt cx="1905000" cy="1905000"/>
              </a:xfrm>
            </p:grpSpPr>
            <p:sp>
              <p:nvSpPr>
                <p:cNvPr id="96" name="Freeform: Shape 95">
                  <a:extLst>
                    <a:ext uri="{FF2B5EF4-FFF2-40B4-BE49-F238E27FC236}">
                      <a16:creationId xmlns:a16="http://schemas.microsoft.com/office/drawing/2014/main" id="{C12B827D-F789-4E99-BFA9-196F27DB78C9}"/>
                    </a:ext>
                  </a:extLst>
                </p:cNvPr>
                <p:cNvSpPr/>
                <p:nvPr/>
              </p:nvSpPr>
              <p:spPr>
                <a:xfrm>
                  <a:off x="-3746963" y="3487102"/>
                  <a:ext cx="559212" cy="558736"/>
                </a:xfrm>
                <a:custGeom>
                  <a:avLst/>
                  <a:gdLst>
                    <a:gd name="connsiteX0" fmla="*/ 52959 w 559212"/>
                    <a:gd name="connsiteY0" fmla="*/ 443103 h 558736"/>
                    <a:gd name="connsiteX1" fmla="*/ 64389 w 559212"/>
                    <a:gd name="connsiteY1" fmla="*/ 456057 h 558736"/>
                    <a:gd name="connsiteX2" fmla="*/ 75724 w 559212"/>
                    <a:gd name="connsiteY2" fmla="*/ 469011 h 558736"/>
                    <a:gd name="connsiteX3" fmla="*/ 87154 w 559212"/>
                    <a:gd name="connsiteY3" fmla="*/ 482060 h 558736"/>
                    <a:gd name="connsiteX4" fmla="*/ 164402 w 559212"/>
                    <a:gd name="connsiteY4" fmla="*/ 442436 h 558736"/>
                    <a:gd name="connsiteX5" fmla="*/ 219551 w 559212"/>
                    <a:gd name="connsiteY5" fmla="*/ 469583 h 558736"/>
                    <a:gd name="connsiteX6" fmla="*/ 235077 w 559212"/>
                    <a:gd name="connsiteY6" fmla="*/ 555307 h 558736"/>
                    <a:gd name="connsiteX7" fmla="*/ 252222 w 559212"/>
                    <a:gd name="connsiteY7" fmla="*/ 556451 h 558736"/>
                    <a:gd name="connsiteX8" fmla="*/ 269462 w 559212"/>
                    <a:gd name="connsiteY8" fmla="*/ 557594 h 558736"/>
                    <a:gd name="connsiteX9" fmla="*/ 286703 w 559212"/>
                    <a:gd name="connsiteY9" fmla="*/ 558736 h 558736"/>
                    <a:gd name="connsiteX10" fmla="*/ 313373 w 559212"/>
                    <a:gd name="connsiteY10" fmla="*/ 475774 h 558736"/>
                    <a:gd name="connsiteX11" fmla="*/ 371951 w 559212"/>
                    <a:gd name="connsiteY11" fmla="*/ 456248 h 558736"/>
                    <a:gd name="connsiteX12" fmla="*/ 443675 w 559212"/>
                    <a:gd name="connsiteY12" fmla="*/ 505873 h 558736"/>
                    <a:gd name="connsiteX13" fmla="*/ 456629 w 559212"/>
                    <a:gd name="connsiteY13" fmla="*/ 494538 h 558736"/>
                    <a:gd name="connsiteX14" fmla="*/ 469583 w 559212"/>
                    <a:gd name="connsiteY14" fmla="*/ 483203 h 558736"/>
                    <a:gd name="connsiteX15" fmla="*/ 482632 w 559212"/>
                    <a:gd name="connsiteY15" fmla="*/ 471773 h 558736"/>
                    <a:gd name="connsiteX16" fmla="*/ 442817 w 559212"/>
                    <a:gd name="connsiteY16" fmla="*/ 394240 h 558736"/>
                    <a:gd name="connsiteX17" fmla="*/ 470059 w 559212"/>
                    <a:gd name="connsiteY17" fmla="*/ 339185 h 558736"/>
                    <a:gd name="connsiteX18" fmla="*/ 555784 w 559212"/>
                    <a:gd name="connsiteY18" fmla="*/ 323660 h 558736"/>
                    <a:gd name="connsiteX19" fmla="*/ 556927 w 559212"/>
                    <a:gd name="connsiteY19" fmla="*/ 306419 h 558736"/>
                    <a:gd name="connsiteX20" fmla="*/ 558070 w 559212"/>
                    <a:gd name="connsiteY20" fmla="*/ 289179 h 558736"/>
                    <a:gd name="connsiteX21" fmla="*/ 559213 w 559212"/>
                    <a:gd name="connsiteY21" fmla="*/ 272034 h 558736"/>
                    <a:gd name="connsiteX22" fmla="*/ 476345 w 559212"/>
                    <a:gd name="connsiteY22" fmla="*/ 245364 h 558736"/>
                    <a:gd name="connsiteX23" fmla="*/ 456724 w 559212"/>
                    <a:gd name="connsiteY23" fmla="*/ 186976 h 558736"/>
                    <a:gd name="connsiteX24" fmla="*/ 506159 w 559212"/>
                    <a:gd name="connsiteY24" fmla="*/ 115538 h 558736"/>
                    <a:gd name="connsiteX25" fmla="*/ 494824 w 559212"/>
                    <a:gd name="connsiteY25" fmla="*/ 102584 h 558736"/>
                    <a:gd name="connsiteX26" fmla="*/ 483394 w 559212"/>
                    <a:gd name="connsiteY26" fmla="*/ 89535 h 558736"/>
                    <a:gd name="connsiteX27" fmla="*/ 472059 w 559212"/>
                    <a:gd name="connsiteY27" fmla="*/ 76581 h 558736"/>
                    <a:gd name="connsiteX28" fmla="*/ 394907 w 559212"/>
                    <a:gd name="connsiteY28" fmla="*/ 116110 h 558736"/>
                    <a:gd name="connsiteX29" fmla="*/ 339376 w 559212"/>
                    <a:gd name="connsiteY29" fmla="*/ 88583 h 558736"/>
                    <a:gd name="connsiteX30" fmla="*/ 323945 w 559212"/>
                    <a:gd name="connsiteY30" fmla="*/ 3429 h 558736"/>
                    <a:gd name="connsiteX31" fmla="*/ 306705 w 559212"/>
                    <a:gd name="connsiteY31" fmla="*/ 2286 h 558736"/>
                    <a:gd name="connsiteX32" fmla="*/ 289465 w 559212"/>
                    <a:gd name="connsiteY32" fmla="*/ 1143 h 558736"/>
                    <a:gd name="connsiteX33" fmla="*/ 272225 w 559212"/>
                    <a:gd name="connsiteY33" fmla="*/ 0 h 558736"/>
                    <a:gd name="connsiteX34" fmla="*/ 245745 w 559212"/>
                    <a:gd name="connsiteY34" fmla="*/ 82296 h 558736"/>
                    <a:gd name="connsiteX35" fmla="*/ 186881 w 559212"/>
                    <a:gd name="connsiteY35" fmla="*/ 102203 h 558736"/>
                    <a:gd name="connsiteX36" fmla="*/ 115824 w 559212"/>
                    <a:gd name="connsiteY36" fmla="*/ 53054 h 558736"/>
                    <a:gd name="connsiteX37" fmla="*/ 102870 w 559212"/>
                    <a:gd name="connsiteY37" fmla="*/ 64389 h 558736"/>
                    <a:gd name="connsiteX38" fmla="*/ 89535 w 559212"/>
                    <a:gd name="connsiteY38" fmla="*/ 75248 h 558736"/>
                    <a:gd name="connsiteX39" fmla="*/ 76581 w 559212"/>
                    <a:gd name="connsiteY39" fmla="*/ 86677 h 558736"/>
                    <a:gd name="connsiteX40" fmla="*/ 116015 w 559212"/>
                    <a:gd name="connsiteY40" fmla="*/ 163544 h 558736"/>
                    <a:gd name="connsiteX41" fmla="*/ 88487 w 559212"/>
                    <a:gd name="connsiteY41" fmla="*/ 219361 h 558736"/>
                    <a:gd name="connsiteX42" fmla="*/ 3429 w 559212"/>
                    <a:gd name="connsiteY42" fmla="*/ 234791 h 558736"/>
                    <a:gd name="connsiteX43" fmla="*/ 2286 w 559212"/>
                    <a:gd name="connsiteY43" fmla="*/ 251936 h 558736"/>
                    <a:gd name="connsiteX44" fmla="*/ 1143 w 559212"/>
                    <a:gd name="connsiteY44" fmla="*/ 269177 h 558736"/>
                    <a:gd name="connsiteX45" fmla="*/ 0 w 559212"/>
                    <a:gd name="connsiteY45" fmla="*/ 286417 h 558736"/>
                    <a:gd name="connsiteX46" fmla="*/ 82391 w 559212"/>
                    <a:gd name="connsiteY46" fmla="*/ 313373 h 558736"/>
                    <a:gd name="connsiteX47" fmla="*/ 102394 w 559212"/>
                    <a:gd name="connsiteY47" fmla="*/ 372047 h 55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9212" h="558736">
                      <a:moveTo>
                        <a:pt x="52959" y="443103"/>
                      </a:moveTo>
                      <a:lnTo>
                        <a:pt x="64389" y="456057"/>
                      </a:lnTo>
                      <a:lnTo>
                        <a:pt x="75724" y="469011"/>
                      </a:lnTo>
                      <a:lnTo>
                        <a:pt x="87154" y="482060"/>
                      </a:lnTo>
                      <a:lnTo>
                        <a:pt x="164402" y="442436"/>
                      </a:lnTo>
                      <a:cubicBezTo>
                        <a:pt x="181259" y="454302"/>
                        <a:pt x="199867" y="463461"/>
                        <a:pt x="219551" y="469583"/>
                      </a:cubicBezTo>
                      <a:lnTo>
                        <a:pt x="235077" y="555307"/>
                      </a:lnTo>
                      <a:lnTo>
                        <a:pt x="252222" y="556451"/>
                      </a:lnTo>
                      <a:lnTo>
                        <a:pt x="269462" y="557594"/>
                      </a:lnTo>
                      <a:lnTo>
                        <a:pt x="286703" y="558736"/>
                      </a:lnTo>
                      <a:lnTo>
                        <a:pt x="313373" y="475774"/>
                      </a:lnTo>
                      <a:cubicBezTo>
                        <a:pt x="333808" y="472402"/>
                        <a:pt x="353580" y="465812"/>
                        <a:pt x="371951" y="456248"/>
                      </a:cubicBezTo>
                      <a:lnTo>
                        <a:pt x="443675" y="505873"/>
                      </a:lnTo>
                      <a:lnTo>
                        <a:pt x="456629" y="494538"/>
                      </a:lnTo>
                      <a:lnTo>
                        <a:pt x="469583" y="483203"/>
                      </a:lnTo>
                      <a:lnTo>
                        <a:pt x="482632" y="471773"/>
                      </a:lnTo>
                      <a:lnTo>
                        <a:pt x="442817" y="394240"/>
                      </a:lnTo>
                      <a:cubicBezTo>
                        <a:pt x="454689" y="377407"/>
                        <a:pt x="463878" y="358835"/>
                        <a:pt x="470059" y="339185"/>
                      </a:cubicBezTo>
                      <a:lnTo>
                        <a:pt x="555784" y="323660"/>
                      </a:lnTo>
                      <a:lnTo>
                        <a:pt x="556927" y="306419"/>
                      </a:lnTo>
                      <a:lnTo>
                        <a:pt x="558070" y="289179"/>
                      </a:lnTo>
                      <a:lnTo>
                        <a:pt x="559213" y="272034"/>
                      </a:lnTo>
                      <a:lnTo>
                        <a:pt x="476345" y="245364"/>
                      </a:lnTo>
                      <a:cubicBezTo>
                        <a:pt x="472859" y="225005"/>
                        <a:pt x="466240" y="205309"/>
                        <a:pt x="456724" y="186976"/>
                      </a:cubicBezTo>
                      <a:lnTo>
                        <a:pt x="506159" y="115538"/>
                      </a:lnTo>
                      <a:lnTo>
                        <a:pt x="494824" y="102584"/>
                      </a:lnTo>
                      <a:lnTo>
                        <a:pt x="483394" y="89535"/>
                      </a:lnTo>
                      <a:lnTo>
                        <a:pt x="472059" y="76581"/>
                      </a:lnTo>
                      <a:lnTo>
                        <a:pt x="394907" y="116110"/>
                      </a:lnTo>
                      <a:cubicBezTo>
                        <a:pt x="377959" y="104071"/>
                        <a:pt x="359218" y="94781"/>
                        <a:pt x="339376" y="88583"/>
                      </a:cubicBezTo>
                      <a:lnTo>
                        <a:pt x="323945" y="3429"/>
                      </a:lnTo>
                      <a:lnTo>
                        <a:pt x="306705" y="2286"/>
                      </a:lnTo>
                      <a:lnTo>
                        <a:pt x="289465" y="1143"/>
                      </a:lnTo>
                      <a:lnTo>
                        <a:pt x="272225" y="0"/>
                      </a:lnTo>
                      <a:lnTo>
                        <a:pt x="245745" y="82296"/>
                      </a:lnTo>
                      <a:cubicBezTo>
                        <a:pt x="225195" y="85780"/>
                        <a:pt x="205327" y="92499"/>
                        <a:pt x="186881" y="102203"/>
                      </a:cubicBezTo>
                      <a:lnTo>
                        <a:pt x="115824" y="53054"/>
                      </a:lnTo>
                      <a:lnTo>
                        <a:pt x="102870" y="64389"/>
                      </a:lnTo>
                      <a:lnTo>
                        <a:pt x="89535" y="75248"/>
                      </a:lnTo>
                      <a:lnTo>
                        <a:pt x="76581" y="86677"/>
                      </a:lnTo>
                      <a:lnTo>
                        <a:pt x="116015" y="163544"/>
                      </a:lnTo>
                      <a:cubicBezTo>
                        <a:pt x="103972" y="180593"/>
                        <a:pt x="94683" y="199428"/>
                        <a:pt x="88487" y="219361"/>
                      </a:cubicBezTo>
                      <a:lnTo>
                        <a:pt x="3429" y="234791"/>
                      </a:lnTo>
                      <a:lnTo>
                        <a:pt x="2286" y="251936"/>
                      </a:lnTo>
                      <a:lnTo>
                        <a:pt x="1143" y="269177"/>
                      </a:lnTo>
                      <a:lnTo>
                        <a:pt x="0" y="286417"/>
                      </a:lnTo>
                      <a:lnTo>
                        <a:pt x="82391" y="313373"/>
                      </a:lnTo>
                      <a:cubicBezTo>
                        <a:pt x="85969" y="333851"/>
                        <a:pt x="92718" y="353647"/>
                        <a:pt x="102394" y="372047"/>
                      </a:cubicBezTo>
                      <a:close/>
                    </a:path>
                  </a:pathLst>
                </a:custGeom>
                <a:noFill/>
                <a:ln w="19050" cap="flat">
                  <a:solidFill>
                    <a:schemeClr val="tx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190BD153-C1DB-4797-9850-52295B6D4C07}"/>
                    </a:ext>
                  </a:extLst>
                </p:cNvPr>
                <p:cNvSpPr/>
                <p:nvPr/>
              </p:nvSpPr>
              <p:spPr>
                <a:xfrm>
                  <a:off x="-3578847" y="3654933"/>
                  <a:ext cx="222694" cy="222694"/>
                </a:xfrm>
                <a:custGeom>
                  <a:avLst/>
                  <a:gdLst>
                    <a:gd name="connsiteX0" fmla="*/ 222694 w 222694"/>
                    <a:gd name="connsiteY0" fmla="*/ 111347 h 222694"/>
                    <a:gd name="connsiteX1" fmla="*/ 111347 w 222694"/>
                    <a:gd name="connsiteY1" fmla="*/ 222695 h 222694"/>
                    <a:gd name="connsiteX2" fmla="*/ 0 w 222694"/>
                    <a:gd name="connsiteY2" fmla="*/ 111347 h 222694"/>
                    <a:gd name="connsiteX3" fmla="*/ 111347 w 222694"/>
                    <a:gd name="connsiteY3" fmla="*/ 0 h 222694"/>
                    <a:gd name="connsiteX4" fmla="*/ 222694 w 222694"/>
                    <a:gd name="connsiteY4" fmla="*/ 111347 h 22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94" h="222694">
                      <a:moveTo>
                        <a:pt x="222694" y="111347"/>
                      </a:moveTo>
                      <a:cubicBezTo>
                        <a:pt x="222694" y="172843"/>
                        <a:pt x="172843" y="222695"/>
                        <a:pt x="111347" y="222695"/>
                      </a:cubicBezTo>
                      <a:cubicBezTo>
                        <a:pt x="49852" y="222695"/>
                        <a:pt x="0" y="172843"/>
                        <a:pt x="0" y="111347"/>
                      </a:cubicBezTo>
                      <a:cubicBezTo>
                        <a:pt x="0" y="49852"/>
                        <a:pt x="49852" y="0"/>
                        <a:pt x="111347" y="0"/>
                      </a:cubicBezTo>
                      <a:cubicBezTo>
                        <a:pt x="172843" y="0"/>
                        <a:pt x="222694" y="49852"/>
                        <a:pt x="222694" y="111347"/>
                      </a:cubicBezTo>
                      <a:close/>
                    </a:path>
                  </a:pathLst>
                </a:custGeom>
                <a:noFill/>
                <a:ln w="19050" cap="flat">
                  <a:solidFill>
                    <a:schemeClr val="tx1"/>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5551712C-087F-49C9-B57E-8DCC150D743C}"/>
                    </a:ext>
                  </a:extLst>
                </p:cNvPr>
                <p:cNvSpPr/>
                <p:nvPr/>
              </p:nvSpPr>
              <p:spPr>
                <a:xfrm>
                  <a:off x="-4412094" y="3248025"/>
                  <a:ext cx="838965" cy="574548"/>
                </a:xfrm>
                <a:custGeom>
                  <a:avLst/>
                  <a:gdLst>
                    <a:gd name="connsiteX0" fmla="*/ 838962 w 838965"/>
                    <a:gd name="connsiteY0" fmla="*/ 264128 h 574548"/>
                    <a:gd name="connsiteX1" fmla="*/ 838962 w 838965"/>
                    <a:gd name="connsiteY1" fmla="*/ 23717 h 574548"/>
                    <a:gd name="connsiteX2" fmla="*/ 816010 w 838965"/>
                    <a:gd name="connsiteY2" fmla="*/ 3 h 574548"/>
                    <a:gd name="connsiteX3" fmla="*/ 815626 w 838965"/>
                    <a:gd name="connsiteY3" fmla="*/ 0 h 574548"/>
                    <a:gd name="connsiteX4" fmla="*/ 23336 w 838965"/>
                    <a:gd name="connsiteY4" fmla="*/ 0 h 574548"/>
                    <a:gd name="connsiteX5" fmla="*/ 0 w 838965"/>
                    <a:gd name="connsiteY5" fmla="*/ 23336 h 574548"/>
                    <a:gd name="connsiteX6" fmla="*/ 0 w 838965"/>
                    <a:gd name="connsiteY6" fmla="*/ 551212 h 574548"/>
                    <a:gd name="connsiteX7" fmla="*/ 23336 w 838965"/>
                    <a:gd name="connsiteY7" fmla="*/ 574548 h 574548"/>
                    <a:gd name="connsiteX8" fmla="*/ 654177 w 838965"/>
                    <a:gd name="connsiteY8" fmla="*/ 574548 h 57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965" h="574548">
                      <a:moveTo>
                        <a:pt x="838962" y="264128"/>
                      </a:moveTo>
                      <a:lnTo>
                        <a:pt x="838962" y="23717"/>
                      </a:lnTo>
                      <a:cubicBezTo>
                        <a:pt x="839172" y="10831"/>
                        <a:pt x="828896" y="214"/>
                        <a:pt x="816010" y="3"/>
                      </a:cubicBezTo>
                      <a:cubicBezTo>
                        <a:pt x="815882" y="1"/>
                        <a:pt x="815754" y="0"/>
                        <a:pt x="815626" y="0"/>
                      </a:cubicBezTo>
                      <a:lnTo>
                        <a:pt x="23336" y="0"/>
                      </a:lnTo>
                      <a:cubicBezTo>
                        <a:pt x="10448" y="0"/>
                        <a:pt x="0" y="10448"/>
                        <a:pt x="0" y="23336"/>
                      </a:cubicBezTo>
                      <a:lnTo>
                        <a:pt x="0" y="551212"/>
                      </a:lnTo>
                      <a:cubicBezTo>
                        <a:pt x="0" y="564100"/>
                        <a:pt x="10448" y="574548"/>
                        <a:pt x="23336" y="574548"/>
                      </a:cubicBezTo>
                      <a:lnTo>
                        <a:pt x="654177" y="574548"/>
                      </a:lnTo>
                    </a:path>
                  </a:pathLst>
                </a:custGeom>
                <a:noFill/>
                <a:ln w="19050" cap="flat">
                  <a:solidFill>
                    <a:schemeClr val="tx1"/>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263C5310-9A74-466F-AAF4-FAAE246CD07E}"/>
                    </a:ext>
                  </a:extLst>
                </p:cNvPr>
                <p:cNvSpPr/>
                <p:nvPr/>
              </p:nvSpPr>
              <p:spPr>
                <a:xfrm>
                  <a:off x="-4572780" y="3890295"/>
                  <a:ext cx="849344" cy="84963"/>
                </a:xfrm>
                <a:custGeom>
                  <a:avLst/>
                  <a:gdLst>
                    <a:gd name="connsiteX0" fmla="*/ 849344 w 849344"/>
                    <a:gd name="connsiteY0" fmla="*/ 84963 h 84963"/>
                    <a:gd name="connsiteX1" fmla="*/ 68294 w 849344"/>
                    <a:gd name="connsiteY1" fmla="*/ 84963 h 84963"/>
                    <a:gd name="connsiteX2" fmla="*/ 0 w 849344"/>
                    <a:gd name="connsiteY2" fmla="*/ 55245 h 84963"/>
                    <a:gd name="connsiteX3" fmla="*/ 0 w 849344"/>
                    <a:gd name="connsiteY3" fmla="*/ 0 h 84963"/>
                    <a:gd name="connsiteX4" fmla="*/ 111157 w 849344"/>
                    <a:gd name="connsiteY4" fmla="*/ 0 h 8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344" h="84963">
                      <a:moveTo>
                        <a:pt x="849344" y="84963"/>
                      </a:moveTo>
                      <a:lnTo>
                        <a:pt x="68294" y="84963"/>
                      </a:lnTo>
                      <a:cubicBezTo>
                        <a:pt x="68294" y="84963"/>
                        <a:pt x="18859" y="85439"/>
                        <a:pt x="0" y="55245"/>
                      </a:cubicBezTo>
                      <a:lnTo>
                        <a:pt x="0" y="0"/>
                      </a:lnTo>
                      <a:lnTo>
                        <a:pt x="111157" y="0"/>
                      </a:lnTo>
                    </a:path>
                  </a:pathLst>
                </a:custGeom>
                <a:noFill/>
                <a:ln w="19050" cap="flat">
                  <a:solidFill>
                    <a:schemeClr val="tx1"/>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6386D7CD-7593-4BB0-8773-05E409CB4828}"/>
                    </a:ext>
                  </a:extLst>
                </p:cNvPr>
                <p:cNvSpPr/>
                <p:nvPr/>
              </p:nvSpPr>
              <p:spPr>
                <a:xfrm>
                  <a:off x="-4472387" y="3193827"/>
                  <a:ext cx="955738" cy="696563"/>
                </a:xfrm>
                <a:custGeom>
                  <a:avLst/>
                  <a:gdLst>
                    <a:gd name="connsiteX0" fmla="*/ 955739 w 955738"/>
                    <a:gd name="connsiteY0" fmla="*/ 263176 h 696563"/>
                    <a:gd name="connsiteX1" fmla="*/ 955739 w 955738"/>
                    <a:gd name="connsiteY1" fmla="*/ 23241 h 696563"/>
                    <a:gd name="connsiteX2" fmla="*/ 932402 w 955738"/>
                    <a:gd name="connsiteY2" fmla="*/ 0 h 696563"/>
                    <a:gd name="connsiteX3" fmla="*/ 23336 w 955738"/>
                    <a:gd name="connsiteY3" fmla="*/ 0 h 696563"/>
                    <a:gd name="connsiteX4" fmla="*/ 0 w 955738"/>
                    <a:gd name="connsiteY4" fmla="*/ 23146 h 696563"/>
                    <a:gd name="connsiteX5" fmla="*/ 0 w 955738"/>
                    <a:gd name="connsiteY5" fmla="*/ 23241 h 696563"/>
                    <a:gd name="connsiteX6" fmla="*/ 0 w 955738"/>
                    <a:gd name="connsiteY6" fmla="*/ 673323 h 696563"/>
                    <a:gd name="connsiteX7" fmla="*/ 23241 w 955738"/>
                    <a:gd name="connsiteY7" fmla="*/ 696564 h 696563"/>
                    <a:gd name="connsiteX8" fmla="*/ 23336 w 955738"/>
                    <a:gd name="connsiteY8" fmla="*/ 696564 h 696563"/>
                    <a:gd name="connsiteX9" fmla="*/ 741140 w 955738"/>
                    <a:gd name="connsiteY9" fmla="*/ 696564 h 69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5738" h="696563">
                      <a:moveTo>
                        <a:pt x="955739" y="263176"/>
                      </a:moveTo>
                      <a:lnTo>
                        <a:pt x="955739" y="23241"/>
                      </a:lnTo>
                      <a:cubicBezTo>
                        <a:pt x="955686" y="10390"/>
                        <a:pt x="945253" y="0"/>
                        <a:pt x="932402" y="0"/>
                      </a:cubicBezTo>
                      <a:lnTo>
                        <a:pt x="23336" y="0"/>
                      </a:lnTo>
                      <a:cubicBezTo>
                        <a:pt x="10501" y="-52"/>
                        <a:pt x="53" y="10310"/>
                        <a:pt x="0" y="23146"/>
                      </a:cubicBezTo>
                      <a:cubicBezTo>
                        <a:pt x="0" y="23178"/>
                        <a:pt x="0" y="23209"/>
                        <a:pt x="0" y="23241"/>
                      </a:cubicBezTo>
                      <a:lnTo>
                        <a:pt x="0" y="673323"/>
                      </a:lnTo>
                      <a:cubicBezTo>
                        <a:pt x="0" y="686158"/>
                        <a:pt x="10405" y="696564"/>
                        <a:pt x="23241" y="696564"/>
                      </a:cubicBezTo>
                      <a:cubicBezTo>
                        <a:pt x="23273" y="696564"/>
                        <a:pt x="23304" y="696564"/>
                        <a:pt x="23336" y="696564"/>
                      </a:cubicBezTo>
                      <a:lnTo>
                        <a:pt x="741140" y="696564"/>
                      </a:lnTo>
                    </a:path>
                  </a:pathLst>
                </a:custGeom>
                <a:noFill/>
                <a:ln w="19050" cap="flat">
                  <a:solidFill>
                    <a:schemeClr val="tx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D482EAB0-F1B0-49E1-BA86-66EF9585148C}"/>
                    </a:ext>
                  </a:extLst>
                </p:cNvPr>
                <p:cNvSpPr/>
                <p:nvPr/>
              </p:nvSpPr>
              <p:spPr>
                <a:xfrm rot="-10800000">
                  <a:off x="-4420476" y="3130105"/>
                  <a:ext cx="59721" cy="59721"/>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noFill/>
                <a:ln w="19050" cap="flat">
                  <a:solidFill>
                    <a:schemeClr val="tx1"/>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59CA0801-3327-4C03-BA7A-241B82CC871B}"/>
                    </a:ext>
                  </a:extLst>
                </p:cNvPr>
                <p:cNvSpPr/>
                <p:nvPr/>
              </p:nvSpPr>
              <p:spPr>
                <a:xfrm rot="-10800000">
                  <a:off x="-4504105" y="3012662"/>
                  <a:ext cx="59721" cy="59721"/>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noFill/>
                <a:ln w="19050" cap="flat">
                  <a:solidFill>
                    <a:schemeClr val="tx1"/>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5D168FD4-9C78-4C49-B78E-EAB45D5C7FE8}"/>
                    </a:ext>
                  </a:extLst>
                </p:cNvPr>
                <p:cNvSpPr/>
                <p:nvPr/>
              </p:nvSpPr>
              <p:spPr>
                <a:xfrm rot="-10800000">
                  <a:off x="-4387614" y="2884455"/>
                  <a:ext cx="59721" cy="59721"/>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noFill/>
                <a:ln w="19050" cap="flat">
                  <a:solidFill>
                    <a:schemeClr val="tx1"/>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88BF5DCD-9F65-464C-8086-6986DF125AC5}"/>
                    </a:ext>
                  </a:extLst>
                </p:cNvPr>
                <p:cNvSpPr/>
                <p:nvPr/>
              </p:nvSpPr>
              <p:spPr>
                <a:xfrm rot="-10800000">
                  <a:off x="-4830527" y="2826162"/>
                  <a:ext cx="59721" cy="59721"/>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noFill/>
                <a:ln w="19050" cap="flat">
                  <a:solidFill>
                    <a:schemeClr val="tx1"/>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8EA6D2E2-9EFE-4E1D-8886-41BDDB7D8B0B}"/>
                    </a:ext>
                  </a:extLst>
                </p:cNvPr>
                <p:cNvSpPr/>
                <p:nvPr/>
              </p:nvSpPr>
              <p:spPr>
                <a:xfrm rot="-10800000">
                  <a:off x="-4293793" y="3079527"/>
                  <a:ext cx="59721" cy="59721"/>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noFill/>
                <a:ln w="19050"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DF03B051-C686-4848-9A21-2D4736A3750D}"/>
                    </a:ext>
                  </a:extLst>
                </p:cNvPr>
                <p:cNvSpPr/>
                <p:nvPr/>
              </p:nvSpPr>
              <p:spPr>
                <a:xfrm rot="-10800000">
                  <a:off x="-4583829" y="3142202"/>
                  <a:ext cx="59721" cy="59721"/>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noFill/>
                <a:ln w="19050"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58AAD80C-FC58-469B-9501-7ECB5572B9F3}"/>
                    </a:ext>
                  </a:extLst>
                </p:cNvPr>
                <p:cNvSpPr/>
                <p:nvPr/>
              </p:nvSpPr>
              <p:spPr>
                <a:xfrm rot="-10800000">
                  <a:off x="-4603356" y="3336798"/>
                  <a:ext cx="59721" cy="59721"/>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noFill/>
                <a:ln w="19050" cap="flat">
                  <a:solidFill>
                    <a:schemeClr val="tx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0D050F21-4951-4F68-A532-0DC11AF67B83}"/>
                    </a:ext>
                  </a:extLst>
                </p:cNvPr>
                <p:cNvSpPr/>
                <p:nvPr/>
              </p:nvSpPr>
              <p:spPr>
                <a:xfrm rot="-10800000">
                  <a:off x="-4731657" y="3220212"/>
                  <a:ext cx="59721" cy="59721"/>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noFill/>
                <a:ln w="19050" cap="flat">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2E2EF73C-D0CF-4DE6-93B9-2CC744A6469C}"/>
                    </a:ext>
                  </a:extLst>
                </p:cNvPr>
                <p:cNvSpPr/>
                <p:nvPr/>
              </p:nvSpPr>
              <p:spPr>
                <a:xfrm rot="-10800000">
                  <a:off x="-4663077" y="3001232"/>
                  <a:ext cx="59721" cy="59721"/>
                </a:xfrm>
                <a:custGeom>
                  <a:avLst/>
                  <a:gdLst>
                    <a:gd name="connsiteX0" fmla="*/ 0 w 59721"/>
                    <a:gd name="connsiteY0" fmla="*/ 0 h 59721"/>
                    <a:gd name="connsiteX1" fmla="*/ 59722 w 59721"/>
                    <a:gd name="connsiteY1" fmla="*/ 0 h 59721"/>
                    <a:gd name="connsiteX2" fmla="*/ 59722 w 59721"/>
                    <a:gd name="connsiteY2" fmla="*/ 59722 h 59721"/>
                    <a:gd name="connsiteX3" fmla="*/ 0 w 59721"/>
                    <a:gd name="connsiteY3" fmla="*/ 59722 h 59721"/>
                  </a:gdLst>
                  <a:ahLst/>
                  <a:cxnLst>
                    <a:cxn ang="0">
                      <a:pos x="connsiteX0" y="connsiteY0"/>
                    </a:cxn>
                    <a:cxn ang="0">
                      <a:pos x="connsiteX1" y="connsiteY1"/>
                    </a:cxn>
                    <a:cxn ang="0">
                      <a:pos x="connsiteX2" y="connsiteY2"/>
                    </a:cxn>
                    <a:cxn ang="0">
                      <a:pos x="connsiteX3" y="connsiteY3"/>
                    </a:cxn>
                  </a:cxnLst>
                  <a:rect l="l" t="t" r="r" b="b"/>
                  <a:pathLst>
                    <a:path w="59721" h="59721">
                      <a:moveTo>
                        <a:pt x="0" y="0"/>
                      </a:moveTo>
                      <a:lnTo>
                        <a:pt x="59722" y="0"/>
                      </a:lnTo>
                      <a:lnTo>
                        <a:pt x="59722" y="59722"/>
                      </a:lnTo>
                      <a:lnTo>
                        <a:pt x="0" y="59722"/>
                      </a:lnTo>
                      <a:close/>
                    </a:path>
                  </a:pathLst>
                </a:custGeom>
                <a:noFill/>
                <a:ln w="19050" cap="flat">
                  <a:solidFill>
                    <a:schemeClr val="tx1"/>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CAF4FE8A-D5B2-4A5C-AE6B-F72D72DB092B}"/>
                    </a:ext>
                  </a:extLst>
                </p:cNvPr>
                <p:cNvSpPr/>
                <p:nvPr/>
              </p:nvSpPr>
              <p:spPr>
                <a:xfrm>
                  <a:off x="-4240929" y="3372326"/>
                  <a:ext cx="226218" cy="17430"/>
                </a:xfrm>
                <a:custGeom>
                  <a:avLst/>
                  <a:gdLst>
                    <a:gd name="connsiteX0" fmla="*/ 0 w 226218"/>
                    <a:gd name="connsiteY0" fmla="*/ 0 h 17430"/>
                    <a:gd name="connsiteX1" fmla="*/ 226219 w 226218"/>
                    <a:gd name="connsiteY1" fmla="*/ 0 h 17430"/>
                    <a:gd name="connsiteX2" fmla="*/ 226219 w 226218"/>
                    <a:gd name="connsiteY2" fmla="*/ 17431 h 17430"/>
                    <a:gd name="connsiteX3" fmla="*/ 0 w 226218"/>
                    <a:gd name="connsiteY3" fmla="*/ 17431 h 17430"/>
                  </a:gdLst>
                  <a:ahLst/>
                  <a:cxnLst>
                    <a:cxn ang="0">
                      <a:pos x="connsiteX0" y="connsiteY0"/>
                    </a:cxn>
                    <a:cxn ang="0">
                      <a:pos x="connsiteX1" y="connsiteY1"/>
                    </a:cxn>
                    <a:cxn ang="0">
                      <a:pos x="connsiteX2" y="connsiteY2"/>
                    </a:cxn>
                    <a:cxn ang="0">
                      <a:pos x="connsiteX3" y="connsiteY3"/>
                    </a:cxn>
                  </a:cxnLst>
                  <a:rect l="l" t="t" r="r" b="b"/>
                  <a:pathLst>
                    <a:path w="226218" h="17430">
                      <a:moveTo>
                        <a:pt x="0" y="0"/>
                      </a:moveTo>
                      <a:lnTo>
                        <a:pt x="226219" y="0"/>
                      </a:lnTo>
                      <a:lnTo>
                        <a:pt x="226219"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BBA60E7-9888-4057-BC4F-8235933EC545}"/>
                    </a:ext>
                  </a:extLst>
                </p:cNvPr>
                <p:cNvSpPr/>
                <p:nvPr/>
              </p:nvSpPr>
              <p:spPr>
                <a:xfrm rot="10800000">
                  <a:off x="-3990612" y="3372421"/>
                  <a:ext cx="163448" cy="17430"/>
                </a:xfrm>
                <a:custGeom>
                  <a:avLst/>
                  <a:gdLst>
                    <a:gd name="connsiteX0" fmla="*/ 0 w 163448"/>
                    <a:gd name="connsiteY0" fmla="*/ 0 h 17430"/>
                    <a:gd name="connsiteX1" fmla="*/ 163449 w 163448"/>
                    <a:gd name="connsiteY1" fmla="*/ 0 h 17430"/>
                    <a:gd name="connsiteX2" fmla="*/ 163449 w 163448"/>
                    <a:gd name="connsiteY2" fmla="*/ 17431 h 17430"/>
                    <a:gd name="connsiteX3" fmla="*/ 0 w 163448"/>
                    <a:gd name="connsiteY3" fmla="*/ 17431 h 17430"/>
                  </a:gdLst>
                  <a:ahLst/>
                  <a:cxnLst>
                    <a:cxn ang="0">
                      <a:pos x="connsiteX0" y="connsiteY0"/>
                    </a:cxn>
                    <a:cxn ang="0">
                      <a:pos x="connsiteX1" y="connsiteY1"/>
                    </a:cxn>
                    <a:cxn ang="0">
                      <a:pos x="connsiteX2" y="connsiteY2"/>
                    </a:cxn>
                    <a:cxn ang="0">
                      <a:pos x="connsiteX3" y="connsiteY3"/>
                    </a:cxn>
                  </a:cxnLst>
                  <a:rect l="l" t="t" r="r" b="b"/>
                  <a:pathLst>
                    <a:path w="163448" h="17430">
                      <a:moveTo>
                        <a:pt x="0" y="0"/>
                      </a:moveTo>
                      <a:lnTo>
                        <a:pt x="163449" y="0"/>
                      </a:lnTo>
                      <a:lnTo>
                        <a:pt x="163449"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1C28190-D604-47CD-A8A0-5F6BB4500AA9}"/>
                    </a:ext>
                  </a:extLst>
                </p:cNvPr>
                <p:cNvSpPr/>
                <p:nvPr/>
              </p:nvSpPr>
              <p:spPr>
                <a:xfrm>
                  <a:off x="-4181493" y="3450145"/>
                  <a:ext cx="303276" cy="17430"/>
                </a:xfrm>
                <a:custGeom>
                  <a:avLst/>
                  <a:gdLst>
                    <a:gd name="connsiteX0" fmla="*/ 0 w 303276"/>
                    <a:gd name="connsiteY0" fmla="*/ 0 h 17430"/>
                    <a:gd name="connsiteX1" fmla="*/ 303276 w 303276"/>
                    <a:gd name="connsiteY1" fmla="*/ 0 h 17430"/>
                    <a:gd name="connsiteX2" fmla="*/ 303276 w 303276"/>
                    <a:gd name="connsiteY2" fmla="*/ 17431 h 17430"/>
                    <a:gd name="connsiteX3" fmla="*/ 0 w 303276"/>
                    <a:gd name="connsiteY3" fmla="*/ 17431 h 17430"/>
                  </a:gdLst>
                  <a:ahLst/>
                  <a:cxnLst>
                    <a:cxn ang="0">
                      <a:pos x="connsiteX0" y="connsiteY0"/>
                    </a:cxn>
                    <a:cxn ang="0">
                      <a:pos x="connsiteX1" y="connsiteY1"/>
                    </a:cxn>
                    <a:cxn ang="0">
                      <a:pos x="connsiteX2" y="connsiteY2"/>
                    </a:cxn>
                    <a:cxn ang="0">
                      <a:pos x="connsiteX3" y="connsiteY3"/>
                    </a:cxn>
                  </a:cxnLst>
                  <a:rect l="l" t="t" r="r" b="b"/>
                  <a:pathLst>
                    <a:path w="303276" h="17430">
                      <a:moveTo>
                        <a:pt x="0" y="0"/>
                      </a:moveTo>
                      <a:lnTo>
                        <a:pt x="303276" y="0"/>
                      </a:lnTo>
                      <a:lnTo>
                        <a:pt x="303276"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67889B4-6261-4915-94C8-30F4567187D1}"/>
                    </a:ext>
                  </a:extLst>
                </p:cNvPr>
                <p:cNvSpPr/>
                <p:nvPr/>
              </p:nvSpPr>
              <p:spPr>
                <a:xfrm rot="-10800000">
                  <a:off x="-3754392" y="3450240"/>
                  <a:ext cx="93535" cy="17430"/>
                </a:xfrm>
                <a:custGeom>
                  <a:avLst/>
                  <a:gdLst>
                    <a:gd name="connsiteX0" fmla="*/ 0 w 93535"/>
                    <a:gd name="connsiteY0" fmla="*/ 0 h 17430"/>
                    <a:gd name="connsiteX1" fmla="*/ 93535 w 93535"/>
                    <a:gd name="connsiteY1" fmla="*/ 0 h 17430"/>
                    <a:gd name="connsiteX2" fmla="*/ 93535 w 93535"/>
                    <a:gd name="connsiteY2" fmla="*/ 17431 h 17430"/>
                    <a:gd name="connsiteX3" fmla="*/ 0 w 93535"/>
                    <a:gd name="connsiteY3" fmla="*/ 17431 h 17430"/>
                  </a:gdLst>
                  <a:ahLst/>
                  <a:cxnLst>
                    <a:cxn ang="0">
                      <a:pos x="connsiteX0" y="connsiteY0"/>
                    </a:cxn>
                    <a:cxn ang="0">
                      <a:pos x="connsiteX1" y="connsiteY1"/>
                    </a:cxn>
                    <a:cxn ang="0">
                      <a:pos x="connsiteX2" y="connsiteY2"/>
                    </a:cxn>
                    <a:cxn ang="0">
                      <a:pos x="connsiteX3" y="connsiteY3"/>
                    </a:cxn>
                  </a:cxnLst>
                  <a:rect l="l" t="t" r="r" b="b"/>
                  <a:pathLst>
                    <a:path w="93535" h="17430">
                      <a:moveTo>
                        <a:pt x="0" y="0"/>
                      </a:moveTo>
                      <a:lnTo>
                        <a:pt x="93535" y="0"/>
                      </a:lnTo>
                      <a:lnTo>
                        <a:pt x="93535"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AD5BECCD-6A98-4FFD-8E07-3A744A99B861}"/>
                    </a:ext>
                  </a:extLst>
                </p:cNvPr>
                <p:cNvSpPr/>
                <p:nvPr/>
              </p:nvSpPr>
              <p:spPr>
                <a:xfrm>
                  <a:off x="-3865359" y="3450145"/>
                  <a:ext cx="95154" cy="17430"/>
                </a:xfrm>
                <a:custGeom>
                  <a:avLst/>
                  <a:gdLst>
                    <a:gd name="connsiteX0" fmla="*/ 0 w 95154"/>
                    <a:gd name="connsiteY0" fmla="*/ 0 h 17430"/>
                    <a:gd name="connsiteX1" fmla="*/ 95155 w 95154"/>
                    <a:gd name="connsiteY1" fmla="*/ 0 h 17430"/>
                    <a:gd name="connsiteX2" fmla="*/ 95155 w 95154"/>
                    <a:gd name="connsiteY2" fmla="*/ 17431 h 17430"/>
                    <a:gd name="connsiteX3" fmla="*/ 0 w 95154"/>
                    <a:gd name="connsiteY3" fmla="*/ 17431 h 17430"/>
                  </a:gdLst>
                  <a:ahLst/>
                  <a:cxnLst>
                    <a:cxn ang="0">
                      <a:pos x="connsiteX0" y="connsiteY0"/>
                    </a:cxn>
                    <a:cxn ang="0">
                      <a:pos x="connsiteX1" y="connsiteY1"/>
                    </a:cxn>
                    <a:cxn ang="0">
                      <a:pos x="connsiteX2" y="connsiteY2"/>
                    </a:cxn>
                    <a:cxn ang="0">
                      <a:pos x="connsiteX3" y="connsiteY3"/>
                    </a:cxn>
                  </a:cxnLst>
                  <a:rect l="l" t="t" r="r" b="b"/>
                  <a:pathLst>
                    <a:path w="95154" h="17430">
                      <a:moveTo>
                        <a:pt x="0" y="0"/>
                      </a:moveTo>
                      <a:lnTo>
                        <a:pt x="95155" y="0"/>
                      </a:lnTo>
                      <a:lnTo>
                        <a:pt x="95155"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33267809-A939-486D-8477-850021FD9808}"/>
                    </a:ext>
                  </a:extLst>
                </p:cNvPr>
                <p:cNvSpPr/>
                <p:nvPr/>
              </p:nvSpPr>
              <p:spPr>
                <a:xfrm>
                  <a:off x="-4080719" y="3528060"/>
                  <a:ext cx="265366" cy="17430"/>
                </a:xfrm>
                <a:custGeom>
                  <a:avLst/>
                  <a:gdLst>
                    <a:gd name="connsiteX0" fmla="*/ 0 w 265366"/>
                    <a:gd name="connsiteY0" fmla="*/ 0 h 17430"/>
                    <a:gd name="connsiteX1" fmla="*/ 265367 w 265366"/>
                    <a:gd name="connsiteY1" fmla="*/ 0 h 17430"/>
                    <a:gd name="connsiteX2" fmla="*/ 265367 w 265366"/>
                    <a:gd name="connsiteY2" fmla="*/ 17431 h 17430"/>
                    <a:gd name="connsiteX3" fmla="*/ 0 w 265366"/>
                    <a:gd name="connsiteY3" fmla="*/ 17431 h 17430"/>
                  </a:gdLst>
                  <a:ahLst/>
                  <a:cxnLst>
                    <a:cxn ang="0">
                      <a:pos x="connsiteX0" y="connsiteY0"/>
                    </a:cxn>
                    <a:cxn ang="0">
                      <a:pos x="connsiteX1" y="connsiteY1"/>
                    </a:cxn>
                    <a:cxn ang="0">
                      <a:pos x="connsiteX2" y="connsiteY2"/>
                    </a:cxn>
                    <a:cxn ang="0">
                      <a:pos x="connsiteX3" y="connsiteY3"/>
                    </a:cxn>
                  </a:cxnLst>
                  <a:rect l="l" t="t" r="r" b="b"/>
                  <a:pathLst>
                    <a:path w="265366" h="17430">
                      <a:moveTo>
                        <a:pt x="0" y="0"/>
                      </a:moveTo>
                      <a:lnTo>
                        <a:pt x="265367" y="0"/>
                      </a:lnTo>
                      <a:lnTo>
                        <a:pt x="265367"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E7759FD7-1966-4A39-832E-72027B38556E}"/>
                    </a:ext>
                  </a:extLst>
                </p:cNvPr>
                <p:cNvSpPr/>
                <p:nvPr/>
              </p:nvSpPr>
              <p:spPr>
                <a:xfrm rot="10800000">
                  <a:off x="-4153585" y="3528060"/>
                  <a:ext cx="55530" cy="17430"/>
                </a:xfrm>
                <a:custGeom>
                  <a:avLst/>
                  <a:gdLst>
                    <a:gd name="connsiteX0" fmla="*/ 0 w 55530"/>
                    <a:gd name="connsiteY0" fmla="*/ 0 h 17430"/>
                    <a:gd name="connsiteX1" fmla="*/ 55531 w 55530"/>
                    <a:gd name="connsiteY1" fmla="*/ 0 h 17430"/>
                    <a:gd name="connsiteX2" fmla="*/ 55531 w 55530"/>
                    <a:gd name="connsiteY2" fmla="*/ 17431 h 17430"/>
                    <a:gd name="connsiteX3" fmla="*/ 0 w 55530"/>
                    <a:gd name="connsiteY3" fmla="*/ 17431 h 17430"/>
                  </a:gdLst>
                  <a:ahLst/>
                  <a:cxnLst>
                    <a:cxn ang="0">
                      <a:pos x="connsiteX0" y="connsiteY0"/>
                    </a:cxn>
                    <a:cxn ang="0">
                      <a:pos x="connsiteX1" y="connsiteY1"/>
                    </a:cxn>
                    <a:cxn ang="0">
                      <a:pos x="connsiteX2" y="connsiteY2"/>
                    </a:cxn>
                    <a:cxn ang="0">
                      <a:pos x="connsiteX3" y="connsiteY3"/>
                    </a:cxn>
                  </a:cxnLst>
                  <a:rect l="l" t="t" r="r" b="b"/>
                  <a:pathLst>
                    <a:path w="55530" h="17430">
                      <a:moveTo>
                        <a:pt x="0" y="0"/>
                      </a:moveTo>
                      <a:lnTo>
                        <a:pt x="55531" y="0"/>
                      </a:lnTo>
                      <a:lnTo>
                        <a:pt x="55531"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15B5870-CB0B-4D63-845B-B0955A67D332}"/>
                    </a:ext>
                  </a:extLst>
                </p:cNvPr>
                <p:cNvSpPr/>
                <p:nvPr/>
              </p:nvSpPr>
              <p:spPr>
                <a:xfrm>
                  <a:off x="-4240929" y="3588258"/>
                  <a:ext cx="181070" cy="17430"/>
                </a:xfrm>
                <a:custGeom>
                  <a:avLst/>
                  <a:gdLst>
                    <a:gd name="connsiteX0" fmla="*/ 0 w 181070"/>
                    <a:gd name="connsiteY0" fmla="*/ 0 h 17430"/>
                    <a:gd name="connsiteX1" fmla="*/ 181070 w 181070"/>
                    <a:gd name="connsiteY1" fmla="*/ 0 h 17430"/>
                    <a:gd name="connsiteX2" fmla="*/ 181070 w 181070"/>
                    <a:gd name="connsiteY2" fmla="*/ 17431 h 17430"/>
                    <a:gd name="connsiteX3" fmla="*/ 0 w 181070"/>
                    <a:gd name="connsiteY3" fmla="*/ 17431 h 17430"/>
                  </a:gdLst>
                  <a:ahLst/>
                  <a:cxnLst>
                    <a:cxn ang="0">
                      <a:pos x="connsiteX0" y="connsiteY0"/>
                    </a:cxn>
                    <a:cxn ang="0">
                      <a:pos x="connsiteX1" y="connsiteY1"/>
                    </a:cxn>
                    <a:cxn ang="0">
                      <a:pos x="connsiteX2" y="connsiteY2"/>
                    </a:cxn>
                    <a:cxn ang="0">
                      <a:pos x="connsiteX3" y="connsiteY3"/>
                    </a:cxn>
                  </a:cxnLst>
                  <a:rect l="l" t="t" r="r" b="b"/>
                  <a:pathLst>
                    <a:path w="181070" h="17430">
                      <a:moveTo>
                        <a:pt x="0" y="0"/>
                      </a:moveTo>
                      <a:lnTo>
                        <a:pt x="181070" y="0"/>
                      </a:lnTo>
                      <a:lnTo>
                        <a:pt x="181070"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0D8985D4-BE74-423C-B0ED-A31A654F99C5}"/>
                    </a:ext>
                  </a:extLst>
                </p:cNvPr>
                <p:cNvSpPr/>
                <p:nvPr/>
              </p:nvSpPr>
              <p:spPr>
                <a:xfrm>
                  <a:off x="-4045857" y="3588258"/>
                  <a:ext cx="62198" cy="17430"/>
                </a:xfrm>
                <a:custGeom>
                  <a:avLst/>
                  <a:gdLst>
                    <a:gd name="connsiteX0" fmla="*/ 0 w 62198"/>
                    <a:gd name="connsiteY0" fmla="*/ 0 h 17430"/>
                    <a:gd name="connsiteX1" fmla="*/ 62198 w 62198"/>
                    <a:gd name="connsiteY1" fmla="*/ 0 h 17430"/>
                    <a:gd name="connsiteX2" fmla="*/ 62198 w 62198"/>
                    <a:gd name="connsiteY2" fmla="*/ 17431 h 17430"/>
                    <a:gd name="connsiteX3" fmla="*/ 0 w 62198"/>
                    <a:gd name="connsiteY3" fmla="*/ 17431 h 17430"/>
                  </a:gdLst>
                  <a:ahLst/>
                  <a:cxnLst>
                    <a:cxn ang="0">
                      <a:pos x="connsiteX0" y="connsiteY0"/>
                    </a:cxn>
                    <a:cxn ang="0">
                      <a:pos x="connsiteX1" y="connsiteY1"/>
                    </a:cxn>
                    <a:cxn ang="0">
                      <a:pos x="connsiteX2" y="connsiteY2"/>
                    </a:cxn>
                    <a:cxn ang="0">
                      <a:pos x="connsiteX3" y="connsiteY3"/>
                    </a:cxn>
                  </a:cxnLst>
                  <a:rect l="l" t="t" r="r" b="b"/>
                  <a:pathLst>
                    <a:path w="62198" h="17430">
                      <a:moveTo>
                        <a:pt x="0" y="0"/>
                      </a:moveTo>
                      <a:lnTo>
                        <a:pt x="62198" y="0"/>
                      </a:lnTo>
                      <a:lnTo>
                        <a:pt x="62198"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39A863DB-B98A-4C0A-A23E-C8D1092181B1}"/>
                    </a:ext>
                  </a:extLst>
                </p:cNvPr>
                <p:cNvSpPr/>
                <p:nvPr/>
              </p:nvSpPr>
              <p:spPr>
                <a:xfrm>
                  <a:off x="-3966324" y="3588258"/>
                  <a:ext cx="247554" cy="17430"/>
                </a:xfrm>
                <a:custGeom>
                  <a:avLst/>
                  <a:gdLst>
                    <a:gd name="connsiteX0" fmla="*/ 0 w 247554"/>
                    <a:gd name="connsiteY0" fmla="*/ 0 h 17430"/>
                    <a:gd name="connsiteX1" fmla="*/ 247555 w 247554"/>
                    <a:gd name="connsiteY1" fmla="*/ 0 h 17430"/>
                    <a:gd name="connsiteX2" fmla="*/ 247555 w 247554"/>
                    <a:gd name="connsiteY2" fmla="*/ 17431 h 17430"/>
                    <a:gd name="connsiteX3" fmla="*/ 0 w 247554"/>
                    <a:gd name="connsiteY3" fmla="*/ 17431 h 17430"/>
                  </a:gdLst>
                  <a:ahLst/>
                  <a:cxnLst>
                    <a:cxn ang="0">
                      <a:pos x="connsiteX0" y="connsiteY0"/>
                    </a:cxn>
                    <a:cxn ang="0">
                      <a:pos x="connsiteX1" y="connsiteY1"/>
                    </a:cxn>
                    <a:cxn ang="0">
                      <a:pos x="connsiteX2" y="connsiteY2"/>
                    </a:cxn>
                    <a:cxn ang="0">
                      <a:pos x="connsiteX3" y="connsiteY3"/>
                    </a:cxn>
                  </a:cxnLst>
                  <a:rect l="l" t="t" r="r" b="b"/>
                  <a:pathLst>
                    <a:path w="247554" h="17430">
                      <a:moveTo>
                        <a:pt x="0" y="0"/>
                      </a:moveTo>
                      <a:lnTo>
                        <a:pt x="247555" y="0"/>
                      </a:lnTo>
                      <a:lnTo>
                        <a:pt x="247555"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1B55BAD-FC92-41A0-B4D1-9C67E689D000}"/>
                    </a:ext>
                  </a:extLst>
                </p:cNvPr>
                <p:cNvSpPr/>
                <p:nvPr/>
              </p:nvSpPr>
              <p:spPr>
                <a:xfrm>
                  <a:off x="-4181493" y="3666172"/>
                  <a:ext cx="93916" cy="17430"/>
                </a:xfrm>
                <a:custGeom>
                  <a:avLst/>
                  <a:gdLst>
                    <a:gd name="connsiteX0" fmla="*/ 0 w 93916"/>
                    <a:gd name="connsiteY0" fmla="*/ 0 h 17430"/>
                    <a:gd name="connsiteX1" fmla="*/ 93917 w 93916"/>
                    <a:gd name="connsiteY1" fmla="*/ 0 h 17430"/>
                    <a:gd name="connsiteX2" fmla="*/ 93917 w 93916"/>
                    <a:gd name="connsiteY2" fmla="*/ 17431 h 17430"/>
                    <a:gd name="connsiteX3" fmla="*/ 0 w 93916"/>
                    <a:gd name="connsiteY3" fmla="*/ 17431 h 17430"/>
                  </a:gdLst>
                  <a:ahLst/>
                  <a:cxnLst>
                    <a:cxn ang="0">
                      <a:pos x="connsiteX0" y="connsiteY0"/>
                    </a:cxn>
                    <a:cxn ang="0">
                      <a:pos x="connsiteX1" y="connsiteY1"/>
                    </a:cxn>
                    <a:cxn ang="0">
                      <a:pos x="connsiteX2" y="connsiteY2"/>
                    </a:cxn>
                    <a:cxn ang="0">
                      <a:pos x="connsiteX3" y="connsiteY3"/>
                    </a:cxn>
                  </a:cxnLst>
                  <a:rect l="l" t="t" r="r" b="b"/>
                  <a:pathLst>
                    <a:path w="93916" h="17430">
                      <a:moveTo>
                        <a:pt x="0" y="0"/>
                      </a:moveTo>
                      <a:lnTo>
                        <a:pt x="93917" y="0"/>
                      </a:lnTo>
                      <a:lnTo>
                        <a:pt x="93917"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F94F2B5-8F79-4AB1-9E76-F61F0A569054}"/>
                    </a:ext>
                  </a:extLst>
                </p:cNvPr>
                <p:cNvSpPr/>
                <p:nvPr/>
              </p:nvSpPr>
              <p:spPr>
                <a:xfrm rot="-10800000">
                  <a:off x="-4059954" y="3666172"/>
                  <a:ext cx="222980" cy="17430"/>
                </a:xfrm>
                <a:custGeom>
                  <a:avLst/>
                  <a:gdLst>
                    <a:gd name="connsiteX0" fmla="*/ 0 w 222980"/>
                    <a:gd name="connsiteY0" fmla="*/ 0 h 17430"/>
                    <a:gd name="connsiteX1" fmla="*/ 222980 w 222980"/>
                    <a:gd name="connsiteY1" fmla="*/ 0 h 17430"/>
                    <a:gd name="connsiteX2" fmla="*/ 222980 w 222980"/>
                    <a:gd name="connsiteY2" fmla="*/ 17431 h 17430"/>
                    <a:gd name="connsiteX3" fmla="*/ 0 w 222980"/>
                    <a:gd name="connsiteY3" fmla="*/ 17431 h 17430"/>
                  </a:gdLst>
                  <a:ahLst/>
                  <a:cxnLst>
                    <a:cxn ang="0">
                      <a:pos x="connsiteX0" y="connsiteY0"/>
                    </a:cxn>
                    <a:cxn ang="0">
                      <a:pos x="connsiteX1" y="connsiteY1"/>
                    </a:cxn>
                    <a:cxn ang="0">
                      <a:pos x="connsiteX2" y="connsiteY2"/>
                    </a:cxn>
                    <a:cxn ang="0">
                      <a:pos x="connsiteX3" y="connsiteY3"/>
                    </a:cxn>
                  </a:cxnLst>
                  <a:rect l="l" t="t" r="r" b="b"/>
                  <a:pathLst>
                    <a:path w="222980" h="17430">
                      <a:moveTo>
                        <a:pt x="0" y="0"/>
                      </a:moveTo>
                      <a:lnTo>
                        <a:pt x="222980" y="0"/>
                      </a:lnTo>
                      <a:lnTo>
                        <a:pt x="222980" y="17431"/>
                      </a:lnTo>
                      <a:lnTo>
                        <a:pt x="0" y="17431"/>
                      </a:ln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480CFB1F-BCDE-40DE-91AF-4575BAF8A905}"/>
                    </a:ext>
                  </a:extLst>
                </p:cNvPr>
                <p:cNvSpPr/>
                <p:nvPr/>
              </p:nvSpPr>
              <p:spPr>
                <a:xfrm>
                  <a:off x="-4321511" y="3319176"/>
                  <a:ext cx="25050" cy="25050"/>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A2F223A-4ADB-41CB-8DF6-1D94AEC54900}"/>
                    </a:ext>
                  </a:extLst>
                </p:cNvPr>
                <p:cNvSpPr/>
                <p:nvPr/>
              </p:nvSpPr>
              <p:spPr>
                <a:xfrm>
                  <a:off x="-4321511" y="3385089"/>
                  <a:ext cx="25050" cy="25050"/>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0BC3E9DA-FB69-48B5-81BB-161E968B6211}"/>
                    </a:ext>
                  </a:extLst>
                </p:cNvPr>
                <p:cNvSpPr/>
                <p:nvPr/>
              </p:nvSpPr>
              <p:spPr>
                <a:xfrm>
                  <a:off x="-4321511" y="3451098"/>
                  <a:ext cx="25050" cy="25050"/>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6BBDD94-DB37-4AD4-8C1B-10A7F1590073}"/>
                    </a:ext>
                  </a:extLst>
                </p:cNvPr>
                <p:cNvSpPr/>
                <p:nvPr/>
              </p:nvSpPr>
              <p:spPr>
                <a:xfrm>
                  <a:off x="-4321511" y="3517011"/>
                  <a:ext cx="25050" cy="25050"/>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0BB6695-040A-4A10-B838-7A88DEAC0DA8}"/>
                    </a:ext>
                  </a:extLst>
                </p:cNvPr>
                <p:cNvSpPr/>
                <p:nvPr/>
              </p:nvSpPr>
              <p:spPr>
                <a:xfrm>
                  <a:off x="-4321511" y="3582924"/>
                  <a:ext cx="25050" cy="25050"/>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D43FC18F-D67C-4555-9AFD-4A2FF24AAEDA}"/>
                    </a:ext>
                  </a:extLst>
                </p:cNvPr>
                <p:cNvSpPr/>
                <p:nvPr/>
              </p:nvSpPr>
              <p:spPr>
                <a:xfrm>
                  <a:off x="-4321511" y="3648932"/>
                  <a:ext cx="25050" cy="25050"/>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solidFill>
                  <a:schemeClr val="tx1"/>
                </a:solidFill>
                <a:ln w="19050" cap="flat">
                  <a:solidFill>
                    <a:schemeClr val="tx1"/>
                  </a:solid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D79F2B94-850D-49D5-ABF1-8CCF10668156}"/>
                    </a:ext>
                  </a:extLst>
                </p:cNvPr>
                <p:cNvSpPr/>
                <p:nvPr/>
              </p:nvSpPr>
              <p:spPr>
                <a:xfrm>
                  <a:off x="-4321511" y="3714845"/>
                  <a:ext cx="25050" cy="25050"/>
                </a:xfrm>
                <a:custGeom>
                  <a:avLst/>
                  <a:gdLst>
                    <a:gd name="connsiteX0" fmla="*/ 15526 w 25050"/>
                    <a:gd name="connsiteY0" fmla="*/ 0 h 25050"/>
                    <a:gd name="connsiteX1" fmla="*/ 25051 w 25050"/>
                    <a:gd name="connsiteY1" fmla="*/ 0 h 25050"/>
                    <a:gd name="connsiteX2" fmla="*/ 25051 w 25050"/>
                    <a:gd name="connsiteY2" fmla="*/ 25051 h 25050"/>
                    <a:gd name="connsiteX3" fmla="*/ 15526 w 25050"/>
                    <a:gd name="connsiteY3" fmla="*/ 25051 h 25050"/>
                    <a:gd name="connsiteX4" fmla="*/ 9525 w 25050"/>
                    <a:gd name="connsiteY4" fmla="*/ 25051 h 25050"/>
                    <a:gd name="connsiteX5" fmla="*/ 9525 w 25050"/>
                    <a:gd name="connsiteY5" fmla="*/ 0 h 25050"/>
                    <a:gd name="connsiteX6" fmla="*/ 0 w 25050"/>
                    <a:gd name="connsiteY6" fmla="*/ 0 h 25050"/>
                    <a:gd name="connsiteX7" fmla="*/ 9525 w 25050"/>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 h="25050">
                      <a:moveTo>
                        <a:pt x="15526" y="0"/>
                      </a:moveTo>
                      <a:cubicBezTo>
                        <a:pt x="20786" y="0"/>
                        <a:pt x="25051" y="0"/>
                        <a:pt x="25051" y="0"/>
                      </a:cubicBezTo>
                      <a:lnTo>
                        <a:pt x="25051" y="25051"/>
                      </a:lnTo>
                      <a:cubicBezTo>
                        <a:pt x="25051" y="25051"/>
                        <a:pt x="20786" y="25051"/>
                        <a:pt x="15526" y="25051"/>
                      </a:cubicBezTo>
                      <a:lnTo>
                        <a:pt x="9525" y="25051"/>
                      </a:lnTo>
                      <a:lnTo>
                        <a:pt x="9525" y="0"/>
                      </a:lnTo>
                      <a:cubicBezTo>
                        <a:pt x="4265" y="0"/>
                        <a:pt x="0" y="0"/>
                        <a:pt x="0" y="0"/>
                      </a:cubicBezTo>
                      <a:cubicBezTo>
                        <a:pt x="0" y="0"/>
                        <a:pt x="4265" y="0"/>
                        <a:pt x="9525" y="0"/>
                      </a:cubicBezTo>
                      <a:close/>
                    </a:path>
                  </a:pathLst>
                </a:custGeom>
                <a:solidFill>
                  <a:schemeClr val="tx1"/>
                </a:solidFill>
                <a:ln w="19050" cap="flat">
                  <a:solidFill>
                    <a:schemeClr val="tx1"/>
                  </a:solidFill>
                  <a:prstDash val="solid"/>
                  <a:miter/>
                </a:ln>
              </p:spPr>
              <p:txBody>
                <a:bodyPr rtlCol="0" anchor="ctr"/>
                <a:lstStyle/>
                <a:p>
                  <a:endParaRPr lang="en-US" dirty="0"/>
                </a:p>
              </p:txBody>
            </p:sp>
          </p:grpSp>
        </p:grpSp>
        <p:grpSp>
          <p:nvGrpSpPr>
            <p:cNvPr id="5" name="Group 4">
              <a:extLst>
                <a:ext uri="{FF2B5EF4-FFF2-40B4-BE49-F238E27FC236}">
                  <a16:creationId xmlns:a16="http://schemas.microsoft.com/office/drawing/2014/main" id="{D97CA6DB-7C42-45C4-AD89-A4C2774CA0B7}"/>
                </a:ext>
              </a:extLst>
            </p:cNvPr>
            <p:cNvGrpSpPr/>
            <p:nvPr/>
          </p:nvGrpSpPr>
          <p:grpSpPr>
            <a:xfrm>
              <a:off x="6283044" y="2290542"/>
              <a:ext cx="2321201" cy="2909595"/>
              <a:chOff x="6298944" y="2290542"/>
              <a:chExt cx="2321201" cy="2909595"/>
            </a:xfrm>
          </p:grpSpPr>
          <p:sp>
            <p:nvSpPr>
              <p:cNvPr id="66" name="Text Placeholder 19">
                <a:extLst>
                  <a:ext uri="{FF2B5EF4-FFF2-40B4-BE49-F238E27FC236}">
                    <a16:creationId xmlns:a16="http://schemas.microsoft.com/office/drawing/2014/main" id="{37B70233-4257-4E8E-B45D-BB280B40F8BD}"/>
                  </a:ext>
                </a:extLst>
              </p:cNvPr>
              <p:cNvSpPr txBox="1">
                <a:spLocks/>
              </p:cNvSpPr>
              <p:nvPr/>
            </p:nvSpPr>
            <p:spPr>
              <a:xfrm>
                <a:off x="6298944" y="3830618"/>
                <a:ext cx="2321201" cy="1369519"/>
              </a:xfrm>
              <a:prstGeom prst="rect">
                <a:avLst/>
              </a:prstGeom>
            </p:spPr>
            <p:txBody>
              <a:bodyPr vert="horz" lIns="121835" tIns="60917" rIns="121835" bIns="60917"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519807">
                  <a:spcBef>
                    <a:spcPts val="569"/>
                  </a:spcBef>
                  <a:defRPr/>
                </a:pPr>
                <a:r>
                  <a:rPr lang="en-US" sz="2800" dirty="0">
                    <a:solidFill>
                      <a:schemeClr val="accent1"/>
                    </a:solidFill>
                    <a:latin typeface="+mj-lt"/>
                    <a:sym typeface="Calibri"/>
                  </a:rPr>
                  <a:t>Deploy</a:t>
                </a:r>
                <a:endParaRPr lang="en-US" sz="2400" dirty="0">
                  <a:solidFill>
                    <a:schemeClr val="accent1"/>
                  </a:solidFill>
                  <a:latin typeface="+mj-lt"/>
                  <a:sym typeface="Calibri"/>
                </a:endParaRPr>
              </a:p>
              <a:p>
                <a:pPr defTabSz="519807">
                  <a:spcBef>
                    <a:spcPts val="600"/>
                  </a:spcBef>
                  <a:defRPr/>
                </a:pPr>
                <a:r>
                  <a:rPr lang="en-US" sz="1600" b="0" dirty="0">
                    <a:solidFill>
                      <a:schemeClr val="tx1"/>
                    </a:solidFill>
                    <a:latin typeface="+mn-lt"/>
                    <a:sym typeface="Calibri"/>
                  </a:rPr>
                  <a:t>Explain individual inferences from models in production</a:t>
                </a:r>
              </a:p>
            </p:txBody>
          </p:sp>
          <p:grpSp>
            <p:nvGrpSpPr>
              <p:cNvPr id="129" name="Graphic 236">
                <a:extLst>
                  <a:ext uri="{FF2B5EF4-FFF2-40B4-BE49-F238E27FC236}">
                    <a16:creationId xmlns:a16="http://schemas.microsoft.com/office/drawing/2014/main" id="{BFA3602A-409C-4280-AD75-0B8900AF5AC8}"/>
                  </a:ext>
                </a:extLst>
              </p:cNvPr>
              <p:cNvGrpSpPr/>
              <p:nvPr/>
            </p:nvGrpSpPr>
            <p:grpSpPr>
              <a:xfrm>
                <a:off x="6772784" y="2290542"/>
                <a:ext cx="1373520" cy="1373520"/>
                <a:chOff x="4629252" y="322847"/>
                <a:chExt cx="643689" cy="643689"/>
              </a:xfrm>
            </p:grpSpPr>
            <p:sp>
              <p:nvSpPr>
                <p:cNvPr id="130" name="Freeform: Shape 129">
                  <a:extLst>
                    <a:ext uri="{FF2B5EF4-FFF2-40B4-BE49-F238E27FC236}">
                      <a16:creationId xmlns:a16="http://schemas.microsoft.com/office/drawing/2014/main" id="{A81DC938-323D-4AD0-AEC6-C6BFCA79D281}"/>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0C275D14-B140-4295-B4C8-D979EA6D01E1}"/>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E5DC8991-5610-4363-AFAF-6488248C3DF2}"/>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A33A9422-C45C-4394-8AE9-222558EF25F8}"/>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679123B3-853A-41B6-806D-328833F32B71}"/>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4EA19CC2-D920-4C6F-A07F-699F17C72D05}"/>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19D4C3FD-39C3-44C9-ADEA-EB951B27A90C}"/>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tx1"/>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9EF5211F-8D51-4765-948D-EC6CFB4B711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tx1"/>
                  </a:solidFill>
                  <a:prstDash val="solid"/>
                  <a:round/>
                </a:ln>
              </p:spPr>
              <p:txBody>
                <a:bodyPr rtlCol="0" anchor="ctr"/>
                <a:lstStyle/>
                <a:p>
                  <a:endParaRPr lang="en-US" dirty="0"/>
                </a:p>
              </p:txBody>
            </p:sp>
          </p:grpSp>
        </p:grpSp>
        <p:grpSp>
          <p:nvGrpSpPr>
            <p:cNvPr id="8" name="Group 7">
              <a:extLst>
                <a:ext uri="{FF2B5EF4-FFF2-40B4-BE49-F238E27FC236}">
                  <a16:creationId xmlns:a16="http://schemas.microsoft.com/office/drawing/2014/main" id="{D4750F91-29DC-46AC-83D1-60248083D072}"/>
                </a:ext>
              </a:extLst>
            </p:cNvPr>
            <p:cNvGrpSpPr/>
            <p:nvPr/>
          </p:nvGrpSpPr>
          <p:grpSpPr>
            <a:xfrm>
              <a:off x="8771140" y="2277161"/>
              <a:ext cx="2321201" cy="2922976"/>
              <a:chOff x="9026033" y="2277161"/>
              <a:chExt cx="2321201" cy="2922976"/>
            </a:xfrm>
          </p:grpSpPr>
          <p:sp>
            <p:nvSpPr>
              <p:cNvPr id="70" name="Text Placeholder 19">
                <a:extLst>
                  <a:ext uri="{FF2B5EF4-FFF2-40B4-BE49-F238E27FC236}">
                    <a16:creationId xmlns:a16="http://schemas.microsoft.com/office/drawing/2014/main" id="{D82C5B01-E544-4FB1-B9D0-C81B1556D74B}"/>
                  </a:ext>
                </a:extLst>
              </p:cNvPr>
              <p:cNvSpPr txBox="1">
                <a:spLocks/>
              </p:cNvSpPr>
              <p:nvPr/>
            </p:nvSpPr>
            <p:spPr>
              <a:xfrm>
                <a:off x="9026033" y="3830618"/>
                <a:ext cx="2321201" cy="1369519"/>
              </a:xfrm>
              <a:prstGeom prst="rect">
                <a:avLst/>
              </a:prstGeom>
            </p:spPr>
            <p:txBody>
              <a:bodyPr vert="horz" lIns="121835" tIns="60917" rIns="121835" bIns="60917" rtlCol="0" anchor="t">
                <a:spAutoFit/>
              </a:bodyPr>
              <a:lstStyle>
                <a:lvl1pPr marL="0" indent="0" algn="ctr" defTabSz="390083" rtl="0" eaLnBrk="1" latinLnBrk="0" hangingPunct="1">
                  <a:lnSpc>
                    <a:spcPct val="100000"/>
                  </a:lnSpc>
                  <a:spcBef>
                    <a:spcPts val="427"/>
                  </a:spcBef>
                  <a:buFont typeface="Arial" panose="020B0604020202020204" pitchFamily="34" charset="0"/>
                  <a:buNone/>
                  <a:defRPr lang="en-US" sz="1200" b="1" i="0" kern="1200" dirty="0">
                    <a:solidFill>
                      <a:schemeClr val="bg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marL="114300" indent="-114300" algn="l" defTabSz="390083" rtl="0" eaLnBrk="1" latinLnBrk="0" hangingPunct="1">
                  <a:lnSpc>
                    <a:spcPct val="100000"/>
                  </a:lnSpc>
                  <a:spcBef>
                    <a:spcPts val="213"/>
                  </a:spcBef>
                  <a:buFont typeface="Arial" panose="020B0604020202020204" pitchFamily="34" charset="0"/>
                  <a:buNone/>
                  <a:defRPr sz="1024" b="0" i="0" kern="1200">
                    <a:solidFill>
                      <a:schemeClr val="bg1"/>
                    </a:solidFill>
                    <a:latin typeface="+mj-lt"/>
                    <a:ea typeface="Amazon Ember Light" panose="020B0403020204020204" pitchFamily="34" charset="0"/>
                    <a:cs typeface="Amazon Ember Light" panose="020B0403020204020204" pitchFamily="34" charset="0"/>
                  </a:defRPr>
                </a:lvl2pPr>
                <a:lvl3pPr marL="231775" indent="-117475" algn="l" defTabSz="390083" rtl="0" eaLnBrk="1" latinLnBrk="0" hangingPunct="1">
                  <a:lnSpc>
                    <a:spcPct val="100000"/>
                  </a:lnSpc>
                  <a:spcBef>
                    <a:spcPts val="213"/>
                  </a:spcBef>
                  <a:buFont typeface="Arial" panose="020B0604020202020204" pitchFamily="34" charset="0"/>
                  <a:buNone/>
                  <a:defRPr sz="853" b="0" i="0" kern="1200">
                    <a:solidFill>
                      <a:schemeClr val="bg1"/>
                    </a:solidFill>
                    <a:latin typeface="+mj-lt"/>
                    <a:ea typeface="Amazon Ember Light" panose="020B0403020204020204" pitchFamily="34" charset="0"/>
                    <a:cs typeface="Amazon Ember Light" panose="020B0403020204020204" pitchFamily="34" charset="0"/>
                  </a:defRPr>
                </a:lvl3pPr>
                <a:lvl4pPr marL="341313" indent="-10953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4pPr>
                <a:lvl5pPr marL="457200" indent="-115888" algn="l" defTabSz="390083" rtl="0" eaLnBrk="1" latinLnBrk="0" hangingPunct="1">
                  <a:lnSpc>
                    <a:spcPct val="100000"/>
                  </a:lnSpc>
                  <a:spcBef>
                    <a:spcPts val="213"/>
                  </a:spcBef>
                  <a:buFont typeface="Arial" panose="020B0604020202020204" pitchFamily="34" charset="0"/>
                  <a:buNone/>
                  <a:defRPr sz="768" b="0" i="0" kern="1200">
                    <a:solidFill>
                      <a:schemeClr val="bg1"/>
                    </a:solidFill>
                    <a:latin typeface="+mj-lt"/>
                    <a:ea typeface="Amazon Ember Light" panose="020B0403020204020204" pitchFamily="34" charset="0"/>
                    <a:cs typeface="Amazon Ember Light" panose="020B0403020204020204" pitchFamily="34" charset="0"/>
                  </a:defRPr>
                </a:lvl5pPr>
                <a:lvl6pPr marL="1072728"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6pPr>
                <a:lvl7pPr marL="1267770"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7pPr>
                <a:lvl8pPr marL="1462811"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8pPr>
                <a:lvl9pPr marL="1657853" indent="-97521" algn="l" defTabSz="390083" rtl="0" eaLnBrk="1" latinLnBrk="0" hangingPunct="1">
                  <a:lnSpc>
                    <a:spcPct val="90000"/>
                  </a:lnSpc>
                  <a:spcBef>
                    <a:spcPts val="213"/>
                  </a:spcBef>
                  <a:buFont typeface="Arial" panose="020B0604020202020204" pitchFamily="34" charset="0"/>
                  <a:buChar char="•"/>
                  <a:defRPr sz="768" kern="1200">
                    <a:solidFill>
                      <a:schemeClr val="tx1"/>
                    </a:solidFill>
                    <a:latin typeface="+mn-lt"/>
                    <a:ea typeface="+mn-ea"/>
                    <a:cs typeface="+mn-cs"/>
                  </a:defRPr>
                </a:lvl9pPr>
              </a:lstStyle>
              <a:p>
                <a:pPr defTabSz="519807">
                  <a:spcBef>
                    <a:spcPts val="569"/>
                  </a:spcBef>
                  <a:defRPr/>
                </a:pPr>
                <a:r>
                  <a:rPr lang="en-US" sz="2800" dirty="0">
                    <a:solidFill>
                      <a:schemeClr val="accent1"/>
                    </a:solidFill>
                    <a:latin typeface="+mj-lt"/>
                    <a:sym typeface="Calibri"/>
                  </a:rPr>
                  <a:t>Monitor</a:t>
                </a:r>
                <a:endParaRPr lang="en-US" sz="2400" dirty="0">
                  <a:solidFill>
                    <a:schemeClr val="accent1"/>
                  </a:solidFill>
                  <a:latin typeface="+mj-lt"/>
                  <a:sym typeface="Calibri"/>
                </a:endParaRPr>
              </a:p>
              <a:p>
                <a:pPr defTabSz="519807">
                  <a:spcBef>
                    <a:spcPts val="600"/>
                  </a:spcBef>
                  <a:defRPr/>
                </a:pPr>
                <a:r>
                  <a:rPr lang="en-US" sz="1600" b="0" dirty="0">
                    <a:solidFill>
                      <a:schemeClr val="tx1"/>
                    </a:solidFill>
                    <a:latin typeface="+mn-lt"/>
                    <a:sym typeface="Calibri"/>
                  </a:rPr>
                  <a:t>Validate bias and relative feature importance over time</a:t>
                </a:r>
              </a:p>
            </p:txBody>
          </p:sp>
          <p:grpSp>
            <p:nvGrpSpPr>
              <p:cNvPr id="138" name="Graphic 5175">
                <a:extLst>
                  <a:ext uri="{FF2B5EF4-FFF2-40B4-BE49-F238E27FC236}">
                    <a16:creationId xmlns:a16="http://schemas.microsoft.com/office/drawing/2014/main" id="{78B738D3-57DC-4272-B3E6-1F2AD696102A}"/>
                  </a:ext>
                </a:extLst>
              </p:cNvPr>
              <p:cNvGrpSpPr/>
              <p:nvPr/>
            </p:nvGrpSpPr>
            <p:grpSpPr>
              <a:xfrm>
                <a:off x="9473940" y="2277161"/>
                <a:ext cx="1496532" cy="1496532"/>
                <a:chOff x="-2624625" y="9334500"/>
                <a:chExt cx="1905000" cy="1905000"/>
              </a:xfrm>
            </p:grpSpPr>
            <p:sp>
              <p:nvSpPr>
                <p:cNvPr id="139" name="Freeform: Shape 138">
                  <a:extLst>
                    <a:ext uri="{FF2B5EF4-FFF2-40B4-BE49-F238E27FC236}">
                      <a16:creationId xmlns:a16="http://schemas.microsoft.com/office/drawing/2014/main" id="{2111D0B3-2E87-4107-B050-6EE7CC813A2A}"/>
                    </a:ext>
                  </a:extLst>
                </p:cNvPr>
                <p:cNvSpPr/>
                <p:nvPr/>
              </p:nvSpPr>
              <p:spPr>
                <a:xfrm>
                  <a:off x="-2432981" y="10686478"/>
                  <a:ext cx="1352740" cy="95821"/>
                </a:xfrm>
                <a:custGeom>
                  <a:avLst/>
                  <a:gdLst>
                    <a:gd name="connsiteX0" fmla="*/ 0 w 1352740"/>
                    <a:gd name="connsiteY0" fmla="*/ 0 h 95821"/>
                    <a:gd name="connsiteX1" fmla="*/ 0 w 1352740"/>
                    <a:gd name="connsiteY1" fmla="*/ 66675 h 95821"/>
                    <a:gd name="connsiteX2" fmla="*/ 4667 w 1352740"/>
                    <a:gd name="connsiteY2" fmla="*/ 70104 h 95821"/>
                    <a:gd name="connsiteX3" fmla="*/ 80105 w 1352740"/>
                    <a:gd name="connsiteY3" fmla="*/ 95821 h 95821"/>
                    <a:gd name="connsiteX4" fmla="*/ 1281589 w 1352740"/>
                    <a:gd name="connsiteY4" fmla="*/ 95821 h 95821"/>
                    <a:gd name="connsiteX5" fmla="*/ 1344073 w 1352740"/>
                    <a:gd name="connsiteY5" fmla="*/ 74009 h 95821"/>
                    <a:gd name="connsiteX6" fmla="*/ 1352741 w 1352740"/>
                    <a:gd name="connsiteY6" fmla="*/ 67151 h 95821"/>
                    <a:gd name="connsiteX7" fmla="*/ 1352741 w 1352740"/>
                    <a:gd name="connsiteY7" fmla="*/ 476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740" h="95821">
                      <a:moveTo>
                        <a:pt x="0" y="0"/>
                      </a:moveTo>
                      <a:lnTo>
                        <a:pt x="0" y="66675"/>
                      </a:lnTo>
                      <a:lnTo>
                        <a:pt x="4667" y="70104"/>
                      </a:lnTo>
                      <a:cubicBezTo>
                        <a:pt x="26342" y="86662"/>
                        <a:pt x="52830" y="95692"/>
                        <a:pt x="80105" y="95821"/>
                      </a:cubicBezTo>
                      <a:lnTo>
                        <a:pt x="1281589" y="95821"/>
                      </a:lnTo>
                      <a:cubicBezTo>
                        <a:pt x="1304287" y="95845"/>
                        <a:pt x="1326320" y="88154"/>
                        <a:pt x="1344073" y="74009"/>
                      </a:cubicBezTo>
                      <a:lnTo>
                        <a:pt x="1352741" y="67151"/>
                      </a:lnTo>
                      <a:lnTo>
                        <a:pt x="1352741" y="476"/>
                      </a:lnTo>
                      <a:close/>
                    </a:path>
                  </a:pathLst>
                </a:custGeom>
                <a:noFill/>
                <a:ln w="19050" cap="flat">
                  <a:solidFill>
                    <a:schemeClr val="tx1"/>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9476A4E2-5711-4756-9748-76B4910AFA1C}"/>
                    </a:ext>
                  </a:extLst>
                </p:cNvPr>
                <p:cNvSpPr/>
                <p:nvPr/>
              </p:nvSpPr>
              <p:spPr>
                <a:xfrm>
                  <a:off x="-2244482" y="9927240"/>
                  <a:ext cx="986027" cy="676560"/>
                </a:xfrm>
                <a:custGeom>
                  <a:avLst/>
                  <a:gdLst>
                    <a:gd name="connsiteX0" fmla="*/ 986028 w 986027"/>
                    <a:gd name="connsiteY0" fmla="*/ 564261 h 676560"/>
                    <a:gd name="connsiteX1" fmla="*/ 986028 w 986027"/>
                    <a:gd name="connsiteY1" fmla="*/ 649224 h 676560"/>
                    <a:gd name="connsiteX2" fmla="*/ 958691 w 986027"/>
                    <a:gd name="connsiteY2" fmla="*/ 676561 h 676560"/>
                    <a:gd name="connsiteX3" fmla="*/ 27337 w 986027"/>
                    <a:gd name="connsiteY3" fmla="*/ 676561 h 676560"/>
                    <a:gd name="connsiteX4" fmla="*/ 0 w 986027"/>
                    <a:gd name="connsiteY4" fmla="*/ 649224 h 676560"/>
                    <a:gd name="connsiteX5" fmla="*/ 0 w 986027"/>
                    <a:gd name="connsiteY5" fmla="*/ 27242 h 676560"/>
                    <a:gd name="connsiteX6" fmla="*/ 27241 w 986027"/>
                    <a:gd name="connsiteY6" fmla="*/ 0 h 676560"/>
                    <a:gd name="connsiteX7" fmla="*/ 27337 w 986027"/>
                    <a:gd name="connsiteY7" fmla="*/ 0 h 676560"/>
                    <a:gd name="connsiteX8" fmla="*/ 953357 w 986027"/>
                    <a:gd name="connsiteY8" fmla="*/ 0 h 676560"/>
                    <a:gd name="connsiteX9" fmla="*/ 980694 w 986027"/>
                    <a:gd name="connsiteY9" fmla="*/ 27146 h 676560"/>
                    <a:gd name="connsiteX10" fmla="*/ 980694 w 986027"/>
                    <a:gd name="connsiteY10" fmla="*/ 27242 h 676560"/>
                    <a:gd name="connsiteX11" fmla="*/ 980694 w 986027"/>
                    <a:gd name="connsiteY11" fmla="*/ 64484 h 67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6027" h="676560">
                      <a:moveTo>
                        <a:pt x="986028" y="564261"/>
                      </a:moveTo>
                      <a:lnTo>
                        <a:pt x="986028" y="649224"/>
                      </a:lnTo>
                      <a:cubicBezTo>
                        <a:pt x="986028" y="664322"/>
                        <a:pt x="973789" y="676561"/>
                        <a:pt x="958691" y="676561"/>
                      </a:cubicBezTo>
                      <a:lnTo>
                        <a:pt x="27337" y="676561"/>
                      </a:lnTo>
                      <a:cubicBezTo>
                        <a:pt x="12239" y="676561"/>
                        <a:pt x="0" y="664322"/>
                        <a:pt x="0" y="649224"/>
                      </a:cubicBezTo>
                      <a:lnTo>
                        <a:pt x="0" y="27242"/>
                      </a:lnTo>
                      <a:cubicBezTo>
                        <a:pt x="0" y="12197"/>
                        <a:pt x="12196" y="0"/>
                        <a:pt x="27241" y="0"/>
                      </a:cubicBezTo>
                      <a:cubicBezTo>
                        <a:pt x="27273" y="0"/>
                        <a:pt x="27305" y="0"/>
                        <a:pt x="27337" y="0"/>
                      </a:cubicBezTo>
                      <a:lnTo>
                        <a:pt x="953357" y="0"/>
                      </a:lnTo>
                      <a:cubicBezTo>
                        <a:pt x="968402" y="-52"/>
                        <a:pt x="980641" y="12101"/>
                        <a:pt x="980694" y="27146"/>
                      </a:cubicBezTo>
                      <a:cubicBezTo>
                        <a:pt x="980694" y="27178"/>
                        <a:pt x="980694" y="27210"/>
                        <a:pt x="980694" y="27242"/>
                      </a:cubicBezTo>
                      <a:lnTo>
                        <a:pt x="980694" y="64484"/>
                      </a:lnTo>
                    </a:path>
                  </a:pathLst>
                </a:custGeom>
                <a:noFill/>
                <a:ln w="19050" cap="flat">
                  <a:solidFill>
                    <a:schemeClr val="tx1"/>
                  </a:solidFill>
                  <a:prstDash val="solid"/>
                  <a:round/>
                </a:ln>
              </p:spPr>
              <p:txBody>
                <a:bodyPr rtlCol="0" anchor="ctr"/>
                <a:lstStyle/>
                <a:p>
                  <a:endParaRPr lang="en-US" dirty="0"/>
                </a:p>
              </p:txBody>
            </p:sp>
            <p:sp>
              <p:nvSpPr>
                <p:cNvPr id="193" name="Freeform: Shape 192">
                  <a:extLst>
                    <a:ext uri="{FF2B5EF4-FFF2-40B4-BE49-F238E27FC236}">
                      <a16:creationId xmlns:a16="http://schemas.microsoft.com/office/drawing/2014/main" id="{358F151D-B5E1-4ABC-8E99-4F52A4C09EE6}"/>
                    </a:ext>
                  </a:extLst>
                </p:cNvPr>
                <p:cNvSpPr/>
                <p:nvPr/>
              </p:nvSpPr>
              <p:spPr>
                <a:xfrm>
                  <a:off x="-2315157" y="9863518"/>
                  <a:ext cx="1120044" cy="819626"/>
                </a:xfrm>
                <a:custGeom>
                  <a:avLst/>
                  <a:gdLst>
                    <a:gd name="connsiteX0" fmla="*/ 1120045 w 1120044"/>
                    <a:gd name="connsiteY0" fmla="*/ 122587 h 819626"/>
                    <a:gd name="connsiteX1" fmla="*/ 1120045 w 1120044"/>
                    <a:gd name="connsiteY1" fmla="*/ 27337 h 819626"/>
                    <a:gd name="connsiteX2" fmla="*/ 1092708 w 1120044"/>
                    <a:gd name="connsiteY2" fmla="*/ 0 h 819626"/>
                    <a:gd name="connsiteX3" fmla="*/ 27337 w 1120044"/>
                    <a:gd name="connsiteY3" fmla="*/ 0 h 819626"/>
                    <a:gd name="connsiteX4" fmla="*/ 0 w 1120044"/>
                    <a:gd name="connsiteY4" fmla="*/ 27337 h 819626"/>
                    <a:gd name="connsiteX5" fmla="*/ 0 w 1120044"/>
                    <a:gd name="connsiteY5" fmla="*/ 792290 h 819626"/>
                    <a:gd name="connsiteX6" fmla="*/ 27337 w 1120044"/>
                    <a:gd name="connsiteY6" fmla="*/ 819626 h 819626"/>
                    <a:gd name="connsiteX7" fmla="*/ 1092708 w 1120044"/>
                    <a:gd name="connsiteY7" fmla="*/ 819626 h 819626"/>
                    <a:gd name="connsiteX8" fmla="*/ 1120045 w 1120044"/>
                    <a:gd name="connsiteY8" fmla="*/ 792290 h 819626"/>
                    <a:gd name="connsiteX9" fmla="*/ 1120045 w 1120044"/>
                    <a:gd name="connsiteY9" fmla="*/ 613982 h 8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044" h="819626">
                      <a:moveTo>
                        <a:pt x="1120045" y="122587"/>
                      </a:moveTo>
                      <a:lnTo>
                        <a:pt x="1120045" y="27337"/>
                      </a:lnTo>
                      <a:cubicBezTo>
                        <a:pt x="1120045" y="12239"/>
                        <a:pt x="1107806" y="0"/>
                        <a:pt x="1092708" y="0"/>
                      </a:cubicBezTo>
                      <a:lnTo>
                        <a:pt x="27337" y="0"/>
                      </a:lnTo>
                      <a:cubicBezTo>
                        <a:pt x="12239" y="0"/>
                        <a:pt x="0" y="12239"/>
                        <a:pt x="0" y="27337"/>
                      </a:cubicBezTo>
                      <a:lnTo>
                        <a:pt x="0" y="792290"/>
                      </a:lnTo>
                      <a:cubicBezTo>
                        <a:pt x="0" y="807387"/>
                        <a:pt x="12239" y="819626"/>
                        <a:pt x="27337" y="819626"/>
                      </a:cubicBezTo>
                      <a:lnTo>
                        <a:pt x="1092708" y="819626"/>
                      </a:lnTo>
                      <a:cubicBezTo>
                        <a:pt x="1107806" y="819626"/>
                        <a:pt x="1120045" y="807387"/>
                        <a:pt x="1120045" y="792290"/>
                      </a:cubicBezTo>
                      <a:lnTo>
                        <a:pt x="1120045" y="613982"/>
                      </a:lnTo>
                    </a:path>
                  </a:pathLst>
                </a:custGeom>
                <a:noFill/>
                <a:ln w="19050" cap="flat">
                  <a:solidFill>
                    <a:schemeClr val="tx1"/>
                  </a:solidFill>
                  <a:prstDash val="solid"/>
                  <a:round/>
                </a:ln>
              </p:spPr>
              <p:txBody>
                <a:bodyPr rtlCol="0" anchor="ctr"/>
                <a:lstStyle/>
                <a:p>
                  <a:endParaRPr lang="en-US" dirty="0"/>
                </a:p>
              </p:txBody>
            </p:sp>
            <p:sp>
              <p:nvSpPr>
                <p:cNvPr id="194" name="Freeform: Shape 193">
                  <a:extLst>
                    <a:ext uri="{FF2B5EF4-FFF2-40B4-BE49-F238E27FC236}">
                      <a16:creationId xmlns:a16="http://schemas.microsoft.com/office/drawing/2014/main" id="{1DE51119-BC4A-4B6A-9C61-80CC9E609F0B}"/>
                    </a:ext>
                  </a:extLst>
                </p:cNvPr>
                <p:cNvSpPr/>
                <p:nvPr/>
              </p:nvSpPr>
              <p:spPr>
                <a:xfrm>
                  <a:off x="-1968257" y="9931717"/>
                  <a:ext cx="9525" cy="670464"/>
                </a:xfrm>
                <a:custGeom>
                  <a:avLst/>
                  <a:gdLst>
                    <a:gd name="connsiteX0" fmla="*/ 0 w 9525"/>
                    <a:gd name="connsiteY0" fmla="*/ 670465 h 670464"/>
                    <a:gd name="connsiteX1" fmla="*/ 0 w 9525"/>
                    <a:gd name="connsiteY1" fmla="*/ 0 h 670464"/>
                  </a:gdLst>
                  <a:ahLst/>
                  <a:cxnLst>
                    <a:cxn ang="0">
                      <a:pos x="connsiteX0" y="connsiteY0"/>
                    </a:cxn>
                    <a:cxn ang="0">
                      <a:pos x="connsiteX1" y="connsiteY1"/>
                    </a:cxn>
                  </a:cxnLst>
                  <a:rect l="l" t="t" r="r" b="b"/>
                  <a:pathLst>
                    <a:path w="9525" h="670464">
                      <a:moveTo>
                        <a:pt x="0" y="670465"/>
                      </a:moveTo>
                      <a:lnTo>
                        <a:pt x="0" y="0"/>
                      </a:lnTo>
                    </a:path>
                  </a:pathLst>
                </a:custGeom>
                <a:ln w="19050" cap="flat">
                  <a:solidFill>
                    <a:schemeClr val="tx1"/>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2C5B12B8-A418-44CC-9D24-66A61D4EAB56}"/>
                    </a:ext>
                  </a:extLst>
                </p:cNvPr>
                <p:cNvSpPr/>
                <p:nvPr/>
              </p:nvSpPr>
              <p:spPr>
                <a:xfrm>
                  <a:off x="-1245426" y="10093647"/>
                  <a:ext cx="50141" cy="275953"/>
                </a:xfrm>
                <a:custGeom>
                  <a:avLst/>
                  <a:gdLst>
                    <a:gd name="connsiteX0" fmla="*/ 25073 w 50141"/>
                    <a:gd name="connsiteY0" fmla="*/ 275934 h 275953"/>
                    <a:gd name="connsiteX1" fmla="*/ 6880 w 50141"/>
                    <a:gd name="connsiteY1" fmla="*/ 268790 h 275953"/>
                    <a:gd name="connsiteX2" fmla="*/ 22 w 50141"/>
                    <a:gd name="connsiteY2" fmla="*/ 250502 h 275953"/>
                    <a:gd name="connsiteX3" fmla="*/ 6880 w 50141"/>
                    <a:gd name="connsiteY3" fmla="*/ 232214 h 275953"/>
                    <a:gd name="connsiteX4" fmla="*/ 43170 w 50141"/>
                    <a:gd name="connsiteY4" fmla="*/ 232214 h 275953"/>
                    <a:gd name="connsiteX5" fmla="*/ 50123 w 50141"/>
                    <a:gd name="connsiteY5" fmla="*/ 250502 h 275953"/>
                    <a:gd name="connsiteX6" fmla="*/ 43170 w 50141"/>
                    <a:gd name="connsiteY6" fmla="*/ 268790 h 275953"/>
                    <a:gd name="connsiteX7" fmla="*/ 25073 w 50141"/>
                    <a:gd name="connsiteY7" fmla="*/ 275934 h 275953"/>
                    <a:gd name="connsiteX8" fmla="*/ 9261 w 50141"/>
                    <a:gd name="connsiteY8" fmla="*/ 191161 h 275953"/>
                    <a:gd name="connsiteX9" fmla="*/ 3832 w 50141"/>
                    <a:gd name="connsiteY9" fmla="*/ 5043 h 275953"/>
                    <a:gd name="connsiteX10" fmla="*/ 46218 w 50141"/>
                    <a:gd name="connsiteY10" fmla="*/ 5043 h 275953"/>
                    <a:gd name="connsiteX11" fmla="*/ 40884 w 50141"/>
                    <a:gd name="connsiteY11" fmla="*/ 191161 h 27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41" h="275953">
                      <a:moveTo>
                        <a:pt x="25073" y="275934"/>
                      </a:moveTo>
                      <a:cubicBezTo>
                        <a:pt x="18275" y="276205"/>
                        <a:pt x="11676" y="273614"/>
                        <a:pt x="6880" y="268790"/>
                      </a:cubicBezTo>
                      <a:cubicBezTo>
                        <a:pt x="2242" y="263856"/>
                        <a:pt x="-228" y="257270"/>
                        <a:pt x="22" y="250502"/>
                      </a:cubicBezTo>
                      <a:cubicBezTo>
                        <a:pt x="-261" y="243729"/>
                        <a:pt x="2214" y="237131"/>
                        <a:pt x="6880" y="232214"/>
                      </a:cubicBezTo>
                      <a:cubicBezTo>
                        <a:pt x="17094" y="222669"/>
                        <a:pt x="32956" y="222669"/>
                        <a:pt x="43170" y="232214"/>
                      </a:cubicBezTo>
                      <a:cubicBezTo>
                        <a:pt x="47871" y="237116"/>
                        <a:pt x="50380" y="243716"/>
                        <a:pt x="50123" y="250502"/>
                      </a:cubicBezTo>
                      <a:cubicBezTo>
                        <a:pt x="50337" y="257282"/>
                        <a:pt x="47834" y="263865"/>
                        <a:pt x="43170" y="268790"/>
                      </a:cubicBezTo>
                      <a:cubicBezTo>
                        <a:pt x="38403" y="273599"/>
                        <a:pt x="31839" y="276190"/>
                        <a:pt x="25073" y="275934"/>
                      </a:cubicBezTo>
                      <a:close/>
                      <a:moveTo>
                        <a:pt x="9261" y="191161"/>
                      </a:moveTo>
                      <a:lnTo>
                        <a:pt x="3832" y="5043"/>
                      </a:lnTo>
                      <a:cubicBezTo>
                        <a:pt x="17161" y="-1681"/>
                        <a:pt x="32889" y="-1681"/>
                        <a:pt x="46218" y="5043"/>
                      </a:cubicBezTo>
                      <a:lnTo>
                        <a:pt x="40884" y="191161"/>
                      </a:lnTo>
                      <a:close/>
                    </a:path>
                  </a:pathLst>
                </a:custGeom>
                <a:solidFill>
                  <a:schemeClr val="accent4"/>
                </a:solidFill>
                <a:ln w="19050" cap="flat">
                  <a:solidFill>
                    <a:schemeClr val="tx1"/>
                  </a:solid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082AE418-1680-4605-85C7-B8607FE07EAD}"/>
                    </a:ext>
                  </a:extLst>
                </p:cNvPr>
                <p:cNvSpPr/>
                <p:nvPr/>
              </p:nvSpPr>
              <p:spPr>
                <a:xfrm>
                  <a:off x="-1423236" y="10030682"/>
                  <a:ext cx="403479" cy="403478"/>
                </a:xfrm>
                <a:custGeom>
                  <a:avLst/>
                  <a:gdLst>
                    <a:gd name="connsiteX0" fmla="*/ 403479 w 403479"/>
                    <a:gd name="connsiteY0" fmla="*/ 201739 h 403478"/>
                    <a:gd name="connsiteX1" fmla="*/ 201740 w 403479"/>
                    <a:gd name="connsiteY1" fmla="*/ 403479 h 403478"/>
                    <a:gd name="connsiteX2" fmla="*/ 0 w 403479"/>
                    <a:gd name="connsiteY2" fmla="*/ 201739 h 403478"/>
                    <a:gd name="connsiteX3" fmla="*/ 201740 w 403479"/>
                    <a:gd name="connsiteY3" fmla="*/ 0 h 403478"/>
                    <a:gd name="connsiteX4" fmla="*/ 403479 w 403479"/>
                    <a:gd name="connsiteY4" fmla="*/ 201739 h 4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79" h="403478">
                      <a:moveTo>
                        <a:pt x="403479" y="201739"/>
                      </a:moveTo>
                      <a:cubicBezTo>
                        <a:pt x="403479" y="313157"/>
                        <a:pt x="313157" y="403479"/>
                        <a:pt x="201740" y="403479"/>
                      </a:cubicBezTo>
                      <a:cubicBezTo>
                        <a:pt x="90322" y="403479"/>
                        <a:pt x="0" y="313157"/>
                        <a:pt x="0" y="201739"/>
                      </a:cubicBezTo>
                      <a:cubicBezTo>
                        <a:pt x="0" y="90322"/>
                        <a:pt x="90322" y="0"/>
                        <a:pt x="201740" y="0"/>
                      </a:cubicBezTo>
                      <a:cubicBezTo>
                        <a:pt x="313157" y="0"/>
                        <a:pt x="403479" y="90322"/>
                        <a:pt x="403479" y="201739"/>
                      </a:cubicBezTo>
                      <a:close/>
                    </a:path>
                  </a:pathLst>
                </a:custGeom>
                <a:noFill/>
                <a:ln w="19050" cap="flat">
                  <a:solidFill>
                    <a:schemeClr val="tx1"/>
                  </a:solidFill>
                  <a:prstDash val="solid"/>
                  <a:round/>
                </a:ln>
              </p:spPr>
              <p:txBody>
                <a:bodyPr rtlCol="0" anchor="ctr"/>
                <a:lstStyle/>
                <a:p>
                  <a:endParaRPr lang="en-US" dirty="0"/>
                </a:p>
              </p:txBody>
            </p:sp>
            <p:sp>
              <p:nvSpPr>
                <p:cNvPr id="197" name="Freeform: Shape 196">
                  <a:extLst>
                    <a:ext uri="{FF2B5EF4-FFF2-40B4-BE49-F238E27FC236}">
                      <a16:creationId xmlns:a16="http://schemas.microsoft.com/office/drawing/2014/main" id="{BB386CD8-8DB7-4B57-AD64-A27F33C8F24E}"/>
                    </a:ext>
                  </a:extLst>
                </p:cNvPr>
                <p:cNvSpPr/>
                <p:nvPr/>
              </p:nvSpPr>
              <p:spPr>
                <a:xfrm>
                  <a:off x="-1113483" y="10328052"/>
                  <a:ext cx="239275" cy="241846"/>
                </a:xfrm>
                <a:custGeom>
                  <a:avLst/>
                  <a:gdLst>
                    <a:gd name="connsiteX0" fmla="*/ 72390 w 239275"/>
                    <a:gd name="connsiteY0" fmla="*/ 0 h 241846"/>
                    <a:gd name="connsiteX1" fmla="*/ 224790 w 239275"/>
                    <a:gd name="connsiteY1" fmla="*/ 153448 h 241846"/>
                    <a:gd name="connsiteX2" fmla="*/ 223742 w 239275"/>
                    <a:gd name="connsiteY2" fmla="*/ 226219 h 241846"/>
                    <a:gd name="connsiteX3" fmla="*/ 223742 w 239275"/>
                    <a:gd name="connsiteY3" fmla="*/ 226219 h 241846"/>
                    <a:gd name="connsiteX4" fmla="*/ 150781 w 239275"/>
                    <a:gd name="connsiteY4" fmla="*/ 227267 h 241846"/>
                    <a:gd name="connsiteX5" fmla="*/ 0 w 239275"/>
                    <a:gd name="connsiteY5" fmla="*/ 76486 h 2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75" h="241846">
                      <a:moveTo>
                        <a:pt x="72390" y="0"/>
                      </a:moveTo>
                      <a:lnTo>
                        <a:pt x="224790" y="153448"/>
                      </a:lnTo>
                      <a:cubicBezTo>
                        <a:pt x="244506" y="173868"/>
                        <a:pt x="244038" y="206375"/>
                        <a:pt x="223742" y="226219"/>
                      </a:cubicBezTo>
                      <a:lnTo>
                        <a:pt x="223742" y="226219"/>
                      </a:lnTo>
                      <a:cubicBezTo>
                        <a:pt x="203877" y="246640"/>
                        <a:pt x="171224" y="247109"/>
                        <a:pt x="150781" y="227267"/>
                      </a:cubicBezTo>
                      <a:lnTo>
                        <a:pt x="0" y="76486"/>
                      </a:lnTo>
                    </a:path>
                  </a:pathLst>
                </a:custGeom>
                <a:noFill/>
                <a:ln w="19050" cap="flat">
                  <a:solidFill>
                    <a:schemeClr val="tx1"/>
                  </a:solidFill>
                  <a:prstDash val="solid"/>
                  <a:round/>
                </a:ln>
              </p:spPr>
              <p:txBody>
                <a:bodyPr rtlCol="0" anchor="ctr"/>
                <a:lstStyle/>
                <a:p>
                  <a:endParaRPr lang="en-US" dirty="0"/>
                </a:p>
              </p:txBody>
            </p:sp>
            <p:sp>
              <p:nvSpPr>
                <p:cNvPr id="198" name="Freeform: Shape 197">
                  <a:extLst>
                    <a:ext uri="{FF2B5EF4-FFF2-40B4-BE49-F238E27FC236}">
                      <a16:creationId xmlns:a16="http://schemas.microsoft.com/office/drawing/2014/main" id="{C2EFD8AD-24B5-4A8D-B8BF-3C545298AC38}"/>
                    </a:ext>
                  </a:extLst>
                </p:cNvPr>
                <p:cNvSpPr/>
                <p:nvPr/>
              </p:nvSpPr>
              <p:spPr>
                <a:xfrm>
                  <a:off x="-1894914" y="10434066"/>
                  <a:ext cx="507587" cy="9525"/>
                </a:xfrm>
                <a:custGeom>
                  <a:avLst/>
                  <a:gdLst>
                    <a:gd name="connsiteX0" fmla="*/ 0 w 507587"/>
                    <a:gd name="connsiteY0" fmla="*/ 0 h 9525"/>
                    <a:gd name="connsiteX1" fmla="*/ 507587 w 507587"/>
                    <a:gd name="connsiteY1" fmla="*/ 0 h 9525"/>
                  </a:gdLst>
                  <a:ahLst/>
                  <a:cxnLst>
                    <a:cxn ang="0">
                      <a:pos x="connsiteX0" y="connsiteY0"/>
                    </a:cxn>
                    <a:cxn ang="0">
                      <a:pos x="connsiteX1" y="connsiteY1"/>
                    </a:cxn>
                  </a:cxnLst>
                  <a:rect l="l" t="t" r="r" b="b"/>
                  <a:pathLst>
                    <a:path w="507587" h="9525">
                      <a:moveTo>
                        <a:pt x="0" y="0"/>
                      </a:moveTo>
                      <a:lnTo>
                        <a:pt x="507587" y="0"/>
                      </a:lnTo>
                    </a:path>
                  </a:pathLst>
                </a:custGeom>
                <a:ln w="19050" cap="flat">
                  <a:solidFill>
                    <a:schemeClr val="tx1"/>
                  </a:solidFill>
                  <a:prstDash val="solid"/>
                  <a:round/>
                </a:ln>
              </p:spPr>
              <p:txBody>
                <a:bodyPr rtlCol="0" anchor="ctr"/>
                <a:lstStyle/>
                <a:p>
                  <a:endParaRPr lang="en-US" dirty="0"/>
                </a:p>
              </p:txBody>
            </p:sp>
            <p:sp>
              <p:nvSpPr>
                <p:cNvPr id="199" name="Freeform: Shape 198">
                  <a:extLst>
                    <a:ext uri="{FF2B5EF4-FFF2-40B4-BE49-F238E27FC236}">
                      <a16:creationId xmlns:a16="http://schemas.microsoft.com/office/drawing/2014/main" id="{0916B3C8-61D0-4A46-8544-9F724E8F709F}"/>
                    </a:ext>
                  </a:extLst>
                </p:cNvPr>
                <p:cNvSpPr/>
                <p:nvPr/>
              </p:nvSpPr>
              <p:spPr>
                <a:xfrm>
                  <a:off x="-1813190" y="10107263"/>
                  <a:ext cx="344138" cy="326802"/>
                </a:xfrm>
                <a:custGeom>
                  <a:avLst/>
                  <a:gdLst>
                    <a:gd name="connsiteX0" fmla="*/ 0 w 344138"/>
                    <a:gd name="connsiteY0" fmla="*/ 326803 h 326802"/>
                    <a:gd name="connsiteX1" fmla="*/ 78581 w 344138"/>
                    <a:gd name="connsiteY1" fmla="*/ 143923 h 326802"/>
                    <a:gd name="connsiteX2" fmla="*/ 145256 w 344138"/>
                    <a:gd name="connsiteY2" fmla="*/ 143923 h 326802"/>
                    <a:gd name="connsiteX3" fmla="*/ 195072 w 344138"/>
                    <a:gd name="connsiteY3" fmla="*/ 211265 h 326802"/>
                    <a:gd name="connsiteX4" fmla="*/ 253174 w 344138"/>
                    <a:gd name="connsiteY4" fmla="*/ 0 h 326802"/>
                    <a:gd name="connsiteX5" fmla="*/ 344138 w 344138"/>
                    <a:gd name="connsiteY5" fmla="*/ 326803 h 3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138" h="326802">
                      <a:moveTo>
                        <a:pt x="0" y="326803"/>
                      </a:moveTo>
                      <a:lnTo>
                        <a:pt x="78581" y="143923"/>
                      </a:lnTo>
                      <a:lnTo>
                        <a:pt x="145256" y="143923"/>
                      </a:lnTo>
                      <a:lnTo>
                        <a:pt x="195072" y="211265"/>
                      </a:lnTo>
                      <a:lnTo>
                        <a:pt x="253174" y="0"/>
                      </a:lnTo>
                      <a:lnTo>
                        <a:pt x="344138" y="326803"/>
                      </a:lnTo>
                    </a:path>
                  </a:pathLst>
                </a:custGeom>
                <a:noFill/>
                <a:ln w="19050" cap="flat">
                  <a:solidFill>
                    <a:schemeClr val="tx1"/>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2E995C8C-76BA-4405-A27D-6D0EEAA450A9}"/>
                    </a:ext>
                  </a:extLst>
                </p:cNvPr>
                <p:cNvSpPr/>
                <p:nvPr/>
              </p:nvSpPr>
              <p:spPr>
                <a:xfrm rot="-12600">
                  <a:off x="-2144866" y="10073645"/>
                  <a:ext cx="74104" cy="74104"/>
                </a:xfrm>
                <a:custGeom>
                  <a:avLst/>
                  <a:gdLst>
                    <a:gd name="connsiteX0" fmla="*/ 0 w 74104"/>
                    <a:gd name="connsiteY0" fmla="*/ 0 h 74104"/>
                    <a:gd name="connsiteX1" fmla="*/ 74104 w 74104"/>
                    <a:gd name="connsiteY1" fmla="*/ 0 h 74104"/>
                    <a:gd name="connsiteX2" fmla="*/ 74104 w 74104"/>
                    <a:gd name="connsiteY2" fmla="*/ 74104 h 74104"/>
                    <a:gd name="connsiteX3" fmla="*/ 0 w 74104"/>
                    <a:gd name="connsiteY3" fmla="*/ 74104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4"/>
                      </a:lnTo>
                      <a:lnTo>
                        <a:pt x="0" y="74104"/>
                      </a:lnTo>
                      <a:close/>
                    </a:path>
                  </a:pathLst>
                </a:custGeom>
                <a:noFill/>
                <a:ln w="19050" cap="flat">
                  <a:solidFill>
                    <a:schemeClr val="tx1"/>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3AF2FEA3-EFCF-4596-9C5A-3267BC224EE3}"/>
                    </a:ext>
                  </a:extLst>
                </p:cNvPr>
                <p:cNvSpPr/>
                <p:nvPr/>
              </p:nvSpPr>
              <p:spPr>
                <a:xfrm rot="-12600">
                  <a:off x="-2144328" y="10220422"/>
                  <a:ext cx="74104" cy="74104"/>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19050" cap="flat">
                  <a:solidFill>
                    <a:schemeClr val="tx1"/>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48E81225-EF56-4B3C-BA12-E927775EB5CE}"/>
                    </a:ext>
                  </a:extLst>
                </p:cNvPr>
                <p:cNvSpPr/>
                <p:nvPr/>
              </p:nvSpPr>
              <p:spPr>
                <a:xfrm rot="-12600">
                  <a:off x="-2143791" y="10367104"/>
                  <a:ext cx="74104" cy="74104"/>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19050" cap="flat">
                  <a:solidFill>
                    <a:schemeClr val="tx1"/>
                  </a:solidFill>
                  <a:prstDash val="solid"/>
                  <a:round/>
                </a:ln>
              </p:spPr>
              <p:txBody>
                <a:bodyPr rtlCol="0" anchor="ctr"/>
                <a:lstStyle/>
                <a:p>
                  <a:endParaRPr lang="en-US" dirty="0"/>
                </a:p>
              </p:txBody>
            </p:sp>
          </p:grpSp>
        </p:grpSp>
      </p:grpSp>
      <p:sp>
        <p:nvSpPr>
          <p:cNvPr id="140" name="Slide Number Placeholder 2">
            <a:extLst>
              <a:ext uri="{FF2B5EF4-FFF2-40B4-BE49-F238E27FC236}">
                <a16:creationId xmlns:a16="http://schemas.microsoft.com/office/drawing/2014/main" id="{F1F39EF4-F148-4315-9C95-D6415FF36CD1}"/>
              </a:ext>
            </a:extLst>
          </p:cNvPr>
          <p:cNvSpPr>
            <a:spLocks noGrp="1"/>
          </p:cNvSpPr>
          <p:nvPr>
            <p:ph type="sldNum" sz="quarter" idx="12"/>
          </p:nvPr>
        </p:nvSpPr>
        <p:spPr>
          <a:xfrm>
            <a:off x="8929200" y="6289500"/>
            <a:ext cx="2743200" cy="365125"/>
          </a:xfrm>
        </p:spPr>
        <p:txBody>
          <a:bodyPr/>
          <a:lstStyle/>
          <a:p>
            <a:pPr lvl="0"/>
            <a:fld id="{7834CDD4-D76F-4459-B025-0310E913C243}" type="slidenum">
              <a:rPr lang="en-US" noProof="0" smtClean="0"/>
              <a:pPr lvl="0"/>
              <a:t>8</a:t>
            </a:fld>
            <a:endParaRPr lang="en-US" noProof="0" dirty="0"/>
          </a:p>
        </p:txBody>
      </p:sp>
    </p:spTree>
    <p:extLst>
      <p:ext uri="{BB962C8B-B14F-4D97-AF65-F5344CB8AC3E}">
        <p14:creationId xmlns:p14="http://schemas.microsoft.com/office/powerpoint/2010/main" val="152483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949336DD-35EC-714F-AC0E-E7E9B10EDF2B}"/>
              </a:ext>
            </a:extLst>
          </p:cNvPr>
          <p:cNvSpPr txBox="1"/>
          <p:nvPr/>
        </p:nvSpPr>
        <p:spPr>
          <a:xfrm>
            <a:off x="591382" y="1814763"/>
            <a:ext cx="4298548" cy="1785104"/>
          </a:xfrm>
          <a:prstGeom prst="rect">
            <a:avLst/>
          </a:prstGeom>
          <a:noFill/>
        </p:spPr>
        <p:txBody>
          <a:bodyPr wrap="square" rtlCol="0">
            <a:spAutoFit/>
          </a:bodyPr>
          <a:lstStyle/>
          <a:p>
            <a:pPr marL="380985" indent="-380985">
              <a:spcAft>
                <a:spcPts val="1200"/>
              </a:spcAft>
              <a:buClr>
                <a:schemeClr val="accent1"/>
              </a:buClr>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Scalable/Cost Effective for large number of models</a:t>
            </a:r>
          </a:p>
          <a:p>
            <a:pPr marL="380985" indent="-380985">
              <a:spcAft>
                <a:spcPts val="1200"/>
              </a:spcAft>
              <a:buClr>
                <a:schemeClr val="accent1"/>
              </a:buClr>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Works best when models are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of similar size and latency</a:t>
            </a:r>
          </a:p>
          <a:p>
            <a:pPr marL="380985" indent="-380985">
              <a:spcAft>
                <a:spcPts val="1200"/>
              </a:spcAft>
              <a:buClr>
                <a:schemeClr val="accent1"/>
              </a:buClr>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Automatic memory handling</a:t>
            </a:r>
          </a:p>
        </p:txBody>
      </p:sp>
      <p:sp>
        <p:nvSpPr>
          <p:cNvPr id="2" name="Title 1">
            <a:extLst>
              <a:ext uri="{FF2B5EF4-FFF2-40B4-BE49-F238E27FC236}">
                <a16:creationId xmlns:a16="http://schemas.microsoft.com/office/drawing/2014/main" id="{E13FB097-938F-459F-8722-BF3A0D95B88A}"/>
              </a:ext>
            </a:extLst>
          </p:cNvPr>
          <p:cNvSpPr>
            <a:spLocks noGrp="1"/>
          </p:cNvSpPr>
          <p:nvPr>
            <p:ph type="title"/>
          </p:nvPr>
        </p:nvSpPr>
        <p:spPr/>
        <p:txBody>
          <a:bodyPr/>
          <a:lstStyle/>
          <a:p>
            <a:r>
              <a:rPr lang="en-US"/>
              <a:t>Amazon SageMaker Deployment </a:t>
            </a:r>
            <a:endParaRPr lang="en-US" dirty="0"/>
          </a:p>
        </p:txBody>
      </p:sp>
      <p:sp>
        <p:nvSpPr>
          <p:cNvPr id="45" name="Text Placeholder 44">
            <a:extLst>
              <a:ext uri="{FF2B5EF4-FFF2-40B4-BE49-F238E27FC236}">
                <a16:creationId xmlns:a16="http://schemas.microsoft.com/office/drawing/2014/main" id="{12CAB5F3-C40E-4B6B-96D9-280303500631}"/>
              </a:ext>
            </a:extLst>
          </p:cNvPr>
          <p:cNvSpPr txBox="1">
            <a:spLocks noGrp="1"/>
          </p:cNvSpPr>
          <p:nvPr>
            <p:ph type="body" sz="quarter" idx="10"/>
          </p:nvPr>
        </p:nvSpPr>
        <p:spPr>
          <a:xfrm>
            <a:off x="609600" y="914400"/>
            <a:ext cx="10972800" cy="258532"/>
          </a:xfrm>
        </p:spPr>
        <p:txBody>
          <a:bodyPr/>
          <a:lstStyle/>
          <a:p>
            <a:r>
              <a:rPr lang="en-US" dirty="0">
                <a:solidFill>
                  <a:schemeClr val="accent1"/>
                </a:solidFill>
              </a:rPr>
              <a:t>Multi-Model Endpoints</a:t>
            </a:r>
          </a:p>
        </p:txBody>
      </p:sp>
      <p:grpSp>
        <p:nvGrpSpPr>
          <p:cNvPr id="58" name="Group 57">
            <a:extLst>
              <a:ext uri="{FF2B5EF4-FFF2-40B4-BE49-F238E27FC236}">
                <a16:creationId xmlns:a16="http://schemas.microsoft.com/office/drawing/2014/main" id="{20BEE137-8A20-4464-A9AD-891B83667CDA}"/>
              </a:ext>
            </a:extLst>
          </p:cNvPr>
          <p:cNvGrpSpPr/>
          <p:nvPr/>
        </p:nvGrpSpPr>
        <p:grpSpPr>
          <a:xfrm>
            <a:off x="1669555" y="1409259"/>
            <a:ext cx="8852890" cy="4351461"/>
            <a:chOff x="2665895" y="1107927"/>
            <a:chExt cx="8852890" cy="4351461"/>
          </a:xfrm>
        </p:grpSpPr>
        <p:grpSp>
          <p:nvGrpSpPr>
            <p:cNvPr id="19" name="Group 18">
              <a:extLst>
                <a:ext uri="{FF2B5EF4-FFF2-40B4-BE49-F238E27FC236}">
                  <a16:creationId xmlns:a16="http://schemas.microsoft.com/office/drawing/2014/main" id="{ED16B6CF-D3B4-4DAB-B4CF-5D8FC4CF0526}"/>
                </a:ext>
              </a:extLst>
            </p:cNvPr>
            <p:cNvGrpSpPr/>
            <p:nvPr/>
          </p:nvGrpSpPr>
          <p:grpSpPr>
            <a:xfrm>
              <a:off x="6771291" y="1107927"/>
              <a:ext cx="2118230" cy="2759423"/>
              <a:chOff x="6707023" y="900141"/>
              <a:chExt cx="2118230" cy="2759423"/>
            </a:xfrm>
          </p:grpSpPr>
          <p:grpSp>
            <p:nvGrpSpPr>
              <p:cNvPr id="15" name="Group 14">
                <a:extLst>
                  <a:ext uri="{FF2B5EF4-FFF2-40B4-BE49-F238E27FC236}">
                    <a16:creationId xmlns:a16="http://schemas.microsoft.com/office/drawing/2014/main" id="{94AC7555-C40D-4A10-A8F4-F02E3D959705}"/>
                  </a:ext>
                </a:extLst>
              </p:cNvPr>
              <p:cNvGrpSpPr/>
              <p:nvPr/>
            </p:nvGrpSpPr>
            <p:grpSpPr>
              <a:xfrm>
                <a:off x="6707023" y="900141"/>
                <a:ext cx="2118230" cy="769007"/>
                <a:chOff x="6663442" y="900141"/>
                <a:chExt cx="2118230" cy="769007"/>
              </a:xfrm>
            </p:grpSpPr>
            <p:sp>
              <p:nvSpPr>
                <p:cNvPr id="57" name="Rounded Rectangle 67">
                  <a:extLst>
                    <a:ext uri="{FF2B5EF4-FFF2-40B4-BE49-F238E27FC236}">
                      <a16:creationId xmlns:a16="http://schemas.microsoft.com/office/drawing/2014/main" id="{A1018807-FAF4-430D-93B8-C6F6FCA8E5CD}"/>
                    </a:ext>
                  </a:extLst>
                </p:cNvPr>
                <p:cNvSpPr/>
                <p:nvPr/>
              </p:nvSpPr>
              <p:spPr>
                <a:xfrm>
                  <a:off x="6663442" y="900141"/>
                  <a:ext cx="2118230" cy="769007"/>
                </a:xfrm>
                <a:prstGeom prst="roundRect">
                  <a:avLst>
                    <a:gd name="adj" fmla="val 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solidFill>
                      <a:schemeClr val="tx1"/>
                    </a:solidFill>
                  </a:endParaRPr>
                </a:p>
              </p:txBody>
            </p:sp>
            <p:sp>
              <p:nvSpPr>
                <p:cNvPr id="69" name="TextBox 68">
                  <a:extLst>
                    <a:ext uri="{FF2B5EF4-FFF2-40B4-BE49-F238E27FC236}">
                      <a16:creationId xmlns:a16="http://schemas.microsoft.com/office/drawing/2014/main" id="{158865B9-970C-2E4C-B3A1-998F07B0DE8F}"/>
                    </a:ext>
                  </a:extLst>
                </p:cNvPr>
                <p:cNvSpPr txBox="1"/>
                <p:nvPr/>
              </p:nvSpPr>
              <p:spPr>
                <a:xfrm>
                  <a:off x="6862442" y="974335"/>
                  <a:ext cx="1720231" cy="620619"/>
                </a:xfrm>
                <a:prstGeom prst="rect">
                  <a:avLst/>
                </a:prstGeom>
                <a:noFill/>
              </p:spPr>
              <p:txBody>
                <a:bodyPr wrap="square" rtlCol="0">
                  <a:spAutoFit/>
                </a:bodyPr>
                <a:lstStyle/>
                <a:p>
                  <a:pPr algn="ctr"/>
                  <a:r>
                    <a:rPr lang="en-US" sz="1400" b="1" dirty="0">
                      <a:ea typeface="Amazon Ember" panose="020B0603020204020204" pitchFamily="34" charset="0"/>
                      <a:cs typeface="Amazon Ember" panose="020B0603020204020204" pitchFamily="34" charset="0"/>
                    </a:rPr>
                    <a:t>Client Application</a:t>
                  </a:r>
                </a:p>
                <a:p>
                  <a:pPr algn="ctr"/>
                  <a:r>
                    <a:rPr lang="en-US" sz="1000" dirty="0">
                      <a:cs typeface="Courier New" panose="02070309020205020404" pitchFamily="49" charset="0"/>
                    </a:rPr>
                    <a:t>Invoke Endpoint: </a:t>
                  </a:r>
                  <a:r>
                    <a:rPr lang="en-US" sz="1000" dirty="0" err="1">
                      <a:cs typeface="Courier New" panose="02070309020205020404" pitchFamily="49" charset="0"/>
                    </a:rPr>
                    <a:t>TargetModel</a:t>
                  </a:r>
                  <a:r>
                    <a:rPr lang="en-US" sz="1000" dirty="0">
                      <a:cs typeface="Courier New" panose="02070309020205020404" pitchFamily="49" charset="0"/>
                    </a:rPr>
                    <a:t> = Model-1</a:t>
                  </a:r>
                </a:p>
              </p:txBody>
            </p:sp>
          </p:grpSp>
          <p:grpSp>
            <p:nvGrpSpPr>
              <p:cNvPr id="17" name="Group 16">
                <a:extLst>
                  <a:ext uri="{FF2B5EF4-FFF2-40B4-BE49-F238E27FC236}">
                    <a16:creationId xmlns:a16="http://schemas.microsoft.com/office/drawing/2014/main" id="{E5E4F423-D4BF-441A-897B-47DF5190C9FB}"/>
                  </a:ext>
                </a:extLst>
              </p:cNvPr>
              <p:cNvGrpSpPr/>
              <p:nvPr/>
            </p:nvGrpSpPr>
            <p:grpSpPr>
              <a:xfrm>
                <a:off x="6917625" y="1883323"/>
                <a:ext cx="1708738" cy="412801"/>
                <a:chOff x="6896342" y="1908723"/>
                <a:chExt cx="1708738" cy="412801"/>
              </a:xfrm>
            </p:grpSpPr>
            <p:sp>
              <p:nvSpPr>
                <p:cNvPr id="70" name="TextBox 69">
                  <a:extLst>
                    <a:ext uri="{FF2B5EF4-FFF2-40B4-BE49-F238E27FC236}">
                      <a16:creationId xmlns:a16="http://schemas.microsoft.com/office/drawing/2014/main" id="{FA307B3A-18D7-8045-97D3-3E0D19251A01}"/>
                    </a:ext>
                  </a:extLst>
                </p:cNvPr>
                <p:cNvSpPr txBox="1"/>
                <p:nvPr/>
              </p:nvSpPr>
              <p:spPr>
                <a:xfrm>
                  <a:off x="6896342" y="1908723"/>
                  <a:ext cx="724989" cy="400110"/>
                </a:xfrm>
                <a:prstGeom prst="rect">
                  <a:avLst/>
                </a:prstGeom>
                <a:noFill/>
              </p:spPr>
              <p:txBody>
                <a:bodyPr wrap="square" rtlCol="0">
                  <a:spAutoFit/>
                </a:bodyPr>
                <a:lstStyle/>
                <a:p>
                  <a:pPr algn="r"/>
                  <a:r>
                    <a:rPr lang="en-US" sz="1000" dirty="0">
                      <a:latin typeface="Amazon Ember" panose="020B0603020204020204" pitchFamily="34" charset="0"/>
                      <a:ea typeface="Amazon Ember" panose="020B0603020204020204" pitchFamily="34" charset="0"/>
                      <a:cs typeface="Amazon Ember" panose="020B0603020204020204" pitchFamily="34" charset="0"/>
                    </a:rPr>
                    <a:t>Inference </a:t>
                  </a:r>
                  <a:br>
                    <a:rPr lang="en-US" sz="1000" dirty="0">
                      <a:latin typeface="Amazon Ember" panose="020B0603020204020204" pitchFamily="34" charset="0"/>
                      <a:ea typeface="Amazon Ember" panose="020B0603020204020204" pitchFamily="34" charset="0"/>
                      <a:cs typeface="Amazon Ember" panose="020B0603020204020204" pitchFamily="34" charset="0"/>
                    </a:rPr>
                  </a:br>
                  <a:r>
                    <a:rPr lang="en-US" sz="1000" dirty="0">
                      <a:latin typeface="Amazon Ember" panose="020B0603020204020204" pitchFamily="34" charset="0"/>
                      <a:ea typeface="Amazon Ember" panose="020B0603020204020204" pitchFamily="34" charset="0"/>
                      <a:cs typeface="Amazon Ember" panose="020B0603020204020204" pitchFamily="34" charset="0"/>
                    </a:rPr>
                    <a:t>request</a:t>
                  </a:r>
                </a:p>
              </p:txBody>
            </p:sp>
            <p:sp>
              <p:nvSpPr>
                <p:cNvPr id="71" name="TextBox 70">
                  <a:extLst>
                    <a:ext uri="{FF2B5EF4-FFF2-40B4-BE49-F238E27FC236}">
                      <a16:creationId xmlns:a16="http://schemas.microsoft.com/office/drawing/2014/main" id="{C977BA41-E5F4-1C42-9405-E386564CB0C2}"/>
                    </a:ext>
                  </a:extLst>
                </p:cNvPr>
                <p:cNvSpPr txBox="1"/>
                <p:nvPr/>
              </p:nvSpPr>
              <p:spPr>
                <a:xfrm>
                  <a:off x="7865811" y="1921414"/>
                  <a:ext cx="739269" cy="400110"/>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Inference </a:t>
                  </a:r>
                  <a:br>
                    <a:rPr lang="en-US" sz="1000" dirty="0">
                      <a:latin typeface="Amazon Ember" panose="020B0603020204020204" pitchFamily="34" charset="0"/>
                      <a:ea typeface="Amazon Ember" panose="020B0603020204020204" pitchFamily="34" charset="0"/>
                      <a:cs typeface="Amazon Ember" panose="020B0603020204020204" pitchFamily="34" charset="0"/>
                    </a:rPr>
                  </a:br>
                  <a:r>
                    <a:rPr lang="en-US" sz="1000" dirty="0">
                      <a:latin typeface="Amazon Ember" panose="020B0603020204020204" pitchFamily="34" charset="0"/>
                      <a:ea typeface="Amazon Ember" panose="020B0603020204020204" pitchFamily="34" charset="0"/>
                      <a:cs typeface="Amazon Ember" panose="020B0603020204020204" pitchFamily="34" charset="0"/>
                    </a:rPr>
                    <a:t>result</a:t>
                  </a:r>
                </a:p>
              </p:txBody>
            </p:sp>
          </p:grpSp>
          <p:cxnSp>
            <p:nvCxnSpPr>
              <p:cNvPr id="72" name="Straight Arrow Connector 71">
                <a:extLst>
                  <a:ext uri="{FF2B5EF4-FFF2-40B4-BE49-F238E27FC236}">
                    <a16:creationId xmlns:a16="http://schemas.microsoft.com/office/drawing/2014/main" id="{2FE397F4-C1C4-E143-AEC7-932ADADD8624}"/>
                  </a:ext>
                </a:extLst>
              </p:cNvPr>
              <p:cNvCxnSpPr>
                <a:cxnSpLocks/>
              </p:cNvCxnSpPr>
              <p:nvPr/>
            </p:nvCxnSpPr>
            <p:spPr>
              <a:xfrm>
                <a:off x="7766138" y="3166943"/>
                <a:ext cx="0" cy="492621"/>
              </a:xfrm>
              <a:prstGeom prst="straightConnector1">
                <a:avLst/>
              </a:prstGeom>
              <a:ln w="28575">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6C123CC0-A84A-461A-BD2A-BD39DE92AF74}"/>
                  </a:ext>
                </a:extLst>
              </p:cNvPr>
              <p:cNvGrpSpPr/>
              <p:nvPr/>
            </p:nvGrpSpPr>
            <p:grpSpPr>
              <a:xfrm>
                <a:off x="7713751" y="1711314"/>
                <a:ext cx="104775" cy="773572"/>
                <a:chOff x="7673718" y="1711314"/>
                <a:chExt cx="104775" cy="773572"/>
              </a:xfrm>
            </p:grpSpPr>
            <p:cxnSp>
              <p:nvCxnSpPr>
                <p:cNvPr id="39" name="Straight Arrow Connector 38">
                  <a:extLst>
                    <a:ext uri="{FF2B5EF4-FFF2-40B4-BE49-F238E27FC236}">
                      <a16:creationId xmlns:a16="http://schemas.microsoft.com/office/drawing/2014/main" id="{F9277678-5E99-3449-AF67-0D904F72A11F}"/>
                    </a:ext>
                  </a:extLst>
                </p:cNvPr>
                <p:cNvCxnSpPr>
                  <a:cxnSpLocks/>
                </p:cNvCxnSpPr>
                <p:nvPr/>
              </p:nvCxnSpPr>
              <p:spPr>
                <a:xfrm>
                  <a:off x="7673718" y="1711314"/>
                  <a:ext cx="0" cy="77357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9C161A1-600A-A148-AF42-94EE56FAAE8F}"/>
                    </a:ext>
                  </a:extLst>
                </p:cNvPr>
                <p:cNvCxnSpPr>
                  <a:cxnSpLocks/>
                </p:cNvCxnSpPr>
                <p:nvPr/>
              </p:nvCxnSpPr>
              <p:spPr>
                <a:xfrm>
                  <a:off x="7778493" y="1711314"/>
                  <a:ext cx="0" cy="773572"/>
                </a:xfrm>
                <a:prstGeom prst="straightConnector1">
                  <a:avLst/>
                </a:prstGeom>
                <a:ln w="285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401235C1-76BB-406A-8417-4465070503B7}"/>
                  </a:ext>
                </a:extLst>
              </p:cNvPr>
              <p:cNvGrpSpPr/>
              <p:nvPr/>
            </p:nvGrpSpPr>
            <p:grpSpPr>
              <a:xfrm>
                <a:off x="6707023" y="2532751"/>
                <a:ext cx="2118230" cy="590623"/>
                <a:chOff x="6750604" y="2532751"/>
                <a:chExt cx="2118230" cy="590623"/>
              </a:xfrm>
            </p:grpSpPr>
            <p:sp>
              <p:nvSpPr>
                <p:cNvPr id="68" name="Rounded Rectangle 67">
                  <a:extLst>
                    <a:ext uri="{FF2B5EF4-FFF2-40B4-BE49-F238E27FC236}">
                      <a16:creationId xmlns:a16="http://schemas.microsoft.com/office/drawing/2014/main" id="{1DCDB0FD-0194-5F47-9232-164100250AFC}"/>
                    </a:ext>
                  </a:extLst>
                </p:cNvPr>
                <p:cNvSpPr/>
                <p:nvPr/>
              </p:nvSpPr>
              <p:spPr>
                <a:xfrm>
                  <a:off x="6750604" y="2532751"/>
                  <a:ext cx="2118230" cy="590623"/>
                </a:xfrm>
                <a:prstGeom prst="roundRect">
                  <a:avLst>
                    <a:gd name="adj" fmla="val 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a:solidFill>
                      <a:schemeClr val="tx1"/>
                    </a:solidFill>
                  </a:endParaRPr>
                </a:p>
              </p:txBody>
            </p:sp>
            <p:grpSp>
              <p:nvGrpSpPr>
                <p:cNvPr id="13" name="Group 12">
                  <a:extLst>
                    <a:ext uri="{FF2B5EF4-FFF2-40B4-BE49-F238E27FC236}">
                      <a16:creationId xmlns:a16="http://schemas.microsoft.com/office/drawing/2014/main" id="{B115E97F-A2D5-463C-8065-F5D2C227FE6B}"/>
                    </a:ext>
                  </a:extLst>
                </p:cNvPr>
                <p:cNvGrpSpPr/>
                <p:nvPr/>
              </p:nvGrpSpPr>
              <p:grpSpPr>
                <a:xfrm>
                  <a:off x="6870720" y="2622924"/>
                  <a:ext cx="1877997" cy="410277"/>
                  <a:chOff x="6888166" y="2588596"/>
                  <a:chExt cx="1877997" cy="410277"/>
                </a:xfrm>
              </p:grpSpPr>
              <p:sp>
                <p:nvSpPr>
                  <p:cNvPr id="35" name="TextBox 34">
                    <a:extLst>
                      <a:ext uri="{FF2B5EF4-FFF2-40B4-BE49-F238E27FC236}">
                        <a16:creationId xmlns:a16="http://schemas.microsoft.com/office/drawing/2014/main" id="{02D4B75D-C5D8-2643-95C7-D2042A8435CF}"/>
                      </a:ext>
                    </a:extLst>
                  </p:cNvPr>
                  <p:cNvSpPr txBox="1"/>
                  <p:nvPr/>
                </p:nvSpPr>
                <p:spPr>
                  <a:xfrm>
                    <a:off x="7297940" y="2645007"/>
                    <a:ext cx="1468223" cy="297454"/>
                  </a:xfrm>
                  <a:prstGeom prst="rect">
                    <a:avLst/>
                  </a:prstGeom>
                  <a:noFill/>
                </p:spPr>
                <p:txBody>
                  <a:bodyPr wrap="square" rtlCol="0">
                    <a:spAutoFit/>
                  </a:bodyPr>
                  <a:lstStyle/>
                  <a:p>
                    <a:r>
                      <a:rPr lang="en-US" sz="1333" dirty="0">
                        <a:latin typeface="Amazon Ember" panose="020B0603020204020204" pitchFamily="34" charset="0"/>
                        <a:ea typeface="Amazon Ember" panose="020B0603020204020204" pitchFamily="34" charset="0"/>
                        <a:cs typeface="Amazon Ember" panose="020B0603020204020204" pitchFamily="34" charset="0"/>
                      </a:rPr>
                      <a:t>Secure Endpoint</a:t>
                    </a:r>
                  </a:p>
                </p:txBody>
              </p:sp>
              <p:grpSp>
                <p:nvGrpSpPr>
                  <p:cNvPr id="6" name="Graphic 33">
                    <a:extLst>
                      <a:ext uri="{FF2B5EF4-FFF2-40B4-BE49-F238E27FC236}">
                        <a16:creationId xmlns:a16="http://schemas.microsoft.com/office/drawing/2014/main" id="{27E83821-C79B-AA4B-ABB0-08F1DC1394A3}"/>
                      </a:ext>
                    </a:extLst>
                  </p:cNvPr>
                  <p:cNvGrpSpPr/>
                  <p:nvPr/>
                </p:nvGrpSpPr>
                <p:grpSpPr>
                  <a:xfrm>
                    <a:off x="6888166" y="2588596"/>
                    <a:ext cx="410277" cy="410277"/>
                    <a:chOff x="6799267" y="2588596"/>
                    <a:chExt cx="410277" cy="410277"/>
                  </a:xfrm>
                  <a:solidFill>
                    <a:schemeClr val="tx1"/>
                  </a:solidFill>
                </p:grpSpPr>
                <p:sp>
                  <p:nvSpPr>
                    <p:cNvPr id="7" name="Freeform: Shape 6">
                      <a:extLst>
                        <a:ext uri="{FF2B5EF4-FFF2-40B4-BE49-F238E27FC236}">
                          <a16:creationId xmlns:a16="http://schemas.microsoft.com/office/drawing/2014/main" id="{14A4AA68-1C98-4EFA-BC66-EEA87B122C7F}"/>
                        </a:ext>
                      </a:extLst>
                    </p:cNvPr>
                    <p:cNvSpPr/>
                    <p:nvPr/>
                  </p:nvSpPr>
                  <p:spPr>
                    <a:xfrm>
                      <a:off x="6895426" y="2644659"/>
                      <a:ext cx="213686" cy="299160"/>
                    </a:xfrm>
                    <a:custGeom>
                      <a:avLst/>
                      <a:gdLst>
                        <a:gd name="connsiteX0" fmla="*/ 110347 w 213686"/>
                        <a:gd name="connsiteY0" fmla="*/ 295237 h 299160"/>
                        <a:gd name="connsiteX1" fmla="*/ 18292 w 213686"/>
                        <a:gd name="connsiteY1" fmla="*/ 230789 h 299160"/>
                        <a:gd name="connsiteX2" fmla="*/ 5898 w 213686"/>
                        <a:gd name="connsiteY2" fmla="*/ 175060 h 299160"/>
                        <a:gd name="connsiteX3" fmla="*/ 22993 w 213686"/>
                        <a:gd name="connsiteY3" fmla="*/ 173949 h 299160"/>
                        <a:gd name="connsiteX4" fmla="*/ 34104 w 213686"/>
                        <a:gd name="connsiteY4" fmla="*/ 224293 h 299160"/>
                        <a:gd name="connsiteX5" fmla="*/ 110347 w 213686"/>
                        <a:gd name="connsiteY5" fmla="*/ 278142 h 299160"/>
                        <a:gd name="connsiteX6" fmla="*/ 197959 w 213686"/>
                        <a:gd name="connsiteY6" fmla="*/ 175573 h 299160"/>
                        <a:gd name="connsiteX7" fmla="*/ 197959 w 213686"/>
                        <a:gd name="connsiteY7" fmla="*/ 58729 h 299160"/>
                        <a:gd name="connsiteX8" fmla="*/ 110347 w 213686"/>
                        <a:gd name="connsiteY8" fmla="*/ 23428 h 299160"/>
                        <a:gd name="connsiteX9" fmla="*/ 22736 w 213686"/>
                        <a:gd name="connsiteY9" fmla="*/ 58729 h 299160"/>
                        <a:gd name="connsiteX10" fmla="*/ 22736 w 213686"/>
                        <a:gd name="connsiteY10" fmla="*/ 126425 h 299160"/>
                        <a:gd name="connsiteX11" fmla="*/ 5641 w 213686"/>
                        <a:gd name="connsiteY11" fmla="*/ 126425 h 299160"/>
                        <a:gd name="connsiteX12" fmla="*/ 5641 w 213686"/>
                        <a:gd name="connsiteY12" fmla="*/ 52917 h 299160"/>
                        <a:gd name="connsiteX13" fmla="*/ 11026 w 213686"/>
                        <a:gd name="connsiteY13" fmla="*/ 44968 h 299160"/>
                        <a:gd name="connsiteX14" fmla="*/ 107185 w 213686"/>
                        <a:gd name="connsiteY14" fmla="*/ 6248 h 299160"/>
                        <a:gd name="connsiteX15" fmla="*/ 113510 w 213686"/>
                        <a:gd name="connsiteY15" fmla="*/ 6248 h 299160"/>
                        <a:gd name="connsiteX16" fmla="*/ 209669 w 213686"/>
                        <a:gd name="connsiteY16" fmla="*/ 44968 h 299160"/>
                        <a:gd name="connsiteX17" fmla="*/ 215054 w 213686"/>
                        <a:gd name="connsiteY17" fmla="*/ 52917 h 299160"/>
                        <a:gd name="connsiteX18" fmla="*/ 215054 w 213686"/>
                        <a:gd name="connsiteY18" fmla="*/ 175487 h 299160"/>
                        <a:gd name="connsiteX19" fmla="*/ 110347 w 213686"/>
                        <a:gd name="connsiteY19" fmla="*/ 295237 h 29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686" h="299160">
                          <a:moveTo>
                            <a:pt x="110347" y="295237"/>
                          </a:moveTo>
                          <a:cubicBezTo>
                            <a:pt x="67610" y="295237"/>
                            <a:pt x="35472" y="272928"/>
                            <a:pt x="18292" y="230789"/>
                          </a:cubicBezTo>
                          <a:cubicBezTo>
                            <a:pt x="11260" y="212979"/>
                            <a:pt x="7076" y="194172"/>
                            <a:pt x="5898" y="175060"/>
                          </a:cubicBezTo>
                          <a:lnTo>
                            <a:pt x="22993" y="173949"/>
                          </a:lnTo>
                          <a:cubicBezTo>
                            <a:pt x="24065" y="191204"/>
                            <a:pt x="27814" y="208189"/>
                            <a:pt x="34104" y="224293"/>
                          </a:cubicBezTo>
                          <a:cubicBezTo>
                            <a:pt x="48635" y="260021"/>
                            <a:pt x="74277" y="278142"/>
                            <a:pt x="110347" y="278142"/>
                          </a:cubicBezTo>
                          <a:cubicBezTo>
                            <a:pt x="196677" y="278142"/>
                            <a:pt x="197959" y="179675"/>
                            <a:pt x="197959" y="175573"/>
                          </a:cubicBezTo>
                          <a:lnTo>
                            <a:pt x="197959" y="58729"/>
                          </a:lnTo>
                          <a:lnTo>
                            <a:pt x="110347" y="23428"/>
                          </a:lnTo>
                          <a:lnTo>
                            <a:pt x="22736" y="58729"/>
                          </a:lnTo>
                          <a:lnTo>
                            <a:pt x="22736" y="126425"/>
                          </a:lnTo>
                          <a:lnTo>
                            <a:pt x="5641" y="126425"/>
                          </a:lnTo>
                          <a:lnTo>
                            <a:pt x="5641" y="52917"/>
                          </a:lnTo>
                          <a:cubicBezTo>
                            <a:pt x="5638" y="49414"/>
                            <a:pt x="7772" y="46264"/>
                            <a:pt x="11026" y="44968"/>
                          </a:cubicBezTo>
                          <a:lnTo>
                            <a:pt x="107185" y="6248"/>
                          </a:lnTo>
                          <a:cubicBezTo>
                            <a:pt x="109216" y="5439"/>
                            <a:pt x="111479" y="5439"/>
                            <a:pt x="113510" y="6248"/>
                          </a:cubicBezTo>
                          <a:lnTo>
                            <a:pt x="209669" y="44968"/>
                          </a:lnTo>
                          <a:cubicBezTo>
                            <a:pt x="212923" y="46264"/>
                            <a:pt x="215057" y="49414"/>
                            <a:pt x="215054" y="52917"/>
                          </a:cubicBezTo>
                          <a:lnTo>
                            <a:pt x="215054" y="175487"/>
                          </a:lnTo>
                          <a:cubicBezTo>
                            <a:pt x="215054" y="176684"/>
                            <a:pt x="213857" y="295237"/>
                            <a:pt x="110347" y="295237"/>
                          </a:cubicBezTo>
                          <a:close/>
                        </a:path>
                      </a:pathLst>
                    </a:custGeom>
                    <a:grpFill/>
                    <a:ln w="838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6B28D25-BCD4-4C7F-819B-8D1121FF9E8C}"/>
                        </a:ext>
                      </a:extLst>
                    </p:cNvPr>
                    <p:cNvSpPr/>
                    <p:nvPr/>
                  </p:nvSpPr>
                  <p:spPr>
                    <a:xfrm>
                      <a:off x="6927478" y="2686883"/>
                      <a:ext cx="153854" cy="213686"/>
                    </a:xfrm>
                    <a:custGeom>
                      <a:avLst/>
                      <a:gdLst>
                        <a:gd name="connsiteX0" fmla="*/ 78295 w 153853"/>
                        <a:gd name="connsiteY0" fmla="*/ 216087 h 213686"/>
                        <a:gd name="connsiteX1" fmla="*/ 5812 w 153853"/>
                        <a:gd name="connsiteY1" fmla="*/ 137964 h 213686"/>
                        <a:gd name="connsiteX2" fmla="*/ 5812 w 153853"/>
                        <a:gd name="connsiteY2" fmla="*/ 136425 h 213686"/>
                        <a:gd name="connsiteX3" fmla="*/ 5812 w 153853"/>
                        <a:gd name="connsiteY3" fmla="*/ 132237 h 213686"/>
                        <a:gd name="connsiteX4" fmla="*/ 22907 w 153853"/>
                        <a:gd name="connsiteY4" fmla="*/ 132237 h 213686"/>
                        <a:gd name="connsiteX5" fmla="*/ 22907 w 153853"/>
                        <a:gd name="connsiteY5" fmla="*/ 135571 h 213686"/>
                        <a:gd name="connsiteX6" fmla="*/ 78466 w 153853"/>
                        <a:gd name="connsiteY6" fmla="*/ 198993 h 213686"/>
                        <a:gd name="connsiteX7" fmla="*/ 133853 w 153853"/>
                        <a:gd name="connsiteY7" fmla="*/ 135571 h 213686"/>
                        <a:gd name="connsiteX8" fmla="*/ 133853 w 153853"/>
                        <a:gd name="connsiteY8" fmla="*/ 45310 h 213686"/>
                        <a:gd name="connsiteX9" fmla="*/ 78295 w 153853"/>
                        <a:gd name="connsiteY9" fmla="*/ 22744 h 213686"/>
                        <a:gd name="connsiteX10" fmla="*/ 22736 w 153853"/>
                        <a:gd name="connsiteY10" fmla="*/ 45053 h 213686"/>
                        <a:gd name="connsiteX11" fmla="*/ 22736 w 153853"/>
                        <a:gd name="connsiteY11" fmla="*/ 83944 h 213686"/>
                        <a:gd name="connsiteX12" fmla="*/ 5641 w 153853"/>
                        <a:gd name="connsiteY12" fmla="*/ 83944 h 213686"/>
                        <a:gd name="connsiteX13" fmla="*/ 5641 w 153853"/>
                        <a:gd name="connsiteY13" fmla="*/ 39839 h 213686"/>
                        <a:gd name="connsiteX14" fmla="*/ 11026 w 153853"/>
                        <a:gd name="connsiteY14" fmla="*/ 31890 h 213686"/>
                        <a:gd name="connsiteX15" fmla="*/ 75132 w 153853"/>
                        <a:gd name="connsiteY15" fmla="*/ 6248 h 213686"/>
                        <a:gd name="connsiteX16" fmla="*/ 81457 w 153853"/>
                        <a:gd name="connsiteY16" fmla="*/ 6248 h 213686"/>
                        <a:gd name="connsiteX17" fmla="*/ 145563 w 153853"/>
                        <a:gd name="connsiteY17" fmla="*/ 31890 h 213686"/>
                        <a:gd name="connsiteX18" fmla="*/ 150948 w 153853"/>
                        <a:gd name="connsiteY18" fmla="*/ 39839 h 213686"/>
                        <a:gd name="connsiteX19" fmla="*/ 150948 w 153853"/>
                        <a:gd name="connsiteY19" fmla="*/ 136425 h 213686"/>
                        <a:gd name="connsiteX20" fmla="*/ 150948 w 153853"/>
                        <a:gd name="connsiteY20" fmla="*/ 137964 h 213686"/>
                        <a:gd name="connsiteX21" fmla="*/ 78295 w 153853"/>
                        <a:gd name="connsiteY21" fmla="*/ 216087 h 21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853" h="213686">
                          <a:moveTo>
                            <a:pt x="78295" y="216087"/>
                          </a:moveTo>
                          <a:cubicBezTo>
                            <a:pt x="20514" y="216087"/>
                            <a:pt x="6325" y="141126"/>
                            <a:pt x="5812" y="137964"/>
                          </a:cubicBezTo>
                          <a:cubicBezTo>
                            <a:pt x="5770" y="137452"/>
                            <a:pt x="5770" y="136937"/>
                            <a:pt x="5812" y="136425"/>
                          </a:cubicBezTo>
                          <a:lnTo>
                            <a:pt x="5812" y="132237"/>
                          </a:lnTo>
                          <a:lnTo>
                            <a:pt x="22907" y="132237"/>
                          </a:lnTo>
                          <a:lnTo>
                            <a:pt x="22907" y="135571"/>
                          </a:lnTo>
                          <a:cubicBezTo>
                            <a:pt x="24360" y="142494"/>
                            <a:pt x="37438" y="198993"/>
                            <a:pt x="78466" y="198993"/>
                          </a:cubicBezTo>
                          <a:cubicBezTo>
                            <a:pt x="119493" y="198993"/>
                            <a:pt x="132400" y="142408"/>
                            <a:pt x="133853" y="135571"/>
                          </a:cubicBezTo>
                          <a:lnTo>
                            <a:pt x="133853" y="45310"/>
                          </a:lnTo>
                          <a:lnTo>
                            <a:pt x="78295" y="22744"/>
                          </a:lnTo>
                          <a:lnTo>
                            <a:pt x="22736" y="45053"/>
                          </a:lnTo>
                          <a:lnTo>
                            <a:pt x="22736" y="83944"/>
                          </a:lnTo>
                          <a:lnTo>
                            <a:pt x="5641" y="83944"/>
                          </a:lnTo>
                          <a:lnTo>
                            <a:pt x="5641" y="39839"/>
                          </a:lnTo>
                          <a:cubicBezTo>
                            <a:pt x="5638" y="36336"/>
                            <a:pt x="7772" y="33186"/>
                            <a:pt x="11026" y="31890"/>
                          </a:cubicBezTo>
                          <a:lnTo>
                            <a:pt x="75132" y="6248"/>
                          </a:lnTo>
                          <a:cubicBezTo>
                            <a:pt x="77163" y="5439"/>
                            <a:pt x="79426" y="5439"/>
                            <a:pt x="81457" y="6248"/>
                          </a:cubicBezTo>
                          <a:lnTo>
                            <a:pt x="145563" y="31890"/>
                          </a:lnTo>
                          <a:cubicBezTo>
                            <a:pt x="148817" y="33186"/>
                            <a:pt x="150951" y="36336"/>
                            <a:pt x="150948" y="39839"/>
                          </a:cubicBezTo>
                          <a:lnTo>
                            <a:pt x="150948" y="136425"/>
                          </a:lnTo>
                          <a:cubicBezTo>
                            <a:pt x="150990" y="136937"/>
                            <a:pt x="150990" y="137452"/>
                            <a:pt x="150948" y="137964"/>
                          </a:cubicBezTo>
                          <a:cubicBezTo>
                            <a:pt x="150264" y="141126"/>
                            <a:pt x="136075" y="216087"/>
                            <a:pt x="78295" y="216087"/>
                          </a:cubicBezTo>
                          <a:close/>
                        </a:path>
                      </a:pathLst>
                    </a:custGeom>
                    <a:grpFill/>
                    <a:ln w="838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659611-6813-43AC-98DA-9E6478B1CCAC}"/>
                        </a:ext>
                      </a:extLst>
                    </p:cNvPr>
                    <p:cNvSpPr/>
                    <p:nvPr/>
                  </p:nvSpPr>
                  <p:spPr>
                    <a:xfrm>
                      <a:off x="6799267" y="2588596"/>
                      <a:ext cx="410277" cy="410277"/>
                    </a:xfrm>
                    <a:custGeom>
                      <a:avLst/>
                      <a:gdLst>
                        <a:gd name="connsiteX0" fmla="*/ 206506 w 410277"/>
                        <a:gd name="connsiteY0" fmla="*/ 407371 h 410277"/>
                        <a:gd name="connsiteX1" fmla="*/ 5641 w 410277"/>
                        <a:gd name="connsiteY1" fmla="*/ 206506 h 410277"/>
                        <a:gd name="connsiteX2" fmla="*/ 206506 w 410277"/>
                        <a:gd name="connsiteY2" fmla="*/ 5641 h 410277"/>
                        <a:gd name="connsiteX3" fmla="*/ 407371 w 410277"/>
                        <a:gd name="connsiteY3" fmla="*/ 206506 h 410277"/>
                        <a:gd name="connsiteX4" fmla="*/ 206506 w 410277"/>
                        <a:gd name="connsiteY4" fmla="*/ 407371 h 410277"/>
                        <a:gd name="connsiteX5" fmla="*/ 206506 w 410277"/>
                        <a:gd name="connsiteY5" fmla="*/ 22736 h 410277"/>
                        <a:gd name="connsiteX6" fmla="*/ 22736 w 410277"/>
                        <a:gd name="connsiteY6" fmla="*/ 206506 h 410277"/>
                        <a:gd name="connsiteX7" fmla="*/ 206506 w 410277"/>
                        <a:gd name="connsiteY7" fmla="*/ 390276 h 410277"/>
                        <a:gd name="connsiteX8" fmla="*/ 390276 w 410277"/>
                        <a:gd name="connsiteY8" fmla="*/ 206506 h 410277"/>
                        <a:gd name="connsiteX9" fmla="*/ 206506 w 410277"/>
                        <a:gd name="connsiteY9" fmla="*/ 22736 h 41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0277" h="410277">
                          <a:moveTo>
                            <a:pt x="206506" y="407371"/>
                          </a:moveTo>
                          <a:cubicBezTo>
                            <a:pt x="95571" y="407371"/>
                            <a:pt x="5641" y="317441"/>
                            <a:pt x="5641" y="206506"/>
                          </a:cubicBezTo>
                          <a:cubicBezTo>
                            <a:pt x="5641" y="95571"/>
                            <a:pt x="95571" y="5641"/>
                            <a:pt x="206506" y="5641"/>
                          </a:cubicBezTo>
                          <a:cubicBezTo>
                            <a:pt x="317441" y="5641"/>
                            <a:pt x="407371" y="95571"/>
                            <a:pt x="407371" y="206506"/>
                          </a:cubicBezTo>
                          <a:cubicBezTo>
                            <a:pt x="407277" y="317401"/>
                            <a:pt x="317401" y="407277"/>
                            <a:pt x="206506" y="407371"/>
                          </a:cubicBezTo>
                          <a:close/>
                          <a:moveTo>
                            <a:pt x="206506" y="22736"/>
                          </a:moveTo>
                          <a:cubicBezTo>
                            <a:pt x="105013" y="22736"/>
                            <a:pt x="22736" y="105013"/>
                            <a:pt x="22736" y="206506"/>
                          </a:cubicBezTo>
                          <a:cubicBezTo>
                            <a:pt x="22736" y="307999"/>
                            <a:pt x="105013" y="390276"/>
                            <a:pt x="206506" y="390276"/>
                          </a:cubicBezTo>
                          <a:cubicBezTo>
                            <a:pt x="307999" y="390276"/>
                            <a:pt x="390276" y="307999"/>
                            <a:pt x="390276" y="206506"/>
                          </a:cubicBezTo>
                          <a:cubicBezTo>
                            <a:pt x="390182" y="105051"/>
                            <a:pt x="307961" y="22830"/>
                            <a:pt x="206506" y="22736"/>
                          </a:cubicBezTo>
                          <a:close/>
                        </a:path>
                      </a:pathLst>
                    </a:custGeom>
                    <a:grpFill/>
                    <a:ln w="838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73BF77-4083-44B4-98D3-A21FE6B660FC}"/>
                        </a:ext>
                      </a:extLst>
                    </p:cNvPr>
                    <p:cNvSpPr/>
                    <p:nvPr/>
                  </p:nvSpPr>
                  <p:spPr>
                    <a:xfrm>
                      <a:off x="6970045" y="2743219"/>
                      <a:ext cx="59832" cy="102569"/>
                    </a:xfrm>
                    <a:custGeom>
                      <a:avLst/>
                      <a:gdLst>
                        <a:gd name="connsiteX0" fmla="*/ 17693 w 59832"/>
                        <a:gd name="connsiteY0" fmla="*/ 97954 h 102569"/>
                        <a:gd name="connsiteX1" fmla="*/ 5641 w 59832"/>
                        <a:gd name="connsiteY1" fmla="*/ 86073 h 102569"/>
                        <a:gd name="connsiteX2" fmla="*/ 39831 w 59832"/>
                        <a:gd name="connsiteY2" fmla="*/ 51883 h 102569"/>
                        <a:gd name="connsiteX3" fmla="*/ 5641 w 59832"/>
                        <a:gd name="connsiteY3" fmla="*/ 17693 h 102569"/>
                        <a:gd name="connsiteX4" fmla="*/ 17693 w 59832"/>
                        <a:gd name="connsiteY4" fmla="*/ 5641 h 102569"/>
                        <a:gd name="connsiteX5" fmla="*/ 57781 w 59832"/>
                        <a:gd name="connsiteY5" fmla="*/ 45643 h 102569"/>
                        <a:gd name="connsiteX6" fmla="*/ 57830 w 59832"/>
                        <a:gd name="connsiteY6" fmla="*/ 57731 h 102569"/>
                        <a:gd name="connsiteX7" fmla="*/ 57781 w 59832"/>
                        <a:gd name="connsiteY7" fmla="*/ 57781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32" h="102569">
                          <a:moveTo>
                            <a:pt x="17693" y="97954"/>
                          </a:moveTo>
                          <a:lnTo>
                            <a:pt x="5641" y="86073"/>
                          </a:lnTo>
                          <a:lnTo>
                            <a:pt x="39831" y="51883"/>
                          </a:lnTo>
                          <a:lnTo>
                            <a:pt x="5641" y="17693"/>
                          </a:lnTo>
                          <a:lnTo>
                            <a:pt x="17693" y="5641"/>
                          </a:lnTo>
                          <a:lnTo>
                            <a:pt x="57781" y="45643"/>
                          </a:lnTo>
                          <a:cubicBezTo>
                            <a:pt x="61132" y="48967"/>
                            <a:pt x="61154" y="54380"/>
                            <a:pt x="57830" y="57731"/>
                          </a:cubicBezTo>
                          <a:cubicBezTo>
                            <a:pt x="57814" y="57747"/>
                            <a:pt x="57797" y="57764"/>
                            <a:pt x="57781" y="57781"/>
                          </a:cubicBezTo>
                          <a:close/>
                        </a:path>
                      </a:pathLst>
                    </a:custGeom>
                    <a:grpFill/>
                    <a:ln w="838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4356F5E-3491-4BCB-9B8F-7811D563850F}"/>
                        </a:ext>
                      </a:extLst>
                    </p:cNvPr>
                    <p:cNvSpPr/>
                    <p:nvPr/>
                  </p:nvSpPr>
                  <p:spPr>
                    <a:xfrm>
                      <a:off x="6839867" y="2780913"/>
                      <a:ext cx="179496" cy="25642"/>
                    </a:xfrm>
                    <a:custGeom>
                      <a:avLst/>
                      <a:gdLst>
                        <a:gd name="connsiteX0" fmla="*/ 5641 w 179496"/>
                        <a:gd name="connsiteY0" fmla="*/ 5641 h 25642"/>
                        <a:gd name="connsiteX1" fmla="*/ 181975 w 179496"/>
                        <a:gd name="connsiteY1" fmla="*/ 5641 h 25642"/>
                        <a:gd name="connsiteX2" fmla="*/ 181975 w 179496"/>
                        <a:gd name="connsiteY2" fmla="*/ 22736 h 25642"/>
                        <a:gd name="connsiteX3" fmla="*/ 5641 w 179496"/>
                        <a:gd name="connsiteY3" fmla="*/ 22736 h 25642"/>
                      </a:gdLst>
                      <a:ahLst/>
                      <a:cxnLst>
                        <a:cxn ang="0">
                          <a:pos x="connsiteX0" y="connsiteY0"/>
                        </a:cxn>
                        <a:cxn ang="0">
                          <a:pos x="connsiteX1" y="connsiteY1"/>
                        </a:cxn>
                        <a:cxn ang="0">
                          <a:pos x="connsiteX2" y="connsiteY2"/>
                        </a:cxn>
                        <a:cxn ang="0">
                          <a:pos x="connsiteX3" y="connsiteY3"/>
                        </a:cxn>
                      </a:cxnLst>
                      <a:rect l="l" t="t" r="r" b="b"/>
                      <a:pathLst>
                        <a:path w="179496" h="25642">
                          <a:moveTo>
                            <a:pt x="5641" y="5641"/>
                          </a:moveTo>
                          <a:lnTo>
                            <a:pt x="181975" y="5641"/>
                          </a:lnTo>
                          <a:lnTo>
                            <a:pt x="181975" y="22736"/>
                          </a:lnTo>
                          <a:lnTo>
                            <a:pt x="5641" y="22736"/>
                          </a:lnTo>
                          <a:close/>
                        </a:path>
                      </a:pathLst>
                    </a:custGeom>
                    <a:grpFill/>
                    <a:ln w="8382" cap="flat">
                      <a:noFill/>
                      <a:prstDash val="solid"/>
                      <a:miter/>
                    </a:ln>
                  </p:spPr>
                  <p:txBody>
                    <a:bodyPr rtlCol="0" anchor="ctr"/>
                    <a:lstStyle/>
                    <a:p>
                      <a:endParaRPr lang="en-US"/>
                    </a:p>
                  </p:txBody>
                </p:sp>
              </p:grpSp>
            </p:grpSp>
          </p:grpSp>
        </p:grpSp>
        <p:grpSp>
          <p:nvGrpSpPr>
            <p:cNvPr id="40" name="Group 39">
              <a:extLst>
                <a:ext uri="{FF2B5EF4-FFF2-40B4-BE49-F238E27FC236}">
                  <a16:creationId xmlns:a16="http://schemas.microsoft.com/office/drawing/2014/main" id="{219475D6-B996-48B5-B867-4B6CD90DF0AE}"/>
                </a:ext>
              </a:extLst>
            </p:cNvPr>
            <p:cNvGrpSpPr/>
            <p:nvPr/>
          </p:nvGrpSpPr>
          <p:grpSpPr>
            <a:xfrm>
              <a:off x="4142028" y="3907869"/>
              <a:ext cx="2835969" cy="1551519"/>
              <a:chOff x="4594417" y="3437969"/>
              <a:chExt cx="2835969" cy="1551519"/>
            </a:xfrm>
          </p:grpSpPr>
          <p:sp>
            <p:nvSpPr>
              <p:cNvPr id="31" name="Rounded Rectangle 30">
                <a:extLst>
                  <a:ext uri="{FF2B5EF4-FFF2-40B4-BE49-F238E27FC236}">
                    <a16:creationId xmlns:a16="http://schemas.microsoft.com/office/drawing/2014/main" id="{40A86039-D37F-3C47-A5C4-4783E1655AF9}"/>
                  </a:ext>
                </a:extLst>
              </p:cNvPr>
              <p:cNvSpPr/>
              <p:nvPr/>
            </p:nvSpPr>
            <p:spPr>
              <a:xfrm>
                <a:off x="4594417" y="3437969"/>
                <a:ext cx="2835969" cy="1551519"/>
              </a:xfrm>
              <a:prstGeom prst="roundRect">
                <a:avLst>
                  <a:gd name="adj" fmla="val 0"/>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solidFill>
                    <a:schemeClr val="tx1"/>
                  </a:solidFill>
                </a:endParaRPr>
              </a:p>
            </p:txBody>
          </p:sp>
          <p:grpSp>
            <p:nvGrpSpPr>
              <p:cNvPr id="28" name="Group 27">
                <a:extLst>
                  <a:ext uri="{FF2B5EF4-FFF2-40B4-BE49-F238E27FC236}">
                    <a16:creationId xmlns:a16="http://schemas.microsoft.com/office/drawing/2014/main" id="{629FE424-9EE2-41ED-93E9-6F1908732DAD}"/>
                  </a:ext>
                </a:extLst>
              </p:cNvPr>
              <p:cNvGrpSpPr/>
              <p:nvPr/>
            </p:nvGrpSpPr>
            <p:grpSpPr>
              <a:xfrm>
                <a:off x="4857872" y="3948165"/>
                <a:ext cx="2357432" cy="732480"/>
                <a:chOff x="4774502" y="4272015"/>
                <a:chExt cx="2357432" cy="732480"/>
              </a:xfrm>
            </p:grpSpPr>
            <p:grpSp>
              <p:nvGrpSpPr>
                <p:cNvPr id="26" name="Group 25">
                  <a:extLst>
                    <a:ext uri="{FF2B5EF4-FFF2-40B4-BE49-F238E27FC236}">
                      <a16:creationId xmlns:a16="http://schemas.microsoft.com/office/drawing/2014/main" id="{08C93092-A671-4A99-BE83-AA50A19A31A1}"/>
                    </a:ext>
                  </a:extLst>
                </p:cNvPr>
                <p:cNvGrpSpPr/>
                <p:nvPr/>
              </p:nvGrpSpPr>
              <p:grpSpPr>
                <a:xfrm>
                  <a:off x="4954102" y="4401374"/>
                  <a:ext cx="1998232" cy="499162"/>
                  <a:chOff x="4919393" y="4428243"/>
                  <a:chExt cx="1998232" cy="499162"/>
                </a:xfrm>
              </p:grpSpPr>
              <p:sp>
                <p:nvSpPr>
                  <p:cNvPr id="77" name="Document 76">
                    <a:extLst>
                      <a:ext uri="{FF2B5EF4-FFF2-40B4-BE49-F238E27FC236}">
                        <a16:creationId xmlns:a16="http://schemas.microsoft.com/office/drawing/2014/main" id="{C5130236-5724-0348-9509-5EE49F184ABB}"/>
                      </a:ext>
                    </a:extLst>
                  </p:cNvPr>
                  <p:cNvSpPr/>
                  <p:nvPr/>
                </p:nvSpPr>
                <p:spPr>
                  <a:xfrm>
                    <a:off x="5936860" y="4428243"/>
                    <a:ext cx="980765" cy="499162"/>
                  </a:xfrm>
                  <a:prstGeom prst="flowChartDocumen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a:solidFill>
                          <a:schemeClr val="tx1"/>
                        </a:solidFill>
                        <a:latin typeface="Amazon Ember" panose="020B0603020204020204" pitchFamily="34" charset="0"/>
                        <a:ea typeface="Amazon Ember" panose="020B0603020204020204" pitchFamily="34" charset="0"/>
                        <a:cs typeface="Amazon Ember" panose="020B0603020204020204" pitchFamily="34" charset="0"/>
                      </a:rPr>
                      <a:t>Inference</a:t>
                    </a:r>
                  </a:p>
                  <a:p>
                    <a:pPr algn="ctr"/>
                    <a:r>
                      <a:rPr lang="en-US" sz="1067">
                        <a:solidFill>
                          <a:schemeClr val="tx1"/>
                        </a:solidFill>
                        <a:latin typeface="Amazon Ember" panose="020B0603020204020204" pitchFamily="34" charset="0"/>
                        <a:ea typeface="Amazon Ember" panose="020B0603020204020204" pitchFamily="34" charset="0"/>
                        <a:cs typeface="Amazon Ember" panose="020B0603020204020204" pitchFamily="34" charset="0"/>
                      </a:rPr>
                      <a:t>Code</a:t>
                    </a:r>
                  </a:p>
                </p:txBody>
              </p:sp>
              <p:sp>
                <p:nvSpPr>
                  <p:cNvPr id="78" name="Document 77">
                    <a:extLst>
                      <a:ext uri="{FF2B5EF4-FFF2-40B4-BE49-F238E27FC236}">
                        <a16:creationId xmlns:a16="http://schemas.microsoft.com/office/drawing/2014/main" id="{B35D5DE5-6CC1-AC4F-9339-3F3CBB58514C}"/>
                      </a:ext>
                    </a:extLst>
                  </p:cNvPr>
                  <p:cNvSpPr/>
                  <p:nvPr/>
                </p:nvSpPr>
                <p:spPr>
                  <a:xfrm>
                    <a:off x="4919393" y="4436094"/>
                    <a:ext cx="732336" cy="483442"/>
                  </a:xfrm>
                  <a:prstGeom prst="flowChartDocumen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Helper</a:t>
                    </a:r>
                  </a:p>
                  <a:p>
                    <a:pPr algn="ctr"/>
                    <a:r>
                      <a:rPr lang="en-US" sz="1067"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Code</a:t>
                    </a:r>
                  </a:p>
                </p:txBody>
              </p:sp>
            </p:grpSp>
            <p:sp>
              <p:nvSpPr>
                <p:cNvPr id="80" name="Rounded Rectangle 79">
                  <a:extLst>
                    <a:ext uri="{FF2B5EF4-FFF2-40B4-BE49-F238E27FC236}">
                      <a16:creationId xmlns:a16="http://schemas.microsoft.com/office/drawing/2014/main" id="{B84859AF-E37E-5546-8D2E-07462B5EE60A}"/>
                    </a:ext>
                  </a:extLst>
                </p:cNvPr>
                <p:cNvSpPr/>
                <p:nvPr/>
              </p:nvSpPr>
              <p:spPr>
                <a:xfrm>
                  <a:off x="4774502" y="4272015"/>
                  <a:ext cx="2357432" cy="732480"/>
                </a:xfrm>
                <a:prstGeom prst="roundRect">
                  <a:avLst>
                    <a:gd name="adj" fmla="val 0"/>
                  </a:avLst>
                </a:prstGeom>
                <a:noFill/>
                <a:ln w="12700">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a:solidFill>
                      <a:schemeClr val="tx1"/>
                    </a:solidFill>
                  </a:endParaRPr>
                </a:p>
              </p:txBody>
            </p:sp>
          </p:grpSp>
          <p:sp>
            <p:nvSpPr>
              <p:cNvPr id="81" name="TextBox 80">
                <a:extLst>
                  <a:ext uri="{FF2B5EF4-FFF2-40B4-BE49-F238E27FC236}">
                    <a16:creationId xmlns:a16="http://schemas.microsoft.com/office/drawing/2014/main" id="{4E4DC8E4-A639-7342-911F-9DA0CCE9A1E4}"/>
                  </a:ext>
                </a:extLst>
              </p:cNvPr>
              <p:cNvSpPr txBox="1"/>
              <p:nvPr/>
            </p:nvSpPr>
            <p:spPr>
              <a:xfrm>
                <a:off x="6489928" y="4671256"/>
                <a:ext cx="823874" cy="230832"/>
              </a:xfrm>
              <a:prstGeom prst="rect">
                <a:avLst/>
              </a:prstGeom>
              <a:noFill/>
            </p:spPr>
            <p:txBody>
              <a:bodyPr wrap="square" rtlCol="0">
                <a:spAutoFit/>
              </a:bodyPr>
              <a:lstStyle/>
              <a:p>
                <a:pPr algn="r"/>
                <a:r>
                  <a:rPr lang="en-US" sz="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Container</a:t>
                </a:r>
              </a:p>
            </p:txBody>
          </p:sp>
          <p:grpSp>
            <p:nvGrpSpPr>
              <p:cNvPr id="23" name="Group 22">
                <a:extLst>
                  <a:ext uri="{FF2B5EF4-FFF2-40B4-BE49-F238E27FC236}">
                    <a16:creationId xmlns:a16="http://schemas.microsoft.com/office/drawing/2014/main" id="{2D8E9684-DE9B-4044-B861-34DEA30212A4}"/>
                  </a:ext>
                </a:extLst>
              </p:cNvPr>
              <p:cNvGrpSpPr/>
              <p:nvPr/>
            </p:nvGrpSpPr>
            <p:grpSpPr>
              <a:xfrm>
                <a:off x="4713944" y="3525868"/>
                <a:ext cx="1137597" cy="302196"/>
                <a:chOff x="4729819" y="3529043"/>
                <a:chExt cx="1137597" cy="302196"/>
              </a:xfrm>
            </p:grpSpPr>
            <p:sp>
              <p:nvSpPr>
                <p:cNvPr id="76" name="TextBox 75">
                  <a:extLst>
                    <a:ext uri="{FF2B5EF4-FFF2-40B4-BE49-F238E27FC236}">
                      <a16:creationId xmlns:a16="http://schemas.microsoft.com/office/drawing/2014/main" id="{45056720-55A9-0B42-990C-5D5C7784E296}"/>
                    </a:ext>
                  </a:extLst>
                </p:cNvPr>
                <p:cNvSpPr txBox="1"/>
                <p:nvPr/>
              </p:nvSpPr>
              <p:spPr>
                <a:xfrm>
                  <a:off x="5006481" y="3544174"/>
                  <a:ext cx="860935" cy="271934"/>
                </a:xfrm>
                <a:prstGeom prst="rect">
                  <a:avLst/>
                </a:prstGeom>
                <a:noFill/>
              </p:spPr>
              <p:txBody>
                <a:bodyPr wrap="square" rtlCol="0">
                  <a:spAutoFit/>
                </a:bodyPr>
                <a:lstStyle/>
                <a:p>
                  <a:pPr algn="l"/>
                  <a:r>
                    <a:rPr lang="en-US" sz="11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Model-1</a:t>
                  </a:r>
                </a:p>
              </p:txBody>
            </p:sp>
            <p:sp>
              <p:nvSpPr>
                <p:cNvPr id="21" name="Freeform: Shape 20">
                  <a:extLst>
                    <a:ext uri="{FF2B5EF4-FFF2-40B4-BE49-F238E27FC236}">
                      <a16:creationId xmlns:a16="http://schemas.microsoft.com/office/drawing/2014/main" id="{029954B0-65B2-47C2-B382-434EDDA83A71}"/>
                    </a:ext>
                  </a:extLst>
                </p:cNvPr>
                <p:cNvSpPr/>
                <p:nvPr/>
              </p:nvSpPr>
              <p:spPr>
                <a:xfrm>
                  <a:off x="4729819" y="3529043"/>
                  <a:ext cx="295766" cy="302196"/>
                </a:xfrm>
                <a:custGeom>
                  <a:avLst/>
                  <a:gdLst>
                    <a:gd name="connsiteX0" fmla="*/ 362881 w 360257"/>
                    <a:gd name="connsiteY0" fmla="*/ 143860 h 368088"/>
                    <a:gd name="connsiteX1" fmla="*/ 358887 w 360257"/>
                    <a:gd name="connsiteY1" fmla="*/ 137046 h 368088"/>
                    <a:gd name="connsiteX2" fmla="*/ 319728 w 360257"/>
                    <a:gd name="connsiteY2" fmla="*/ 115039 h 368088"/>
                    <a:gd name="connsiteX3" fmla="*/ 319728 w 360257"/>
                    <a:gd name="connsiteY3" fmla="*/ 64055 h 368088"/>
                    <a:gd name="connsiteX4" fmla="*/ 315969 w 360257"/>
                    <a:gd name="connsiteY4" fmla="*/ 57398 h 368088"/>
                    <a:gd name="connsiteX5" fmla="*/ 232405 w 360257"/>
                    <a:gd name="connsiteY5" fmla="*/ 6257 h 368088"/>
                    <a:gd name="connsiteX6" fmla="*/ 224573 w 360257"/>
                    <a:gd name="connsiteY6" fmla="*/ 6257 h 368088"/>
                    <a:gd name="connsiteX7" fmla="*/ 183849 w 360257"/>
                    <a:gd name="connsiteY7" fmla="*/ 30457 h 368088"/>
                    <a:gd name="connsiteX8" fmla="*/ 143359 w 360257"/>
                    <a:gd name="connsiteY8" fmla="*/ 5866 h 368088"/>
                    <a:gd name="connsiteX9" fmla="*/ 135527 w 360257"/>
                    <a:gd name="connsiteY9" fmla="*/ 5866 h 368088"/>
                    <a:gd name="connsiteX10" fmla="*/ 51337 w 360257"/>
                    <a:gd name="connsiteY10" fmla="*/ 57398 h 368088"/>
                    <a:gd name="connsiteX11" fmla="*/ 47577 w 360257"/>
                    <a:gd name="connsiteY11" fmla="*/ 64055 h 368088"/>
                    <a:gd name="connsiteX12" fmla="*/ 47577 w 360257"/>
                    <a:gd name="connsiteY12" fmla="*/ 115039 h 368088"/>
                    <a:gd name="connsiteX13" fmla="*/ 8811 w 360257"/>
                    <a:gd name="connsiteY13" fmla="*/ 137046 h 368088"/>
                    <a:gd name="connsiteX14" fmla="*/ 4816 w 360257"/>
                    <a:gd name="connsiteY14" fmla="*/ 143860 h 368088"/>
                    <a:gd name="connsiteX15" fmla="*/ 4816 w 360257"/>
                    <a:gd name="connsiteY15" fmla="*/ 228129 h 368088"/>
                    <a:gd name="connsiteX16" fmla="*/ 8811 w 360257"/>
                    <a:gd name="connsiteY16" fmla="*/ 234942 h 368088"/>
                    <a:gd name="connsiteX17" fmla="*/ 47577 w 360257"/>
                    <a:gd name="connsiteY17" fmla="*/ 256949 h 368088"/>
                    <a:gd name="connsiteX18" fmla="*/ 47577 w 360257"/>
                    <a:gd name="connsiteY18" fmla="*/ 307934 h 368088"/>
                    <a:gd name="connsiteX19" fmla="*/ 51337 w 360257"/>
                    <a:gd name="connsiteY19" fmla="*/ 314591 h 368088"/>
                    <a:gd name="connsiteX20" fmla="*/ 135214 w 360257"/>
                    <a:gd name="connsiteY20" fmla="*/ 366123 h 368088"/>
                    <a:gd name="connsiteX21" fmla="*/ 139286 w 360257"/>
                    <a:gd name="connsiteY21" fmla="*/ 367298 h 368088"/>
                    <a:gd name="connsiteX22" fmla="*/ 143359 w 360257"/>
                    <a:gd name="connsiteY22" fmla="*/ 366201 h 368088"/>
                    <a:gd name="connsiteX23" fmla="*/ 183849 w 360257"/>
                    <a:gd name="connsiteY23" fmla="*/ 341532 h 368088"/>
                    <a:gd name="connsiteX24" fmla="*/ 224338 w 360257"/>
                    <a:gd name="connsiteY24" fmla="*/ 366123 h 368088"/>
                    <a:gd name="connsiteX25" fmla="*/ 228411 w 360257"/>
                    <a:gd name="connsiteY25" fmla="*/ 367219 h 368088"/>
                    <a:gd name="connsiteX26" fmla="*/ 232483 w 360257"/>
                    <a:gd name="connsiteY26" fmla="*/ 366045 h 368088"/>
                    <a:gd name="connsiteX27" fmla="*/ 316361 w 360257"/>
                    <a:gd name="connsiteY27" fmla="*/ 314904 h 368088"/>
                    <a:gd name="connsiteX28" fmla="*/ 320120 w 360257"/>
                    <a:gd name="connsiteY28" fmla="*/ 308247 h 368088"/>
                    <a:gd name="connsiteX29" fmla="*/ 320120 w 360257"/>
                    <a:gd name="connsiteY29" fmla="*/ 257341 h 368088"/>
                    <a:gd name="connsiteX30" fmla="*/ 359278 w 360257"/>
                    <a:gd name="connsiteY30" fmla="*/ 235256 h 368088"/>
                    <a:gd name="connsiteX31" fmla="*/ 363272 w 360257"/>
                    <a:gd name="connsiteY31" fmla="*/ 228442 h 368088"/>
                    <a:gd name="connsiteX32" fmla="*/ 363272 w 360257"/>
                    <a:gd name="connsiteY32" fmla="*/ 143860 h 368088"/>
                    <a:gd name="connsiteX33" fmla="*/ 176017 w 360257"/>
                    <a:gd name="connsiteY33" fmla="*/ 327983 h 368088"/>
                    <a:gd name="connsiteX34" fmla="*/ 139365 w 360257"/>
                    <a:gd name="connsiteY34" fmla="*/ 349911 h 368088"/>
                    <a:gd name="connsiteX35" fmla="*/ 63241 w 360257"/>
                    <a:gd name="connsiteY35" fmla="*/ 303470 h 368088"/>
                    <a:gd name="connsiteX36" fmla="*/ 63241 w 360257"/>
                    <a:gd name="connsiteY36" fmla="*/ 252407 h 368088"/>
                    <a:gd name="connsiteX37" fmla="*/ 59325 w 360257"/>
                    <a:gd name="connsiteY37" fmla="*/ 245593 h 368088"/>
                    <a:gd name="connsiteX38" fmla="*/ 45385 w 360257"/>
                    <a:gd name="connsiteY38" fmla="*/ 237762 h 368088"/>
                    <a:gd name="connsiteX39" fmla="*/ 85326 w 360257"/>
                    <a:gd name="connsiteY39" fmla="*/ 237762 h 368088"/>
                    <a:gd name="connsiteX40" fmla="*/ 85326 w 360257"/>
                    <a:gd name="connsiteY40" fmla="*/ 296969 h 368088"/>
                    <a:gd name="connsiteX41" fmla="*/ 93158 w 360257"/>
                    <a:gd name="connsiteY41" fmla="*/ 304801 h 368088"/>
                    <a:gd name="connsiteX42" fmla="*/ 118846 w 360257"/>
                    <a:gd name="connsiteY42" fmla="*/ 304801 h 368088"/>
                    <a:gd name="connsiteX43" fmla="*/ 146319 w 360257"/>
                    <a:gd name="connsiteY43" fmla="*/ 316611 h 368088"/>
                    <a:gd name="connsiteX44" fmla="*/ 158129 w 360257"/>
                    <a:gd name="connsiteY44" fmla="*/ 289138 h 368088"/>
                    <a:gd name="connsiteX45" fmla="*/ 130656 w 360257"/>
                    <a:gd name="connsiteY45" fmla="*/ 277328 h 368088"/>
                    <a:gd name="connsiteX46" fmla="*/ 118846 w 360257"/>
                    <a:gd name="connsiteY46" fmla="*/ 289138 h 368088"/>
                    <a:gd name="connsiteX47" fmla="*/ 100990 w 360257"/>
                    <a:gd name="connsiteY47" fmla="*/ 289138 h 368088"/>
                    <a:gd name="connsiteX48" fmla="*/ 100990 w 360257"/>
                    <a:gd name="connsiteY48" fmla="*/ 229930 h 368088"/>
                    <a:gd name="connsiteX49" fmla="*/ 93158 w 360257"/>
                    <a:gd name="connsiteY49" fmla="*/ 222098 h 368088"/>
                    <a:gd name="connsiteX50" fmla="*/ 20480 w 360257"/>
                    <a:gd name="connsiteY50" fmla="*/ 222098 h 368088"/>
                    <a:gd name="connsiteX51" fmla="*/ 20480 w 360257"/>
                    <a:gd name="connsiteY51" fmla="*/ 148402 h 368088"/>
                    <a:gd name="connsiteX52" fmla="*/ 59638 w 360257"/>
                    <a:gd name="connsiteY52" fmla="*/ 126395 h 368088"/>
                    <a:gd name="connsiteX53" fmla="*/ 63554 w 360257"/>
                    <a:gd name="connsiteY53" fmla="*/ 119582 h 368088"/>
                    <a:gd name="connsiteX54" fmla="*/ 63554 w 360257"/>
                    <a:gd name="connsiteY54" fmla="*/ 100786 h 368088"/>
                    <a:gd name="connsiteX55" fmla="*/ 75458 w 360257"/>
                    <a:gd name="connsiteY55" fmla="*/ 100786 h 368088"/>
                    <a:gd name="connsiteX56" fmla="*/ 75458 w 360257"/>
                    <a:gd name="connsiteY56" fmla="*/ 141589 h 368088"/>
                    <a:gd name="connsiteX57" fmla="*/ 63648 w 360257"/>
                    <a:gd name="connsiteY57" fmla="*/ 169062 h 368088"/>
                    <a:gd name="connsiteX58" fmla="*/ 91122 w 360257"/>
                    <a:gd name="connsiteY58" fmla="*/ 180872 h 368088"/>
                    <a:gd name="connsiteX59" fmla="*/ 102932 w 360257"/>
                    <a:gd name="connsiteY59" fmla="*/ 153399 h 368088"/>
                    <a:gd name="connsiteX60" fmla="*/ 91122 w 360257"/>
                    <a:gd name="connsiteY60" fmla="*/ 141589 h 368088"/>
                    <a:gd name="connsiteX61" fmla="*/ 91122 w 360257"/>
                    <a:gd name="connsiteY61" fmla="*/ 100786 h 368088"/>
                    <a:gd name="connsiteX62" fmla="*/ 111719 w 360257"/>
                    <a:gd name="connsiteY62" fmla="*/ 100786 h 368088"/>
                    <a:gd name="connsiteX63" fmla="*/ 139192 w 360257"/>
                    <a:gd name="connsiteY63" fmla="*/ 112596 h 368088"/>
                    <a:gd name="connsiteX64" fmla="*/ 151002 w 360257"/>
                    <a:gd name="connsiteY64" fmla="*/ 85122 h 368088"/>
                    <a:gd name="connsiteX65" fmla="*/ 123529 w 360257"/>
                    <a:gd name="connsiteY65" fmla="*/ 73312 h 368088"/>
                    <a:gd name="connsiteX66" fmla="*/ 111719 w 360257"/>
                    <a:gd name="connsiteY66" fmla="*/ 85122 h 368088"/>
                    <a:gd name="connsiteX67" fmla="*/ 63241 w 360257"/>
                    <a:gd name="connsiteY67" fmla="*/ 85122 h 368088"/>
                    <a:gd name="connsiteX68" fmla="*/ 63241 w 360257"/>
                    <a:gd name="connsiteY68" fmla="*/ 68519 h 368088"/>
                    <a:gd name="connsiteX69" fmla="*/ 139365 w 360257"/>
                    <a:gd name="connsiteY69" fmla="*/ 22156 h 368088"/>
                    <a:gd name="connsiteX70" fmla="*/ 176017 w 360257"/>
                    <a:gd name="connsiteY70" fmla="*/ 44006 h 368088"/>
                    <a:gd name="connsiteX71" fmla="*/ 176017 w 360257"/>
                    <a:gd name="connsiteY71" fmla="*/ 137986 h 368088"/>
                    <a:gd name="connsiteX72" fmla="*/ 132003 w 360257"/>
                    <a:gd name="connsiteY72" fmla="*/ 137986 h 368088"/>
                    <a:gd name="connsiteX73" fmla="*/ 124171 w 360257"/>
                    <a:gd name="connsiteY73" fmla="*/ 145818 h 368088"/>
                    <a:gd name="connsiteX74" fmla="*/ 124171 w 360257"/>
                    <a:gd name="connsiteY74" fmla="*/ 201110 h 368088"/>
                    <a:gd name="connsiteX75" fmla="*/ 112361 w 360257"/>
                    <a:gd name="connsiteY75" fmla="*/ 228583 h 368088"/>
                    <a:gd name="connsiteX76" fmla="*/ 139835 w 360257"/>
                    <a:gd name="connsiteY76" fmla="*/ 240393 h 368088"/>
                    <a:gd name="connsiteX77" fmla="*/ 151645 w 360257"/>
                    <a:gd name="connsiteY77" fmla="*/ 212920 h 368088"/>
                    <a:gd name="connsiteX78" fmla="*/ 139835 w 360257"/>
                    <a:gd name="connsiteY78" fmla="*/ 201110 h 368088"/>
                    <a:gd name="connsiteX79" fmla="*/ 139835 w 360257"/>
                    <a:gd name="connsiteY79" fmla="*/ 153571 h 368088"/>
                    <a:gd name="connsiteX80" fmla="*/ 176017 w 360257"/>
                    <a:gd name="connsiteY80" fmla="*/ 153571 h 368088"/>
                    <a:gd name="connsiteX81" fmla="*/ 176017 w 360257"/>
                    <a:gd name="connsiteY81" fmla="*/ 186386 h 368088"/>
                    <a:gd name="connsiteX82" fmla="*/ 176017 w 360257"/>
                    <a:gd name="connsiteY82" fmla="*/ 186386 h 368088"/>
                    <a:gd name="connsiteX83" fmla="*/ 133021 w 360257"/>
                    <a:gd name="connsiteY83" fmla="*/ 296656 h 368088"/>
                    <a:gd name="connsiteX84" fmla="*/ 137810 w 360257"/>
                    <a:gd name="connsiteY84" fmla="*/ 290559 h 368088"/>
                    <a:gd name="connsiteX85" fmla="*/ 143907 w 360257"/>
                    <a:gd name="connsiteY85" fmla="*/ 295348 h 368088"/>
                    <a:gd name="connsiteX86" fmla="*/ 143907 w 360257"/>
                    <a:gd name="connsiteY86" fmla="*/ 296656 h 368088"/>
                    <a:gd name="connsiteX87" fmla="*/ 139118 w 360257"/>
                    <a:gd name="connsiteY87" fmla="*/ 302753 h 368088"/>
                    <a:gd name="connsiteX88" fmla="*/ 133021 w 360257"/>
                    <a:gd name="connsiteY88" fmla="*/ 297964 h 368088"/>
                    <a:gd name="connsiteX89" fmla="*/ 133021 w 360257"/>
                    <a:gd name="connsiteY89" fmla="*/ 296656 h 368088"/>
                    <a:gd name="connsiteX90" fmla="*/ 88459 w 360257"/>
                    <a:gd name="connsiteY90" fmla="*/ 161168 h 368088"/>
                    <a:gd name="connsiteX91" fmla="*/ 83056 w 360257"/>
                    <a:gd name="connsiteY91" fmla="*/ 166728 h 368088"/>
                    <a:gd name="connsiteX92" fmla="*/ 77496 w 360257"/>
                    <a:gd name="connsiteY92" fmla="*/ 161325 h 368088"/>
                    <a:gd name="connsiteX93" fmla="*/ 82899 w 360257"/>
                    <a:gd name="connsiteY93" fmla="*/ 155765 h 368088"/>
                    <a:gd name="connsiteX94" fmla="*/ 82977 w 360257"/>
                    <a:gd name="connsiteY94" fmla="*/ 155764 h 368088"/>
                    <a:gd name="connsiteX95" fmla="*/ 88459 w 360257"/>
                    <a:gd name="connsiteY95" fmla="*/ 161168 h 368088"/>
                    <a:gd name="connsiteX96" fmla="*/ 125581 w 360257"/>
                    <a:gd name="connsiteY96" fmla="*/ 92954 h 368088"/>
                    <a:gd name="connsiteX97" fmla="*/ 130370 w 360257"/>
                    <a:gd name="connsiteY97" fmla="*/ 86857 h 368088"/>
                    <a:gd name="connsiteX98" fmla="*/ 136467 w 360257"/>
                    <a:gd name="connsiteY98" fmla="*/ 91646 h 368088"/>
                    <a:gd name="connsiteX99" fmla="*/ 136467 w 360257"/>
                    <a:gd name="connsiteY99" fmla="*/ 92954 h 368088"/>
                    <a:gd name="connsiteX100" fmla="*/ 131678 w 360257"/>
                    <a:gd name="connsiteY100" fmla="*/ 99051 h 368088"/>
                    <a:gd name="connsiteX101" fmla="*/ 125581 w 360257"/>
                    <a:gd name="connsiteY101" fmla="*/ 94262 h 368088"/>
                    <a:gd name="connsiteX102" fmla="*/ 125581 w 360257"/>
                    <a:gd name="connsiteY102" fmla="*/ 92954 h 368088"/>
                    <a:gd name="connsiteX103" fmla="*/ 137485 w 360257"/>
                    <a:gd name="connsiteY103" fmla="*/ 220689 h 368088"/>
                    <a:gd name="connsiteX104" fmla="*/ 132003 w 360257"/>
                    <a:gd name="connsiteY104" fmla="*/ 226171 h 368088"/>
                    <a:gd name="connsiteX105" fmla="*/ 126521 w 360257"/>
                    <a:gd name="connsiteY105" fmla="*/ 220689 h 368088"/>
                    <a:gd name="connsiteX106" fmla="*/ 132003 w 360257"/>
                    <a:gd name="connsiteY106" fmla="*/ 215207 h 368088"/>
                    <a:gd name="connsiteX107" fmla="*/ 137485 w 360257"/>
                    <a:gd name="connsiteY107" fmla="*/ 220689 h 368088"/>
                    <a:gd name="connsiteX108" fmla="*/ 308372 w 360257"/>
                    <a:gd name="connsiteY108" fmla="*/ 245593 h 368088"/>
                    <a:gd name="connsiteX109" fmla="*/ 304457 w 360257"/>
                    <a:gd name="connsiteY109" fmla="*/ 252407 h 368088"/>
                    <a:gd name="connsiteX110" fmla="*/ 304457 w 360257"/>
                    <a:gd name="connsiteY110" fmla="*/ 303470 h 368088"/>
                    <a:gd name="connsiteX111" fmla="*/ 237417 w 360257"/>
                    <a:gd name="connsiteY111" fmla="*/ 344351 h 368088"/>
                    <a:gd name="connsiteX112" fmla="*/ 237417 w 360257"/>
                    <a:gd name="connsiteY112" fmla="*/ 288433 h 368088"/>
                    <a:gd name="connsiteX113" fmla="*/ 252376 w 360257"/>
                    <a:gd name="connsiteY113" fmla="*/ 288433 h 368088"/>
                    <a:gd name="connsiteX114" fmla="*/ 279849 w 360257"/>
                    <a:gd name="connsiteY114" fmla="*/ 300243 h 368088"/>
                    <a:gd name="connsiteX115" fmla="*/ 291659 w 360257"/>
                    <a:gd name="connsiteY115" fmla="*/ 272769 h 368088"/>
                    <a:gd name="connsiteX116" fmla="*/ 264186 w 360257"/>
                    <a:gd name="connsiteY116" fmla="*/ 260959 h 368088"/>
                    <a:gd name="connsiteX117" fmla="*/ 252376 w 360257"/>
                    <a:gd name="connsiteY117" fmla="*/ 272769 h 368088"/>
                    <a:gd name="connsiteX118" fmla="*/ 229586 w 360257"/>
                    <a:gd name="connsiteY118" fmla="*/ 272769 h 368088"/>
                    <a:gd name="connsiteX119" fmla="*/ 221754 w 360257"/>
                    <a:gd name="connsiteY119" fmla="*/ 280601 h 368088"/>
                    <a:gd name="connsiteX120" fmla="*/ 221754 w 360257"/>
                    <a:gd name="connsiteY120" fmla="*/ 345996 h 368088"/>
                    <a:gd name="connsiteX121" fmla="*/ 191680 w 360257"/>
                    <a:gd name="connsiteY121" fmla="*/ 327983 h 368088"/>
                    <a:gd name="connsiteX122" fmla="*/ 191680 w 360257"/>
                    <a:gd name="connsiteY122" fmla="*/ 186386 h 368088"/>
                    <a:gd name="connsiteX123" fmla="*/ 191680 w 360257"/>
                    <a:gd name="connsiteY123" fmla="*/ 186386 h 368088"/>
                    <a:gd name="connsiteX124" fmla="*/ 191680 w 360257"/>
                    <a:gd name="connsiteY124" fmla="*/ 119503 h 368088"/>
                    <a:gd name="connsiteX125" fmla="*/ 215724 w 360257"/>
                    <a:gd name="connsiteY125" fmla="*/ 119503 h 368088"/>
                    <a:gd name="connsiteX126" fmla="*/ 215724 w 360257"/>
                    <a:gd name="connsiteY126" fmla="*/ 137516 h 368088"/>
                    <a:gd name="connsiteX127" fmla="*/ 203914 w 360257"/>
                    <a:gd name="connsiteY127" fmla="*/ 164990 h 368088"/>
                    <a:gd name="connsiteX128" fmla="*/ 231387 w 360257"/>
                    <a:gd name="connsiteY128" fmla="*/ 176800 h 368088"/>
                    <a:gd name="connsiteX129" fmla="*/ 243197 w 360257"/>
                    <a:gd name="connsiteY129" fmla="*/ 149326 h 368088"/>
                    <a:gd name="connsiteX130" fmla="*/ 231387 w 360257"/>
                    <a:gd name="connsiteY130" fmla="*/ 137516 h 368088"/>
                    <a:gd name="connsiteX131" fmla="*/ 231387 w 360257"/>
                    <a:gd name="connsiteY131" fmla="*/ 119503 h 368088"/>
                    <a:gd name="connsiteX132" fmla="*/ 256135 w 360257"/>
                    <a:gd name="connsiteY132" fmla="*/ 119503 h 368088"/>
                    <a:gd name="connsiteX133" fmla="*/ 263967 w 360257"/>
                    <a:gd name="connsiteY133" fmla="*/ 111672 h 368088"/>
                    <a:gd name="connsiteX134" fmla="*/ 263967 w 360257"/>
                    <a:gd name="connsiteY134" fmla="*/ 96008 h 368088"/>
                    <a:gd name="connsiteX135" fmla="*/ 275777 w 360257"/>
                    <a:gd name="connsiteY135" fmla="*/ 68535 h 368088"/>
                    <a:gd name="connsiteX136" fmla="*/ 248303 w 360257"/>
                    <a:gd name="connsiteY136" fmla="*/ 56725 h 368088"/>
                    <a:gd name="connsiteX137" fmla="*/ 236493 w 360257"/>
                    <a:gd name="connsiteY137" fmla="*/ 84198 h 368088"/>
                    <a:gd name="connsiteX138" fmla="*/ 248303 w 360257"/>
                    <a:gd name="connsiteY138" fmla="*/ 96008 h 368088"/>
                    <a:gd name="connsiteX139" fmla="*/ 248303 w 360257"/>
                    <a:gd name="connsiteY139" fmla="*/ 103840 h 368088"/>
                    <a:gd name="connsiteX140" fmla="*/ 191680 w 360257"/>
                    <a:gd name="connsiteY140" fmla="*/ 103840 h 368088"/>
                    <a:gd name="connsiteX141" fmla="*/ 191680 w 360257"/>
                    <a:gd name="connsiteY141" fmla="*/ 44006 h 368088"/>
                    <a:gd name="connsiteX142" fmla="*/ 228333 w 360257"/>
                    <a:gd name="connsiteY142" fmla="*/ 22077 h 368088"/>
                    <a:gd name="connsiteX143" fmla="*/ 304457 w 360257"/>
                    <a:gd name="connsiteY143" fmla="*/ 68519 h 368088"/>
                    <a:gd name="connsiteX144" fmla="*/ 304457 w 360257"/>
                    <a:gd name="connsiteY144" fmla="*/ 119660 h 368088"/>
                    <a:gd name="connsiteX145" fmla="*/ 308372 w 360257"/>
                    <a:gd name="connsiteY145" fmla="*/ 126474 h 368088"/>
                    <a:gd name="connsiteX146" fmla="*/ 347531 w 360257"/>
                    <a:gd name="connsiteY146" fmla="*/ 148481 h 368088"/>
                    <a:gd name="connsiteX147" fmla="*/ 347531 w 360257"/>
                    <a:gd name="connsiteY147" fmla="*/ 174873 h 368088"/>
                    <a:gd name="connsiteX148" fmla="*/ 272347 w 360257"/>
                    <a:gd name="connsiteY148" fmla="*/ 174873 h 368088"/>
                    <a:gd name="connsiteX149" fmla="*/ 264515 w 360257"/>
                    <a:gd name="connsiteY149" fmla="*/ 182705 h 368088"/>
                    <a:gd name="connsiteX150" fmla="*/ 264515 w 360257"/>
                    <a:gd name="connsiteY150" fmla="*/ 221863 h 368088"/>
                    <a:gd name="connsiteX151" fmla="*/ 245249 w 360257"/>
                    <a:gd name="connsiteY151" fmla="*/ 221863 h 368088"/>
                    <a:gd name="connsiteX152" fmla="*/ 225670 w 360257"/>
                    <a:gd name="connsiteY152" fmla="*/ 208550 h 368088"/>
                    <a:gd name="connsiteX153" fmla="*/ 204462 w 360257"/>
                    <a:gd name="connsiteY153" fmla="*/ 229633 h 368088"/>
                    <a:gd name="connsiteX154" fmla="*/ 225545 w 360257"/>
                    <a:gd name="connsiteY154" fmla="*/ 250840 h 368088"/>
                    <a:gd name="connsiteX155" fmla="*/ 245249 w 360257"/>
                    <a:gd name="connsiteY155" fmla="*/ 237527 h 368088"/>
                    <a:gd name="connsiteX156" fmla="*/ 272033 w 360257"/>
                    <a:gd name="connsiteY156" fmla="*/ 237527 h 368088"/>
                    <a:gd name="connsiteX157" fmla="*/ 279865 w 360257"/>
                    <a:gd name="connsiteY157" fmla="*/ 229695 h 368088"/>
                    <a:gd name="connsiteX158" fmla="*/ 279865 w 360257"/>
                    <a:gd name="connsiteY158" fmla="*/ 190537 h 368088"/>
                    <a:gd name="connsiteX159" fmla="*/ 347218 w 360257"/>
                    <a:gd name="connsiteY159" fmla="*/ 190537 h 368088"/>
                    <a:gd name="connsiteX160" fmla="*/ 347218 w 360257"/>
                    <a:gd name="connsiteY160" fmla="*/ 223586 h 368088"/>
                    <a:gd name="connsiteX161" fmla="*/ 266473 w 360257"/>
                    <a:gd name="connsiteY161" fmla="*/ 280601 h 368088"/>
                    <a:gd name="connsiteX162" fmla="*/ 271955 w 360257"/>
                    <a:gd name="connsiteY162" fmla="*/ 275119 h 368088"/>
                    <a:gd name="connsiteX163" fmla="*/ 277437 w 360257"/>
                    <a:gd name="connsiteY163" fmla="*/ 280601 h 368088"/>
                    <a:gd name="connsiteX164" fmla="*/ 271955 w 360257"/>
                    <a:gd name="connsiteY164" fmla="*/ 286083 h 368088"/>
                    <a:gd name="connsiteX165" fmla="*/ 266473 w 360257"/>
                    <a:gd name="connsiteY165" fmla="*/ 280601 h 368088"/>
                    <a:gd name="connsiteX166" fmla="*/ 229037 w 360257"/>
                    <a:gd name="connsiteY166" fmla="*/ 157174 h 368088"/>
                    <a:gd name="connsiteX167" fmla="*/ 223555 w 360257"/>
                    <a:gd name="connsiteY167" fmla="*/ 162656 h 368088"/>
                    <a:gd name="connsiteX168" fmla="*/ 218073 w 360257"/>
                    <a:gd name="connsiteY168" fmla="*/ 157174 h 368088"/>
                    <a:gd name="connsiteX169" fmla="*/ 223555 w 360257"/>
                    <a:gd name="connsiteY169" fmla="*/ 151692 h 368088"/>
                    <a:gd name="connsiteX170" fmla="*/ 229037 w 360257"/>
                    <a:gd name="connsiteY170" fmla="*/ 157174 h 368088"/>
                    <a:gd name="connsiteX171" fmla="*/ 250653 w 360257"/>
                    <a:gd name="connsiteY171" fmla="*/ 76351 h 368088"/>
                    <a:gd name="connsiteX172" fmla="*/ 256135 w 360257"/>
                    <a:gd name="connsiteY172" fmla="*/ 70869 h 368088"/>
                    <a:gd name="connsiteX173" fmla="*/ 261617 w 360257"/>
                    <a:gd name="connsiteY173" fmla="*/ 76351 h 368088"/>
                    <a:gd name="connsiteX174" fmla="*/ 256135 w 360257"/>
                    <a:gd name="connsiteY174" fmla="*/ 81833 h 368088"/>
                    <a:gd name="connsiteX175" fmla="*/ 250653 w 360257"/>
                    <a:gd name="connsiteY175" fmla="*/ 76351 h 368088"/>
                    <a:gd name="connsiteX176" fmla="*/ 230839 w 360257"/>
                    <a:gd name="connsiteY176" fmla="*/ 229930 h 368088"/>
                    <a:gd name="connsiteX177" fmla="*/ 225357 w 360257"/>
                    <a:gd name="connsiteY177" fmla="*/ 235412 h 368088"/>
                    <a:gd name="connsiteX178" fmla="*/ 219874 w 360257"/>
                    <a:gd name="connsiteY178" fmla="*/ 229930 h 368088"/>
                    <a:gd name="connsiteX179" fmla="*/ 225357 w 360257"/>
                    <a:gd name="connsiteY179" fmla="*/ 224448 h 368088"/>
                    <a:gd name="connsiteX180" fmla="*/ 230839 w 360257"/>
                    <a:gd name="connsiteY180" fmla="*/ 229930 h 36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60257" h="368088">
                      <a:moveTo>
                        <a:pt x="362881" y="143860"/>
                      </a:moveTo>
                      <a:cubicBezTo>
                        <a:pt x="362876" y="141035"/>
                        <a:pt x="361350" y="138431"/>
                        <a:pt x="358887" y="137046"/>
                      </a:cubicBezTo>
                      <a:lnTo>
                        <a:pt x="319728" y="115039"/>
                      </a:lnTo>
                      <a:lnTo>
                        <a:pt x="319728" y="64055"/>
                      </a:lnTo>
                      <a:cubicBezTo>
                        <a:pt x="319717" y="61334"/>
                        <a:pt x="318294" y="58813"/>
                        <a:pt x="315969" y="57398"/>
                      </a:cubicBezTo>
                      <a:lnTo>
                        <a:pt x="232405" y="6257"/>
                      </a:lnTo>
                      <a:cubicBezTo>
                        <a:pt x="229982" y="4858"/>
                        <a:pt x="226997" y="4858"/>
                        <a:pt x="224573" y="6257"/>
                      </a:cubicBezTo>
                      <a:lnTo>
                        <a:pt x="183849" y="30457"/>
                      </a:lnTo>
                      <a:lnTo>
                        <a:pt x="143359" y="5866"/>
                      </a:lnTo>
                      <a:cubicBezTo>
                        <a:pt x="140936" y="4467"/>
                        <a:pt x="137950" y="4467"/>
                        <a:pt x="135527" y="5866"/>
                      </a:cubicBezTo>
                      <a:lnTo>
                        <a:pt x="51337" y="57398"/>
                      </a:lnTo>
                      <a:cubicBezTo>
                        <a:pt x="49012" y="58813"/>
                        <a:pt x="47589" y="61334"/>
                        <a:pt x="47577" y="64055"/>
                      </a:cubicBezTo>
                      <a:lnTo>
                        <a:pt x="47577" y="115039"/>
                      </a:lnTo>
                      <a:lnTo>
                        <a:pt x="8811" y="137046"/>
                      </a:lnTo>
                      <a:cubicBezTo>
                        <a:pt x="6348" y="138431"/>
                        <a:pt x="4821" y="141035"/>
                        <a:pt x="4816" y="143860"/>
                      </a:cubicBezTo>
                      <a:lnTo>
                        <a:pt x="4816" y="228129"/>
                      </a:lnTo>
                      <a:cubicBezTo>
                        <a:pt x="4821" y="230954"/>
                        <a:pt x="6348" y="233558"/>
                        <a:pt x="8811" y="234942"/>
                      </a:cubicBezTo>
                      <a:lnTo>
                        <a:pt x="47577" y="256949"/>
                      </a:lnTo>
                      <a:lnTo>
                        <a:pt x="47577" y="307934"/>
                      </a:lnTo>
                      <a:cubicBezTo>
                        <a:pt x="47589" y="310655"/>
                        <a:pt x="49012" y="313175"/>
                        <a:pt x="51337" y="314591"/>
                      </a:cubicBezTo>
                      <a:lnTo>
                        <a:pt x="135214" y="366123"/>
                      </a:lnTo>
                      <a:cubicBezTo>
                        <a:pt x="136438" y="366881"/>
                        <a:pt x="137847" y="367288"/>
                        <a:pt x="139286" y="367298"/>
                      </a:cubicBezTo>
                      <a:cubicBezTo>
                        <a:pt x="140715" y="367285"/>
                        <a:pt x="142117" y="366908"/>
                        <a:pt x="143359" y="366201"/>
                      </a:cubicBezTo>
                      <a:lnTo>
                        <a:pt x="183849" y="341532"/>
                      </a:lnTo>
                      <a:lnTo>
                        <a:pt x="224338" y="366123"/>
                      </a:lnTo>
                      <a:cubicBezTo>
                        <a:pt x="225580" y="366830"/>
                        <a:pt x="226982" y="367207"/>
                        <a:pt x="228411" y="367219"/>
                      </a:cubicBezTo>
                      <a:cubicBezTo>
                        <a:pt x="229851" y="367210"/>
                        <a:pt x="231260" y="366803"/>
                        <a:pt x="232483" y="366045"/>
                      </a:cubicBezTo>
                      <a:lnTo>
                        <a:pt x="316361" y="314904"/>
                      </a:lnTo>
                      <a:cubicBezTo>
                        <a:pt x="318685" y="313489"/>
                        <a:pt x="320109" y="310968"/>
                        <a:pt x="320120" y="308247"/>
                      </a:cubicBezTo>
                      <a:lnTo>
                        <a:pt x="320120" y="257341"/>
                      </a:lnTo>
                      <a:lnTo>
                        <a:pt x="359278" y="235256"/>
                      </a:lnTo>
                      <a:cubicBezTo>
                        <a:pt x="361741" y="233871"/>
                        <a:pt x="363268" y="231267"/>
                        <a:pt x="363272" y="228442"/>
                      </a:cubicBezTo>
                      <a:lnTo>
                        <a:pt x="363272" y="143860"/>
                      </a:lnTo>
                      <a:close/>
                      <a:moveTo>
                        <a:pt x="176017" y="327983"/>
                      </a:moveTo>
                      <a:lnTo>
                        <a:pt x="139365" y="349911"/>
                      </a:lnTo>
                      <a:lnTo>
                        <a:pt x="63241" y="303470"/>
                      </a:lnTo>
                      <a:lnTo>
                        <a:pt x="63241" y="252407"/>
                      </a:lnTo>
                      <a:cubicBezTo>
                        <a:pt x="63252" y="249598"/>
                        <a:pt x="61758" y="246998"/>
                        <a:pt x="59325" y="245593"/>
                      </a:cubicBezTo>
                      <a:lnTo>
                        <a:pt x="45385" y="237762"/>
                      </a:lnTo>
                      <a:lnTo>
                        <a:pt x="85326" y="237762"/>
                      </a:lnTo>
                      <a:lnTo>
                        <a:pt x="85326" y="296969"/>
                      </a:lnTo>
                      <a:cubicBezTo>
                        <a:pt x="85326" y="301295"/>
                        <a:pt x="88833" y="304801"/>
                        <a:pt x="93158" y="304801"/>
                      </a:cubicBezTo>
                      <a:lnTo>
                        <a:pt x="118846" y="304801"/>
                      </a:lnTo>
                      <a:cubicBezTo>
                        <a:pt x="123171" y="315649"/>
                        <a:pt x="135471" y="320936"/>
                        <a:pt x="146319" y="316611"/>
                      </a:cubicBezTo>
                      <a:cubicBezTo>
                        <a:pt x="157167" y="312286"/>
                        <a:pt x="162455" y="299985"/>
                        <a:pt x="158129" y="289138"/>
                      </a:cubicBezTo>
                      <a:cubicBezTo>
                        <a:pt x="153804" y="278290"/>
                        <a:pt x="141504" y="273002"/>
                        <a:pt x="130656" y="277328"/>
                      </a:cubicBezTo>
                      <a:cubicBezTo>
                        <a:pt x="125265" y="279477"/>
                        <a:pt x="120995" y="283747"/>
                        <a:pt x="118846" y="289138"/>
                      </a:cubicBezTo>
                      <a:lnTo>
                        <a:pt x="100990" y="289138"/>
                      </a:lnTo>
                      <a:lnTo>
                        <a:pt x="100990" y="229930"/>
                      </a:lnTo>
                      <a:cubicBezTo>
                        <a:pt x="100990" y="225605"/>
                        <a:pt x="97483" y="222098"/>
                        <a:pt x="93158" y="222098"/>
                      </a:cubicBezTo>
                      <a:lnTo>
                        <a:pt x="20480" y="222098"/>
                      </a:lnTo>
                      <a:lnTo>
                        <a:pt x="20480" y="148402"/>
                      </a:lnTo>
                      <a:lnTo>
                        <a:pt x="59638" y="126395"/>
                      </a:lnTo>
                      <a:cubicBezTo>
                        <a:pt x="62071" y="124991"/>
                        <a:pt x="63565" y="122391"/>
                        <a:pt x="63554" y="119582"/>
                      </a:cubicBezTo>
                      <a:lnTo>
                        <a:pt x="63554" y="100786"/>
                      </a:lnTo>
                      <a:lnTo>
                        <a:pt x="75458" y="100786"/>
                      </a:lnTo>
                      <a:lnTo>
                        <a:pt x="75458" y="141589"/>
                      </a:lnTo>
                      <a:cubicBezTo>
                        <a:pt x="64610" y="145914"/>
                        <a:pt x="59323" y="158214"/>
                        <a:pt x="63648" y="169062"/>
                      </a:cubicBezTo>
                      <a:cubicBezTo>
                        <a:pt x="67973" y="179910"/>
                        <a:pt x="80274" y="185198"/>
                        <a:pt x="91122" y="180872"/>
                      </a:cubicBezTo>
                      <a:cubicBezTo>
                        <a:pt x="101969" y="176547"/>
                        <a:pt x="107257" y="164247"/>
                        <a:pt x="102932" y="153399"/>
                      </a:cubicBezTo>
                      <a:cubicBezTo>
                        <a:pt x="100782" y="148008"/>
                        <a:pt x="96512" y="143738"/>
                        <a:pt x="91122" y="141589"/>
                      </a:cubicBezTo>
                      <a:lnTo>
                        <a:pt x="91122" y="100786"/>
                      </a:lnTo>
                      <a:lnTo>
                        <a:pt x="111719" y="100786"/>
                      </a:lnTo>
                      <a:cubicBezTo>
                        <a:pt x="116044" y="111634"/>
                        <a:pt x="128345" y="116921"/>
                        <a:pt x="139192" y="112596"/>
                      </a:cubicBezTo>
                      <a:cubicBezTo>
                        <a:pt x="150040" y="108270"/>
                        <a:pt x="155328" y="95970"/>
                        <a:pt x="151002" y="85122"/>
                      </a:cubicBezTo>
                      <a:cubicBezTo>
                        <a:pt x="146677" y="74274"/>
                        <a:pt x="134377" y="68987"/>
                        <a:pt x="123529" y="73312"/>
                      </a:cubicBezTo>
                      <a:cubicBezTo>
                        <a:pt x="118138" y="75462"/>
                        <a:pt x="113868" y="79732"/>
                        <a:pt x="111719" y="85122"/>
                      </a:cubicBezTo>
                      <a:lnTo>
                        <a:pt x="63241" y="85122"/>
                      </a:lnTo>
                      <a:lnTo>
                        <a:pt x="63241" y="68519"/>
                      </a:lnTo>
                      <a:lnTo>
                        <a:pt x="139365" y="22156"/>
                      </a:lnTo>
                      <a:lnTo>
                        <a:pt x="176017" y="44006"/>
                      </a:lnTo>
                      <a:lnTo>
                        <a:pt x="176017" y="137986"/>
                      </a:lnTo>
                      <a:lnTo>
                        <a:pt x="132003" y="137986"/>
                      </a:lnTo>
                      <a:cubicBezTo>
                        <a:pt x="127678" y="137986"/>
                        <a:pt x="124171" y="141493"/>
                        <a:pt x="124171" y="145818"/>
                      </a:cubicBezTo>
                      <a:lnTo>
                        <a:pt x="124171" y="201110"/>
                      </a:lnTo>
                      <a:cubicBezTo>
                        <a:pt x="113323" y="205435"/>
                        <a:pt x="108036" y="217735"/>
                        <a:pt x="112361" y="228583"/>
                      </a:cubicBezTo>
                      <a:cubicBezTo>
                        <a:pt x="116687" y="239431"/>
                        <a:pt x="128987" y="244718"/>
                        <a:pt x="139835" y="240393"/>
                      </a:cubicBezTo>
                      <a:cubicBezTo>
                        <a:pt x="150682" y="236068"/>
                        <a:pt x="155970" y="223767"/>
                        <a:pt x="151645" y="212920"/>
                      </a:cubicBezTo>
                      <a:cubicBezTo>
                        <a:pt x="149495" y="207529"/>
                        <a:pt x="145225" y="203259"/>
                        <a:pt x="139835" y="201110"/>
                      </a:cubicBezTo>
                      <a:lnTo>
                        <a:pt x="139835" y="153571"/>
                      </a:lnTo>
                      <a:lnTo>
                        <a:pt x="176017" y="153571"/>
                      </a:lnTo>
                      <a:lnTo>
                        <a:pt x="176017" y="186386"/>
                      </a:lnTo>
                      <a:lnTo>
                        <a:pt x="176017" y="186386"/>
                      </a:lnTo>
                      <a:close/>
                      <a:moveTo>
                        <a:pt x="133021" y="296656"/>
                      </a:moveTo>
                      <a:cubicBezTo>
                        <a:pt x="132660" y="293650"/>
                        <a:pt x="134804" y="290920"/>
                        <a:pt x="137810" y="290559"/>
                      </a:cubicBezTo>
                      <a:cubicBezTo>
                        <a:pt x="140816" y="290198"/>
                        <a:pt x="143546" y="292342"/>
                        <a:pt x="143907" y="295348"/>
                      </a:cubicBezTo>
                      <a:cubicBezTo>
                        <a:pt x="143959" y="295782"/>
                        <a:pt x="143959" y="296222"/>
                        <a:pt x="143907" y="296656"/>
                      </a:cubicBezTo>
                      <a:cubicBezTo>
                        <a:pt x="144268" y="299662"/>
                        <a:pt x="142124" y="302392"/>
                        <a:pt x="139118" y="302753"/>
                      </a:cubicBezTo>
                      <a:cubicBezTo>
                        <a:pt x="136112" y="303114"/>
                        <a:pt x="133382" y="300970"/>
                        <a:pt x="133021" y="297964"/>
                      </a:cubicBezTo>
                      <a:cubicBezTo>
                        <a:pt x="132969" y="297530"/>
                        <a:pt x="132969" y="297091"/>
                        <a:pt x="133021" y="296656"/>
                      </a:cubicBezTo>
                      <a:close/>
                      <a:moveTo>
                        <a:pt x="88459" y="161168"/>
                      </a:moveTo>
                      <a:cubicBezTo>
                        <a:pt x="88502" y="164195"/>
                        <a:pt x="86083" y="166685"/>
                        <a:pt x="83056" y="166728"/>
                      </a:cubicBezTo>
                      <a:cubicBezTo>
                        <a:pt x="80028" y="166771"/>
                        <a:pt x="77539" y="164352"/>
                        <a:pt x="77496" y="161325"/>
                      </a:cubicBezTo>
                      <a:cubicBezTo>
                        <a:pt x="77452" y="158297"/>
                        <a:pt x="79871" y="155808"/>
                        <a:pt x="82899" y="155765"/>
                      </a:cubicBezTo>
                      <a:cubicBezTo>
                        <a:pt x="82925" y="155764"/>
                        <a:pt x="82951" y="155764"/>
                        <a:pt x="82977" y="155764"/>
                      </a:cubicBezTo>
                      <a:cubicBezTo>
                        <a:pt x="85974" y="155764"/>
                        <a:pt x="88416" y="158171"/>
                        <a:pt x="88459" y="161168"/>
                      </a:cubicBezTo>
                      <a:close/>
                      <a:moveTo>
                        <a:pt x="125581" y="92954"/>
                      </a:moveTo>
                      <a:cubicBezTo>
                        <a:pt x="125220" y="89948"/>
                        <a:pt x="127364" y="87218"/>
                        <a:pt x="130370" y="86857"/>
                      </a:cubicBezTo>
                      <a:cubicBezTo>
                        <a:pt x="133376" y="86496"/>
                        <a:pt x="136106" y="88640"/>
                        <a:pt x="136467" y="91646"/>
                      </a:cubicBezTo>
                      <a:cubicBezTo>
                        <a:pt x="136519" y="92080"/>
                        <a:pt x="136519" y="92520"/>
                        <a:pt x="136467" y="92954"/>
                      </a:cubicBezTo>
                      <a:cubicBezTo>
                        <a:pt x="136828" y="95960"/>
                        <a:pt x="134684" y="98690"/>
                        <a:pt x="131678" y="99051"/>
                      </a:cubicBezTo>
                      <a:cubicBezTo>
                        <a:pt x="128672" y="99412"/>
                        <a:pt x="125942" y="97268"/>
                        <a:pt x="125581" y="94262"/>
                      </a:cubicBezTo>
                      <a:cubicBezTo>
                        <a:pt x="125529" y="93828"/>
                        <a:pt x="125529" y="93389"/>
                        <a:pt x="125581" y="92954"/>
                      </a:cubicBezTo>
                      <a:close/>
                      <a:moveTo>
                        <a:pt x="137485" y="220689"/>
                      </a:moveTo>
                      <a:cubicBezTo>
                        <a:pt x="137485" y="223716"/>
                        <a:pt x="135031" y="226171"/>
                        <a:pt x="132003" y="226171"/>
                      </a:cubicBezTo>
                      <a:cubicBezTo>
                        <a:pt x="128975" y="226171"/>
                        <a:pt x="126521" y="223716"/>
                        <a:pt x="126521" y="220689"/>
                      </a:cubicBezTo>
                      <a:cubicBezTo>
                        <a:pt x="126521" y="217661"/>
                        <a:pt x="128975" y="215207"/>
                        <a:pt x="132003" y="215207"/>
                      </a:cubicBezTo>
                      <a:cubicBezTo>
                        <a:pt x="135031" y="215207"/>
                        <a:pt x="137485" y="217661"/>
                        <a:pt x="137485" y="220689"/>
                      </a:cubicBezTo>
                      <a:close/>
                      <a:moveTo>
                        <a:pt x="308372" y="245593"/>
                      </a:moveTo>
                      <a:cubicBezTo>
                        <a:pt x="305940" y="246998"/>
                        <a:pt x="304445" y="249598"/>
                        <a:pt x="304457" y="252407"/>
                      </a:cubicBezTo>
                      <a:lnTo>
                        <a:pt x="304457" y="303470"/>
                      </a:lnTo>
                      <a:lnTo>
                        <a:pt x="237417" y="344351"/>
                      </a:lnTo>
                      <a:lnTo>
                        <a:pt x="237417" y="288433"/>
                      </a:lnTo>
                      <a:lnTo>
                        <a:pt x="252376" y="288433"/>
                      </a:lnTo>
                      <a:cubicBezTo>
                        <a:pt x="256701" y="299281"/>
                        <a:pt x="269001" y="304568"/>
                        <a:pt x="279849" y="300243"/>
                      </a:cubicBezTo>
                      <a:cubicBezTo>
                        <a:pt x="290697" y="295918"/>
                        <a:pt x="295985" y="283617"/>
                        <a:pt x="291659" y="272769"/>
                      </a:cubicBezTo>
                      <a:cubicBezTo>
                        <a:pt x="287334" y="261922"/>
                        <a:pt x="275034" y="256634"/>
                        <a:pt x="264186" y="260959"/>
                      </a:cubicBezTo>
                      <a:cubicBezTo>
                        <a:pt x="258795" y="263109"/>
                        <a:pt x="254525" y="267379"/>
                        <a:pt x="252376" y="272769"/>
                      </a:cubicBezTo>
                      <a:lnTo>
                        <a:pt x="229586" y="272769"/>
                      </a:lnTo>
                      <a:cubicBezTo>
                        <a:pt x="225260" y="272769"/>
                        <a:pt x="221754" y="276276"/>
                        <a:pt x="221754" y="280601"/>
                      </a:cubicBezTo>
                      <a:lnTo>
                        <a:pt x="221754" y="345996"/>
                      </a:lnTo>
                      <a:lnTo>
                        <a:pt x="191680" y="327983"/>
                      </a:lnTo>
                      <a:lnTo>
                        <a:pt x="191680" y="186386"/>
                      </a:lnTo>
                      <a:lnTo>
                        <a:pt x="191680" y="186386"/>
                      </a:lnTo>
                      <a:lnTo>
                        <a:pt x="191680" y="119503"/>
                      </a:lnTo>
                      <a:lnTo>
                        <a:pt x="215724" y="119503"/>
                      </a:lnTo>
                      <a:lnTo>
                        <a:pt x="215724" y="137516"/>
                      </a:lnTo>
                      <a:cubicBezTo>
                        <a:pt x="204876" y="141842"/>
                        <a:pt x="199588" y="154142"/>
                        <a:pt x="203914" y="164990"/>
                      </a:cubicBezTo>
                      <a:cubicBezTo>
                        <a:pt x="208239" y="175838"/>
                        <a:pt x="220539" y="181125"/>
                        <a:pt x="231387" y="176800"/>
                      </a:cubicBezTo>
                      <a:cubicBezTo>
                        <a:pt x="242235" y="172474"/>
                        <a:pt x="247522" y="160174"/>
                        <a:pt x="243197" y="149326"/>
                      </a:cubicBezTo>
                      <a:cubicBezTo>
                        <a:pt x="241048" y="143936"/>
                        <a:pt x="236777" y="139666"/>
                        <a:pt x="231387" y="137516"/>
                      </a:cubicBezTo>
                      <a:lnTo>
                        <a:pt x="231387" y="119503"/>
                      </a:lnTo>
                      <a:lnTo>
                        <a:pt x="256135" y="119503"/>
                      </a:lnTo>
                      <a:cubicBezTo>
                        <a:pt x="260460" y="119503"/>
                        <a:pt x="263967" y="115997"/>
                        <a:pt x="263967" y="111672"/>
                      </a:cubicBezTo>
                      <a:lnTo>
                        <a:pt x="263967" y="96008"/>
                      </a:lnTo>
                      <a:cubicBezTo>
                        <a:pt x="274815" y="91683"/>
                        <a:pt x="280102" y="79383"/>
                        <a:pt x="275777" y="68535"/>
                      </a:cubicBezTo>
                      <a:cubicBezTo>
                        <a:pt x="271452" y="57687"/>
                        <a:pt x="259151" y="52400"/>
                        <a:pt x="248303" y="56725"/>
                      </a:cubicBezTo>
                      <a:cubicBezTo>
                        <a:pt x="237456" y="61050"/>
                        <a:pt x="232168" y="73350"/>
                        <a:pt x="236493" y="84198"/>
                      </a:cubicBezTo>
                      <a:cubicBezTo>
                        <a:pt x="238643" y="89589"/>
                        <a:pt x="242913" y="93859"/>
                        <a:pt x="248303" y="96008"/>
                      </a:cubicBezTo>
                      <a:lnTo>
                        <a:pt x="248303" y="103840"/>
                      </a:lnTo>
                      <a:lnTo>
                        <a:pt x="191680" y="103840"/>
                      </a:lnTo>
                      <a:lnTo>
                        <a:pt x="191680" y="44006"/>
                      </a:lnTo>
                      <a:lnTo>
                        <a:pt x="228333" y="22077"/>
                      </a:lnTo>
                      <a:lnTo>
                        <a:pt x="304457" y="68519"/>
                      </a:lnTo>
                      <a:lnTo>
                        <a:pt x="304457" y="119660"/>
                      </a:lnTo>
                      <a:cubicBezTo>
                        <a:pt x="304445" y="122469"/>
                        <a:pt x="305940" y="125069"/>
                        <a:pt x="308372" y="126474"/>
                      </a:cubicBezTo>
                      <a:lnTo>
                        <a:pt x="347531" y="148481"/>
                      </a:lnTo>
                      <a:lnTo>
                        <a:pt x="347531" y="174873"/>
                      </a:lnTo>
                      <a:lnTo>
                        <a:pt x="272347" y="174873"/>
                      </a:lnTo>
                      <a:cubicBezTo>
                        <a:pt x="268021" y="174873"/>
                        <a:pt x="264515" y="178380"/>
                        <a:pt x="264515" y="182705"/>
                      </a:cubicBezTo>
                      <a:lnTo>
                        <a:pt x="264515" y="221863"/>
                      </a:lnTo>
                      <a:lnTo>
                        <a:pt x="245249" y="221863"/>
                      </a:lnTo>
                      <a:cubicBezTo>
                        <a:pt x="242106" y="213802"/>
                        <a:pt x="234322" y="208509"/>
                        <a:pt x="225670" y="208550"/>
                      </a:cubicBezTo>
                      <a:cubicBezTo>
                        <a:pt x="213992" y="208515"/>
                        <a:pt x="204496" y="217954"/>
                        <a:pt x="204462" y="229633"/>
                      </a:cubicBezTo>
                      <a:cubicBezTo>
                        <a:pt x="204427" y="241311"/>
                        <a:pt x="213867" y="250806"/>
                        <a:pt x="225545" y="250840"/>
                      </a:cubicBezTo>
                      <a:cubicBezTo>
                        <a:pt x="234223" y="250866"/>
                        <a:pt x="242035" y="245587"/>
                        <a:pt x="245249" y="237527"/>
                      </a:cubicBezTo>
                      <a:lnTo>
                        <a:pt x="272033" y="237527"/>
                      </a:lnTo>
                      <a:cubicBezTo>
                        <a:pt x="276359" y="237527"/>
                        <a:pt x="279865" y="234020"/>
                        <a:pt x="279865" y="229695"/>
                      </a:cubicBezTo>
                      <a:lnTo>
                        <a:pt x="279865" y="190537"/>
                      </a:lnTo>
                      <a:lnTo>
                        <a:pt x="347218" y="190537"/>
                      </a:lnTo>
                      <a:lnTo>
                        <a:pt x="347218" y="223586"/>
                      </a:lnTo>
                      <a:close/>
                      <a:moveTo>
                        <a:pt x="266473" y="280601"/>
                      </a:moveTo>
                      <a:cubicBezTo>
                        <a:pt x="266473" y="277573"/>
                        <a:pt x="268927" y="275119"/>
                        <a:pt x="271955" y="275119"/>
                      </a:cubicBezTo>
                      <a:cubicBezTo>
                        <a:pt x="274983" y="275119"/>
                        <a:pt x="277437" y="277573"/>
                        <a:pt x="277437" y="280601"/>
                      </a:cubicBezTo>
                      <a:cubicBezTo>
                        <a:pt x="277437" y="283629"/>
                        <a:pt x="274983" y="286083"/>
                        <a:pt x="271955" y="286083"/>
                      </a:cubicBezTo>
                      <a:cubicBezTo>
                        <a:pt x="268927" y="286083"/>
                        <a:pt x="266473" y="283629"/>
                        <a:pt x="266473" y="280601"/>
                      </a:cubicBezTo>
                      <a:close/>
                      <a:moveTo>
                        <a:pt x="229037" y="157174"/>
                      </a:moveTo>
                      <a:cubicBezTo>
                        <a:pt x="229037" y="160202"/>
                        <a:pt x="226583" y="162656"/>
                        <a:pt x="223555" y="162656"/>
                      </a:cubicBezTo>
                      <a:cubicBezTo>
                        <a:pt x="220528" y="162656"/>
                        <a:pt x="218073" y="160202"/>
                        <a:pt x="218073" y="157174"/>
                      </a:cubicBezTo>
                      <a:cubicBezTo>
                        <a:pt x="218073" y="154146"/>
                        <a:pt x="220528" y="151692"/>
                        <a:pt x="223555" y="151692"/>
                      </a:cubicBezTo>
                      <a:cubicBezTo>
                        <a:pt x="226583" y="151692"/>
                        <a:pt x="229037" y="154146"/>
                        <a:pt x="229037" y="157174"/>
                      </a:cubicBezTo>
                      <a:close/>
                      <a:moveTo>
                        <a:pt x="250653" y="76351"/>
                      </a:moveTo>
                      <a:cubicBezTo>
                        <a:pt x="250653" y="73323"/>
                        <a:pt x="253107" y="70869"/>
                        <a:pt x="256135" y="70869"/>
                      </a:cubicBezTo>
                      <a:cubicBezTo>
                        <a:pt x="259163" y="70869"/>
                        <a:pt x="261617" y="73323"/>
                        <a:pt x="261617" y="76351"/>
                      </a:cubicBezTo>
                      <a:cubicBezTo>
                        <a:pt x="261617" y="79379"/>
                        <a:pt x="259163" y="81833"/>
                        <a:pt x="256135" y="81833"/>
                      </a:cubicBezTo>
                      <a:cubicBezTo>
                        <a:pt x="253107" y="81833"/>
                        <a:pt x="250653" y="79379"/>
                        <a:pt x="250653" y="76351"/>
                      </a:cubicBezTo>
                      <a:close/>
                      <a:moveTo>
                        <a:pt x="230839" y="229930"/>
                      </a:moveTo>
                      <a:cubicBezTo>
                        <a:pt x="230839" y="232958"/>
                        <a:pt x="228384" y="235412"/>
                        <a:pt x="225357" y="235412"/>
                      </a:cubicBezTo>
                      <a:cubicBezTo>
                        <a:pt x="222329" y="235412"/>
                        <a:pt x="219874" y="232958"/>
                        <a:pt x="219874" y="229930"/>
                      </a:cubicBezTo>
                      <a:cubicBezTo>
                        <a:pt x="219874" y="226902"/>
                        <a:pt x="222329" y="224448"/>
                        <a:pt x="225357" y="224448"/>
                      </a:cubicBezTo>
                      <a:cubicBezTo>
                        <a:pt x="228384" y="224448"/>
                        <a:pt x="230839" y="226902"/>
                        <a:pt x="230839" y="229930"/>
                      </a:cubicBezTo>
                      <a:close/>
                    </a:path>
                  </a:pathLst>
                </a:custGeom>
                <a:solidFill>
                  <a:schemeClr val="tx1"/>
                </a:solidFill>
                <a:ln w="7811" cap="flat">
                  <a:noFill/>
                  <a:prstDash val="solid"/>
                  <a:miter/>
                </a:ln>
              </p:spPr>
              <p:txBody>
                <a:bodyPr rtlCol="0" anchor="ctr"/>
                <a:lstStyle/>
                <a:p>
                  <a:endParaRPr lang="en-US"/>
                </a:p>
              </p:txBody>
            </p:sp>
          </p:grpSp>
          <p:cxnSp>
            <p:nvCxnSpPr>
              <p:cNvPr id="25" name="Straight Arrow Connector 24">
                <a:extLst>
                  <a:ext uri="{FF2B5EF4-FFF2-40B4-BE49-F238E27FC236}">
                    <a16:creationId xmlns:a16="http://schemas.microsoft.com/office/drawing/2014/main" id="{541CBE94-A962-498D-92A6-B5E0A98207E9}"/>
                  </a:ext>
                </a:extLst>
              </p:cNvPr>
              <p:cNvCxnSpPr>
                <a:stCxn id="78" idx="3"/>
                <a:endCxn id="77" idx="1"/>
              </p:cNvCxnSpPr>
              <p:nvPr/>
            </p:nvCxnSpPr>
            <p:spPr>
              <a:xfrm>
                <a:off x="5769808" y="4327096"/>
                <a:ext cx="285131" cy="9"/>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CE9DEC2F-8795-4C21-8D3F-0B0379B61EBE}"/>
                </a:ext>
              </a:extLst>
            </p:cNvPr>
            <p:cNvGrpSpPr/>
            <p:nvPr/>
          </p:nvGrpSpPr>
          <p:grpSpPr>
            <a:xfrm>
              <a:off x="8682816" y="3907869"/>
              <a:ext cx="2835969" cy="1551519"/>
              <a:chOff x="4594417" y="3437969"/>
              <a:chExt cx="2835969" cy="1551519"/>
            </a:xfrm>
          </p:grpSpPr>
          <p:sp>
            <p:nvSpPr>
              <p:cNvPr id="99" name="Rounded Rectangle 30">
                <a:extLst>
                  <a:ext uri="{FF2B5EF4-FFF2-40B4-BE49-F238E27FC236}">
                    <a16:creationId xmlns:a16="http://schemas.microsoft.com/office/drawing/2014/main" id="{FC7D6A1C-3677-44A4-8375-7AB0C2DD8580}"/>
                  </a:ext>
                </a:extLst>
              </p:cNvPr>
              <p:cNvSpPr/>
              <p:nvPr/>
            </p:nvSpPr>
            <p:spPr>
              <a:xfrm>
                <a:off x="4594417" y="3437969"/>
                <a:ext cx="2835969" cy="1551519"/>
              </a:xfrm>
              <a:prstGeom prst="roundRect">
                <a:avLst>
                  <a:gd name="adj" fmla="val 0"/>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a:solidFill>
                    <a:schemeClr val="tx1"/>
                  </a:solidFill>
                </a:endParaRPr>
              </a:p>
            </p:txBody>
          </p:sp>
          <p:grpSp>
            <p:nvGrpSpPr>
              <p:cNvPr id="100" name="Group 99">
                <a:extLst>
                  <a:ext uri="{FF2B5EF4-FFF2-40B4-BE49-F238E27FC236}">
                    <a16:creationId xmlns:a16="http://schemas.microsoft.com/office/drawing/2014/main" id="{CCF1EA58-A33C-4500-82CD-D56B8D03A361}"/>
                  </a:ext>
                </a:extLst>
              </p:cNvPr>
              <p:cNvGrpSpPr/>
              <p:nvPr/>
            </p:nvGrpSpPr>
            <p:grpSpPr>
              <a:xfrm>
                <a:off x="4857872" y="3948165"/>
                <a:ext cx="2357432" cy="732480"/>
                <a:chOff x="4774502" y="4272015"/>
                <a:chExt cx="2357432" cy="732480"/>
              </a:xfrm>
            </p:grpSpPr>
            <p:grpSp>
              <p:nvGrpSpPr>
                <p:cNvPr id="106" name="Group 105">
                  <a:extLst>
                    <a:ext uri="{FF2B5EF4-FFF2-40B4-BE49-F238E27FC236}">
                      <a16:creationId xmlns:a16="http://schemas.microsoft.com/office/drawing/2014/main" id="{B2215333-7C83-4694-AD75-C32E85F18E39}"/>
                    </a:ext>
                  </a:extLst>
                </p:cNvPr>
                <p:cNvGrpSpPr/>
                <p:nvPr/>
              </p:nvGrpSpPr>
              <p:grpSpPr>
                <a:xfrm>
                  <a:off x="4954102" y="4401374"/>
                  <a:ext cx="1998232" cy="499162"/>
                  <a:chOff x="4919393" y="4428243"/>
                  <a:chExt cx="1998232" cy="499162"/>
                </a:xfrm>
              </p:grpSpPr>
              <p:sp>
                <p:nvSpPr>
                  <p:cNvPr id="108" name="Document 76">
                    <a:extLst>
                      <a:ext uri="{FF2B5EF4-FFF2-40B4-BE49-F238E27FC236}">
                        <a16:creationId xmlns:a16="http://schemas.microsoft.com/office/drawing/2014/main" id="{FDD8CFC5-AC32-4839-91D5-690946C16739}"/>
                      </a:ext>
                    </a:extLst>
                  </p:cNvPr>
                  <p:cNvSpPr/>
                  <p:nvPr/>
                </p:nvSpPr>
                <p:spPr>
                  <a:xfrm>
                    <a:off x="5936860" y="4428243"/>
                    <a:ext cx="980765" cy="499162"/>
                  </a:xfrm>
                  <a:prstGeom prst="flowChartDocumen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a:solidFill>
                          <a:schemeClr val="tx1"/>
                        </a:solidFill>
                        <a:latin typeface="Amazon Ember" panose="020B0603020204020204" pitchFamily="34" charset="0"/>
                        <a:ea typeface="Amazon Ember" panose="020B0603020204020204" pitchFamily="34" charset="0"/>
                        <a:cs typeface="Amazon Ember" panose="020B0603020204020204" pitchFamily="34" charset="0"/>
                      </a:rPr>
                      <a:t>Inference</a:t>
                    </a:r>
                  </a:p>
                  <a:p>
                    <a:pPr algn="ctr"/>
                    <a:r>
                      <a:rPr lang="en-US" sz="1067">
                        <a:solidFill>
                          <a:schemeClr val="tx1"/>
                        </a:solidFill>
                        <a:latin typeface="Amazon Ember" panose="020B0603020204020204" pitchFamily="34" charset="0"/>
                        <a:ea typeface="Amazon Ember" panose="020B0603020204020204" pitchFamily="34" charset="0"/>
                        <a:cs typeface="Amazon Ember" panose="020B0603020204020204" pitchFamily="34" charset="0"/>
                      </a:rPr>
                      <a:t>Code</a:t>
                    </a:r>
                  </a:p>
                </p:txBody>
              </p:sp>
              <p:sp>
                <p:nvSpPr>
                  <p:cNvPr id="109" name="Document 77">
                    <a:extLst>
                      <a:ext uri="{FF2B5EF4-FFF2-40B4-BE49-F238E27FC236}">
                        <a16:creationId xmlns:a16="http://schemas.microsoft.com/office/drawing/2014/main" id="{C4B730D3-6B0D-45D3-9200-D1B3D2BFADC8}"/>
                      </a:ext>
                    </a:extLst>
                  </p:cNvPr>
                  <p:cNvSpPr/>
                  <p:nvPr/>
                </p:nvSpPr>
                <p:spPr>
                  <a:xfrm>
                    <a:off x="4919393" y="4436094"/>
                    <a:ext cx="732336" cy="483442"/>
                  </a:xfrm>
                  <a:prstGeom prst="flowChartDocumen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Helper</a:t>
                    </a:r>
                  </a:p>
                  <a:p>
                    <a:pPr algn="ctr"/>
                    <a:r>
                      <a:rPr lang="en-US" sz="1067"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Code</a:t>
                    </a:r>
                  </a:p>
                </p:txBody>
              </p:sp>
            </p:grpSp>
            <p:sp>
              <p:nvSpPr>
                <p:cNvPr id="107" name="Rounded Rectangle 79">
                  <a:extLst>
                    <a:ext uri="{FF2B5EF4-FFF2-40B4-BE49-F238E27FC236}">
                      <a16:creationId xmlns:a16="http://schemas.microsoft.com/office/drawing/2014/main" id="{8CC1D9B6-BBA1-40C8-8DA7-D383F0C96D67}"/>
                    </a:ext>
                  </a:extLst>
                </p:cNvPr>
                <p:cNvSpPr/>
                <p:nvPr/>
              </p:nvSpPr>
              <p:spPr>
                <a:xfrm>
                  <a:off x="4774502" y="4272015"/>
                  <a:ext cx="2357432" cy="732480"/>
                </a:xfrm>
                <a:prstGeom prst="roundRect">
                  <a:avLst>
                    <a:gd name="adj" fmla="val 0"/>
                  </a:avLst>
                </a:prstGeom>
                <a:noFill/>
                <a:ln w="12700">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a:solidFill>
                      <a:schemeClr val="tx1"/>
                    </a:solidFill>
                  </a:endParaRPr>
                </a:p>
              </p:txBody>
            </p:sp>
          </p:grpSp>
          <p:sp>
            <p:nvSpPr>
              <p:cNvPr id="101" name="TextBox 100">
                <a:extLst>
                  <a:ext uri="{FF2B5EF4-FFF2-40B4-BE49-F238E27FC236}">
                    <a16:creationId xmlns:a16="http://schemas.microsoft.com/office/drawing/2014/main" id="{7C7F225D-94AF-4A2D-857B-646A68FBE38E}"/>
                  </a:ext>
                </a:extLst>
              </p:cNvPr>
              <p:cNvSpPr txBox="1"/>
              <p:nvPr/>
            </p:nvSpPr>
            <p:spPr>
              <a:xfrm>
                <a:off x="6489928" y="4671256"/>
                <a:ext cx="823874" cy="230832"/>
              </a:xfrm>
              <a:prstGeom prst="rect">
                <a:avLst/>
              </a:prstGeom>
              <a:noFill/>
            </p:spPr>
            <p:txBody>
              <a:bodyPr wrap="square" rtlCol="0">
                <a:spAutoFit/>
              </a:bodyPr>
              <a:lstStyle/>
              <a:p>
                <a:pPr algn="r"/>
                <a:r>
                  <a:rPr lang="en-US" sz="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Container</a:t>
                </a:r>
              </a:p>
            </p:txBody>
          </p:sp>
          <p:grpSp>
            <p:nvGrpSpPr>
              <p:cNvPr id="102" name="Group 101">
                <a:extLst>
                  <a:ext uri="{FF2B5EF4-FFF2-40B4-BE49-F238E27FC236}">
                    <a16:creationId xmlns:a16="http://schemas.microsoft.com/office/drawing/2014/main" id="{C42D9B76-0F1E-4CC0-95D1-C792D96F389B}"/>
                  </a:ext>
                </a:extLst>
              </p:cNvPr>
              <p:cNvGrpSpPr/>
              <p:nvPr/>
            </p:nvGrpSpPr>
            <p:grpSpPr>
              <a:xfrm>
                <a:off x="4713944" y="3525868"/>
                <a:ext cx="1137597" cy="302196"/>
                <a:chOff x="4729819" y="3529043"/>
                <a:chExt cx="1137597" cy="302196"/>
              </a:xfrm>
            </p:grpSpPr>
            <p:sp>
              <p:nvSpPr>
                <p:cNvPr id="104" name="TextBox 103">
                  <a:extLst>
                    <a:ext uri="{FF2B5EF4-FFF2-40B4-BE49-F238E27FC236}">
                      <a16:creationId xmlns:a16="http://schemas.microsoft.com/office/drawing/2014/main" id="{4276D794-4560-4DBF-B91D-A5E886A46E64}"/>
                    </a:ext>
                  </a:extLst>
                </p:cNvPr>
                <p:cNvSpPr txBox="1"/>
                <p:nvPr/>
              </p:nvSpPr>
              <p:spPr>
                <a:xfrm>
                  <a:off x="5006481" y="3544174"/>
                  <a:ext cx="860935" cy="271934"/>
                </a:xfrm>
                <a:prstGeom prst="rect">
                  <a:avLst/>
                </a:prstGeom>
                <a:noFill/>
              </p:spPr>
              <p:txBody>
                <a:bodyPr wrap="square" rtlCol="0">
                  <a:spAutoFit/>
                </a:bodyPr>
                <a:lstStyle/>
                <a:p>
                  <a:pPr algn="l"/>
                  <a:r>
                    <a:rPr lang="en-US" sz="11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Model-2</a:t>
                  </a:r>
                </a:p>
              </p:txBody>
            </p:sp>
            <p:sp>
              <p:nvSpPr>
                <p:cNvPr id="105" name="Freeform: Shape 104">
                  <a:extLst>
                    <a:ext uri="{FF2B5EF4-FFF2-40B4-BE49-F238E27FC236}">
                      <a16:creationId xmlns:a16="http://schemas.microsoft.com/office/drawing/2014/main" id="{05C7F61F-DD66-4CD6-B1C3-AA55FCC79358}"/>
                    </a:ext>
                  </a:extLst>
                </p:cNvPr>
                <p:cNvSpPr/>
                <p:nvPr/>
              </p:nvSpPr>
              <p:spPr>
                <a:xfrm>
                  <a:off x="4729819" y="3529043"/>
                  <a:ext cx="295766" cy="302196"/>
                </a:xfrm>
                <a:custGeom>
                  <a:avLst/>
                  <a:gdLst>
                    <a:gd name="connsiteX0" fmla="*/ 362881 w 360257"/>
                    <a:gd name="connsiteY0" fmla="*/ 143860 h 368088"/>
                    <a:gd name="connsiteX1" fmla="*/ 358887 w 360257"/>
                    <a:gd name="connsiteY1" fmla="*/ 137046 h 368088"/>
                    <a:gd name="connsiteX2" fmla="*/ 319728 w 360257"/>
                    <a:gd name="connsiteY2" fmla="*/ 115039 h 368088"/>
                    <a:gd name="connsiteX3" fmla="*/ 319728 w 360257"/>
                    <a:gd name="connsiteY3" fmla="*/ 64055 h 368088"/>
                    <a:gd name="connsiteX4" fmla="*/ 315969 w 360257"/>
                    <a:gd name="connsiteY4" fmla="*/ 57398 h 368088"/>
                    <a:gd name="connsiteX5" fmla="*/ 232405 w 360257"/>
                    <a:gd name="connsiteY5" fmla="*/ 6257 h 368088"/>
                    <a:gd name="connsiteX6" fmla="*/ 224573 w 360257"/>
                    <a:gd name="connsiteY6" fmla="*/ 6257 h 368088"/>
                    <a:gd name="connsiteX7" fmla="*/ 183849 w 360257"/>
                    <a:gd name="connsiteY7" fmla="*/ 30457 h 368088"/>
                    <a:gd name="connsiteX8" fmla="*/ 143359 w 360257"/>
                    <a:gd name="connsiteY8" fmla="*/ 5866 h 368088"/>
                    <a:gd name="connsiteX9" fmla="*/ 135527 w 360257"/>
                    <a:gd name="connsiteY9" fmla="*/ 5866 h 368088"/>
                    <a:gd name="connsiteX10" fmla="*/ 51337 w 360257"/>
                    <a:gd name="connsiteY10" fmla="*/ 57398 h 368088"/>
                    <a:gd name="connsiteX11" fmla="*/ 47577 w 360257"/>
                    <a:gd name="connsiteY11" fmla="*/ 64055 h 368088"/>
                    <a:gd name="connsiteX12" fmla="*/ 47577 w 360257"/>
                    <a:gd name="connsiteY12" fmla="*/ 115039 h 368088"/>
                    <a:gd name="connsiteX13" fmla="*/ 8811 w 360257"/>
                    <a:gd name="connsiteY13" fmla="*/ 137046 h 368088"/>
                    <a:gd name="connsiteX14" fmla="*/ 4816 w 360257"/>
                    <a:gd name="connsiteY14" fmla="*/ 143860 h 368088"/>
                    <a:gd name="connsiteX15" fmla="*/ 4816 w 360257"/>
                    <a:gd name="connsiteY15" fmla="*/ 228129 h 368088"/>
                    <a:gd name="connsiteX16" fmla="*/ 8811 w 360257"/>
                    <a:gd name="connsiteY16" fmla="*/ 234942 h 368088"/>
                    <a:gd name="connsiteX17" fmla="*/ 47577 w 360257"/>
                    <a:gd name="connsiteY17" fmla="*/ 256949 h 368088"/>
                    <a:gd name="connsiteX18" fmla="*/ 47577 w 360257"/>
                    <a:gd name="connsiteY18" fmla="*/ 307934 h 368088"/>
                    <a:gd name="connsiteX19" fmla="*/ 51337 w 360257"/>
                    <a:gd name="connsiteY19" fmla="*/ 314591 h 368088"/>
                    <a:gd name="connsiteX20" fmla="*/ 135214 w 360257"/>
                    <a:gd name="connsiteY20" fmla="*/ 366123 h 368088"/>
                    <a:gd name="connsiteX21" fmla="*/ 139286 w 360257"/>
                    <a:gd name="connsiteY21" fmla="*/ 367298 h 368088"/>
                    <a:gd name="connsiteX22" fmla="*/ 143359 w 360257"/>
                    <a:gd name="connsiteY22" fmla="*/ 366201 h 368088"/>
                    <a:gd name="connsiteX23" fmla="*/ 183849 w 360257"/>
                    <a:gd name="connsiteY23" fmla="*/ 341532 h 368088"/>
                    <a:gd name="connsiteX24" fmla="*/ 224338 w 360257"/>
                    <a:gd name="connsiteY24" fmla="*/ 366123 h 368088"/>
                    <a:gd name="connsiteX25" fmla="*/ 228411 w 360257"/>
                    <a:gd name="connsiteY25" fmla="*/ 367219 h 368088"/>
                    <a:gd name="connsiteX26" fmla="*/ 232483 w 360257"/>
                    <a:gd name="connsiteY26" fmla="*/ 366045 h 368088"/>
                    <a:gd name="connsiteX27" fmla="*/ 316361 w 360257"/>
                    <a:gd name="connsiteY27" fmla="*/ 314904 h 368088"/>
                    <a:gd name="connsiteX28" fmla="*/ 320120 w 360257"/>
                    <a:gd name="connsiteY28" fmla="*/ 308247 h 368088"/>
                    <a:gd name="connsiteX29" fmla="*/ 320120 w 360257"/>
                    <a:gd name="connsiteY29" fmla="*/ 257341 h 368088"/>
                    <a:gd name="connsiteX30" fmla="*/ 359278 w 360257"/>
                    <a:gd name="connsiteY30" fmla="*/ 235256 h 368088"/>
                    <a:gd name="connsiteX31" fmla="*/ 363272 w 360257"/>
                    <a:gd name="connsiteY31" fmla="*/ 228442 h 368088"/>
                    <a:gd name="connsiteX32" fmla="*/ 363272 w 360257"/>
                    <a:gd name="connsiteY32" fmla="*/ 143860 h 368088"/>
                    <a:gd name="connsiteX33" fmla="*/ 176017 w 360257"/>
                    <a:gd name="connsiteY33" fmla="*/ 327983 h 368088"/>
                    <a:gd name="connsiteX34" fmla="*/ 139365 w 360257"/>
                    <a:gd name="connsiteY34" fmla="*/ 349911 h 368088"/>
                    <a:gd name="connsiteX35" fmla="*/ 63241 w 360257"/>
                    <a:gd name="connsiteY35" fmla="*/ 303470 h 368088"/>
                    <a:gd name="connsiteX36" fmla="*/ 63241 w 360257"/>
                    <a:gd name="connsiteY36" fmla="*/ 252407 h 368088"/>
                    <a:gd name="connsiteX37" fmla="*/ 59325 w 360257"/>
                    <a:gd name="connsiteY37" fmla="*/ 245593 h 368088"/>
                    <a:gd name="connsiteX38" fmla="*/ 45385 w 360257"/>
                    <a:gd name="connsiteY38" fmla="*/ 237762 h 368088"/>
                    <a:gd name="connsiteX39" fmla="*/ 85326 w 360257"/>
                    <a:gd name="connsiteY39" fmla="*/ 237762 h 368088"/>
                    <a:gd name="connsiteX40" fmla="*/ 85326 w 360257"/>
                    <a:gd name="connsiteY40" fmla="*/ 296969 h 368088"/>
                    <a:gd name="connsiteX41" fmla="*/ 93158 w 360257"/>
                    <a:gd name="connsiteY41" fmla="*/ 304801 h 368088"/>
                    <a:gd name="connsiteX42" fmla="*/ 118846 w 360257"/>
                    <a:gd name="connsiteY42" fmla="*/ 304801 h 368088"/>
                    <a:gd name="connsiteX43" fmla="*/ 146319 w 360257"/>
                    <a:gd name="connsiteY43" fmla="*/ 316611 h 368088"/>
                    <a:gd name="connsiteX44" fmla="*/ 158129 w 360257"/>
                    <a:gd name="connsiteY44" fmla="*/ 289138 h 368088"/>
                    <a:gd name="connsiteX45" fmla="*/ 130656 w 360257"/>
                    <a:gd name="connsiteY45" fmla="*/ 277328 h 368088"/>
                    <a:gd name="connsiteX46" fmla="*/ 118846 w 360257"/>
                    <a:gd name="connsiteY46" fmla="*/ 289138 h 368088"/>
                    <a:gd name="connsiteX47" fmla="*/ 100990 w 360257"/>
                    <a:gd name="connsiteY47" fmla="*/ 289138 h 368088"/>
                    <a:gd name="connsiteX48" fmla="*/ 100990 w 360257"/>
                    <a:gd name="connsiteY48" fmla="*/ 229930 h 368088"/>
                    <a:gd name="connsiteX49" fmla="*/ 93158 w 360257"/>
                    <a:gd name="connsiteY49" fmla="*/ 222098 h 368088"/>
                    <a:gd name="connsiteX50" fmla="*/ 20480 w 360257"/>
                    <a:gd name="connsiteY50" fmla="*/ 222098 h 368088"/>
                    <a:gd name="connsiteX51" fmla="*/ 20480 w 360257"/>
                    <a:gd name="connsiteY51" fmla="*/ 148402 h 368088"/>
                    <a:gd name="connsiteX52" fmla="*/ 59638 w 360257"/>
                    <a:gd name="connsiteY52" fmla="*/ 126395 h 368088"/>
                    <a:gd name="connsiteX53" fmla="*/ 63554 w 360257"/>
                    <a:gd name="connsiteY53" fmla="*/ 119582 h 368088"/>
                    <a:gd name="connsiteX54" fmla="*/ 63554 w 360257"/>
                    <a:gd name="connsiteY54" fmla="*/ 100786 h 368088"/>
                    <a:gd name="connsiteX55" fmla="*/ 75458 w 360257"/>
                    <a:gd name="connsiteY55" fmla="*/ 100786 h 368088"/>
                    <a:gd name="connsiteX56" fmla="*/ 75458 w 360257"/>
                    <a:gd name="connsiteY56" fmla="*/ 141589 h 368088"/>
                    <a:gd name="connsiteX57" fmla="*/ 63648 w 360257"/>
                    <a:gd name="connsiteY57" fmla="*/ 169062 h 368088"/>
                    <a:gd name="connsiteX58" fmla="*/ 91122 w 360257"/>
                    <a:gd name="connsiteY58" fmla="*/ 180872 h 368088"/>
                    <a:gd name="connsiteX59" fmla="*/ 102932 w 360257"/>
                    <a:gd name="connsiteY59" fmla="*/ 153399 h 368088"/>
                    <a:gd name="connsiteX60" fmla="*/ 91122 w 360257"/>
                    <a:gd name="connsiteY60" fmla="*/ 141589 h 368088"/>
                    <a:gd name="connsiteX61" fmla="*/ 91122 w 360257"/>
                    <a:gd name="connsiteY61" fmla="*/ 100786 h 368088"/>
                    <a:gd name="connsiteX62" fmla="*/ 111719 w 360257"/>
                    <a:gd name="connsiteY62" fmla="*/ 100786 h 368088"/>
                    <a:gd name="connsiteX63" fmla="*/ 139192 w 360257"/>
                    <a:gd name="connsiteY63" fmla="*/ 112596 h 368088"/>
                    <a:gd name="connsiteX64" fmla="*/ 151002 w 360257"/>
                    <a:gd name="connsiteY64" fmla="*/ 85122 h 368088"/>
                    <a:gd name="connsiteX65" fmla="*/ 123529 w 360257"/>
                    <a:gd name="connsiteY65" fmla="*/ 73312 h 368088"/>
                    <a:gd name="connsiteX66" fmla="*/ 111719 w 360257"/>
                    <a:gd name="connsiteY66" fmla="*/ 85122 h 368088"/>
                    <a:gd name="connsiteX67" fmla="*/ 63241 w 360257"/>
                    <a:gd name="connsiteY67" fmla="*/ 85122 h 368088"/>
                    <a:gd name="connsiteX68" fmla="*/ 63241 w 360257"/>
                    <a:gd name="connsiteY68" fmla="*/ 68519 h 368088"/>
                    <a:gd name="connsiteX69" fmla="*/ 139365 w 360257"/>
                    <a:gd name="connsiteY69" fmla="*/ 22156 h 368088"/>
                    <a:gd name="connsiteX70" fmla="*/ 176017 w 360257"/>
                    <a:gd name="connsiteY70" fmla="*/ 44006 h 368088"/>
                    <a:gd name="connsiteX71" fmla="*/ 176017 w 360257"/>
                    <a:gd name="connsiteY71" fmla="*/ 137986 h 368088"/>
                    <a:gd name="connsiteX72" fmla="*/ 132003 w 360257"/>
                    <a:gd name="connsiteY72" fmla="*/ 137986 h 368088"/>
                    <a:gd name="connsiteX73" fmla="*/ 124171 w 360257"/>
                    <a:gd name="connsiteY73" fmla="*/ 145818 h 368088"/>
                    <a:gd name="connsiteX74" fmla="*/ 124171 w 360257"/>
                    <a:gd name="connsiteY74" fmla="*/ 201110 h 368088"/>
                    <a:gd name="connsiteX75" fmla="*/ 112361 w 360257"/>
                    <a:gd name="connsiteY75" fmla="*/ 228583 h 368088"/>
                    <a:gd name="connsiteX76" fmla="*/ 139835 w 360257"/>
                    <a:gd name="connsiteY76" fmla="*/ 240393 h 368088"/>
                    <a:gd name="connsiteX77" fmla="*/ 151645 w 360257"/>
                    <a:gd name="connsiteY77" fmla="*/ 212920 h 368088"/>
                    <a:gd name="connsiteX78" fmla="*/ 139835 w 360257"/>
                    <a:gd name="connsiteY78" fmla="*/ 201110 h 368088"/>
                    <a:gd name="connsiteX79" fmla="*/ 139835 w 360257"/>
                    <a:gd name="connsiteY79" fmla="*/ 153571 h 368088"/>
                    <a:gd name="connsiteX80" fmla="*/ 176017 w 360257"/>
                    <a:gd name="connsiteY80" fmla="*/ 153571 h 368088"/>
                    <a:gd name="connsiteX81" fmla="*/ 176017 w 360257"/>
                    <a:gd name="connsiteY81" fmla="*/ 186386 h 368088"/>
                    <a:gd name="connsiteX82" fmla="*/ 176017 w 360257"/>
                    <a:gd name="connsiteY82" fmla="*/ 186386 h 368088"/>
                    <a:gd name="connsiteX83" fmla="*/ 133021 w 360257"/>
                    <a:gd name="connsiteY83" fmla="*/ 296656 h 368088"/>
                    <a:gd name="connsiteX84" fmla="*/ 137810 w 360257"/>
                    <a:gd name="connsiteY84" fmla="*/ 290559 h 368088"/>
                    <a:gd name="connsiteX85" fmla="*/ 143907 w 360257"/>
                    <a:gd name="connsiteY85" fmla="*/ 295348 h 368088"/>
                    <a:gd name="connsiteX86" fmla="*/ 143907 w 360257"/>
                    <a:gd name="connsiteY86" fmla="*/ 296656 h 368088"/>
                    <a:gd name="connsiteX87" fmla="*/ 139118 w 360257"/>
                    <a:gd name="connsiteY87" fmla="*/ 302753 h 368088"/>
                    <a:gd name="connsiteX88" fmla="*/ 133021 w 360257"/>
                    <a:gd name="connsiteY88" fmla="*/ 297964 h 368088"/>
                    <a:gd name="connsiteX89" fmla="*/ 133021 w 360257"/>
                    <a:gd name="connsiteY89" fmla="*/ 296656 h 368088"/>
                    <a:gd name="connsiteX90" fmla="*/ 88459 w 360257"/>
                    <a:gd name="connsiteY90" fmla="*/ 161168 h 368088"/>
                    <a:gd name="connsiteX91" fmla="*/ 83056 w 360257"/>
                    <a:gd name="connsiteY91" fmla="*/ 166728 h 368088"/>
                    <a:gd name="connsiteX92" fmla="*/ 77496 w 360257"/>
                    <a:gd name="connsiteY92" fmla="*/ 161325 h 368088"/>
                    <a:gd name="connsiteX93" fmla="*/ 82899 w 360257"/>
                    <a:gd name="connsiteY93" fmla="*/ 155765 h 368088"/>
                    <a:gd name="connsiteX94" fmla="*/ 82977 w 360257"/>
                    <a:gd name="connsiteY94" fmla="*/ 155764 h 368088"/>
                    <a:gd name="connsiteX95" fmla="*/ 88459 w 360257"/>
                    <a:gd name="connsiteY95" fmla="*/ 161168 h 368088"/>
                    <a:gd name="connsiteX96" fmla="*/ 125581 w 360257"/>
                    <a:gd name="connsiteY96" fmla="*/ 92954 h 368088"/>
                    <a:gd name="connsiteX97" fmla="*/ 130370 w 360257"/>
                    <a:gd name="connsiteY97" fmla="*/ 86857 h 368088"/>
                    <a:gd name="connsiteX98" fmla="*/ 136467 w 360257"/>
                    <a:gd name="connsiteY98" fmla="*/ 91646 h 368088"/>
                    <a:gd name="connsiteX99" fmla="*/ 136467 w 360257"/>
                    <a:gd name="connsiteY99" fmla="*/ 92954 h 368088"/>
                    <a:gd name="connsiteX100" fmla="*/ 131678 w 360257"/>
                    <a:gd name="connsiteY100" fmla="*/ 99051 h 368088"/>
                    <a:gd name="connsiteX101" fmla="*/ 125581 w 360257"/>
                    <a:gd name="connsiteY101" fmla="*/ 94262 h 368088"/>
                    <a:gd name="connsiteX102" fmla="*/ 125581 w 360257"/>
                    <a:gd name="connsiteY102" fmla="*/ 92954 h 368088"/>
                    <a:gd name="connsiteX103" fmla="*/ 137485 w 360257"/>
                    <a:gd name="connsiteY103" fmla="*/ 220689 h 368088"/>
                    <a:gd name="connsiteX104" fmla="*/ 132003 w 360257"/>
                    <a:gd name="connsiteY104" fmla="*/ 226171 h 368088"/>
                    <a:gd name="connsiteX105" fmla="*/ 126521 w 360257"/>
                    <a:gd name="connsiteY105" fmla="*/ 220689 h 368088"/>
                    <a:gd name="connsiteX106" fmla="*/ 132003 w 360257"/>
                    <a:gd name="connsiteY106" fmla="*/ 215207 h 368088"/>
                    <a:gd name="connsiteX107" fmla="*/ 137485 w 360257"/>
                    <a:gd name="connsiteY107" fmla="*/ 220689 h 368088"/>
                    <a:gd name="connsiteX108" fmla="*/ 308372 w 360257"/>
                    <a:gd name="connsiteY108" fmla="*/ 245593 h 368088"/>
                    <a:gd name="connsiteX109" fmla="*/ 304457 w 360257"/>
                    <a:gd name="connsiteY109" fmla="*/ 252407 h 368088"/>
                    <a:gd name="connsiteX110" fmla="*/ 304457 w 360257"/>
                    <a:gd name="connsiteY110" fmla="*/ 303470 h 368088"/>
                    <a:gd name="connsiteX111" fmla="*/ 237417 w 360257"/>
                    <a:gd name="connsiteY111" fmla="*/ 344351 h 368088"/>
                    <a:gd name="connsiteX112" fmla="*/ 237417 w 360257"/>
                    <a:gd name="connsiteY112" fmla="*/ 288433 h 368088"/>
                    <a:gd name="connsiteX113" fmla="*/ 252376 w 360257"/>
                    <a:gd name="connsiteY113" fmla="*/ 288433 h 368088"/>
                    <a:gd name="connsiteX114" fmla="*/ 279849 w 360257"/>
                    <a:gd name="connsiteY114" fmla="*/ 300243 h 368088"/>
                    <a:gd name="connsiteX115" fmla="*/ 291659 w 360257"/>
                    <a:gd name="connsiteY115" fmla="*/ 272769 h 368088"/>
                    <a:gd name="connsiteX116" fmla="*/ 264186 w 360257"/>
                    <a:gd name="connsiteY116" fmla="*/ 260959 h 368088"/>
                    <a:gd name="connsiteX117" fmla="*/ 252376 w 360257"/>
                    <a:gd name="connsiteY117" fmla="*/ 272769 h 368088"/>
                    <a:gd name="connsiteX118" fmla="*/ 229586 w 360257"/>
                    <a:gd name="connsiteY118" fmla="*/ 272769 h 368088"/>
                    <a:gd name="connsiteX119" fmla="*/ 221754 w 360257"/>
                    <a:gd name="connsiteY119" fmla="*/ 280601 h 368088"/>
                    <a:gd name="connsiteX120" fmla="*/ 221754 w 360257"/>
                    <a:gd name="connsiteY120" fmla="*/ 345996 h 368088"/>
                    <a:gd name="connsiteX121" fmla="*/ 191680 w 360257"/>
                    <a:gd name="connsiteY121" fmla="*/ 327983 h 368088"/>
                    <a:gd name="connsiteX122" fmla="*/ 191680 w 360257"/>
                    <a:gd name="connsiteY122" fmla="*/ 186386 h 368088"/>
                    <a:gd name="connsiteX123" fmla="*/ 191680 w 360257"/>
                    <a:gd name="connsiteY123" fmla="*/ 186386 h 368088"/>
                    <a:gd name="connsiteX124" fmla="*/ 191680 w 360257"/>
                    <a:gd name="connsiteY124" fmla="*/ 119503 h 368088"/>
                    <a:gd name="connsiteX125" fmla="*/ 215724 w 360257"/>
                    <a:gd name="connsiteY125" fmla="*/ 119503 h 368088"/>
                    <a:gd name="connsiteX126" fmla="*/ 215724 w 360257"/>
                    <a:gd name="connsiteY126" fmla="*/ 137516 h 368088"/>
                    <a:gd name="connsiteX127" fmla="*/ 203914 w 360257"/>
                    <a:gd name="connsiteY127" fmla="*/ 164990 h 368088"/>
                    <a:gd name="connsiteX128" fmla="*/ 231387 w 360257"/>
                    <a:gd name="connsiteY128" fmla="*/ 176800 h 368088"/>
                    <a:gd name="connsiteX129" fmla="*/ 243197 w 360257"/>
                    <a:gd name="connsiteY129" fmla="*/ 149326 h 368088"/>
                    <a:gd name="connsiteX130" fmla="*/ 231387 w 360257"/>
                    <a:gd name="connsiteY130" fmla="*/ 137516 h 368088"/>
                    <a:gd name="connsiteX131" fmla="*/ 231387 w 360257"/>
                    <a:gd name="connsiteY131" fmla="*/ 119503 h 368088"/>
                    <a:gd name="connsiteX132" fmla="*/ 256135 w 360257"/>
                    <a:gd name="connsiteY132" fmla="*/ 119503 h 368088"/>
                    <a:gd name="connsiteX133" fmla="*/ 263967 w 360257"/>
                    <a:gd name="connsiteY133" fmla="*/ 111672 h 368088"/>
                    <a:gd name="connsiteX134" fmla="*/ 263967 w 360257"/>
                    <a:gd name="connsiteY134" fmla="*/ 96008 h 368088"/>
                    <a:gd name="connsiteX135" fmla="*/ 275777 w 360257"/>
                    <a:gd name="connsiteY135" fmla="*/ 68535 h 368088"/>
                    <a:gd name="connsiteX136" fmla="*/ 248303 w 360257"/>
                    <a:gd name="connsiteY136" fmla="*/ 56725 h 368088"/>
                    <a:gd name="connsiteX137" fmla="*/ 236493 w 360257"/>
                    <a:gd name="connsiteY137" fmla="*/ 84198 h 368088"/>
                    <a:gd name="connsiteX138" fmla="*/ 248303 w 360257"/>
                    <a:gd name="connsiteY138" fmla="*/ 96008 h 368088"/>
                    <a:gd name="connsiteX139" fmla="*/ 248303 w 360257"/>
                    <a:gd name="connsiteY139" fmla="*/ 103840 h 368088"/>
                    <a:gd name="connsiteX140" fmla="*/ 191680 w 360257"/>
                    <a:gd name="connsiteY140" fmla="*/ 103840 h 368088"/>
                    <a:gd name="connsiteX141" fmla="*/ 191680 w 360257"/>
                    <a:gd name="connsiteY141" fmla="*/ 44006 h 368088"/>
                    <a:gd name="connsiteX142" fmla="*/ 228333 w 360257"/>
                    <a:gd name="connsiteY142" fmla="*/ 22077 h 368088"/>
                    <a:gd name="connsiteX143" fmla="*/ 304457 w 360257"/>
                    <a:gd name="connsiteY143" fmla="*/ 68519 h 368088"/>
                    <a:gd name="connsiteX144" fmla="*/ 304457 w 360257"/>
                    <a:gd name="connsiteY144" fmla="*/ 119660 h 368088"/>
                    <a:gd name="connsiteX145" fmla="*/ 308372 w 360257"/>
                    <a:gd name="connsiteY145" fmla="*/ 126474 h 368088"/>
                    <a:gd name="connsiteX146" fmla="*/ 347531 w 360257"/>
                    <a:gd name="connsiteY146" fmla="*/ 148481 h 368088"/>
                    <a:gd name="connsiteX147" fmla="*/ 347531 w 360257"/>
                    <a:gd name="connsiteY147" fmla="*/ 174873 h 368088"/>
                    <a:gd name="connsiteX148" fmla="*/ 272347 w 360257"/>
                    <a:gd name="connsiteY148" fmla="*/ 174873 h 368088"/>
                    <a:gd name="connsiteX149" fmla="*/ 264515 w 360257"/>
                    <a:gd name="connsiteY149" fmla="*/ 182705 h 368088"/>
                    <a:gd name="connsiteX150" fmla="*/ 264515 w 360257"/>
                    <a:gd name="connsiteY150" fmla="*/ 221863 h 368088"/>
                    <a:gd name="connsiteX151" fmla="*/ 245249 w 360257"/>
                    <a:gd name="connsiteY151" fmla="*/ 221863 h 368088"/>
                    <a:gd name="connsiteX152" fmla="*/ 225670 w 360257"/>
                    <a:gd name="connsiteY152" fmla="*/ 208550 h 368088"/>
                    <a:gd name="connsiteX153" fmla="*/ 204462 w 360257"/>
                    <a:gd name="connsiteY153" fmla="*/ 229633 h 368088"/>
                    <a:gd name="connsiteX154" fmla="*/ 225545 w 360257"/>
                    <a:gd name="connsiteY154" fmla="*/ 250840 h 368088"/>
                    <a:gd name="connsiteX155" fmla="*/ 245249 w 360257"/>
                    <a:gd name="connsiteY155" fmla="*/ 237527 h 368088"/>
                    <a:gd name="connsiteX156" fmla="*/ 272033 w 360257"/>
                    <a:gd name="connsiteY156" fmla="*/ 237527 h 368088"/>
                    <a:gd name="connsiteX157" fmla="*/ 279865 w 360257"/>
                    <a:gd name="connsiteY157" fmla="*/ 229695 h 368088"/>
                    <a:gd name="connsiteX158" fmla="*/ 279865 w 360257"/>
                    <a:gd name="connsiteY158" fmla="*/ 190537 h 368088"/>
                    <a:gd name="connsiteX159" fmla="*/ 347218 w 360257"/>
                    <a:gd name="connsiteY159" fmla="*/ 190537 h 368088"/>
                    <a:gd name="connsiteX160" fmla="*/ 347218 w 360257"/>
                    <a:gd name="connsiteY160" fmla="*/ 223586 h 368088"/>
                    <a:gd name="connsiteX161" fmla="*/ 266473 w 360257"/>
                    <a:gd name="connsiteY161" fmla="*/ 280601 h 368088"/>
                    <a:gd name="connsiteX162" fmla="*/ 271955 w 360257"/>
                    <a:gd name="connsiteY162" fmla="*/ 275119 h 368088"/>
                    <a:gd name="connsiteX163" fmla="*/ 277437 w 360257"/>
                    <a:gd name="connsiteY163" fmla="*/ 280601 h 368088"/>
                    <a:gd name="connsiteX164" fmla="*/ 271955 w 360257"/>
                    <a:gd name="connsiteY164" fmla="*/ 286083 h 368088"/>
                    <a:gd name="connsiteX165" fmla="*/ 266473 w 360257"/>
                    <a:gd name="connsiteY165" fmla="*/ 280601 h 368088"/>
                    <a:gd name="connsiteX166" fmla="*/ 229037 w 360257"/>
                    <a:gd name="connsiteY166" fmla="*/ 157174 h 368088"/>
                    <a:gd name="connsiteX167" fmla="*/ 223555 w 360257"/>
                    <a:gd name="connsiteY167" fmla="*/ 162656 h 368088"/>
                    <a:gd name="connsiteX168" fmla="*/ 218073 w 360257"/>
                    <a:gd name="connsiteY168" fmla="*/ 157174 h 368088"/>
                    <a:gd name="connsiteX169" fmla="*/ 223555 w 360257"/>
                    <a:gd name="connsiteY169" fmla="*/ 151692 h 368088"/>
                    <a:gd name="connsiteX170" fmla="*/ 229037 w 360257"/>
                    <a:gd name="connsiteY170" fmla="*/ 157174 h 368088"/>
                    <a:gd name="connsiteX171" fmla="*/ 250653 w 360257"/>
                    <a:gd name="connsiteY171" fmla="*/ 76351 h 368088"/>
                    <a:gd name="connsiteX172" fmla="*/ 256135 w 360257"/>
                    <a:gd name="connsiteY172" fmla="*/ 70869 h 368088"/>
                    <a:gd name="connsiteX173" fmla="*/ 261617 w 360257"/>
                    <a:gd name="connsiteY173" fmla="*/ 76351 h 368088"/>
                    <a:gd name="connsiteX174" fmla="*/ 256135 w 360257"/>
                    <a:gd name="connsiteY174" fmla="*/ 81833 h 368088"/>
                    <a:gd name="connsiteX175" fmla="*/ 250653 w 360257"/>
                    <a:gd name="connsiteY175" fmla="*/ 76351 h 368088"/>
                    <a:gd name="connsiteX176" fmla="*/ 230839 w 360257"/>
                    <a:gd name="connsiteY176" fmla="*/ 229930 h 368088"/>
                    <a:gd name="connsiteX177" fmla="*/ 225357 w 360257"/>
                    <a:gd name="connsiteY177" fmla="*/ 235412 h 368088"/>
                    <a:gd name="connsiteX178" fmla="*/ 219874 w 360257"/>
                    <a:gd name="connsiteY178" fmla="*/ 229930 h 368088"/>
                    <a:gd name="connsiteX179" fmla="*/ 225357 w 360257"/>
                    <a:gd name="connsiteY179" fmla="*/ 224448 h 368088"/>
                    <a:gd name="connsiteX180" fmla="*/ 230839 w 360257"/>
                    <a:gd name="connsiteY180" fmla="*/ 229930 h 36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60257" h="368088">
                      <a:moveTo>
                        <a:pt x="362881" y="143860"/>
                      </a:moveTo>
                      <a:cubicBezTo>
                        <a:pt x="362876" y="141035"/>
                        <a:pt x="361350" y="138431"/>
                        <a:pt x="358887" y="137046"/>
                      </a:cubicBezTo>
                      <a:lnTo>
                        <a:pt x="319728" y="115039"/>
                      </a:lnTo>
                      <a:lnTo>
                        <a:pt x="319728" y="64055"/>
                      </a:lnTo>
                      <a:cubicBezTo>
                        <a:pt x="319717" y="61334"/>
                        <a:pt x="318294" y="58813"/>
                        <a:pt x="315969" y="57398"/>
                      </a:cubicBezTo>
                      <a:lnTo>
                        <a:pt x="232405" y="6257"/>
                      </a:lnTo>
                      <a:cubicBezTo>
                        <a:pt x="229982" y="4858"/>
                        <a:pt x="226997" y="4858"/>
                        <a:pt x="224573" y="6257"/>
                      </a:cubicBezTo>
                      <a:lnTo>
                        <a:pt x="183849" y="30457"/>
                      </a:lnTo>
                      <a:lnTo>
                        <a:pt x="143359" y="5866"/>
                      </a:lnTo>
                      <a:cubicBezTo>
                        <a:pt x="140936" y="4467"/>
                        <a:pt x="137950" y="4467"/>
                        <a:pt x="135527" y="5866"/>
                      </a:cubicBezTo>
                      <a:lnTo>
                        <a:pt x="51337" y="57398"/>
                      </a:lnTo>
                      <a:cubicBezTo>
                        <a:pt x="49012" y="58813"/>
                        <a:pt x="47589" y="61334"/>
                        <a:pt x="47577" y="64055"/>
                      </a:cubicBezTo>
                      <a:lnTo>
                        <a:pt x="47577" y="115039"/>
                      </a:lnTo>
                      <a:lnTo>
                        <a:pt x="8811" y="137046"/>
                      </a:lnTo>
                      <a:cubicBezTo>
                        <a:pt x="6348" y="138431"/>
                        <a:pt x="4821" y="141035"/>
                        <a:pt x="4816" y="143860"/>
                      </a:cubicBezTo>
                      <a:lnTo>
                        <a:pt x="4816" y="228129"/>
                      </a:lnTo>
                      <a:cubicBezTo>
                        <a:pt x="4821" y="230954"/>
                        <a:pt x="6348" y="233558"/>
                        <a:pt x="8811" y="234942"/>
                      </a:cubicBezTo>
                      <a:lnTo>
                        <a:pt x="47577" y="256949"/>
                      </a:lnTo>
                      <a:lnTo>
                        <a:pt x="47577" y="307934"/>
                      </a:lnTo>
                      <a:cubicBezTo>
                        <a:pt x="47589" y="310655"/>
                        <a:pt x="49012" y="313175"/>
                        <a:pt x="51337" y="314591"/>
                      </a:cubicBezTo>
                      <a:lnTo>
                        <a:pt x="135214" y="366123"/>
                      </a:lnTo>
                      <a:cubicBezTo>
                        <a:pt x="136438" y="366881"/>
                        <a:pt x="137847" y="367288"/>
                        <a:pt x="139286" y="367298"/>
                      </a:cubicBezTo>
                      <a:cubicBezTo>
                        <a:pt x="140715" y="367285"/>
                        <a:pt x="142117" y="366908"/>
                        <a:pt x="143359" y="366201"/>
                      </a:cubicBezTo>
                      <a:lnTo>
                        <a:pt x="183849" y="341532"/>
                      </a:lnTo>
                      <a:lnTo>
                        <a:pt x="224338" y="366123"/>
                      </a:lnTo>
                      <a:cubicBezTo>
                        <a:pt x="225580" y="366830"/>
                        <a:pt x="226982" y="367207"/>
                        <a:pt x="228411" y="367219"/>
                      </a:cubicBezTo>
                      <a:cubicBezTo>
                        <a:pt x="229851" y="367210"/>
                        <a:pt x="231260" y="366803"/>
                        <a:pt x="232483" y="366045"/>
                      </a:cubicBezTo>
                      <a:lnTo>
                        <a:pt x="316361" y="314904"/>
                      </a:lnTo>
                      <a:cubicBezTo>
                        <a:pt x="318685" y="313489"/>
                        <a:pt x="320109" y="310968"/>
                        <a:pt x="320120" y="308247"/>
                      </a:cubicBezTo>
                      <a:lnTo>
                        <a:pt x="320120" y="257341"/>
                      </a:lnTo>
                      <a:lnTo>
                        <a:pt x="359278" y="235256"/>
                      </a:lnTo>
                      <a:cubicBezTo>
                        <a:pt x="361741" y="233871"/>
                        <a:pt x="363268" y="231267"/>
                        <a:pt x="363272" y="228442"/>
                      </a:cubicBezTo>
                      <a:lnTo>
                        <a:pt x="363272" y="143860"/>
                      </a:lnTo>
                      <a:close/>
                      <a:moveTo>
                        <a:pt x="176017" y="327983"/>
                      </a:moveTo>
                      <a:lnTo>
                        <a:pt x="139365" y="349911"/>
                      </a:lnTo>
                      <a:lnTo>
                        <a:pt x="63241" y="303470"/>
                      </a:lnTo>
                      <a:lnTo>
                        <a:pt x="63241" y="252407"/>
                      </a:lnTo>
                      <a:cubicBezTo>
                        <a:pt x="63252" y="249598"/>
                        <a:pt x="61758" y="246998"/>
                        <a:pt x="59325" y="245593"/>
                      </a:cubicBezTo>
                      <a:lnTo>
                        <a:pt x="45385" y="237762"/>
                      </a:lnTo>
                      <a:lnTo>
                        <a:pt x="85326" y="237762"/>
                      </a:lnTo>
                      <a:lnTo>
                        <a:pt x="85326" y="296969"/>
                      </a:lnTo>
                      <a:cubicBezTo>
                        <a:pt x="85326" y="301295"/>
                        <a:pt x="88833" y="304801"/>
                        <a:pt x="93158" y="304801"/>
                      </a:cubicBezTo>
                      <a:lnTo>
                        <a:pt x="118846" y="304801"/>
                      </a:lnTo>
                      <a:cubicBezTo>
                        <a:pt x="123171" y="315649"/>
                        <a:pt x="135471" y="320936"/>
                        <a:pt x="146319" y="316611"/>
                      </a:cubicBezTo>
                      <a:cubicBezTo>
                        <a:pt x="157167" y="312286"/>
                        <a:pt x="162455" y="299985"/>
                        <a:pt x="158129" y="289138"/>
                      </a:cubicBezTo>
                      <a:cubicBezTo>
                        <a:pt x="153804" y="278290"/>
                        <a:pt x="141504" y="273002"/>
                        <a:pt x="130656" y="277328"/>
                      </a:cubicBezTo>
                      <a:cubicBezTo>
                        <a:pt x="125265" y="279477"/>
                        <a:pt x="120995" y="283747"/>
                        <a:pt x="118846" y="289138"/>
                      </a:cubicBezTo>
                      <a:lnTo>
                        <a:pt x="100990" y="289138"/>
                      </a:lnTo>
                      <a:lnTo>
                        <a:pt x="100990" y="229930"/>
                      </a:lnTo>
                      <a:cubicBezTo>
                        <a:pt x="100990" y="225605"/>
                        <a:pt x="97483" y="222098"/>
                        <a:pt x="93158" y="222098"/>
                      </a:cubicBezTo>
                      <a:lnTo>
                        <a:pt x="20480" y="222098"/>
                      </a:lnTo>
                      <a:lnTo>
                        <a:pt x="20480" y="148402"/>
                      </a:lnTo>
                      <a:lnTo>
                        <a:pt x="59638" y="126395"/>
                      </a:lnTo>
                      <a:cubicBezTo>
                        <a:pt x="62071" y="124991"/>
                        <a:pt x="63565" y="122391"/>
                        <a:pt x="63554" y="119582"/>
                      </a:cubicBezTo>
                      <a:lnTo>
                        <a:pt x="63554" y="100786"/>
                      </a:lnTo>
                      <a:lnTo>
                        <a:pt x="75458" y="100786"/>
                      </a:lnTo>
                      <a:lnTo>
                        <a:pt x="75458" y="141589"/>
                      </a:lnTo>
                      <a:cubicBezTo>
                        <a:pt x="64610" y="145914"/>
                        <a:pt x="59323" y="158214"/>
                        <a:pt x="63648" y="169062"/>
                      </a:cubicBezTo>
                      <a:cubicBezTo>
                        <a:pt x="67973" y="179910"/>
                        <a:pt x="80274" y="185198"/>
                        <a:pt x="91122" y="180872"/>
                      </a:cubicBezTo>
                      <a:cubicBezTo>
                        <a:pt x="101969" y="176547"/>
                        <a:pt x="107257" y="164247"/>
                        <a:pt x="102932" y="153399"/>
                      </a:cubicBezTo>
                      <a:cubicBezTo>
                        <a:pt x="100782" y="148008"/>
                        <a:pt x="96512" y="143738"/>
                        <a:pt x="91122" y="141589"/>
                      </a:cubicBezTo>
                      <a:lnTo>
                        <a:pt x="91122" y="100786"/>
                      </a:lnTo>
                      <a:lnTo>
                        <a:pt x="111719" y="100786"/>
                      </a:lnTo>
                      <a:cubicBezTo>
                        <a:pt x="116044" y="111634"/>
                        <a:pt x="128345" y="116921"/>
                        <a:pt x="139192" y="112596"/>
                      </a:cubicBezTo>
                      <a:cubicBezTo>
                        <a:pt x="150040" y="108270"/>
                        <a:pt x="155328" y="95970"/>
                        <a:pt x="151002" y="85122"/>
                      </a:cubicBezTo>
                      <a:cubicBezTo>
                        <a:pt x="146677" y="74274"/>
                        <a:pt x="134377" y="68987"/>
                        <a:pt x="123529" y="73312"/>
                      </a:cubicBezTo>
                      <a:cubicBezTo>
                        <a:pt x="118138" y="75462"/>
                        <a:pt x="113868" y="79732"/>
                        <a:pt x="111719" y="85122"/>
                      </a:cubicBezTo>
                      <a:lnTo>
                        <a:pt x="63241" y="85122"/>
                      </a:lnTo>
                      <a:lnTo>
                        <a:pt x="63241" y="68519"/>
                      </a:lnTo>
                      <a:lnTo>
                        <a:pt x="139365" y="22156"/>
                      </a:lnTo>
                      <a:lnTo>
                        <a:pt x="176017" y="44006"/>
                      </a:lnTo>
                      <a:lnTo>
                        <a:pt x="176017" y="137986"/>
                      </a:lnTo>
                      <a:lnTo>
                        <a:pt x="132003" y="137986"/>
                      </a:lnTo>
                      <a:cubicBezTo>
                        <a:pt x="127678" y="137986"/>
                        <a:pt x="124171" y="141493"/>
                        <a:pt x="124171" y="145818"/>
                      </a:cubicBezTo>
                      <a:lnTo>
                        <a:pt x="124171" y="201110"/>
                      </a:lnTo>
                      <a:cubicBezTo>
                        <a:pt x="113323" y="205435"/>
                        <a:pt x="108036" y="217735"/>
                        <a:pt x="112361" y="228583"/>
                      </a:cubicBezTo>
                      <a:cubicBezTo>
                        <a:pt x="116687" y="239431"/>
                        <a:pt x="128987" y="244718"/>
                        <a:pt x="139835" y="240393"/>
                      </a:cubicBezTo>
                      <a:cubicBezTo>
                        <a:pt x="150682" y="236068"/>
                        <a:pt x="155970" y="223767"/>
                        <a:pt x="151645" y="212920"/>
                      </a:cubicBezTo>
                      <a:cubicBezTo>
                        <a:pt x="149495" y="207529"/>
                        <a:pt x="145225" y="203259"/>
                        <a:pt x="139835" y="201110"/>
                      </a:cubicBezTo>
                      <a:lnTo>
                        <a:pt x="139835" y="153571"/>
                      </a:lnTo>
                      <a:lnTo>
                        <a:pt x="176017" y="153571"/>
                      </a:lnTo>
                      <a:lnTo>
                        <a:pt x="176017" y="186386"/>
                      </a:lnTo>
                      <a:lnTo>
                        <a:pt x="176017" y="186386"/>
                      </a:lnTo>
                      <a:close/>
                      <a:moveTo>
                        <a:pt x="133021" y="296656"/>
                      </a:moveTo>
                      <a:cubicBezTo>
                        <a:pt x="132660" y="293650"/>
                        <a:pt x="134804" y="290920"/>
                        <a:pt x="137810" y="290559"/>
                      </a:cubicBezTo>
                      <a:cubicBezTo>
                        <a:pt x="140816" y="290198"/>
                        <a:pt x="143546" y="292342"/>
                        <a:pt x="143907" y="295348"/>
                      </a:cubicBezTo>
                      <a:cubicBezTo>
                        <a:pt x="143959" y="295782"/>
                        <a:pt x="143959" y="296222"/>
                        <a:pt x="143907" y="296656"/>
                      </a:cubicBezTo>
                      <a:cubicBezTo>
                        <a:pt x="144268" y="299662"/>
                        <a:pt x="142124" y="302392"/>
                        <a:pt x="139118" y="302753"/>
                      </a:cubicBezTo>
                      <a:cubicBezTo>
                        <a:pt x="136112" y="303114"/>
                        <a:pt x="133382" y="300970"/>
                        <a:pt x="133021" y="297964"/>
                      </a:cubicBezTo>
                      <a:cubicBezTo>
                        <a:pt x="132969" y="297530"/>
                        <a:pt x="132969" y="297091"/>
                        <a:pt x="133021" y="296656"/>
                      </a:cubicBezTo>
                      <a:close/>
                      <a:moveTo>
                        <a:pt x="88459" y="161168"/>
                      </a:moveTo>
                      <a:cubicBezTo>
                        <a:pt x="88502" y="164195"/>
                        <a:pt x="86083" y="166685"/>
                        <a:pt x="83056" y="166728"/>
                      </a:cubicBezTo>
                      <a:cubicBezTo>
                        <a:pt x="80028" y="166771"/>
                        <a:pt x="77539" y="164352"/>
                        <a:pt x="77496" y="161325"/>
                      </a:cubicBezTo>
                      <a:cubicBezTo>
                        <a:pt x="77452" y="158297"/>
                        <a:pt x="79871" y="155808"/>
                        <a:pt x="82899" y="155765"/>
                      </a:cubicBezTo>
                      <a:cubicBezTo>
                        <a:pt x="82925" y="155764"/>
                        <a:pt x="82951" y="155764"/>
                        <a:pt x="82977" y="155764"/>
                      </a:cubicBezTo>
                      <a:cubicBezTo>
                        <a:pt x="85974" y="155764"/>
                        <a:pt x="88416" y="158171"/>
                        <a:pt x="88459" y="161168"/>
                      </a:cubicBezTo>
                      <a:close/>
                      <a:moveTo>
                        <a:pt x="125581" y="92954"/>
                      </a:moveTo>
                      <a:cubicBezTo>
                        <a:pt x="125220" y="89948"/>
                        <a:pt x="127364" y="87218"/>
                        <a:pt x="130370" y="86857"/>
                      </a:cubicBezTo>
                      <a:cubicBezTo>
                        <a:pt x="133376" y="86496"/>
                        <a:pt x="136106" y="88640"/>
                        <a:pt x="136467" y="91646"/>
                      </a:cubicBezTo>
                      <a:cubicBezTo>
                        <a:pt x="136519" y="92080"/>
                        <a:pt x="136519" y="92520"/>
                        <a:pt x="136467" y="92954"/>
                      </a:cubicBezTo>
                      <a:cubicBezTo>
                        <a:pt x="136828" y="95960"/>
                        <a:pt x="134684" y="98690"/>
                        <a:pt x="131678" y="99051"/>
                      </a:cubicBezTo>
                      <a:cubicBezTo>
                        <a:pt x="128672" y="99412"/>
                        <a:pt x="125942" y="97268"/>
                        <a:pt x="125581" y="94262"/>
                      </a:cubicBezTo>
                      <a:cubicBezTo>
                        <a:pt x="125529" y="93828"/>
                        <a:pt x="125529" y="93389"/>
                        <a:pt x="125581" y="92954"/>
                      </a:cubicBezTo>
                      <a:close/>
                      <a:moveTo>
                        <a:pt x="137485" y="220689"/>
                      </a:moveTo>
                      <a:cubicBezTo>
                        <a:pt x="137485" y="223716"/>
                        <a:pt x="135031" y="226171"/>
                        <a:pt x="132003" y="226171"/>
                      </a:cubicBezTo>
                      <a:cubicBezTo>
                        <a:pt x="128975" y="226171"/>
                        <a:pt x="126521" y="223716"/>
                        <a:pt x="126521" y="220689"/>
                      </a:cubicBezTo>
                      <a:cubicBezTo>
                        <a:pt x="126521" y="217661"/>
                        <a:pt x="128975" y="215207"/>
                        <a:pt x="132003" y="215207"/>
                      </a:cubicBezTo>
                      <a:cubicBezTo>
                        <a:pt x="135031" y="215207"/>
                        <a:pt x="137485" y="217661"/>
                        <a:pt x="137485" y="220689"/>
                      </a:cubicBezTo>
                      <a:close/>
                      <a:moveTo>
                        <a:pt x="308372" y="245593"/>
                      </a:moveTo>
                      <a:cubicBezTo>
                        <a:pt x="305940" y="246998"/>
                        <a:pt x="304445" y="249598"/>
                        <a:pt x="304457" y="252407"/>
                      </a:cubicBezTo>
                      <a:lnTo>
                        <a:pt x="304457" y="303470"/>
                      </a:lnTo>
                      <a:lnTo>
                        <a:pt x="237417" y="344351"/>
                      </a:lnTo>
                      <a:lnTo>
                        <a:pt x="237417" y="288433"/>
                      </a:lnTo>
                      <a:lnTo>
                        <a:pt x="252376" y="288433"/>
                      </a:lnTo>
                      <a:cubicBezTo>
                        <a:pt x="256701" y="299281"/>
                        <a:pt x="269001" y="304568"/>
                        <a:pt x="279849" y="300243"/>
                      </a:cubicBezTo>
                      <a:cubicBezTo>
                        <a:pt x="290697" y="295918"/>
                        <a:pt x="295985" y="283617"/>
                        <a:pt x="291659" y="272769"/>
                      </a:cubicBezTo>
                      <a:cubicBezTo>
                        <a:pt x="287334" y="261922"/>
                        <a:pt x="275034" y="256634"/>
                        <a:pt x="264186" y="260959"/>
                      </a:cubicBezTo>
                      <a:cubicBezTo>
                        <a:pt x="258795" y="263109"/>
                        <a:pt x="254525" y="267379"/>
                        <a:pt x="252376" y="272769"/>
                      </a:cubicBezTo>
                      <a:lnTo>
                        <a:pt x="229586" y="272769"/>
                      </a:lnTo>
                      <a:cubicBezTo>
                        <a:pt x="225260" y="272769"/>
                        <a:pt x="221754" y="276276"/>
                        <a:pt x="221754" y="280601"/>
                      </a:cubicBezTo>
                      <a:lnTo>
                        <a:pt x="221754" y="345996"/>
                      </a:lnTo>
                      <a:lnTo>
                        <a:pt x="191680" y="327983"/>
                      </a:lnTo>
                      <a:lnTo>
                        <a:pt x="191680" y="186386"/>
                      </a:lnTo>
                      <a:lnTo>
                        <a:pt x="191680" y="186386"/>
                      </a:lnTo>
                      <a:lnTo>
                        <a:pt x="191680" y="119503"/>
                      </a:lnTo>
                      <a:lnTo>
                        <a:pt x="215724" y="119503"/>
                      </a:lnTo>
                      <a:lnTo>
                        <a:pt x="215724" y="137516"/>
                      </a:lnTo>
                      <a:cubicBezTo>
                        <a:pt x="204876" y="141842"/>
                        <a:pt x="199588" y="154142"/>
                        <a:pt x="203914" y="164990"/>
                      </a:cubicBezTo>
                      <a:cubicBezTo>
                        <a:pt x="208239" y="175838"/>
                        <a:pt x="220539" y="181125"/>
                        <a:pt x="231387" y="176800"/>
                      </a:cubicBezTo>
                      <a:cubicBezTo>
                        <a:pt x="242235" y="172474"/>
                        <a:pt x="247522" y="160174"/>
                        <a:pt x="243197" y="149326"/>
                      </a:cubicBezTo>
                      <a:cubicBezTo>
                        <a:pt x="241048" y="143936"/>
                        <a:pt x="236777" y="139666"/>
                        <a:pt x="231387" y="137516"/>
                      </a:cubicBezTo>
                      <a:lnTo>
                        <a:pt x="231387" y="119503"/>
                      </a:lnTo>
                      <a:lnTo>
                        <a:pt x="256135" y="119503"/>
                      </a:lnTo>
                      <a:cubicBezTo>
                        <a:pt x="260460" y="119503"/>
                        <a:pt x="263967" y="115997"/>
                        <a:pt x="263967" y="111672"/>
                      </a:cubicBezTo>
                      <a:lnTo>
                        <a:pt x="263967" y="96008"/>
                      </a:lnTo>
                      <a:cubicBezTo>
                        <a:pt x="274815" y="91683"/>
                        <a:pt x="280102" y="79383"/>
                        <a:pt x="275777" y="68535"/>
                      </a:cubicBezTo>
                      <a:cubicBezTo>
                        <a:pt x="271452" y="57687"/>
                        <a:pt x="259151" y="52400"/>
                        <a:pt x="248303" y="56725"/>
                      </a:cubicBezTo>
                      <a:cubicBezTo>
                        <a:pt x="237456" y="61050"/>
                        <a:pt x="232168" y="73350"/>
                        <a:pt x="236493" y="84198"/>
                      </a:cubicBezTo>
                      <a:cubicBezTo>
                        <a:pt x="238643" y="89589"/>
                        <a:pt x="242913" y="93859"/>
                        <a:pt x="248303" y="96008"/>
                      </a:cubicBezTo>
                      <a:lnTo>
                        <a:pt x="248303" y="103840"/>
                      </a:lnTo>
                      <a:lnTo>
                        <a:pt x="191680" y="103840"/>
                      </a:lnTo>
                      <a:lnTo>
                        <a:pt x="191680" y="44006"/>
                      </a:lnTo>
                      <a:lnTo>
                        <a:pt x="228333" y="22077"/>
                      </a:lnTo>
                      <a:lnTo>
                        <a:pt x="304457" y="68519"/>
                      </a:lnTo>
                      <a:lnTo>
                        <a:pt x="304457" y="119660"/>
                      </a:lnTo>
                      <a:cubicBezTo>
                        <a:pt x="304445" y="122469"/>
                        <a:pt x="305940" y="125069"/>
                        <a:pt x="308372" y="126474"/>
                      </a:cubicBezTo>
                      <a:lnTo>
                        <a:pt x="347531" y="148481"/>
                      </a:lnTo>
                      <a:lnTo>
                        <a:pt x="347531" y="174873"/>
                      </a:lnTo>
                      <a:lnTo>
                        <a:pt x="272347" y="174873"/>
                      </a:lnTo>
                      <a:cubicBezTo>
                        <a:pt x="268021" y="174873"/>
                        <a:pt x="264515" y="178380"/>
                        <a:pt x="264515" y="182705"/>
                      </a:cubicBezTo>
                      <a:lnTo>
                        <a:pt x="264515" y="221863"/>
                      </a:lnTo>
                      <a:lnTo>
                        <a:pt x="245249" y="221863"/>
                      </a:lnTo>
                      <a:cubicBezTo>
                        <a:pt x="242106" y="213802"/>
                        <a:pt x="234322" y="208509"/>
                        <a:pt x="225670" y="208550"/>
                      </a:cubicBezTo>
                      <a:cubicBezTo>
                        <a:pt x="213992" y="208515"/>
                        <a:pt x="204496" y="217954"/>
                        <a:pt x="204462" y="229633"/>
                      </a:cubicBezTo>
                      <a:cubicBezTo>
                        <a:pt x="204427" y="241311"/>
                        <a:pt x="213867" y="250806"/>
                        <a:pt x="225545" y="250840"/>
                      </a:cubicBezTo>
                      <a:cubicBezTo>
                        <a:pt x="234223" y="250866"/>
                        <a:pt x="242035" y="245587"/>
                        <a:pt x="245249" y="237527"/>
                      </a:cubicBezTo>
                      <a:lnTo>
                        <a:pt x="272033" y="237527"/>
                      </a:lnTo>
                      <a:cubicBezTo>
                        <a:pt x="276359" y="237527"/>
                        <a:pt x="279865" y="234020"/>
                        <a:pt x="279865" y="229695"/>
                      </a:cubicBezTo>
                      <a:lnTo>
                        <a:pt x="279865" y="190537"/>
                      </a:lnTo>
                      <a:lnTo>
                        <a:pt x="347218" y="190537"/>
                      </a:lnTo>
                      <a:lnTo>
                        <a:pt x="347218" y="223586"/>
                      </a:lnTo>
                      <a:close/>
                      <a:moveTo>
                        <a:pt x="266473" y="280601"/>
                      </a:moveTo>
                      <a:cubicBezTo>
                        <a:pt x="266473" y="277573"/>
                        <a:pt x="268927" y="275119"/>
                        <a:pt x="271955" y="275119"/>
                      </a:cubicBezTo>
                      <a:cubicBezTo>
                        <a:pt x="274983" y="275119"/>
                        <a:pt x="277437" y="277573"/>
                        <a:pt x="277437" y="280601"/>
                      </a:cubicBezTo>
                      <a:cubicBezTo>
                        <a:pt x="277437" y="283629"/>
                        <a:pt x="274983" y="286083"/>
                        <a:pt x="271955" y="286083"/>
                      </a:cubicBezTo>
                      <a:cubicBezTo>
                        <a:pt x="268927" y="286083"/>
                        <a:pt x="266473" y="283629"/>
                        <a:pt x="266473" y="280601"/>
                      </a:cubicBezTo>
                      <a:close/>
                      <a:moveTo>
                        <a:pt x="229037" y="157174"/>
                      </a:moveTo>
                      <a:cubicBezTo>
                        <a:pt x="229037" y="160202"/>
                        <a:pt x="226583" y="162656"/>
                        <a:pt x="223555" y="162656"/>
                      </a:cubicBezTo>
                      <a:cubicBezTo>
                        <a:pt x="220528" y="162656"/>
                        <a:pt x="218073" y="160202"/>
                        <a:pt x="218073" y="157174"/>
                      </a:cubicBezTo>
                      <a:cubicBezTo>
                        <a:pt x="218073" y="154146"/>
                        <a:pt x="220528" y="151692"/>
                        <a:pt x="223555" y="151692"/>
                      </a:cubicBezTo>
                      <a:cubicBezTo>
                        <a:pt x="226583" y="151692"/>
                        <a:pt x="229037" y="154146"/>
                        <a:pt x="229037" y="157174"/>
                      </a:cubicBezTo>
                      <a:close/>
                      <a:moveTo>
                        <a:pt x="250653" y="76351"/>
                      </a:moveTo>
                      <a:cubicBezTo>
                        <a:pt x="250653" y="73323"/>
                        <a:pt x="253107" y="70869"/>
                        <a:pt x="256135" y="70869"/>
                      </a:cubicBezTo>
                      <a:cubicBezTo>
                        <a:pt x="259163" y="70869"/>
                        <a:pt x="261617" y="73323"/>
                        <a:pt x="261617" y="76351"/>
                      </a:cubicBezTo>
                      <a:cubicBezTo>
                        <a:pt x="261617" y="79379"/>
                        <a:pt x="259163" y="81833"/>
                        <a:pt x="256135" y="81833"/>
                      </a:cubicBezTo>
                      <a:cubicBezTo>
                        <a:pt x="253107" y="81833"/>
                        <a:pt x="250653" y="79379"/>
                        <a:pt x="250653" y="76351"/>
                      </a:cubicBezTo>
                      <a:close/>
                      <a:moveTo>
                        <a:pt x="230839" y="229930"/>
                      </a:moveTo>
                      <a:cubicBezTo>
                        <a:pt x="230839" y="232958"/>
                        <a:pt x="228384" y="235412"/>
                        <a:pt x="225357" y="235412"/>
                      </a:cubicBezTo>
                      <a:cubicBezTo>
                        <a:pt x="222329" y="235412"/>
                        <a:pt x="219874" y="232958"/>
                        <a:pt x="219874" y="229930"/>
                      </a:cubicBezTo>
                      <a:cubicBezTo>
                        <a:pt x="219874" y="226902"/>
                        <a:pt x="222329" y="224448"/>
                        <a:pt x="225357" y="224448"/>
                      </a:cubicBezTo>
                      <a:cubicBezTo>
                        <a:pt x="228384" y="224448"/>
                        <a:pt x="230839" y="226902"/>
                        <a:pt x="230839" y="229930"/>
                      </a:cubicBezTo>
                      <a:close/>
                    </a:path>
                  </a:pathLst>
                </a:custGeom>
                <a:solidFill>
                  <a:schemeClr val="tx1"/>
                </a:solidFill>
                <a:ln w="7811" cap="flat">
                  <a:noFill/>
                  <a:prstDash val="solid"/>
                  <a:miter/>
                </a:ln>
              </p:spPr>
              <p:txBody>
                <a:bodyPr rtlCol="0" anchor="ctr"/>
                <a:lstStyle/>
                <a:p>
                  <a:endParaRPr lang="en-US"/>
                </a:p>
              </p:txBody>
            </p:sp>
          </p:grpSp>
          <p:cxnSp>
            <p:nvCxnSpPr>
              <p:cNvPr id="103" name="Straight Arrow Connector 102">
                <a:extLst>
                  <a:ext uri="{FF2B5EF4-FFF2-40B4-BE49-F238E27FC236}">
                    <a16:creationId xmlns:a16="http://schemas.microsoft.com/office/drawing/2014/main" id="{2E5539E0-E71F-42C0-9958-EE69E0254783}"/>
                  </a:ext>
                </a:extLst>
              </p:cNvPr>
              <p:cNvCxnSpPr>
                <a:stCxn id="109" idx="3"/>
                <a:endCxn id="108" idx="1"/>
              </p:cNvCxnSpPr>
              <p:nvPr/>
            </p:nvCxnSpPr>
            <p:spPr>
              <a:xfrm>
                <a:off x="5769808" y="4327096"/>
                <a:ext cx="285131" cy="9"/>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9650B8F4-695F-40D9-A229-B74D8610499F}"/>
                </a:ext>
              </a:extLst>
            </p:cNvPr>
            <p:cNvGrpSpPr/>
            <p:nvPr/>
          </p:nvGrpSpPr>
          <p:grpSpPr>
            <a:xfrm>
              <a:off x="2665895" y="3907869"/>
              <a:ext cx="1247448" cy="1551519"/>
              <a:chOff x="2936793" y="3907869"/>
              <a:chExt cx="1247448" cy="1551519"/>
            </a:xfrm>
          </p:grpSpPr>
          <p:sp>
            <p:nvSpPr>
              <p:cNvPr id="38" name="TextBox 37">
                <a:extLst>
                  <a:ext uri="{FF2B5EF4-FFF2-40B4-BE49-F238E27FC236}">
                    <a16:creationId xmlns:a16="http://schemas.microsoft.com/office/drawing/2014/main" id="{5E54F9FA-2DA1-CE4E-AA45-D23AC037054C}"/>
                  </a:ext>
                </a:extLst>
              </p:cNvPr>
              <p:cNvSpPr txBox="1"/>
              <p:nvPr/>
            </p:nvSpPr>
            <p:spPr>
              <a:xfrm>
                <a:off x="3004356" y="4006135"/>
                <a:ext cx="1112323" cy="400110"/>
              </a:xfrm>
              <a:prstGeom prst="rect">
                <a:avLst/>
              </a:prstGeom>
              <a:noFill/>
            </p:spPr>
            <p:txBody>
              <a:bodyPr wrap="square" rtlCol="0">
                <a:spAutoFit/>
              </a:bodyPr>
              <a:lstStyle/>
              <a:p>
                <a:pPr algn="ctr"/>
                <a:r>
                  <a:rPr lang="en-US" sz="10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Model </a:t>
                </a:r>
              </a:p>
              <a:p>
                <a:pPr algn="ctr"/>
                <a:r>
                  <a:rPr lang="en-US" sz="10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Artifacts</a:t>
                </a:r>
              </a:p>
            </p:txBody>
          </p:sp>
          <p:sp>
            <p:nvSpPr>
              <p:cNvPr id="96" name="TextBox 95">
                <a:extLst>
                  <a:ext uri="{FF2B5EF4-FFF2-40B4-BE49-F238E27FC236}">
                    <a16:creationId xmlns:a16="http://schemas.microsoft.com/office/drawing/2014/main" id="{469A7CE1-98FB-194A-A543-FF54BB64581A}"/>
                  </a:ext>
                </a:extLst>
              </p:cNvPr>
              <p:cNvSpPr txBox="1"/>
              <p:nvPr/>
            </p:nvSpPr>
            <p:spPr>
              <a:xfrm>
                <a:off x="2959133" y="4993281"/>
                <a:ext cx="1202768" cy="369332"/>
              </a:xfrm>
              <a:prstGeom prst="rect">
                <a:avLst/>
              </a:prstGeom>
              <a:noFill/>
            </p:spPr>
            <p:txBody>
              <a:bodyPr wrap="square" rtlCol="0">
                <a:spAutoFit/>
              </a:bodyPr>
              <a:lstStyle/>
              <a:p>
                <a:pPr algn="ctr"/>
                <a:r>
                  <a:rPr lang="en-US" sz="900"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Pre</a:t>
                </a:r>
              </a:p>
              <a:p>
                <a:pPr algn="ctr"/>
                <a:r>
                  <a:rPr lang="en-US" sz="900"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fix = SalesForecast/</a:t>
                </a:r>
              </a:p>
            </p:txBody>
          </p:sp>
          <p:grpSp>
            <p:nvGrpSpPr>
              <p:cNvPr id="41" name="Graphic 35">
                <a:extLst>
                  <a:ext uri="{FF2B5EF4-FFF2-40B4-BE49-F238E27FC236}">
                    <a16:creationId xmlns:a16="http://schemas.microsoft.com/office/drawing/2014/main" id="{81FD8ED4-D2CE-0243-A4DC-BA204B276388}"/>
                  </a:ext>
                </a:extLst>
              </p:cNvPr>
              <p:cNvGrpSpPr/>
              <p:nvPr/>
            </p:nvGrpSpPr>
            <p:grpSpPr>
              <a:xfrm>
                <a:off x="3346077" y="4475492"/>
                <a:ext cx="428880" cy="448542"/>
                <a:chOff x="3877919" y="4540386"/>
                <a:chExt cx="428880" cy="448542"/>
              </a:xfrm>
              <a:solidFill>
                <a:schemeClr val="tx1"/>
              </a:solidFill>
            </p:grpSpPr>
            <p:sp>
              <p:nvSpPr>
                <p:cNvPr id="42" name="Freeform: Shape 41">
                  <a:extLst>
                    <a:ext uri="{FF2B5EF4-FFF2-40B4-BE49-F238E27FC236}">
                      <a16:creationId xmlns:a16="http://schemas.microsoft.com/office/drawing/2014/main" id="{FA2637BA-5E78-4EFD-9834-69C5EAFC999B}"/>
                    </a:ext>
                  </a:extLst>
                </p:cNvPr>
                <p:cNvSpPr/>
                <p:nvPr/>
              </p:nvSpPr>
              <p:spPr>
                <a:xfrm>
                  <a:off x="3877919" y="4604485"/>
                  <a:ext cx="403196" cy="384443"/>
                </a:xfrm>
                <a:custGeom>
                  <a:avLst/>
                  <a:gdLst>
                    <a:gd name="connsiteX0" fmla="*/ 205480 w 403196"/>
                    <a:gd name="connsiteY0" fmla="*/ 383496 h 384443"/>
                    <a:gd name="connsiteX1" fmla="*/ 49547 w 403196"/>
                    <a:gd name="connsiteY1" fmla="*/ 333425 h 384443"/>
                    <a:gd name="connsiteX2" fmla="*/ 7070 w 403196"/>
                    <a:gd name="connsiteY2" fmla="*/ 18275 h 384443"/>
                    <a:gd name="connsiteX3" fmla="*/ 14618 w 403196"/>
                    <a:gd name="connsiteY3" fmla="*/ 7070 h 384443"/>
                    <a:gd name="connsiteX4" fmla="*/ 25824 w 403196"/>
                    <a:gd name="connsiteY4" fmla="*/ 14618 h 384443"/>
                    <a:gd name="connsiteX5" fmla="*/ 205855 w 403196"/>
                    <a:gd name="connsiteY5" fmla="*/ 58032 h 384443"/>
                    <a:gd name="connsiteX6" fmla="*/ 385794 w 403196"/>
                    <a:gd name="connsiteY6" fmla="*/ 14618 h 384443"/>
                    <a:gd name="connsiteX7" fmla="*/ 396999 w 403196"/>
                    <a:gd name="connsiteY7" fmla="*/ 7070 h 384443"/>
                    <a:gd name="connsiteX8" fmla="*/ 404547 w 403196"/>
                    <a:gd name="connsiteY8" fmla="*/ 18275 h 384443"/>
                    <a:gd name="connsiteX9" fmla="*/ 361320 w 403196"/>
                    <a:gd name="connsiteY9" fmla="*/ 333425 h 384443"/>
                    <a:gd name="connsiteX10" fmla="*/ 328408 w 403196"/>
                    <a:gd name="connsiteY10" fmla="*/ 364931 h 384443"/>
                    <a:gd name="connsiteX11" fmla="*/ 299153 w 403196"/>
                    <a:gd name="connsiteY11" fmla="*/ 373745 h 384443"/>
                    <a:gd name="connsiteX12" fmla="*/ 205480 w 403196"/>
                    <a:gd name="connsiteY12" fmla="*/ 383496 h 384443"/>
                    <a:gd name="connsiteX13" fmla="*/ 29480 w 403196"/>
                    <a:gd name="connsiteY13" fmla="*/ 43780 h 384443"/>
                    <a:gd name="connsiteX14" fmla="*/ 67925 w 403196"/>
                    <a:gd name="connsiteY14" fmla="*/ 331925 h 384443"/>
                    <a:gd name="connsiteX15" fmla="*/ 67925 w 403196"/>
                    <a:gd name="connsiteY15" fmla="*/ 333144 h 384443"/>
                    <a:gd name="connsiteX16" fmla="*/ 205105 w 403196"/>
                    <a:gd name="connsiteY16" fmla="*/ 365212 h 384443"/>
                    <a:gd name="connsiteX17" fmla="*/ 294559 w 403196"/>
                    <a:gd name="connsiteY17" fmla="*/ 355835 h 384443"/>
                    <a:gd name="connsiteX18" fmla="*/ 321095 w 403196"/>
                    <a:gd name="connsiteY18" fmla="*/ 347490 h 384443"/>
                    <a:gd name="connsiteX19" fmla="*/ 342286 w 403196"/>
                    <a:gd name="connsiteY19" fmla="*/ 332675 h 384443"/>
                    <a:gd name="connsiteX20" fmla="*/ 342286 w 403196"/>
                    <a:gd name="connsiteY20" fmla="*/ 331456 h 384443"/>
                    <a:gd name="connsiteX21" fmla="*/ 381011 w 403196"/>
                    <a:gd name="connsiteY21" fmla="*/ 43780 h 384443"/>
                    <a:gd name="connsiteX22" fmla="*/ 205012 w 403196"/>
                    <a:gd name="connsiteY22" fmla="*/ 76786 h 384443"/>
                    <a:gd name="connsiteX23" fmla="*/ 29480 w 403196"/>
                    <a:gd name="connsiteY23" fmla="*/ 43780 h 38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3196" h="384443">
                      <a:moveTo>
                        <a:pt x="205480" y="383496"/>
                      </a:moveTo>
                      <a:cubicBezTo>
                        <a:pt x="145564" y="383496"/>
                        <a:pt x="50765" y="369900"/>
                        <a:pt x="49547" y="333425"/>
                      </a:cubicBezTo>
                      <a:lnTo>
                        <a:pt x="7070" y="18275"/>
                      </a:lnTo>
                      <a:cubicBezTo>
                        <a:pt x="6060" y="13097"/>
                        <a:pt x="9440" y="8080"/>
                        <a:pt x="14618" y="7070"/>
                      </a:cubicBezTo>
                      <a:cubicBezTo>
                        <a:pt x="19797" y="6060"/>
                        <a:pt x="24814" y="9440"/>
                        <a:pt x="25824" y="14618"/>
                      </a:cubicBezTo>
                      <a:cubicBezTo>
                        <a:pt x="30512" y="32715"/>
                        <a:pt x="101306" y="58032"/>
                        <a:pt x="205855" y="58032"/>
                      </a:cubicBezTo>
                      <a:cubicBezTo>
                        <a:pt x="310405" y="58032"/>
                        <a:pt x="381105" y="32715"/>
                        <a:pt x="385794" y="14618"/>
                      </a:cubicBezTo>
                      <a:cubicBezTo>
                        <a:pt x="386803" y="9440"/>
                        <a:pt x="391820" y="6060"/>
                        <a:pt x="396999" y="7070"/>
                      </a:cubicBezTo>
                      <a:cubicBezTo>
                        <a:pt x="402177" y="8080"/>
                        <a:pt x="405557" y="13097"/>
                        <a:pt x="404547" y="18275"/>
                      </a:cubicBezTo>
                      <a:lnTo>
                        <a:pt x="361320" y="333425"/>
                      </a:lnTo>
                      <a:cubicBezTo>
                        <a:pt x="361320" y="345802"/>
                        <a:pt x="349881" y="356398"/>
                        <a:pt x="328408" y="364931"/>
                      </a:cubicBezTo>
                      <a:cubicBezTo>
                        <a:pt x="318879" y="368560"/>
                        <a:pt x="309102" y="371506"/>
                        <a:pt x="299153" y="373745"/>
                      </a:cubicBezTo>
                      <a:cubicBezTo>
                        <a:pt x="268377" y="380398"/>
                        <a:pt x="236967" y="383668"/>
                        <a:pt x="205480" y="383496"/>
                      </a:cubicBezTo>
                      <a:close/>
                      <a:moveTo>
                        <a:pt x="29480" y="43780"/>
                      </a:moveTo>
                      <a:lnTo>
                        <a:pt x="67925" y="331925"/>
                      </a:lnTo>
                      <a:cubicBezTo>
                        <a:pt x="67925" y="331925"/>
                        <a:pt x="67925" y="332769"/>
                        <a:pt x="67925" y="333144"/>
                      </a:cubicBezTo>
                      <a:cubicBezTo>
                        <a:pt x="67925" y="344208"/>
                        <a:pt x="121278" y="365212"/>
                        <a:pt x="205105" y="365212"/>
                      </a:cubicBezTo>
                      <a:cubicBezTo>
                        <a:pt x="235177" y="365374"/>
                        <a:pt x="265175" y="362230"/>
                        <a:pt x="294559" y="355835"/>
                      </a:cubicBezTo>
                      <a:cubicBezTo>
                        <a:pt x="303590" y="353682"/>
                        <a:pt x="312457" y="350894"/>
                        <a:pt x="321095" y="347490"/>
                      </a:cubicBezTo>
                      <a:cubicBezTo>
                        <a:pt x="338441" y="340645"/>
                        <a:pt x="342286" y="334456"/>
                        <a:pt x="342286" y="332675"/>
                      </a:cubicBezTo>
                      <a:cubicBezTo>
                        <a:pt x="342243" y="332270"/>
                        <a:pt x="342243" y="331861"/>
                        <a:pt x="342286" y="331456"/>
                      </a:cubicBezTo>
                      <a:lnTo>
                        <a:pt x="381011" y="43780"/>
                      </a:lnTo>
                      <a:cubicBezTo>
                        <a:pt x="344818" y="65346"/>
                        <a:pt x="271867" y="76786"/>
                        <a:pt x="205012" y="76786"/>
                      </a:cubicBezTo>
                      <a:cubicBezTo>
                        <a:pt x="138156" y="76786"/>
                        <a:pt x="65581" y="65346"/>
                        <a:pt x="29480" y="43780"/>
                      </a:cubicBezTo>
                      <a:close/>
                    </a:path>
                  </a:pathLst>
                </a:custGeom>
                <a:grpFill/>
                <a:ln w="933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86E0A5-E6A5-4C8A-B8ED-335E283D78BF}"/>
                    </a:ext>
                  </a:extLst>
                </p:cNvPr>
                <p:cNvSpPr/>
                <p:nvPr/>
              </p:nvSpPr>
              <p:spPr>
                <a:xfrm>
                  <a:off x="3878346" y="4540386"/>
                  <a:ext cx="403196" cy="140650"/>
                </a:xfrm>
                <a:custGeom>
                  <a:avLst/>
                  <a:gdLst>
                    <a:gd name="connsiteX0" fmla="*/ 205053 w 403196"/>
                    <a:gd name="connsiteY0" fmla="*/ 140884 h 140649"/>
                    <a:gd name="connsiteX1" fmla="*/ 6924 w 403196"/>
                    <a:gd name="connsiteY1" fmla="*/ 83499 h 140649"/>
                    <a:gd name="connsiteX2" fmla="*/ 6924 w 403196"/>
                    <a:gd name="connsiteY2" fmla="*/ 82280 h 140649"/>
                    <a:gd name="connsiteX3" fmla="*/ 6924 w 403196"/>
                    <a:gd name="connsiteY3" fmla="*/ 78436 h 140649"/>
                    <a:gd name="connsiteX4" fmla="*/ 6924 w 403196"/>
                    <a:gd name="connsiteY4" fmla="*/ 77217 h 140649"/>
                    <a:gd name="connsiteX5" fmla="*/ 205897 w 403196"/>
                    <a:gd name="connsiteY5" fmla="*/ 6892 h 140649"/>
                    <a:gd name="connsiteX6" fmla="*/ 404026 w 403196"/>
                    <a:gd name="connsiteY6" fmla="*/ 77217 h 140649"/>
                    <a:gd name="connsiteX7" fmla="*/ 404026 w 403196"/>
                    <a:gd name="connsiteY7" fmla="*/ 78436 h 140649"/>
                    <a:gd name="connsiteX8" fmla="*/ 403463 w 403196"/>
                    <a:gd name="connsiteY8" fmla="*/ 82280 h 140649"/>
                    <a:gd name="connsiteX9" fmla="*/ 403463 w 403196"/>
                    <a:gd name="connsiteY9" fmla="*/ 83499 h 140649"/>
                    <a:gd name="connsiteX10" fmla="*/ 205053 w 403196"/>
                    <a:gd name="connsiteY10" fmla="*/ 140884 h 140649"/>
                    <a:gd name="connsiteX11" fmla="*/ 25115 w 403196"/>
                    <a:gd name="connsiteY11" fmla="*/ 79186 h 140649"/>
                    <a:gd name="connsiteX12" fmla="*/ 205053 w 403196"/>
                    <a:gd name="connsiteY12" fmla="*/ 122131 h 140649"/>
                    <a:gd name="connsiteX13" fmla="*/ 384898 w 403196"/>
                    <a:gd name="connsiteY13" fmla="*/ 79186 h 140649"/>
                    <a:gd name="connsiteX14" fmla="*/ 384898 w 403196"/>
                    <a:gd name="connsiteY14" fmla="*/ 76654 h 140649"/>
                    <a:gd name="connsiteX15" fmla="*/ 205053 w 403196"/>
                    <a:gd name="connsiteY15" fmla="*/ 25645 h 140649"/>
                    <a:gd name="connsiteX16" fmla="*/ 24834 w 403196"/>
                    <a:gd name="connsiteY16" fmla="*/ 76654 h 1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3196" h="140649">
                      <a:moveTo>
                        <a:pt x="205053" y="140884"/>
                      </a:moveTo>
                      <a:cubicBezTo>
                        <a:pt x="116256" y="140884"/>
                        <a:pt x="16582" y="120725"/>
                        <a:pt x="6924" y="83499"/>
                      </a:cubicBezTo>
                      <a:cubicBezTo>
                        <a:pt x="6881" y="83094"/>
                        <a:pt x="6881" y="82685"/>
                        <a:pt x="6924" y="82280"/>
                      </a:cubicBezTo>
                      <a:lnTo>
                        <a:pt x="6924" y="78436"/>
                      </a:lnTo>
                      <a:cubicBezTo>
                        <a:pt x="6882" y="78031"/>
                        <a:pt x="6882" y="77622"/>
                        <a:pt x="6924" y="77217"/>
                      </a:cubicBezTo>
                      <a:cubicBezTo>
                        <a:pt x="6924" y="35772"/>
                        <a:pt x="111755" y="6892"/>
                        <a:pt x="205897" y="6892"/>
                      </a:cubicBezTo>
                      <a:cubicBezTo>
                        <a:pt x="300039" y="6892"/>
                        <a:pt x="404026" y="35772"/>
                        <a:pt x="404026" y="77217"/>
                      </a:cubicBezTo>
                      <a:cubicBezTo>
                        <a:pt x="404026" y="77217"/>
                        <a:pt x="404026" y="77967"/>
                        <a:pt x="404026" y="78436"/>
                      </a:cubicBezTo>
                      <a:lnTo>
                        <a:pt x="403463" y="82280"/>
                      </a:lnTo>
                      <a:cubicBezTo>
                        <a:pt x="403508" y="82685"/>
                        <a:pt x="403508" y="83094"/>
                        <a:pt x="403463" y="83499"/>
                      </a:cubicBezTo>
                      <a:cubicBezTo>
                        <a:pt x="393430" y="120725"/>
                        <a:pt x="293756" y="140884"/>
                        <a:pt x="205053" y="140884"/>
                      </a:cubicBezTo>
                      <a:close/>
                      <a:moveTo>
                        <a:pt x="25115" y="79186"/>
                      </a:moveTo>
                      <a:cubicBezTo>
                        <a:pt x="30929" y="97283"/>
                        <a:pt x="101441" y="122131"/>
                        <a:pt x="205053" y="122131"/>
                      </a:cubicBezTo>
                      <a:cubicBezTo>
                        <a:pt x="308665" y="122131"/>
                        <a:pt x="379084" y="97283"/>
                        <a:pt x="384898" y="79186"/>
                      </a:cubicBezTo>
                      <a:lnTo>
                        <a:pt x="384898" y="76654"/>
                      </a:lnTo>
                      <a:cubicBezTo>
                        <a:pt x="383866" y="58463"/>
                        <a:pt x="309978" y="25645"/>
                        <a:pt x="205053" y="25645"/>
                      </a:cubicBezTo>
                      <a:cubicBezTo>
                        <a:pt x="100128" y="25645"/>
                        <a:pt x="26147" y="58463"/>
                        <a:pt x="24834" y="76654"/>
                      </a:cubicBezTo>
                      <a:close/>
                    </a:path>
                  </a:pathLst>
                </a:custGeom>
                <a:grpFill/>
                <a:ln w="933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BA1B02A-F3F7-45C8-BE2B-74302DAE057C}"/>
                    </a:ext>
                  </a:extLst>
                </p:cNvPr>
                <p:cNvSpPr/>
                <p:nvPr/>
              </p:nvSpPr>
              <p:spPr>
                <a:xfrm>
                  <a:off x="4072382" y="4713010"/>
                  <a:ext cx="234417" cy="103143"/>
                </a:xfrm>
                <a:custGeom>
                  <a:avLst/>
                  <a:gdLst>
                    <a:gd name="connsiteX0" fmla="*/ 210365 w 234416"/>
                    <a:gd name="connsiteY0" fmla="*/ 97939 h 103143"/>
                    <a:gd name="connsiteX1" fmla="*/ 6892 w 234416"/>
                    <a:gd name="connsiteY1" fmla="*/ 23770 h 103143"/>
                    <a:gd name="connsiteX2" fmla="*/ 15143 w 234416"/>
                    <a:gd name="connsiteY2" fmla="*/ 6892 h 103143"/>
                    <a:gd name="connsiteX3" fmla="*/ 215898 w 234416"/>
                    <a:gd name="connsiteY3" fmla="*/ 79561 h 103143"/>
                    <a:gd name="connsiteX4" fmla="*/ 178391 w 234416"/>
                    <a:gd name="connsiteY4" fmla="*/ 52181 h 103143"/>
                    <a:gd name="connsiteX5" fmla="*/ 176891 w 234416"/>
                    <a:gd name="connsiteY5" fmla="*/ 51243 h 103143"/>
                    <a:gd name="connsiteX6" fmla="*/ 186267 w 234416"/>
                    <a:gd name="connsiteY6" fmla="*/ 34928 h 103143"/>
                    <a:gd name="connsiteX7" fmla="*/ 187674 w 234416"/>
                    <a:gd name="connsiteY7" fmla="*/ 35772 h 103143"/>
                    <a:gd name="connsiteX8" fmla="*/ 234557 w 234416"/>
                    <a:gd name="connsiteY8" fmla="*/ 77123 h 103143"/>
                    <a:gd name="connsiteX9" fmla="*/ 230806 w 234416"/>
                    <a:gd name="connsiteY9" fmla="*/ 91376 h 103143"/>
                    <a:gd name="connsiteX10" fmla="*/ 210365 w 234416"/>
                    <a:gd name="connsiteY10" fmla="*/ 97939 h 10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416" h="103143">
                      <a:moveTo>
                        <a:pt x="210365" y="97939"/>
                      </a:moveTo>
                      <a:cubicBezTo>
                        <a:pt x="165732" y="97939"/>
                        <a:pt x="68028" y="53775"/>
                        <a:pt x="6892" y="23770"/>
                      </a:cubicBezTo>
                      <a:lnTo>
                        <a:pt x="15143" y="6892"/>
                      </a:lnTo>
                      <a:cubicBezTo>
                        <a:pt x="99533" y="48430"/>
                        <a:pt x="198926" y="86781"/>
                        <a:pt x="215898" y="79561"/>
                      </a:cubicBezTo>
                      <a:cubicBezTo>
                        <a:pt x="214585" y="76842"/>
                        <a:pt x="208303" y="68403"/>
                        <a:pt x="178391" y="52181"/>
                      </a:cubicBezTo>
                      <a:lnTo>
                        <a:pt x="176891" y="51243"/>
                      </a:lnTo>
                      <a:lnTo>
                        <a:pt x="186267" y="34928"/>
                      </a:lnTo>
                      <a:lnTo>
                        <a:pt x="187674" y="35772"/>
                      </a:lnTo>
                      <a:cubicBezTo>
                        <a:pt x="217773" y="52369"/>
                        <a:pt x="232119" y="65121"/>
                        <a:pt x="234557" y="77123"/>
                      </a:cubicBezTo>
                      <a:cubicBezTo>
                        <a:pt x="235528" y="82197"/>
                        <a:pt x="234149" y="87437"/>
                        <a:pt x="230806" y="91376"/>
                      </a:cubicBezTo>
                      <a:cubicBezTo>
                        <a:pt x="225258" y="96409"/>
                        <a:pt x="217807" y="98802"/>
                        <a:pt x="210365" y="97939"/>
                      </a:cubicBezTo>
                      <a:close/>
                    </a:path>
                  </a:pathLst>
                </a:custGeom>
                <a:grpFill/>
                <a:ln w="933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D3294FA-096A-4712-88B2-04C2A7E7A087}"/>
                    </a:ext>
                  </a:extLst>
                </p:cNvPr>
                <p:cNvSpPr/>
                <p:nvPr/>
              </p:nvSpPr>
              <p:spPr>
                <a:xfrm>
                  <a:off x="4056160" y="4701290"/>
                  <a:ext cx="46883" cy="46883"/>
                </a:xfrm>
                <a:custGeom>
                  <a:avLst/>
                  <a:gdLst>
                    <a:gd name="connsiteX0" fmla="*/ 27239 w 46883"/>
                    <a:gd name="connsiteY0" fmla="*/ 47587 h 46883"/>
                    <a:gd name="connsiteX1" fmla="*/ 6892 w 46883"/>
                    <a:gd name="connsiteY1" fmla="*/ 27239 h 46883"/>
                    <a:gd name="connsiteX2" fmla="*/ 27239 w 46883"/>
                    <a:gd name="connsiteY2" fmla="*/ 6892 h 46883"/>
                    <a:gd name="connsiteX3" fmla="*/ 47587 w 46883"/>
                    <a:gd name="connsiteY3" fmla="*/ 27239 h 46883"/>
                    <a:gd name="connsiteX4" fmla="*/ 27239 w 46883"/>
                    <a:gd name="connsiteY4" fmla="*/ 47587 h 46883"/>
                    <a:gd name="connsiteX5" fmla="*/ 27239 w 46883"/>
                    <a:gd name="connsiteY5" fmla="*/ 25645 h 46883"/>
                    <a:gd name="connsiteX6" fmla="*/ 25554 w 46883"/>
                    <a:gd name="connsiteY6" fmla="*/ 27143 h 46883"/>
                    <a:gd name="connsiteX7" fmla="*/ 25551 w 46883"/>
                    <a:gd name="connsiteY7" fmla="*/ 27239 h 46883"/>
                    <a:gd name="connsiteX8" fmla="*/ 28833 w 46883"/>
                    <a:gd name="connsiteY8" fmla="*/ 27239 h 46883"/>
                    <a:gd name="connsiteX9" fmla="*/ 27438 w 46883"/>
                    <a:gd name="connsiteY9" fmla="*/ 25469 h 46883"/>
                    <a:gd name="connsiteX10" fmla="*/ 27239 w 46883"/>
                    <a:gd name="connsiteY10" fmla="*/ 25458 h 4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83" h="46883">
                      <a:moveTo>
                        <a:pt x="27239" y="47587"/>
                      </a:moveTo>
                      <a:cubicBezTo>
                        <a:pt x="16002" y="47587"/>
                        <a:pt x="6892" y="38477"/>
                        <a:pt x="6892" y="27239"/>
                      </a:cubicBezTo>
                      <a:cubicBezTo>
                        <a:pt x="6892" y="16002"/>
                        <a:pt x="16002" y="6892"/>
                        <a:pt x="27239" y="6892"/>
                      </a:cubicBezTo>
                      <a:cubicBezTo>
                        <a:pt x="38477" y="6892"/>
                        <a:pt x="47587" y="16002"/>
                        <a:pt x="47587" y="27239"/>
                      </a:cubicBezTo>
                      <a:cubicBezTo>
                        <a:pt x="47535" y="38455"/>
                        <a:pt x="38455" y="47535"/>
                        <a:pt x="27239" y="47587"/>
                      </a:cubicBezTo>
                      <a:close/>
                      <a:moveTo>
                        <a:pt x="27239" y="25645"/>
                      </a:moveTo>
                      <a:cubicBezTo>
                        <a:pt x="26360" y="25593"/>
                        <a:pt x="25606" y="26264"/>
                        <a:pt x="25554" y="27143"/>
                      </a:cubicBezTo>
                      <a:cubicBezTo>
                        <a:pt x="25552" y="27175"/>
                        <a:pt x="25551" y="27207"/>
                        <a:pt x="25551" y="27239"/>
                      </a:cubicBezTo>
                      <a:cubicBezTo>
                        <a:pt x="25551" y="29021"/>
                        <a:pt x="28833" y="29021"/>
                        <a:pt x="28833" y="27239"/>
                      </a:cubicBezTo>
                      <a:cubicBezTo>
                        <a:pt x="28937" y="26365"/>
                        <a:pt x="28312" y="25572"/>
                        <a:pt x="27438" y="25469"/>
                      </a:cubicBezTo>
                      <a:cubicBezTo>
                        <a:pt x="27372" y="25461"/>
                        <a:pt x="27306" y="25457"/>
                        <a:pt x="27239" y="25458"/>
                      </a:cubicBezTo>
                      <a:close/>
                    </a:path>
                  </a:pathLst>
                </a:custGeom>
                <a:grpFill/>
                <a:ln w="9335" cap="flat">
                  <a:noFill/>
                  <a:prstDash val="solid"/>
                  <a:miter/>
                </a:ln>
              </p:spPr>
              <p:txBody>
                <a:bodyPr rtlCol="0" anchor="ctr"/>
                <a:lstStyle/>
                <a:p>
                  <a:endParaRPr lang="en-US"/>
                </a:p>
              </p:txBody>
            </p:sp>
          </p:grpSp>
          <p:sp>
            <p:nvSpPr>
              <p:cNvPr id="111" name="Rounded Rectangle 30">
                <a:extLst>
                  <a:ext uri="{FF2B5EF4-FFF2-40B4-BE49-F238E27FC236}">
                    <a16:creationId xmlns:a16="http://schemas.microsoft.com/office/drawing/2014/main" id="{BCD4B932-CFA4-4819-9052-4F2BD07A39B0}"/>
                  </a:ext>
                </a:extLst>
              </p:cNvPr>
              <p:cNvSpPr/>
              <p:nvPr/>
            </p:nvSpPr>
            <p:spPr>
              <a:xfrm>
                <a:off x="2936793" y="3907869"/>
                <a:ext cx="1247448" cy="1551519"/>
              </a:xfrm>
              <a:prstGeom prst="roundRect">
                <a:avLst>
                  <a:gd name="adj" fmla="val 0"/>
                </a:avLst>
              </a:prstGeom>
              <a:no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solidFill>
                    <a:schemeClr val="tx1"/>
                  </a:solidFill>
                </a:endParaRPr>
              </a:p>
            </p:txBody>
          </p:sp>
        </p:grpSp>
        <p:grpSp>
          <p:nvGrpSpPr>
            <p:cNvPr id="112" name="Group 111">
              <a:extLst>
                <a:ext uri="{FF2B5EF4-FFF2-40B4-BE49-F238E27FC236}">
                  <a16:creationId xmlns:a16="http://schemas.microsoft.com/office/drawing/2014/main" id="{1A91B38D-6939-407B-8479-243FA72526B8}"/>
                </a:ext>
              </a:extLst>
            </p:cNvPr>
            <p:cNvGrpSpPr/>
            <p:nvPr/>
          </p:nvGrpSpPr>
          <p:grpSpPr>
            <a:xfrm>
              <a:off x="7206682" y="3907869"/>
              <a:ext cx="1247448" cy="1551519"/>
              <a:chOff x="2936793" y="3907869"/>
              <a:chExt cx="1247448" cy="1551519"/>
            </a:xfrm>
          </p:grpSpPr>
          <p:sp>
            <p:nvSpPr>
              <p:cNvPr id="113" name="TextBox 112">
                <a:extLst>
                  <a:ext uri="{FF2B5EF4-FFF2-40B4-BE49-F238E27FC236}">
                    <a16:creationId xmlns:a16="http://schemas.microsoft.com/office/drawing/2014/main" id="{757A4711-2561-482B-86AC-9EF6084105C2}"/>
                  </a:ext>
                </a:extLst>
              </p:cNvPr>
              <p:cNvSpPr txBox="1"/>
              <p:nvPr/>
            </p:nvSpPr>
            <p:spPr>
              <a:xfrm>
                <a:off x="3004356" y="4006135"/>
                <a:ext cx="1112323" cy="400110"/>
              </a:xfrm>
              <a:prstGeom prst="rect">
                <a:avLst/>
              </a:prstGeom>
              <a:noFill/>
            </p:spPr>
            <p:txBody>
              <a:bodyPr wrap="square" rtlCol="0">
                <a:spAutoFit/>
              </a:bodyPr>
              <a:lstStyle/>
              <a:p>
                <a:pPr algn="ctr"/>
                <a:r>
                  <a:rPr lang="en-US" sz="10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Model </a:t>
                </a:r>
              </a:p>
              <a:p>
                <a:pPr algn="ctr"/>
                <a:r>
                  <a:rPr lang="en-US" sz="10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Artifacts</a:t>
                </a:r>
              </a:p>
            </p:txBody>
          </p:sp>
          <p:sp>
            <p:nvSpPr>
              <p:cNvPr id="114" name="TextBox 113">
                <a:extLst>
                  <a:ext uri="{FF2B5EF4-FFF2-40B4-BE49-F238E27FC236}">
                    <a16:creationId xmlns:a16="http://schemas.microsoft.com/office/drawing/2014/main" id="{E311502B-626A-4C2A-96DB-EE653928D275}"/>
                  </a:ext>
                </a:extLst>
              </p:cNvPr>
              <p:cNvSpPr txBox="1"/>
              <p:nvPr/>
            </p:nvSpPr>
            <p:spPr>
              <a:xfrm>
                <a:off x="2959133" y="4993281"/>
                <a:ext cx="1202768" cy="369332"/>
              </a:xfrm>
              <a:prstGeom prst="rect">
                <a:avLst/>
              </a:prstGeom>
              <a:noFill/>
            </p:spPr>
            <p:txBody>
              <a:bodyPr wrap="square" rtlCol="0">
                <a:spAutoFit/>
              </a:bodyPr>
              <a:lstStyle/>
              <a:p>
                <a:pPr algn="ctr"/>
                <a:r>
                  <a:rPr lang="en-US" sz="900"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Prefix = </a:t>
                </a:r>
                <a:r>
                  <a:rPr lang="en-US" sz="900" dirty="0" err="1">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SalesForecast</a:t>
                </a:r>
                <a:r>
                  <a:rPr lang="en-US" sz="900"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115" name="Graphic 35">
                <a:extLst>
                  <a:ext uri="{FF2B5EF4-FFF2-40B4-BE49-F238E27FC236}">
                    <a16:creationId xmlns:a16="http://schemas.microsoft.com/office/drawing/2014/main" id="{46A31C7E-ED08-4097-8878-43E12BBEB32C}"/>
                  </a:ext>
                </a:extLst>
              </p:cNvPr>
              <p:cNvGrpSpPr/>
              <p:nvPr/>
            </p:nvGrpSpPr>
            <p:grpSpPr>
              <a:xfrm>
                <a:off x="3346077" y="4475492"/>
                <a:ext cx="428880" cy="448542"/>
                <a:chOff x="3877919" y="4540386"/>
                <a:chExt cx="428880" cy="448542"/>
              </a:xfrm>
              <a:solidFill>
                <a:schemeClr val="tx1"/>
              </a:solidFill>
            </p:grpSpPr>
            <p:sp>
              <p:nvSpPr>
                <p:cNvPr id="117" name="Freeform: Shape 116">
                  <a:extLst>
                    <a:ext uri="{FF2B5EF4-FFF2-40B4-BE49-F238E27FC236}">
                      <a16:creationId xmlns:a16="http://schemas.microsoft.com/office/drawing/2014/main" id="{B264DC7E-C1D7-440E-A0D0-836B37F26B39}"/>
                    </a:ext>
                  </a:extLst>
                </p:cNvPr>
                <p:cNvSpPr/>
                <p:nvPr/>
              </p:nvSpPr>
              <p:spPr>
                <a:xfrm>
                  <a:off x="3877919" y="4604485"/>
                  <a:ext cx="403196" cy="384443"/>
                </a:xfrm>
                <a:custGeom>
                  <a:avLst/>
                  <a:gdLst>
                    <a:gd name="connsiteX0" fmla="*/ 205480 w 403196"/>
                    <a:gd name="connsiteY0" fmla="*/ 383496 h 384443"/>
                    <a:gd name="connsiteX1" fmla="*/ 49547 w 403196"/>
                    <a:gd name="connsiteY1" fmla="*/ 333425 h 384443"/>
                    <a:gd name="connsiteX2" fmla="*/ 7070 w 403196"/>
                    <a:gd name="connsiteY2" fmla="*/ 18275 h 384443"/>
                    <a:gd name="connsiteX3" fmla="*/ 14618 w 403196"/>
                    <a:gd name="connsiteY3" fmla="*/ 7070 h 384443"/>
                    <a:gd name="connsiteX4" fmla="*/ 25824 w 403196"/>
                    <a:gd name="connsiteY4" fmla="*/ 14618 h 384443"/>
                    <a:gd name="connsiteX5" fmla="*/ 205855 w 403196"/>
                    <a:gd name="connsiteY5" fmla="*/ 58032 h 384443"/>
                    <a:gd name="connsiteX6" fmla="*/ 385794 w 403196"/>
                    <a:gd name="connsiteY6" fmla="*/ 14618 h 384443"/>
                    <a:gd name="connsiteX7" fmla="*/ 396999 w 403196"/>
                    <a:gd name="connsiteY7" fmla="*/ 7070 h 384443"/>
                    <a:gd name="connsiteX8" fmla="*/ 404547 w 403196"/>
                    <a:gd name="connsiteY8" fmla="*/ 18275 h 384443"/>
                    <a:gd name="connsiteX9" fmla="*/ 361320 w 403196"/>
                    <a:gd name="connsiteY9" fmla="*/ 333425 h 384443"/>
                    <a:gd name="connsiteX10" fmla="*/ 328408 w 403196"/>
                    <a:gd name="connsiteY10" fmla="*/ 364931 h 384443"/>
                    <a:gd name="connsiteX11" fmla="*/ 299153 w 403196"/>
                    <a:gd name="connsiteY11" fmla="*/ 373745 h 384443"/>
                    <a:gd name="connsiteX12" fmla="*/ 205480 w 403196"/>
                    <a:gd name="connsiteY12" fmla="*/ 383496 h 384443"/>
                    <a:gd name="connsiteX13" fmla="*/ 29480 w 403196"/>
                    <a:gd name="connsiteY13" fmla="*/ 43780 h 384443"/>
                    <a:gd name="connsiteX14" fmla="*/ 67925 w 403196"/>
                    <a:gd name="connsiteY14" fmla="*/ 331925 h 384443"/>
                    <a:gd name="connsiteX15" fmla="*/ 67925 w 403196"/>
                    <a:gd name="connsiteY15" fmla="*/ 333144 h 384443"/>
                    <a:gd name="connsiteX16" fmla="*/ 205105 w 403196"/>
                    <a:gd name="connsiteY16" fmla="*/ 365212 h 384443"/>
                    <a:gd name="connsiteX17" fmla="*/ 294559 w 403196"/>
                    <a:gd name="connsiteY17" fmla="*/ 355835 h 384443"/>
                    <a:gd name="connsiteX18" fmla="*/ 321095 w 403196"/>
                    <a:gd name="connsiteY18" fmla="*/ 347490 h 384443"/>
                    <a:gd name="connsiteX19" fmla="*/ 342286 w 403196"/>
                    <a:gd name="connsiteY19" fmla="*/ 332675 h 384443"/>
                    <a:gd name="connsiteX20" fmla="*/ 342286 w 403196"/>
                    <a:gd name="connsiteY20" fmla="*/ 331456 h 384443"/>
                    <a:gd name="connsiteX21" fmla="*/ 381011 w 403196"/>
                    <a:gd name="connsiteY21" fmla="*/ 43780 h 384443"/>
                    <a:gd name="connsiteX22" fmla="*/ 205012 w 403196"/>
                    <a:gd name="connsiteY22" fmla="*/ 76786 h 384443"/>
                    <a:gd name="connsiteX23" fmla="*/ 29480 w 403196"/>
                    <a:gd name="connsiteY23" fmla="*/ 43780 h 38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3196" h="384443">
                      <a:moveTo>
                        <a:pt x="205480" y="383496"/>
                      </a:moveTo>
                      <a:cubicBezTo>
                        <a:pt x="145564" y="383496"/>
                        <a:pt x="50765" y="369900"/>
                        <a:pt x="49547" y="333425"/>
                      </a:cubicBezTo>
                      <a:lnTo>
                        <a:pt x="7070" y="18275"/>
                      </a:lnTo>
                      <a:cubicBezTo>
                        <a:pt x="6060" y="13097"/>
                        <a:pt x="9440" y="8080"/>
                        <a:pt x="14618" y="7070"/>
                      </a:cubicBezTo>
                      <a:cubicBezTo>
                        <a:pt x="19797" y="6060"/>
                        <a:pt x="24814" y="9440"/>
                        <a:pt x="25824" y="14618"/>
                      </a:cubicBezTo>
                      <a:cubicBezTo>
                        <a:pt x="30512" y="32715"/>
                        <a:pt x="101306" y="58032"/>
                        <a:pt x="205855" y="58032"/>
                      </a:cubicBezTo>
                      <a:cubicBezTo>
                        <a:pt x="310405" y="58032"/>
                        <a:pt x="381105" y="32715"/>
                        <a:pt x="385794" y="14618"/>
                      </a:cubicBezTo>
                      <a:cubicBezTo>
                        <a:pt x="386803" y="9440"/>
                        <a:pt x="391820" y="6060"/>
                        <a:pt x="396999" y="7070"/>
                      </a:cubicBezTo>
                      <a:cubicBezTo>
                        <a:pt x="402177" y="8080"/>
                        <a:pt x="405557" y="13097"/>
                        <a:pt x="404547" y="18275"/>
                      </a:cubicBezTo>
                      <a:lnTo>
                        <a:pt x="361320" y="333425"/>
                      </a:lnTo>
                      <a:cubicBezTo>
                        <a:pt x="361320" y="345802"/>
                        <a:pt x="349881" y="356398"/>
                        <a:pt x="328408" y="364931"/>
                      </a:cubicBezTo>
                      <a:cubicBezTo>
                        <a:pt x="318879" y="368560"/>
                        <a:pt x="309102" y="371506"/>
                        <a:pt x="299153" y="373745"/>
                      </a:cubicBezTo>
                      <a:cubicBezTo>
                        <a:pt x="268377" y="380398"/>
                        <a:pt x="236967" y="383668"/>
                        <a:pt x="205480" y="383496"/>
                      </a:cubicBezTo>
                      <a:close/>
                      <a:moveTo>
                        <a:pt x="29480" y="43780"/>
                      </a:moveTo>
                      <a:lnTo>
                        <a:pt x="67925" y="331925"/>
                      </a:lnTo>
                      <a:cubicBezTo>
                        <a:pt x="67925" y="331925"/>
                        <a:pt x="67925" y="332769"/>
                        <a:pt x="67925" y="333144"/>
                      </a:cubicBezTo>
                      <a:cubicBezTo>
                        <a:pt x="67925" y="344208"/>
                        <a:pt x="121278" y="365212"/>
                        <a:pt x="205105" y="365212"/>
                      </a:cubicBezTo>
                      <a:cubicBezTo>
                        <a:pt x="235177" y="365374"/>
                        <a:pt x="265175" y="362230"/>
                        <a:pt x="294559" y="355835"/>
                      </a:cubicBezTo>
                      <a:cubicBezTo>
                        <a:pt x="303590" y="353682"/>
                        <a:pt x="312457" y="350894"/>
                        <a:pt x="321095" y="347490"/>
                      </a:cubicBezTo>
                      <a:cubicBezTo>
                        <a:pt x="338441" y="340645"/>
                        <a:pt x="342286" y="334456"/>
                        <a:pt x="342286" y="332675"/>
                      </a:cubicBezTo>
                      <a:cubicBezTo>
                        <a:pt x="342243" y="332270"/>
                        <a:pt x="342243" y="331861"/>
                        <a:pt x="342286" y="331456"/>
                      </a:cubicBezTo>
                      <a:lnTo>
                        <a:pt x="381011" y="43780"/>
                      </a:lnTo>
                      <a:cubicBezTo>
                        <a:pt x="344818" y="65346"/>
                        <a:pt x="271867" y="76786"/>
                        <a:pt x="205012" y="76786"/>
                      </a:cubicBezTo>
                      <a:cubicBezTo>
                        <a:pt x="138156" y="76786"/>
                        <a:pt x="65581" y="65346"/>
                        <a:pt x="29480" y="43780"/>
                      </a:cubicBezTo>
                      <a:close/>
                    </a:path>
                  </a:pathLst>
                </a:custGeom>
                <a:grpFill/>
                <a:ln w="933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8F059E2-E453-4672-9EB4-604C1D91C7FD}"/>
                    </a:ext>
                  </a:extLst>
                </p:cNvPr>
                <p:cNvSpPr/>
                <p:nvPr/>
              </p:nvSpPr>
              <p:spPr>
                <a:xfrm>
                  <a:off x="3878346" y="4540386"/>
                  <a:ext cx="403196" cy="140650"/>
                </a:xfrm>
                <a:custGeom>
                  <a:avLst/>
                  <a:gdLst>
                    <a:gd name="connsiteX0" fmla="*/ 205053 w 403196"/>
                    <a:gd name="connsiteY0" fmla="*/ 140884 h 140649"/>
                    <a:gd name="connsiteX1" fmla="*/ 6924 w 403196"/>
                    <a:gd name="connsiteY1" fmla="*/ 83499 h 140649"/>
                    <a:gd name="connsiteX2" fmla="*/ 6924 w 403196"/>
                    <a:gd name="connsiteY2" fmla="*/ 82280 h 140649"/>
                    <a:gd name="connsiteX3" fmla="*/ 6924 w 403196"/>
                    <a:gd name="connsiteY3" fmla="*/ 78436 h 140649"/>
                    <a:gd name="connsiteX4" fmla="*/ 6924 w 403196"/>
                    <a:gd name="connsiteY4" fmla="*/ 77217 h 140649"/>
                    <a:gd name="connsiteX5" fmla="*/ 205897 w 403196"/>
                    <a:gd name="connsiteY5" fmla="*/ 6892 h 140649"/>
                    <a:gd name="connsiteX6" fmla="*/ 404026 w 403196"/>
                    <a:gd name="connsiteY6" fmla="*/ 77217 h 140649"/>
                    <a:gd name="connsiteX7" fmla="*/ 404026 w 403196"/>
                    <a:gd name="connsiteY7" fmla="*/ 78436 h 140649"/>
                    <a:gd name="connsiteX8" fmla="*/ 403463 w 403196"/>
                    <a:gd name="connsiteY8" fmla="*/ 82280 h 140649"/>
                    <a:gd name="connsiteX9" fmla="*/ 403463 w 403196"/>
                    <a:gd name="connsiteY9" fmla="*/ 83499 h 140649"/>
                    <a:gd name="connsiteX10" fmla="*/ 205053 w 403196"/>
                    <a:gd name="connsiteY10" fmla="*/ 140884 h 140649"/>
                    <a:gd name="connsiteX11" fmla="*/ 25115 w 403196"/>
                    <a:gd name="connsiteY11" fmla="*/ 79186 h 140649"/>
                    <a:gd name="connsiteX12" fmla="*/ 205053 w 403196"/>
                    <a:gd name="connsiteY12" fmla="*/ 122131 h 140649"/>
                    <a:gd name="connsiteX13" fmla="*/ 384898 w 403196"/>
                    <a:gd name="connsiteY13" fmla="*/ 79186 h 140649"/>
                    <a:gd name="connsiteX14" fmla="*/ 384898 w 403196"/>
                    <a:gd name="connsiteY14" fmla="*/ 76654 h 140649"/>
                    <a:gd name="connsiteX15" fmla="*/ 205053 w 403196"/>
                    <a:gd name="connsiteY15" fmla="*/ 25645 h 140649"/>
                    <a:gd name="connsiteX16" fmla="*/ 24834 w 403196"/>
                    <a:gd name="connsiteY16" fmla="*/ 76654 h 1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3196" h="140649">
                      <a:moveTo>
                        <a:pt x="205053" y="140884"/>
                      </a:moveTo>
                      <a:cubicBezTo>
                        <a:pt x="116256" y="140884"/>
                        <a:pt x="16582" y="120725"/>
                        <a:pt x="6924" y="83499"/>
                      </a:cubicBezTo>
                      <a:cubicBezTo>
                        <a:pt x="6881" y="83094"/>
                        <a:pt x="6881" y="82685"/>
                        <a:pt x="6924" y="82280"/>
                      </a:cubicBezTo>
                      <a:lnTo>
                        <a:pt x="6924" y="78436"/>
                      </a:lnTo>
                      <a:cubicBezTo>
                        <a:pt x="6882" y="78031"/>
                        <a:pt x="6882" y="77622"/>
                        <a:pt x="6924" y="77217"/>
                      </a:cubicBezTo>
                      <a:cubicBezTo>
                        <a:pt x="6924" y="35772"/>
                        <a:pt x="111755" y="6892"/>
                        <a:pt x="205897" y="6892"/>
                      </a:cubicBezTo>
                      <a:cubicBezTo>
                        <a:pt x="300039" y="6892"/>
                        <a:pt x="404026" y="35772"/>
                        <a:pt x="404026" y="77217"/>
                      </a:cubicBezTo>
                      <a:cubicBezTo>
                        <a:pt x="404026" y="77217"/>
                        <a:pt x="404026" y="77967"/>
                        <a:pt x="404026" y="78436"/>
                      </a:cubicBezTo>
                      <a:lnTo>
                        <a:pt x="403463" y="82280"/>
                      </a:lnTo>
                      <a:cubicBezTo>
                        <a:pt x="403508" y="82685"/>
                        <a:pt x="403508" y="83094"/>
                        <a:pt x="403463" y="83499"/>
                      </a:cubicBezTo>
                      <a:cubicBezTo>
                        <a:pt x="393430" y="120725"/>
                        <a:pt x="293756" y="140884"/>
                        <a:pt x="205053" y="140884"/>
                      </a:cubicBezTo>
                      <a:close/>
                      <a:moveTo>
                        <a:pt x="25115" y="79186"/>
                      </a:moveTo>
                      <a:cubicBezTo>
                        <a:pt x="30929" y="97283"/>
                        <a:pt x="101441" y="122131"/>
                        <a:pt x="205053" y="122131"/>
                      </a:cubicBezTo>
                      <a:cubicBezTo>
                        <a:pt x="308665" y="122131"/>
                        <a:pt x="379084" y="97283"/>
                        <a:pt x="384898" y="79186"/>
                      </a:cubicBezTo>
                      <a:lnTo>
                        <a:pt x="384898" y="76654"/>
                      </a:lnTo>
                      <a:cubicBezTo>
                        <a:pt x="383866" y="58463"/>
                        <a:pt x="309978" y="25645"/>
                        <a:pt x="205053" y="25645"/>
                      </a:cubicBezTo>
                      <a:cubicBezTo>
                        <a:pt x="100128" y="25645"/>
                        <a:pt x="26147" y="58463"/>
                        <a:pt x="24834" y="76654"/>
                      </a:cubicBezTo>
                      <a:close/>
                    </a:path>
                  </a:pathLst>
                </a:custGeom>
                <a:grpFill/>
                <a:ln w="933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AFFD4D1-F55B-4675-8363-10AA29C90DF1}"/>
                    </a:ext>
                  </a:extLst>
                </p:cNvPr>
                <p:cNvSpPr/>
                <p:nvPr/>
              </p:nvSpPr>
              <p:spPr>
                <a:xfrm>
                  <a:off x="4072382" y="4713010"/>
                  <a:ext cx="234417" cy="103143"/>
                </a:xfrm>
                <a:custGeom>
                  <a:avLst/>
                  <a:gdLst>
                    <a:gd name="connsiteX0" fmla="*/ 210365 w 234416"/>
                    <a:gd name="connsiteY0" fmla="*/ 97939 h 103143"/>
                    <a:gd name="connsiteX1" fmla="*/ 6892 w 234416"/>
                    <a:gd name="connsiteY1" fmla="*/ 23770 h 103143"/>
                    <a:gd name="connsiteX2" fmla="*/ 15143 w 234416"/>
                    <a:gd name="connsiteY2" fmla="*/ 6892 h 103143"/>
                    <a:gd name="connsiteX3" fmla="*/ 215898 w 234416"/>
                    <a:gd name="connsiteY3" fmla="*/ 79561 h 103143"/>
                    <a:gd name="connsiteX4" fmla="*/ 178391 w 234416"/>
                    <a:gd name="connsiteY4" fmla="*/ 52181 h 103143"/>
                    <a:gd name="connsiteX5" fmla="*/ 176891 w 234416"/>
                    <a:gd name="connsiteY5" fmla="*/ 51243 h 103143"/>
                    <a:gd name="connsiteX6" fmla="*/ 186267 w 234416"/>
                    <a:gd name="connsiteY6" fmla="*/ 34928 h 103143"/>
                    <a:gd name="connsiteX7" fmla="*/ 187674 w 234416"/>
                    <a:gd name="connsiteY7" fmla="*/ 35772 h 103143"/>
                    <a:gd name="connsiteX8" fmla="*/ 234557 w 234416"/>
                    <a:gd name="connsiteY8" fmla="*/ 77123 h 103143"/>
                    <a:gd name="connsiteX9" fmla="*/ 230806 w 234416"/>
                    <a:gd name="connsiteY9" fmla="*/ 91376 h 103143"/>
                    <a:gd name="connsiteX10" fmla="*/ 210365 w 234416"/>
                    <a:gd name="connsiteY10" fmla="*/ 97939 h 10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416" h="103143">
                      <a:moveTo>
                        <a:pt x="210365" y="97939"/>
                      </a:moveTo>
                      <a:cubicBezTo>
                        <a:pt x="165732" y="97939"/>
                        <a:pt x="68028" y="53775"/>
                        <a:pt x="6892" y="23770"/>
                      </a:cubicBezTo>
                      <a:lnTo>
                        <a:pt x="15143" y="6892"/>
                      </a:lnTo>
                      <a:cubicBezTo>
                        <a:pt x="99533" y="48430"/>
                        <a:pt x="198926" y="86781"/>
                        <a:pt x="215898" y="79561"/>
                      </a:cubicBezTo>
                      <a:cubicBezTo>
                        <a:pt x="214585" y="76842"/>
                        <a:pt x="208303" y="68403"/>
                        <a:pt x="178391" y="52181"/>
                      </a:cubicBezTo>
                      <a:lnTo>
                        <a:pt x="176891" y="51243"/>
                      </a:lnTo>
                      <a:lnTo>
                        <a:pt x="186267" y="34928"/>
                      </a:lnTo>
                      <a:lnTo>
                        <a:pt x="187674" y="35772"/>
                      </a:lnTo>
                      <a:cubicBezTo>
                        <a:pt x="217773" y="52369"/>
                        <a:pt x="232119" y="65121"/>
                        <a:pt x="234557" y="77123"/>
                      </a:cubicBezTo>
                      <a:cubicBezTo>
                        <a:pt x="235528" y="82197"/>
                        <a:pt x="234149" y="87437"/>
                        <a:pt x="230806" y="91376"/>
                      </a:cubicBezTo>
                      <a:cubicBezTo>
                        <a:pt x="225258" y="96409"/>
                        <a:pt x="217807" y="98802"/>
                        <a:pt x="210365" y="97939"/>
                      </a:cubicBezTo>
                      <a:close/>
                    </a:path>
                  </a:pathLst>
                </a:custGeom>
                <a:grpFill/>
                <a:ln w="933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0E13832E-3F5F-42EC-AA8B-0A49B3598283}"/>
                    </a:ext>
                  </a:extLst>
                </p:cNvPr>
                <p:cNvSpPr/>
                <p:nvPr/>
              </p:nvSpPr>
              <p:spPr>
                <a:xfrm>
                  <a:off x="4056160" y="4701290"/>
                  <a:ext cx="46883" cy="46883"/>
                </a:xfrm>
                <a:custGeom>
                  <a:avLst/>
                  <a:gdLst>
                    <a:gd name="connsiteX0" fmla="*/ 27239 w 46883"/>
                    <a:gd name="connsiteY0" fmla="*/ 47587 h 46883"/>
                    <a:gd name="connsiteX1" fmla="*/ 6892 w 46883"/>
                    <a:gd name="connsiteY1" fmla="*/ 27239 h 46883"/>
                    <a:gd name="connsiteX2" fmla="*/ 27239 w 46883"/>
                    <a:gd name="connsiteY2" fmla="*/ 6892 h 46883"/>
                    <a:gd name="connsiteX3" fmla="*/ 47587 w 46883"/>
                    <a:gd name="connsiteY3" fmla="*/ 27239 h 46883"/>
                    <a:gd name="connsiteX4" fmla="*/ 27239 w 46883"/>
                    <a:gd name="connsiteY4" fmla="*/ 47587 h 46883"/>
                    <a:gd name="connsiteX5" fmla="*/ 27239 w 46883"/>
                    <a:gd name="connsiteY5" fmla="*/ 25645 h 46883"/>
                    <a:gd name="connsiteX6" fmla="*/ 25554 w 46883"/>
                    <a:gd name="connsiteY6" fmla="*/ 27143 h 46883"/>
                    <a:gd name="connsiteX7" fmla="*/ 25551 w 46883"/>
                    <a:gd name="connsiteY7" fmla="*/ 27239 h 46883"/>
                    <a:gd name="connsiteX8" fmla="*/ 28833 w 46883"/>
                    <a:gd name="connsiteY8" fmla="*/ 27239 h 46883"/>
                    <a:gd name="connsiteX9" fmla="*/ 27438 w 46883"/>
                    <a:gd name="connsiteY9" fmla="*/ 25469 h 46883"/>
                    <a:gd name="connsiteX10" fmla="*/ 27239 w 46883"/>
                    <a:gd name="connsiteY10" fmla="*/ 25458 h 4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83" h="46883">
                      <a:moveTo>
                        <a:pt x="27239" y="47587"/>
                      </a:moveTo>
                      <a:cubicBezTo>
                        <a:pt x="16002" y="47587"/>
                        <a:pt x="6892" y="38477"/>
                        <a:pt x="6892" y="27239"/>
                      </a:cubicBezTo>
                      <a:cubicBezTo>
                        <a:pt x="6892" y="16002"/>
                        <a:pt x="16002" y="6892"/>
                        <a:pt x="27239" y="6892"/>
                      </a:cubicBezTo>
                      <a:cubicBezTo>
                        <a:pt x="38477" y="6892"/>
                        <a:pt x="47587" y="16002"/>
                        <a:pt x="47587" y="27239"/>
                      </a:cubicBezTo>
                      <a:cubicBezTo>
                        <a:pt x="47535" y="38455"/>
                        <a:pt x="38455" y="47535"/>
                        <a:pt x="27239" y="47587"/>
                      </a:cubicBezTo>
                      <a:close/>
                      <a:moveTo>
                        <a:pt x="27239" y="25645"/>
                      </a:moveTo>
                      <a:cubicBezTo>
                        <a:pt x="26360" y="25593"/>
                        <a:pt x="25606" y="26264"/>
                        <a:pt x="25554" y="27143"/>
                      </a:cubicBezTo>
                      <a:cubicBezTo>
                        <a:pt x="25552" y="27175"/>
                        <a:pt x="25551" y="27207"/>
                        <a:pt x="25551" y="27239"/>
                      </a:cubicBezTo>
                      <a:cubicBezTo>
                        <a:pt x="25551" y="29021"/>
                        <a:pt x="28833" y="29021"/>
                        <a:pt x="28833" y="27239"/>
                      </a:cubicBezTo>
                      <a:cubicBezTo>
                        <a:pt x="28937" y="26365"/>
                        <a:pt x="28312" y="25572"/>
                        <a:pt x="27438" y="25469"/>
                      </a:cubicBezTo>
                      <a:cubicBezTo>
                        <a:pt x="27372" y="25461"/>
                        <a:pt x="27306" y="25457"/>
                        <a:pt x="27239" y="25458"/>
                      </a:cubicBezTo>
                      <a:close/>
                    </a:path>
                  </a:pathLst>
                </a:custGeom>
                <a:grpFill/>
                <a:ln w="9335" cap="flat">
                  <a:noFill/>
                  <a:prstDash val="solid"/>
                  <a:miter/>
                </a:ln>
              </p:spPr>
              <p:txBody>
                <a:bodyPr rtlCol="0" anchor="ctr"/>
                <a:lstStyle/>
                <a:p>
                  <a:endParaRPr lang="en-US"/>
                </a:p>
              </p:txBody>
            </p:sp>
          </p:grpSp>
          <p:sp>
            <p:nvSpPr>
              <p:cNvPr id="116" name="Rounded Rectangle 30">
                <a:extLst>
                  <a:ext uri="{FF2B5EF4-FFF2-40B4-BE49-F238E27FC236}">
                    <a16:creationId xmlns:a16="http://schemas.microsoft.com/office/drawing/2014/main" id="{1036D6B3-9A11-4428-855A-03663C576486}"/>
                  </a:ext>
                </a:extLst>
              </p:cNvPr>
              <p:cNvSpPr/>
              <p:nvPr/>
            </p:nvSpPr>
            <p:spPr>
              <a:xfrm>
                <a:off x="2936793" y="3907869"/>
                <a:ext cx="1247448" cy="1551519"/>
              </a:xfrm>
              <a:prstGeom prst="roundRect">
                <a:avLst>
                  <a:gd name="adj" fmla="val 0"/>
                </a:avLst>
              </a:prstGeom>
              <a:no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solidFill>
                    <a:schemeClr val="tx1"/>
                  </a:solidFill>
                </a:endParaRPr>
              </a:p>
            </p:txBody>
          </p:sp>
        </p:grpSp>
        <p:cxnSp>
          <p:nvCxnSpPr>
            <p:cNvPr id="55" name="Straight Arrow Connector 54">
              <a:extLst>
                <a:ext uri="{FF2B5EF4-FFF2-40B4-BE49-F238E27FC236}">
                  <a16:creationId xmlns:a16="http://schemas.microsoft.com/office/drawing/2014/main" id="{93C22934-D8BB-4E3B-A21B-A135FDE3F051}"/>
                </a:ext>
              </a:extLst>
            </p:cNvPr>
            <p:cNvCxnSpPr/>
            <p:nvPr/>
          </p:nvCxnSpPr>
          <p:spPr>
            <a:xfrm>
              <a:off x="3538976" y="4734201"/>
              <a:ext cx="999241"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8682E48-BECD-4154-AECA-1AABB63C89E4}"/>
                </a:ext>
              </a:extLst>
            </p:cNvPr>
            <p:cNvCxnSpPr/>
            <p:nvPr/>
          </p:nvCxnSpPr>
          <p:spPr>
            <a:xfrm>
              <a:off x="8098868" y="4734201"/>
              <a:ext cx="999241"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23" name="Slide Number Placeholder 1">
            <a:extLst>
              <a:ext uri="{FF2B5EF4-FFF2-40B4-BE49-F238E27FC236}">
                <a16:creationId xmlns:a16="http://schemas.microsoft.com/office/drawing/2014/main" id="{4BDA4411-8248-4352-8C90-AD9C754430C0}"/>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mtClean="0">
                <a:solidFill>
                  <a:srgbClr val="FFFFFF"/>
                </a:solidFill>
                <a:latin typeface="Amazon Ember"/>
              </a:rPr>
              <a:pPr algn="r" defTabSz="914400">
                <a:defRPr/>
              </a:pPr>
              <a:t>80</a:t>
            </a:fld>
            <a:endParaRPr lang="en-US" dirty="0">
              <a:solidFill>
                <a:srgbClr val="FFFFFF"/>
              </a:solidFill>
              <a:latin typeface="Amazon Ember"/>
            </a:endParaRPr>
          </a:p>
        </p:txBody>
      </p:sp>
    </p:spTree>
    <p:extLst>
      <p:ext uri="{BB962C8B-B14F-4D97-AF65-F5344CB8AC3E}">
        <p14:creationId xmlns:p14="http://schemas.microsoft.com/office/powerpoint/2010/main" val="270888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3E89-CA25-4E11-8BF6-460A9CC103CF}"/>
              </a:ext>
            </a:extLst>
          </p:cNvPr>
          <p:cNvSpPr>
            <a:spLocks noGrp="1"/>
          </p:cNvSpPr>
          <p:nvPr>
            <p:ph type="ctrTitle"/>
          </p:nvPr>
        </p:nvSpPr>
        <p:spPr>
          <a:xfrm>
            <a:off x="609598" y="3007955"/>
            <a:ext cx="6460999" cy="1421928"/>
          </a:xfrm>
        </p:spPr>
        <p:txBody>
          <a:bodyPr/>
          <a:lstStyle/>
          <a:p>
            <a:r>
              <a:rPr lang="en-US" dirty="0" err="1">
                <a:solidFill>
                  <a:schemeClr val="tx2"/>
                </a:solidFill>
              </a:rPr>
              <a:t>SageMaker</a:t>
            </a:r>
            <a:r>
              <a:rPr lang="en-US" dirty="0">
                <a:solidFill>
                  <a:schemeClr val="tx2"/>
                </a:solidFill>
              </a:rPr>
              <a:t> </a:t>
            </a:r>
            <a:br>
              <a:rPr lang="en-US" dirty="0">
                <a:solidFill>
                  <a:schemeClr val="tx2"/>
                </a:solidFill>
              </a:rPr>
            </a:br>
            <a:r>
              <a:rPr lang="en-US" dirty="0">
                <a:solidFill>
                  <a:schemeClr val="tx2"/>
                </a:solidFill>
              </a:rPr>
              <a:t>Model Monitoring</a:t>
            </a:r>
            <a:endParaRPr lang="en-US" dirty="0"/>
          </a:p>
        </p:txBody>
      </p:sp>
    </p:spTree>
    <p:extLst>
      <p:ext uri="{BB962C8B-B14F-4D97-AF65-F5344CB8AC3E}">
        <p14:creationId xmlns:p14="http://schemas.microsoft.com/office/powerpoint/2010/main" val="48168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r>
              <a:rPr lang="en-US" dirty="0"/>
              <a:t>Model Monitor:</a:t>
            </a:r>
            <a:r>
              <a:rPr lang="en-US" dirty="0">
                <a:solidFill>
                  <a:schemeClr val="accent1"/>
                </a:solidFill>
              </a:rPr>
              <a:t> how it works</a:t>
            </a:r>
          </a:p>
        </p:txBody>
      </p:sp>
      <p:grpSp>
        <p:nvGrpSpPr>
          <p:cNvPr id="2" name="Group 1">
            <a:extLst>
              <a:ext uri="{FF2B5EF4-FFF2-40B4-BE49-F238E27FC236}">
                <a16:creationId xmlns:a16="http://schemas.microsoft.com/office/drawing/2014/main" id="{B2833DA2-0827-4396-A11F-7AA71C18DEF6}"/>
              </a:ext>
            </a:extLst>
          </p:cNvPr>
          <p:cNvGrpSpPr/>
          <p:nvPr/>
        </p:nvGrpSpPr>
        <p:grpSpPr>
          <a:xfrm>
            <a:off x="335280" y="1396099"/>
            <a:ext cx="11521440" cy="4504870"/>
            <a:chOff x="406401" y="1396099"/>
            <a:chExt cx="11521440" cy="4504870"/>
          </a:xfrm>
        </p:grpSpPr>
        <p:sp>
          <p:nvSpPr>
            <p:cNvPr id="33" name="Rectangle 32">
              <a:extLst>
                <a:ext uri="{FF2B5EF4-FFF2-40B4-BE49-F238E27FC236}">
                  <a16:creationId xmlns:a16="http://schemas.microsoft.com/office/drawing/2014/main" id="{3360E9FA-619C-493E-B4B5-68D53FE071F6}"/>
                </a:ext>
              </a:extLst>
            </p:cNvPr>
            <p:cNvSpPr/>
            <p:nvPr/>
          </p:nvSpPr>
          <p:spPr>
            <a:xfrm>
              <a:off x="3015221" y="1396099"/>
              <a:ext cx="2473476" cy="639534"/>
            </a:xfrm>
            <a:prstGeom prst="rect">
              <a:avLst/>
            </a:prstGeom>
          </p:spPr>
          <p:txBody>
            <a:bodyPr wrap="square" lIns="0" tIns="0" rIns="0" bIns="0">
              <a:spAutoFit/>
            </a:bodyPr>
            <a:lstStyle/>
            <a:p>
              <a:pPr algn="ctr" defTabSz="914062" eaLnBrk="0" fontAlgn="base" hangingPunct="0">
                <a:lnSpc>
                  <a:spcPct val="89000"/>
                </a:lnSpc>
                <a:spcBef>
                  <a:spcPct val="0"/>
                </a:spcBef>
                <a:spcAft>
                  <a:spcPct val="0"/>
                </a:spcAft>
              </a:pPr>
              <a:r>
                <a:rPr lang="en-US" sz="1867" b="1" dirty="0">
                  <a:solidFill>
                    <a:schemeClr val="accent3"/>
                  </a:solidFill>
                  <a:latin typeface="Amazon Ember" panose="020B0603020204020204" pitchFamily="34" charset="0"/>
                </a:rPr>
                <a:t>Deploy trained model</a:t>
              </a:r>
            </a:p>
            <a:p>
              <a:pPr algn="ctr" defTabSz="914062" eaLnBrk="0" fontAlgn="base" hangingPunct="0">
                <a:lnSpc>
                  <a:spcPct val="89000"/>
                </a:lnSpc>
                <a:spcBef>
                  <a:spcPct val="0"/>
                </a:spcBef>
                <a:spcAft>
                  <a:spcPct val="0"/>
                </a:spcAft>
              </a:pPr>
              <a:r>
                <a:rPr lang="en-US" sz="1400" dirty="0">
                  <a:latin typeface="Amazon Ember" panose="020B0603020204020204" pitchFamily="34" charset="0"/>
                </a:rPr>
                <a:t>Enable data capture on SageMaker Endpoint</a:t>
              </a:r>
            </a:p>
          </p:txBody>
        </p:sp>
        <p:sp>
          <p:nvSpPr>
            <p:cNvPr id="38" name="Rectangle 37">
              <a:extLst>
                <a:ext uri="{FF2B5EF4-FFF2-40B4-BE49-F238E27FC236}">
                  <a16:creationId xmlns:a16="http://schemas.microsoft.com/office/drawing/2014/main" id="{BB829A2A-CC16-4E88-B2BC-B049EA70F5DF}"/>
                </a:ext>
              </a:extLst>
            </p:cNvPr>
            <p:cNvSpPr/>
            <p:nvPr/>
          </p:nvSpPr>
          <p:spPr>
            <a:xfrm>
              <a:off x="6349365" y="5261436"/>
              <a:ext cx="3131316" cy="447815"/>
            </a:xfrm>
            <a:prstGeom prst="rect">
              <a:avLst/>
            </a:prstGeom>
          </p:spPr>
          <p:txBody>
            <a:bodyPr wrap="square" lIns="0" tIns="0" rIns="0" bIns="0">
              <a:spAutoFit/>
            </a:bodyPr>
            <a:lstStyle/>
            <a:p>
              <a:pPr algn="ctr" defTabSz="914062" eaLnBrk="0" fontAlgn="base" hangingPunct="0">
                <a:lnSpc>
                  <a:spcPct val="89000"/>
                </a:lnSpc>
                <a:spcBef>
                  <a:spcPct val="0"/>
                </a:spcBef>
                <a:spcAft>
                  <a:spcPct val="0"/>
                </a:spcAft>
              </a:pPr>
              <a:r>
                <a:rPr lang="en-US" sz="1867" b="1" dirty="0">
                  <a:solidFill>
                    <a:schemeClr val="accent3"/>
                  </a:solidFill>
                  <a:latin typeface="Amazon Ember" panose="020B0603020204020204" pitchFamily="34" charset="0"/>
                </a:rPr>
                <a:t>Collect ground truth</a:t>
              </a:r>
            </a:p>
            <a:p>
              <a:pPr algn="ctr" defTabSz="914062" eaLnBrk="0" fontAlgn="base" hangingPunct="0">
                <a:lnSpc>
                  <a:spcPct val="89000"/>
                </a:lnSpc>
                <a:spcBef>
                  <a:spcPct val="0"/>
                </a:spcBef>
                <a:spcAft>
                  <a:spcPct val="0"/>
                </a:spcAft>
              </a:pPr>
              <a:r>
                <a:rPr lang="en-US" sz="1400" dirty="0">
                  <a:latin typeface="Amazon Ember" panose="020B0603020204020204" pitchFamily="34" charset="0"/>
                </a:rPr>
                <a:t>Merge with predictions</a:t>
              </a:r>
            </a:p>
          </p:txBody>
        </p:sp>
        <p:sp>
          <p:nvSpPr>
            <p:cNvPr id="40" name="Rectangle 39">
              <a:extLst>
                <a:ext uri="{FF2B5EF4-FFF2-40B4-BE49-F238E27FC236}">
                  <a16:creationId xmlns:a16="http://schemas.microsoft.com/office/drawing/2014/main" id="{8DC41BFF-1168-47C3-9D36-D90BB473AD34}"/>
                </a:ext>
              </a:extLst>
            </p:cNvPr>
            <p:cNvSpPr/>
            <p:nvPr/>
          </p:nvSpPr>
          <p:spPr>
            <a:xfrm>
              <a:off x="2501117" y="5261435"/>
              <a:ext cx="3501682" cy="639534"/>
            </a:xfrm>
            <a:prstGeom prst="rect">
              <a:avLst/>
            </a:prstGeom>
          </p:spPr>
          <p:txBody>
            <a:bodyPr wrap="square" lIns="0" tIns="0" rIns="0" bIns="0">
              <a:spAutoFit/>
            </a:bodyPr>
            <a:lstStyle/>
            <a:p>
              <a:pPr algn="ctr" defTabSz="914062" eaLnBrk="0" fontAlgn="base" hangingPunct="0">
                <a:lnSpc>
                  <a:spcPct val="89000"/>
                </a:lnSpc>
                <a:spcBef>
                  <a:spcPct val="0"/>
                </a:spcBef>
                <a:spcAft>
                  <a:spcPct val="0"/>
                </a:spcAft>
              </a:pPr>
              <a:r>
                <a:rPr lang="en-US" sz="1867" b="1" dirty="0">
                  <a:solidFill>
                    <a:schemeClr val="accent2"/>
                  </a:solidFill>
                  <a:latin typeface="Amazon Ember" panose="020B0603020204020204" pitchFamily="34" charset="0"/>
                </a:rPr>
                <a:t>View drift monitoring results</a:t>
              </a:r>
            </a:p>
            <a:p>
              <a:pPr algn="ctr" defTabSz="914062" eaLnBrk="0" fontAlgn="base" hangingPunct="0">
                <a:lnSpc>
                  <a:spcPct val="89000"/>
                </a:lnSpc>
                <a:spcBef>
                  <a:spcPct val="0"/>
                </a:spcBef>
                <a:spcAft>
                  <a:spcPct val="0"/>
                </a:spcAft>
              </a:pPr>
              <a:r>
                <a:rPr lang="en-US" sz="1400" dirty="0">
                  <a:latin typeface="Amazon Ember" panose="020B0603020204020204" pitchFamily="34" charset="0"/>
                </a:rPr>
                <a:t>Reports in S3, visualize metrics in Studio, analyze in Notebooks</a:t>
              </a:r>
            </a:p>
          </p:txBody>
        </p:sp>
        <p:sp>
          <p:nvSpPr>
            <p:cNvPr id="41" name="Rectangle 40">
              <a:extLst>
                <a:ext uri="{FF2B5EF4-FFF2-40B4-BE49-F238E27FC236}">
                  <a16:creationId xmlns:a16="http://schemas.microsoft.com/office/drawing/2014/main" id="{0B9C0103-C984-4203-9817-C3FF9072C106}"/>
                </a:ext>
              </a:extLst>
            </p:cNvPr>
            <p:cNvSpPr/>
            <p:nvPr/>
          </p:nvSpPr>
          <p:spPr>
            <a:xfrm>
              <a:off x="9667109" y="3437746"/>
              <a:ext cx="2260732" cy="447815"/>
            </a:xfrm>
            <a:prstGeom prst="rect">
              <a:avLst/>
            </a:prstGeom>
          </p:spPr>
          <p:txBody>
            <a:bodyPr wrap="square" lIns="0" tIns="0" rIns="0" bIns="0">
              <a:spAutoFit/>
            </a:bodyPr>
            <a:lstStyle/>
            <a:p>
              <a:pPr defTabSz="914062" eaLnBrk="0" fontAlgn="base" hangingPunct="0">
                <a:lnSpc>
                  <a:spcPct val="89000"/>
                </a:lnSpc>
                <a:spcBef>
                  <a:spcPct val="0"/>
                </a:spcBef>
                <a:spcAft>
                  <a:spcPct val="0"/>
                </a:spcAft>
              </a:pPr>
              <a:r>
                <a:rPr lang="en-US" sz="1867" b="1" dirty="0">
                  <a:solidFill>
                    <a:schemeClr val="accent1"/>
                  </a:solidFill>
                  <a:latin typeface="Amazon Ember" panose="020B0603020204020204" pitchFamily="34" charset="0"/>
                </a:rPr>
                <a:t>Generate baseline</a:t>
              </a:r>
            </a:p>
            <a:p>
              <a:pPr defTabSz="914062" eaLnBrk="0" fontAlgn="base" hangingPunct="0">
                <a:lnSpc>
                  <a:spcPct val="89000"/>
                </a:lnSpc>
                <a:spcBef>
                  <a:spcPct val="0"/>
                </a:spcBef>
                <a:spcAft>
                  <a:spcPct val="0"/>
                </a:spcAft>
              </a:pPr>
              <a:r>
                <a:rPr lang="en-US" sz="1400" dirty="0">
                  <a:latin typeface="Amazon Ember" panose="020B0603020204020204" pitchFamily="34" charset="0"/>
                </a:rPr>
                <a:t>Statistics and constraints</a:t>
              </a:r>
            </a:p>
          </p:txBody>
        </p:sp>
        <p:sp>
          <p:nvSpPr>
            <p:cNvPr id="46" name="Rectangle 45">
              <a:extLst>
                <a:ext uri="{FF2B5EF4-FFF2-40B4-BE49-F238E27FC236}">
                  <a16:creationId xmlns:a16="http://schemas.microsoft.com/office/drawing/2014/main" id="{25D6ADCD-E5E9-455A-B469-AE4B2869759D}"/>
                </a:ext>
              </a:extLst>
            </p:cNvPr>
            <p:cNvSpPr/>
            <p:nvPr/>
          </p:nvSpPr>
          <p:spPr>
            <a:xfrm>
              <a:off x="6289985" y="1396099"/>
              <a:ext cx="3250076" cy="639534"/>
            </a:xfrm>
            <a:prstGeom prst="rect">
              <a:avLst/>
            </a:prstGeom>
          </p:spPr>
          <p:txBody>
            <a:bodyPr wrap="square" lIns="0" tIns="0" rIns="0" bIns="0">
              <a:spAutoFit/>
            </a:bodyPr>
            <a:lstStyle/>
            <a:p>
              <a:pPr algn="ctr" defTabSz="914062" eaLnBrk="0" fontAlgn="base" hangingPunct="0">
                <a:lnSpc>
                  <a:spcPct val="89000"/>
                </a:lnSpc>
                <a:spcBef>
                  <a:spcPct val="0"/>
                </a:spcBef>
                <a:spcAft>
                  <a:spcPct val="0"/>
                </a:spcAft>
              </a:pPr>
              <a:r>
                <a:rPr lang="en-US" sz="1867" b="1" dirty="0">
                  <a:solidFill>
                    <a:schemeClr val="accent2"/>
                  </a:solidFill>
                  <a:latin typeface="Amazon Ember" panose="020B0603020204020204" pitchFamily="34" charset="0"/>
                </a:rPr>
                <a:t>Schedule monitoring jobs </a:t>
              </a:r>
            </a:p>
            <a:p>
              <a:pPr algn="ctr" defTabSz="914062" eaLnBrk="0" fontAlgn="base" hangingPunct="0">
                <a:lnSpc>
                  <a:spcPct val="89000"/>
                </a:lnSpc>
                <a:spcBef>
                  <a:spcPct val="0"/>
                </a:spcBef>
                <a:spcAft>
                  <a:spcPct val="0"/>
                </a:spcAft>
              </a:pPr>
              <a:r>
                <a:rPr lang="en-US" sz="1400" dirty="0">
                  <a:latin typeface="Amazon Ember" panose="020B0603020204020204" pitchFamily="34" charset="0"/>
                </a:rPr>
                <a:t>Detect and monitor data quality, model accuracy, bias, and </a:t>
              </a:r>
              <a:r>
                <a:rPr lang="en-US" sz="1400" dirty="0" err="1">
                  <a:latin typeface="Amazon Ember" panose="020B0603020204020204" pitchFamily="34" charset="0"/>
                </a:rPr>
                <a:t>explainability</a:t>
              </a:r>
              <a:r>
                <a:rPr lang="en-US" sz="1400" dirty="0">
                  <a:latin typeface="Amazon Ember" panose="020B0603020204020204" pitchFamily="34" charset="0"/>
                </a:rPr>
                <a:t> drift</a:t>
              </a:r>
            </a:p>
          </p:txBody>
        </p:sp>
        <p:sp>
          <p:nvSpPr>
            <p:cNvPr id="47" name="Rectangle 46">
              <a:extLst>
                <a:ext uri="{FF2B5EF4-FFF2-40B4-BE49-F238E27FC236}">
                  <a16:creationId xmlns:a16="http://schemas.microsoft.com/office/drawing/2014/main" id="{58DB95FF-6F56-4814-BB67-5F24B2D732A1}"/>
                </a:ext>
              </a:extLst>
            </p:cNvPr>
            <p:cNvSpPr/>
            <p:nvPr/>
          </p:nvSpPr>
          <p:spPr>
            <a:xfrm>
              <a:off x="406401" y="3437745"/>
              <a:ext cx="2100465" cy="639534"/>
            </a:xfrm>
            <a:prstGeom prst="rect">
              <a:avLst/>
            </a:prstGeom>
          </p:spPr>
          <p:txBody>
            <a:bodyPr wrap="square" lIns="0" tIns="0" rIns="0" bIns="0">
              <a:spAutoFit/>
            </a:bodyPr>
            <a:lstStyle/>
            <a:p>
              <a:pPr algn="r" defTabSz="914062" eaLnBrk="0" fontAlgn="base" hangingPunct="0">
                <a:lnSpc>
                  <a:spcPct val="89000"/>
                </a:lnSpc>
                <a:spcBef>
                  <a:spcPct val="0"/>
                </a:spcBef>
                <a:spcAft>
                  <a:spcPct val="0"/>
                </a:spcAft>
              </a:pPr>
              <a:r>
                <a:rPr lang="en-US" sz="1867" b="1" dirty="0">
                  <a:solidFill>
                    <a:schemeClr val="accent2"/>
                  </a:solidFill>
                  <a:latin typeface="Amazon Ember" panose="020B0603020204020204" pitchFamily="34" charset="0"/>
                </a:rPr>
                <a:t>CloudWatch alerts</a:t>
              </a:r>
            </a:p>
            <a:p>
              <a:pPr algn="r" defTabSz="914062" eaLnBrk="0" fontAlgn="base" hangingPunct="0">
                <a:lnSpc>
                  <a:spcPct val="89000"/>
                </a:lnSpc>
                <a:spcBef>
                  <a:spcPct val="0"/>
                </a:spcBef>
                <a:spcAft>
                  <a:spcPct val="0"/>
                </a:spcAft>
              </a:pPr>
              <a:r>
                <a:rPr lang="en-US" sz="1400" dirty="0">
                  <a:latin typeface="Amazon Ember" panose="020B0603020204020204" pitchFamily="34" charset="0"/>
                </a:rPr>
                <a:t>Retrain models/</a:t>
              </a:r>
              <a:br>
                <a:rPr lang="en-US" sz="1400" dirty="0">
                  <a:latin typeface="Amazon Ember" panose="020B0603020204020204" pitchFamily="34" charset="0"/>
                </a:rPr>
              </a:br>
              <a:r>
                <a:rPr lang="en-US" sz="1400" dirty="0">
                  <a:latin typeface="Amazon Ember" panose="020B0603020204020204" pitchFamily="34" charset="0"/>
                </a:rPr>
                <a:t>update data</a:t>
              </a:r>
            </a:p>
          </p:txBody>
        </p:sp>
        <p:sp>
          <p:nvSpPr>
            <p:cNvPr id="50" name="Oval 49">
              <a:extLst>
                <a:ext uri="{FF2B5EF4-FFF2-40B4-BE49-F238E27FC236}">
                  <a16:creationId xmlns:a16="http://schemas.microsoft.com/office/drawing/2014/main" id="{6D1D745F-370F-4CD8-B946-D15961905275}"/>
                </a:ext>
              </a:extLst>
            </p:cNvPr>
            <p:cNvSpPr/>
            <p:nvPr/>
          </p:nvSpPr>
          <p:spPr>
            <a:xfrm>
              <a:off x="2642629" y="3128287"/>
              <a:ext cx="1075878" cy="1075878"/>
            </a:xfrm>
            <a:prstGeom prst="ellipse">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61"/>
              <a:endParaRPr lang="en-US" sz="1500" dirty="0" err="1">
                <a:solidFill>
                  <a:srgbClr val="FFFFFF"/>
                </a:solidFill>
                <a:latin typeface="Amazon Ember"/>
              </a:endParaRPr>
            </a:p>
          </p:txBody>
        </p:sp>
        <p:grpSp>
          <p:nvGrpSpPr>
            <p:cNvPr id="51" name="Graphic 272">
              <a:extLst>
                <a:ext uri="{FF2B5EF4-FFF2-40B4-BE49-F238E27FC236}">
                  <a16:creationId xmlns:a16="http://schemas.microsoft.com/office/drawing/2014/main" id="{7234F4A1-8A18-46C7-BB1A-BA0F3A179FA7}"/>
                </a:ext>
              </a:extLst>
            </p:cNvPr>
            <p:cNvGrpSpPr/>
            <p:nvPr/>
          </p:nvGrpSpPr>
          <p:grpSpPr>
            <a:xfrm>
              <a:off x="2904981" y="3335261"/>
              <a:ext cx="579615" cy="639699"/>
              <a:chOff x="5957062" y="6295426"/>
              <a:chExt cx="387253" cy="427406"/>
            </a:xfrm>
            <a:effectLst/>
          </p:grpSpPr>
          <p:sp>
            <p:nvSpPr>
              <p:cNvPr id="52" name="Freeform: Shape 51">
                <a:extLst>
                  <a:ext uri="{FF2B5EF4-FFF2-40B4-BE49-F238E27FC236}">
                    <a16:creationId xmlns:a16="http://schemas.microsoft.com/office/drawing/2014/main" id="{C7CFFEA9-D104-48CE-92F8-6F46A9D8AE26}"/>
                  </a:ext>
                </a:extLst>
              </p:cNvPr>
              <p:cNvSpPr/>
              <p:nvPr/>
            </p:nvSpPr>
            <p:spPr>
              <a:xfrm>
                <a:off x="5957062" y="6600850"/>
                <a:ext cx="247817" cy="64370"/>
              </a:xfrm>
              <a:custGeom>
                <a:avLst/>
                <a:gdLst>
                  <a:gd name="connsiteX0" fmla="*/ 238487 w 247820"/>
                  <a:gd name="connsiteY0" fmla="*/ 62438 h 64368"/>
                  <a:gd name="connsiteX1" fmla="*/ 11908 w 247820"/>
                  <a:gd name="connsiteY1" fmla="*/ 62438 h 64368"/>
                  <a:gd name="connsiteX2" fmla="*/ 4828 w 247820"/>
                  <a:gd name="connsiteY2" fmla="*/ 55357 h 64368"/>
                  <a:gd name="connsiteX3" fmla="*/ 4828 w 247820"/>
                  <a:gd name="connsiteY3" fmla="*/ 11908 h 64368"/>
                  <a:gd name="connsiteX4" fmla="*/ 11908 w 247820"/>
                  <a:gd name="connsiteY4" fmla="*/ 4828 h 64368"/>
                  <a:gd name="connsiteX5" fmla="*/ 238487 w 247820"/>
                  <a:gd name="connsiteY5" fmla="*/ 4828 h 64368"/>
                  <a:gd name="connsiteX6" fmla="*/ 245567 w 247820"/>
                  <a:gd name="connsiteY6" fmla="*/ 11908 h 64368"/>
                  <a:gd name="connsiteX7" fmla="*/ 245567 w 247820"/>
                  <a:gd name="connsiteY7" fmla="*/ 55357 h 64368"/>
                  <a:gd name="connsiteX8" fmla="*/ 238487 w 247820"/>
                  <a:gd name="connsiteY8" fmla="*/ 62438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20" h="64368">
                    <a:moveTo>
                      <a:pt x="238487" y="62438"/>
                    </a:moveTo>
                    <a:lnTo>
                      <a:pt x="11908" y="62438"/>
                    </a:lnTo>
                    <a:cubicBezTo>
                      <a:pt x="8046" y="62438"/>
                      <a:pt x="4828" y="59219"/>
                      <a:pt x="4828" y="55357"/>
                    </a:cubicBezTo>
                    <a:lnTo>
                      <a:pt x="4828" y="11908"/>
                    </a:lnTo>
                    <a:cubicBezTo>
                      <a:pt x="4828" y="8046"/>
                      <a:pt x="8046" y="4828"/>
                      <a:pt x="11908" y="4828"/>
                    </a:cubicBezTo>
                    <a:lnTo>
                      <a:pt x="238487" y="4828"/>
                    </a:lnTo>
                    <a:cubicBezTo>
                      <a:pt x="242349" y="4828"/>
                      <a:pt x="245567" y="8046"/>
                      <a:pt x="245567" y="11908"/>
                    </a:cubicBezTo>
                    <a:lnTo>
                      <a:pt x="245567" y="55357"/>
                    </a:lnTo>
                    <a:cubicBezTo>
                      <a:pt x="245567" y="59219"/>
                      <a:pt x="242349" y="62438"/>
                      <a:pt x="238487" y="62438"/>
                    </a:cubicBezTo>
                    <a:close/>
                  </a:path>
                </a:pathLst>
              </a:custGeom>
              <a:noFill/>
              <a:ln w="12700" cap="flat">
                <a:solidFill>
                  <a:schemeClr val="tx1"/>
                </a:solidFill>
                <a:prstDash val="solid"/>
                <a:round/>
              </a:ln>
            </p:spPr>
            <p:txBody>
              <a:bodyPr rtlCol="0" anchor="ctr"/>
              <a:lstStyle/>
              <a:p>
                <a:endParaRPr lang="en-US" sz="3840" dirty="0"/>
              </a:p>
            </p:txBody>
          </p:sp>
          <p:sp>
            <p:nvSpPr>
              <p:cNvPr id="53" name="Freeform: Shape 52">
                <a:extLst>
                  <a:ext uri="{FF2B5EF4-FFF2-40B4-BE49-F238E27FC236}">
                    <a16:creationId xmlns:a16="http://schemas.microsoft.com/office/drawing/2014/main" id="{639544EC-848D-4C87-B545-B720EA8B97FD}"/>
                  </a:ext>
                </a:extLst>
              </p:cNvPr>
              <p:cNvSpPr/>
              <p:nvPr/>
            </p:nvSpPr>
            <p:spPr>
              <a:xfrm>
                <a:off x="5981520" y="6386178"/>
                <a:ext cx="199542" cy="222075"/>
              </a:xfrm>
              <a:custGeom>
                <a:avLst/>
                <a:gdLst>
                  <a:gd name="connsiteX0" fmla="*/ 125841 w 199543"/>
                  <a:gd name="connsiteY0" fmla="*/ 51817 h 222072"/>
                  <a:gd name="connsiteX1" fmla="*/ 125841 w 199543"/>
                  <a:gd name="connsiteY1" fmla="*/ 28000 h 222072"/>
                  <a:gd name="connsiteX2" fmla="*/ 102668 w 199543"/>
                  <a:gd name="connsiteY2" fmla="*/ 4828 h 222072"/>
                  <a:gd name="connsiteX3" fmla="*/ 79496 w 199543"/>
                  <a:gd name="connsiteY3" fmla="*/ 28000 h 222072"/>
                  <a:gd name="connsiteX4" fmla="*/ 79496 w 199543"/>
                  <a:gd name="connsiteY4" fmla="*/ 50851 h 222072"/>
                  <a:gd name="connsiteX5" fmla="*/ 4828 w 199543"/>
                  <a:gd name="connsiteY5" fmla="*/ 144508 h 222072"/>
                  <a:gd name="connsiteX6" fmla="*/ 4828 w 199543"/>
                  <a:gd name="connsiteY6" fmla="*/ 219498 h 222072"/>
                  <a:gd name="connsiteX7" fmla="*/ 197291 w 199543"/>
                  <a:gd name="connsiteY7" fmla="*/ 219498 h 222072"/>
                  <a:gd name="connsiteX8" fmla="*/ 197291 w 199543"/>
                  <a:gd name="connsiteY8" fmla="*/ 144508 h 222072"/>
                  <a:gd name="connsiteX9" fmla="*/ 125841 w 199543"/>
                  <a:gd name="connsiteY9" fmla="*/ 51817 h 22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43" h="222072">
                    <a:moveTo>
                      <a:pt x="125841" y="51817"/>
                    </a:moveTo>
                    <a:lnTo>
                      <a:pt x="125841" y="28000"/>
                    </a:lnTo>
                    <a:cubicBezTo>
                      <a:pt x="125841" y="15127"/>
                      <a:pt x="115542" y="4828"/>
                      <a:pt x="102668" y="4828"/>
                    </a:cubicBezTo>
                    <a:cubicBezTo>
                      <a:pt x="89795" y="4828"/>
                      <a:pt x="79496" y="15127"/>
                      <a:pt x="79496" y="28000"/>
                    </a:cubicBezTo>
                    <a:lnTo>
                      <a:pt x="79496" y="50851"/>
                    </a:lnTo>
                    <a:cubicBezTo>
                      <a:pt x="36690" y="60507"/>
                      <a:pt x="4828" y="98806"/>
                      <a:pt x="4828" y="144508"/>
                    </a:cubicBezTo>
                    <a:lnTo>
                      <a:pt x="4828" y="219498"/>
                    </a:lnTo>
                    <a:lnTo>
                      <a:pt x="197291" y="219498"/>
                    </a:lnTo>
                    <a:lnTo>
                      <a:pt x="197291" y="144508"/>
                    </a:lnTo>
                    <a:cubicBezTo>
                      <a:pt x="196969" y="100094"/>
                      <a:pt x="166715" y="62760"/>
                      <a:pt x="125841" y="51817"/>
                    </a:cubicBezTo>
                    <a:close/>
                  </a:path>
                </a:pathLst>
              </a:custGeom>
              <a:noFill/>
              <a:ln w="12700" cap="flat">
                <a:solidFill>
                  <a:schemeClr val="tx1"/>
                </a:solidFill>
                <a:prstDash val="solid"/>
                <a:round/>
              </a:ln>
            </p:spPr>
            <p:txBody>
              <a:bodyPr rtlCol="0" anchor="ctr"/>
              <a:lstStyle/>
              <a:p>
                <a:endParaRPr lang="en-US" sz="3840" dirty="0"/>
              </a:p>
            </p:txBody>
          </p:sp>
          <p:sp>
            <p:nvSpPr>
              <p:cNvPr id="54" name="Freeform: Shape 53">
                <a:extLst>
                  <a:ext uri="{FF2B5EF4-FFF2-40B4-BE49-F238E27FC236}">
                    <a16:creationId xmlns:a16="http://schemas.microsoft.com/office/drawing/2014/main" id="{05218E7C-4205-45FC-A39A-D14656F0947E}"/>
                  </a:ext>
                </a:extLst>
              </p:cNvPr>
              <p:cNvSpPr/>
              <p:nvPr/>
            </p:nvSpPr>
            <p:spPr>
              <a:xfrm>
                <a:off x="6050394" y="6687429"/>
                <a:ext cx="61149" cy="35403"/>
              </a:xfrm>
              <a:custGeom>
                <a:avLst/>
                <a:gdLst>
                  <a:gd name="connsiteX0" fmla="*/ 4828 w 61150"/>
                  <a:gd name="connsiteY0" fmla="*/ 4828 h 35402"/>
                  <a:gd name="connsiteX1" fmla="*/ 31863 w 61150"/>
                  <a:gd name="connsiteY1" fmla="*/ 31863 h 35402"/>
                  <a:gd name="connsiteX2" fmla="*/ 58898 w 61150"/>
                  <a:gd name="connsiteY2" fmla="*/ 4828 h 35402"/>
                </a:gdLst>
                <a:ahLst/>
                <a:cxnLst>
                  <a:cxn ang="0">
                    <a:pos x="connsiteX0" y="connsiteY0"/>
                  </a:cxn>
                  <a:cxn ang="0">
                    <a:pos x="connsiteX1" y="connsiteY1"/>
                  </a:cxn>
                  <a:cxn ang="0">
                    <a:pos x="connsiteX2" y="connsiteY2"/>
                  </a:cxn>
                </a:cxnLst>
                <a:rect l="l" t="t" r="r" b="b"/>
                <a:pathLst>
                  <a:path w="61150" h="35402">
                    <a:moveTo>
                      <a:pt x="4828" y="4828"/>
                    </a:moveTo>
                    <a:cubicBezTo>
                      <a:pt x="4828" y="19633"/>
                      <a:pt x="17058" y="31863"/>
                      <a:pt x="31863" y="31863"/>
                    </a:cubicBezTo>
                    <a:cubicBezTo>
                      <a:pt x="46667" y="31863"/>
                      <a:pt x="58898" y="19633"/>
                      <a:pt x="58898" y="4828"/>
                    </a:cubicBezTo>
                  </a:path>
                </a:pathLst>
              </a:custGeom>
              <a:noFill/>
              <a:ln w="12700" cap="flat">
                <a:solidFill>
                  <a:schemeClr val="tx1"/>
                </a:solidFill>
                <a:prstDash val="solid"/>
                <a:round/>
              </a:ln>
            </p:spPr>
            <p:txBody>
              <a:bodyPr rtlCol="0" anchor="ctr"/>
              <a:lstStyle/>
              <a:p>
                <a:endParaRPr lang="en-US" sz="3840" dirty="0"/>
              </a:p>
            </p:txBody>
          </p:sp>
          <p:sp>
            <p:nvSpPr>
              <p:cNvPr id="55" name="Freeform: Shape 54">
                <a:extLst>
                  <a:ext uri="{FF2B5EF4-FFF2-40B4-BE49-F238E27FC236}">
                    <a16:creationId xmlns:a16="http://schemas.microsoft.com/office/drawing/2014/main" id="{69A5C1BB-685F-4BF8-81F5-52C4F05E6E65}"/>
                  </a:ext>
                </a:extLst>
              </p:cNvPr>
              <p:cNvSpPr/>
              <p:nvPr/>
            </p:nvSpPr>
            <p:spPr>
              <a:xfrm>
                <a:off x="6164970" y="6373627"/>
                <a:ext cx="77242" cy="38622"/>
              </a:xfrm>
              <a:custGeom>
                <a:avLst/>
                <a:gdLst>
                  <a:gd name="connsiteX0" fmla="*/ 4828 w 77242"/>
                  <a:gd name="connsiteY0" fmla="*/ 4828 h 38621"/>
                  <a:gd name="connsiteX1" fmla="*/ 73381 w 77242"/>
                  <a:gd name="connsiteY1" fmla="*/ 35725 h 38621"/>
                </a:gdLst>
                <a:ahLst/>
                <a:cxnLst>
                  <a:cxn ang="0">
                    <a:pos x="connsiteX0" y="connsiteY0"/>
                  </a:cxn>
                  <a:cxn ang="0">
                    <a:pos x="connsiteX1" y="connsiteY1"/>
                  </a:cxn>
                </a:cxnLst>
                <a:rect l="l" t="t" r="r" b="b"/>
                <a:pathLst>
                  <a:path w="77242" h="38621">
                    <a:moveTo>
                      <a:pt x="4828" y="4828"/>
                    </a:moveTo>
                    <a:cubicBezTo>
                      <a:pt x="32184" y="4828"/>
                      <a:pt x="56645" y="16736"/>
                      <a:pt x="73381" y="35725"/>
                    </a:cubicBezTo>
                  </a:path>
                </a:pathLst>
              </a:custGeom>
              <a:noFill/>
              <a:ln w="12700" cap="flat">
                <a:solidFill>
                  <a:schemeClr val="tx1"/>
                </a:solidFill>
                <a:prstDash val="solid"/>
                <a:round/>
              </a:ln>
            </p:spPr>
            <p:txBody>
              <a:bodyPr rtlCol="0" anchor="ctr"/>
              <a:lstStyle/>
              <a:p>
                <a:endParaRPr lang="en-US" sz="3840" dirty="0"/>
              </a:p>
            </p:txBody>
          </p:sp>
          <p:sp>
            <p:nvSpPr>
              <p:cNvPr id="56" name="Freeform: Shape 55">
                <a:extLst>
                  <a:ext uri="{FF2B5EF4-FFF2-40B4-BE49-F238E27FC236}">
                    <a16:creationId xmlns:a16="http://schemas.microsoft.com/office/drawing/2014/main" id="{F368600D-C574-434E-B3AF-A45A5BFD39B2}"/>
                  </a:ext>
                </a:extLst>
              </p:cNvPr>
              <p:cNvSpPr/>
              <p:nvPr/>
            </p:nvSpPr>
            <p:spPr>
              <a:xfrm>
                <a:off x="6244142" y="6419329"/>
                <a:ext cx="19311" cy="54714"/>
              </a:xfrm>
              <a:custGeom>
                <a:avLst/>
                <a:gdLst>
                  <a:gd name="connsiteX0" fmla="*/ 4828 w 19310"/>
                  <a:gd name="connsiteY0" fmla="*/ 4828 h 54713"/>
                  <a:gd name="connsiteX1" fmla="*/ 17058 w 19310"/>
                  <a:gd name="connsiteY1" fmla="*/ 50851 h 54713"/>
                </a:gdLst>
                <a:ahLst/>
                <a:cxnLst>
                  <a:cxn ang="0">
                    <a:pos x="connsiteX0" y="connsiteY0"/>
                  </a:cxn>
                  <a:cxn ang="0">
                    <a:pos x="connsiteX1" y="connsiteY1"/>
                  </a:cxn>
                </a:cxnLst>
                <a:rect l="l" t="t" r="r" b="b"/>
                <a:pathLst>
                  <a:path w="19310" h="54713">
                    <a:moveTo>
                      <a:pt x="4828" y="4828"/>
                    </a:moveTo>
                    <a:cubicBezTo>
                      <a:pt x="12552" y="18345"/>
                      <a:pt x="17058" y="34116"/>
                      <a:pt x="17058" y="50851"/>
                    </a:cubicBezTo>
                  </a:path>
                </a:pathLst>
              </a:custGeom>
              <a:noFill/>
              <a:ln w="12700" cap="flat">
                <a:solidFill>
                  <a:schemeClr val="tx1"/>
                </a:solidFill>
                <a:prstDash val="solid"/>
                <a:round/>
              </a:ln>
            </p:spPr>
            <p:txBody>
              <a:bodyPr rtlCol="0" anchor="ctr"/>
              <a:lstStyle/>
              <a:p>
                <a:endParaRPr lang="en-US" sz="3840" dirty="0"/>
              </a:p>
            </p:txBody>
          </p:sp>
          <p:sp>
            <p:nvSpPr>
              <p:cNvPr id="57" name="Freeform: Shape 56">
                <a:extLst>
                  <a:ext uri="{FF2B5EF4-FFF2-40B4-BE49-F238E27FC236}">
                    <a16:creationId xmlns:a16="http://schemas.microsoft.com/office/drawing/2014/main" id="{067D7772-C46A-445F-9603-C2F8491D50E0}"/>
                  </a:ext>
                </a:extLst>
              </p:cNvPr>
              <p:cNvSpPr/>
              <p:nvPr/>
            </p:nvSpPr>
            <p:spPr>
              <a:xfrm>
                <a:off x="6253154" y="6320200"/>
                <a:ext cx="86897" cy="122302"/>
              </a:xfrm>
              <a:custGeom>
                <a:avLst/>
                <a:gdLst>
                  <a:gd name="connsiteX0" fmla="*/ 4828 w 86898"/>
                  <a:gd name="connsiteY0" fmla="*/ 4828 h 122300"/>
                  <a:gd name="connsiteX1" fmla="*/ 83358 w 86898"/>
                  <a:gd name="connsiteY1" fmla="*/ 118439 h 122300"/>
                </a:gdLst>
                <a:ahLst/>
                <a:cxnLst>
                  <a:cxn ang="0">
                    <a:pos x="connsiteX0" y="connsiteY0"/>
                  </a:cxn>
                  <a:cxn ang="0">
                    <a:pos x="connsiteX1" y="connsiteY1"/>
                  </a:cxn>
                </a:cxnLst>
                <a:rect l="l" t="t" r="r" b="b"/>
                <a:pathLst>
                  <a:path w="86898" h="122300">
                    <a:moveTo>
                      <a:pt x="4828" y="4828"/>
                    </a:moveTo>
                    <a:cubicBezTo>
                      <a:pt x="45058" y="29288"/>
                      <a:pt x="74346" y="70484"/>
                      <a:pt x="83358" y="118439"/>
                    </a:cubicBezTo>
                  </a:path>
                </a:pathLst>
              </a:custGeom>
              <a:noFill/>
              <a:ln w="12700" cap="flat">
                <a:solidFill>
                  <a:schemeClr val="tx1"/>
                </a:solidFill>
                <a:prstDash val="solid"/>
                <a:round/>
              </a:ln>
            </p:spPr>
            <p:txBody>
              <a:bodyPr rtlCol="0" anchor="ctr"/>
              <a:lstStyle/>
              <a:p>
                <a:endParaRPr lang="en-US" sz="3840" dirty="0"/>
              </a:p>
            </p:txBody>
          </p:sp>
          <p:sp>
            <p:nvSpPr>
              <p:cNvPr id="58" name="Freeform: Shape 57">
                <a:extLst>
                  <a:ext uri="{FF2B5EF4-FFF2-40B4-BE49-F238E27FC236}">
                    <a16:creationId xmlns:a16="http://schemas.microsoft.com/office/drawing/2014/main" id="{8872FF56-179F-426A-AAE4-EC70E46441E0}"/>
                  </a:ext>
                </a:extLst>
              </p:cNvPr>
              <p:cNvSpPr/>
              <p:nvPr/>
            </p:nvSpPr>
            <p:spPr>
              <a:xfrm>
                <a:off x="6164962" y="6295426"/>
                <a:ext cx="77242" cy="22530"/>
              </a:xfrm>
              <a:custGeom>
                <a:avLst/>
                <a:gdLst>
                  <a:gd name="connsiteX0" fmla="*/ 4828 w 77242"/>
                  <a:gd name="connsiteY0" fmla="*/ 4828 h 22529"/>
                  <a:gd name="connsiteX1" fmla="*/ 73381 w 77242"/>
                  <a:gd name="connsiteY1" fmla="*/ 19311 h 22529"/>
                </a:gdLst>
                <a:ahLst/>
                <a:cxnLst>
                  <a:cxn ang="0">
                    <a:pos x="connsiteX0" y="connsiteY0"/>
                  </a:cxn>
                  <a:cxn ang="0">
                    <a:pos x="connsiteX1" y="connsiteY1"/>
                  </a:cxn>
                </a:cxnLst>
                <a:rect l="l" t="t" r="r" b="b"/>
                <a:pathLst>
                  <a:path w="77242" h="22529">
                    <a:moveTo>
                      <a:pt x="4828" y="4828"/>
                    </a:moveTo>
                    <a:cubicBezTo>
                      <a:pt x="29288" y="4828"/>
                      <a:pt x="52461" y="9977"/>
                      <a:pt x="73381" y="19311"/>
                    </a:cubicBezTo>
                  </a:path>
                </a:pathLst>
              </a:custGeom>
              <a:noFill/>
              <a:ln w="12700" cap="flat">
                <a:solidFill>
                  <a:schemeClr val="tx1"/>
                </a:solidFill>
                <a:prstDash val="solid"/>
                <a:round/>
              </a:ln>
            </p:spPr>
            <p:txBody>
              <a:bodyPr rtlCol="0" anchor="ctr"/>
              <a:lstStyle/>
              <a:p>
                <a:endParaRPr lang="en-US" sz="3840" dirty="0"/>
              </a:p>
            </p:txBody>
          </p:sp>
          <p:sp>
            <p:nvSpPr>
              <p:cNvPr id="59" name="Freeform: Shape 58">
                <a:extLst>
                  <a:ext uri="{FF2B5EF4-FFF2-40B4-BE49-F238E27FC236}">
                    <a16:creationId xmlns:a16="http://schemas.microsoft.com/office/drawing/2014/main" id="{05C06870-73E5-4E7D-8699-EF27D63C2618}"/>
                  </a:ext>
                </a:extLst>
              </p:cNvPr>
              <p:cNvSpPr/>
              <p:nvPr/>
            </p:nvSpPr>
            <p:spPr>
              <a:xfrm>
                <a:off x="6334660" y="6455629"/>
                <a:ext cx="9655" cy="25748"/>
              </a:xfrm>
              <a:custGeom>
                <a:avLst/>
                <a:gdLst>
                  <a:gd name="connsiteX0" fmla="*/ 4828 w 9655"/>
                  <a:gd name="connsiteY0" fmla="*/ 4828 h 25747"/>
                  <a:gd name="connsiteX1" fmla="*/ 5149 w 9655"/>
                  <a:gd name="connsiteY1" fmla="*/ 14483 h 25747"/>
                  <a:gd name="connsiteX2" fmla="*/ 4828 w 9655"/>
                  <a:gd name="connsiteY2" fmla="*/ 23173 h 25747"/>
                </a:gdLst>
                <a:ahLst/>
                <a:cxnLst>
                  <a:cxn ang="0">
                    <a:pos x="connsiteX0" y="connsiteY0"/>
                  </a:cxn>
                  <a:cxn ang="0">
                    <a:pos x="connsiteX1" y="connsiteY1"/>
                  </a:cxn>
                  <a:cxn ang="0">
                    <a:pos x="connsiteX2" y="connsiteY2"/>
                  </a:cxn>
                </a:cxnLst>
                <a:rect l="l" t="t" r="r" b="b"/>
                <a:pathLst>
                  <a:path w="9655" h="25747">
                    <a:moveTo>
                      <a:pt x="4828" y="4828"/>
                    </a:moveTo>
                    <a:cubicBezTo>
                      <a:pt x="5149" y="8046"/>
                      <a:pt x="5149" y="11265"/>
                      <a:pt x="5149" y="14483"/>
                    </a:cubicBezTo>
                    <a:cubicBezTo>
                      <a:pt x="5149" y="17380"/>
                      <a:pt x="5149" y="20276"/>
                      <a:pt x="4828" y="23173"/>
                    </a:cubicBezTo>
                  </a:path>
                </a:pathLst>
              </a:custGeom>
              <a:noFill/>
              <a:ln w="12700" cap="flat">
                <a:solidFill>
                  <a:schemeClr val="tx1"/>
                </a:solidFill>
                <a:prstDash val="solid"/>
                <a:round/>
              </a:ln>
            </p:spPr>
            <p:txBody>
              <a:bodyPr rtlCol="0" anchor="ctr"/>
              <a:lstStyle/>
              <a:p>
                <a:endParaRPr lang="en-US" sz="3840" dirty="0"/>
              </a:p>
            </p:txBody>
          </p:sp>
        </p:grpSp>
        <p:sp>
          <p:nvSpPr>
            <p:cNvPr id="60" name="Oval 59">
              <a:extLst>
                <a:ext uri="{FF2B5EF4-FFF2-40B4-BE49-F238E27FC236}">
                  <a16:creationId xmlns:a16="http://schemas.microsoft.com/office/drawing/2014/main" id="{749CB5A4-CA38-4E79-B411-9A1E41570F48}"/>
                </a:ext>
              </a:extLst>
            </p:cNvPr>
            <p:cNvSpPr/>
            <p:nvPr/>
          </p:nvSpPr>
          <p:spPr>
            <a:xfrm>
              <a:off x="3726805" y="4088369"/>
              <a:ext cx="1075878" cy="1075878"/>
            </a:xfrm>
            <a:prstGeom prst="ellipse">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61"/>
              <a:endParaRPr lang="en-US" sz="1500" dirty="0" err="1">
                <a:solidFill>
                  <a:srgbClr val="FFFFFF"/>
                </a:solidFill>
                <a:latin typeface="Amazon Ember"/>
              </a:endParaRPr>
            </a:p>
          </p:txBody>
        </p:sp>
        <p:grpSp>
          <p:nvGrpSpPr>
            <p:cNvPr id="61" name="Group 60">
              <a:extLst>
                <a:ext uri="{FF2B5EF4-FFF2-40B4-BE49-F238E27FC236}">
                  <a16:creationId xmlns:a16="http://schemas.microsoft.com/office/drawing/2014/main" id="{E8078C13-63ED-415D-AC31-B5DF0A35911D}"/>
                </a:ext>
              </a:extLst>
            </p:cNvPr>
            <p:cNvGrpSpPr/>
            <p:nvPr/>
          </p:nvGrpSpPr>
          <p:grpSpPr>
            <a:xfrm>
              <a:off x="3938732" y="4417884"/>
              <a:ext cx="630125" cy="427982"/>
              <a:chOff x="6252043" y="426982"/>
              <a:chExt cx="788181" cy="535331"/>
            </a:xfrm>
            <a:effectLst/>
          </p:grpSpPr>
          <p:grpSp>
            <p:nvGrpSpPr>
              <p:cNvPr id="62" name="Graphic 5175">
                <a:extLst>
                  <a:ext uri="{FF2B5EF4-FFF2-40B4-BE49-F238E27FC236}">
                    <a16:creationId xmlns:a16="http://schemas.microsoft.com/office/drawing/2014/main" id="{615DE1D9-A0FC-4BFA-8F5E-B63B8A39B56D}"/>
                  </a:ext>
                </a:extLst>
              </p:cNvPr>
              <p:cNvGrpSpPr/>
              <p:nvPr/>
            </p:nvGrpSpPr>
            <p:grpSpPr>
              <a:xfrm>
                <a:off x="6252043" y="426982"/>
                <a:ext cx="788181" cy="535331"/>
                <a:chOff x="-2432981" y="9863518"/>
                <a:chExt cx="1352740" cy="918781"/>
              </a:xfrm>
            </p:grpSpPr>
            <p:sp>
              <p:nvSpPr>
                <p:cNvPr id="64" name="Freeform: Shape 63">
                  <a:extLst>
                    <a:ext uri="{FF2B5EF4-FFF2-40B4-BE49-F238E27FC236}">
                      <a16:creationId xmlns:a16="http://schemas.microsoft.com/office/drawing/2014/main" id="{6FDCC4A6-E029-4220-8D46-DA05FA22AE85}"/>
                    </a:ext>
                  </a:extLst>
                </p:cNvPr>
                <p:cNvSpPr/>
                <p:nvPr/>
              </p:nvSpPr>
              <p:spPr>
                <a:xfrm>
                  <a:off x="-2432981" y="10686478"/>
                  <a:ext cx="1352740" cy="95821"/>
                </a:xfrm>
                <a:custGeom>
                  <a:avLst/>
                  <a:gdLst>
                    <a:gd name="connsiteX0" fmla="*/ 0 w 1352740"/>
                    <a:gd name="connsiteY0" fmla="*/ 0 h 95821"/>
                    <a:gd name="connsiteX1" fmla="*/ 0 w 1352740"/>
                    <a:gd name="connsiteY1" fmla="*/ 66675 h 95821"/>
                    <a:gd name="connsiteX2" fmla="*/ 4667 w 1352740"/>
                    <a:gd name="connsiteY2" fmla="*/ 70104 h 95821"/>
                    <a:gd name="connsiteX3" fmla="*/ 80105 w 1352740"/>
                    <a:gd name="connsiteY3" fmla="*/ 95821 h 95821"/>
                    <a:gd name="connsiteX4" fmla="*/ 1281589 w 1352740"/>
                    <a:gd name="connsiteY4" fmla="*/ 95821 h 95821"/>
                    <a:gd name="connsiteX5" fmla="*/ 1344073 w 1352740"/>
                    <a:gd name="connsiteY5" fmla="*/ 74009 h 95821"/>
                    <a:gd name="connsiteX6" fmla="*/ 1352741 w 1352740"/>
                    <a:gd name="connsiteY6" fmla="*/ 67151 h 95821"/>
                    <a:gd name="connsiteX7" fmla="*/ 1352741 w 1352740"/>
                    <a:gd name="connsiteY7" fmla="*/ 476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740" h="95821">
                      <a:moveTo>
                        <a:pt x="0" y="0"/>
                      </a:moveTo>
                      <a:lnTo>
                        <a:pt x="0" y="66675"/>
                      </a:lnTo>
                      <a:lnTo>
                        <a:pt x="4667" y="70104"/>
                      </a:lnTo>
                      <a:cubicBezTo>
                        <a:pt x="26342" y="86662"/>
                        <a:pt x="52830" y="95692"/>
                        <a:pt x="80105" y="95821"/>
                      </a:cubicBezTo>
                      <a:lnTo>
                        <a:pt x="1281589" y="95821"/>
                      </a:lnTo>
                      <a:cubicBezTo>
                        <a:pt x="1304287" y="95845"/>
                        <a:pt x="1326320" y="88154"/>
                        <a:pt x="1344073" y="74009"/>
                      </a:cubicBezTo>
                      <a:lnTo>
                        <a:pt x="1352741" y="67151"/>
                      </a:lnTo>
                      <a:lnTo>
                        <a:pt x="1352741" y="476"/>
                      </a:lnTo>
                      <a:close/>
                    </a:path>
                  </a:pathLst>
                </a:custGeom>
                <a:noFill/>
                <a:ln w="12700" cap="flat">
                  <a:solidFill>
                    <a:schemeClr val="tx1"/>
                  </a:solidFill>
                  <a:prstDash val="solid"/>
                  <a:round/>
                </a:ln>
              </p:spPr>
              <p:txBody>
                <a:bodyPr rtlCol="0" anchor="ctr"/>
                <a:lstStyle/>
                <a:p>
                  <a:endParaRPr lang="en-US" sz="3840" dirty="0"/>
                </a:p>
              </p:txBody>
            </p:sp>
            <p:sp>
              <p:nvSpPr>
                <p:cNvPr id="65" name="Freeform: Shape 64">
                  <a:extLst>
                    <a:ext uri="{FF2B5EF4-FFF2-40B4-BE49-F238E27FC236}">
                      <a16:creationId xmlns:a16="http://schemas.microsoft.com/office/drawing/2014/main" id="{9A413459-6256-45A0-8592-7D7F09B48358}"/>
                    </a:ext>
                  </a:extLst>
                </p:cNvPr>
                <p:cNvSpPr/>
                <p:nvPr/>
              </p:nvSpPr>
              <p:spPr>
                <a:xfrm>
                  <a:off x="-2244482" y="9927240"/>
                  <a:ext cx="986027" cy="676560"/>
                </a:xfrm>
                <a:custGeom>
                  <a:avLst/>
                  <a:gdLst>
                    <a:gd name="connsiteX0" fmla="*/ 986028 w 986027"/>
                    <a:gd name="connsiteY0" fmla="*/ 564261 h 676560"/>
                    <a:gd name="connsiteX1" fmla="*/ 986028 w 986027"/>
                    <a:gd name="connsiteY1" fmla="*/ 649224 h 676560"/>
                    <a:gd name="connsiteX2" fmla="*/ 958691 w 986027"/>
                    <a:gd name="connsiteY2" fmla="*/ 676561 h 676560"/>
                    <a:gd name="connsiteX3" fmla="*/ 27337 w 986027"/>
                    <a:gd name="connsiteY3" fmla="*/ 676561 h 676560"/>
                    <a:gd name="connsiteX4" fmla="*/ 0 w 986027"/>
                    <a:gd name="connsiteY4" fmla="*/ 649224 h 676560"/>
                    <a:gd name="connsiteX5" fmla="*/ 0 w 986027"/>
                    <a:gd name="connsiteY5" fmla="*/ 27242 h 676560"/>
                    <a:gd name="connsiteX6" fmla="*/ 27241 w 986027"/>
                    <a:gd name="connsiteY6" fmla="*/ 0 h 676560"/>
                    <a:gd name="connsiteX7" fmla="*/ 27337 w 986027"/>
                    <a:gd name="connsiteY7" fmla="*/ 0 h 676560"/>
                    <a:gd name="connsiteX8" fmla="*/ 953357 w 986027"/>
                    <a:gd name="connsiteY8" fmla="*/ 0 h 676560"/>
                    <a:gd name="connsiteX9" fmla="*/ 980694 w 986027"/>
                    <a:gd name="connsiteY9" fmla="*/ 27146 h 676560"/>
                    <a:gd name="connsiteX10" fmla="*/ 980694 w 986027"/>
                    <a:gd name="connsiteY10" fmla="*/ 27242 h 676560"/>
                    <a:gd name="connsiteX11" fmla="*/ 980694 w 986027"/>
                    <a:gd name="connsiteY11" fmla="*/ 64484 h 67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6027" h="676560">
                      <a:moveTo>
                        <a:pt x="986028" y="564261"/>
                      </a:moveTo>
                      <a:lnTo>
                        <a:pt x="986028" y="649224"/>
                      </a:lnTo>
                      <a:cubicBezTo>
                        <a:pt x="986028" y="664322"/>
                        <a:pt x="973789" y="676561"/>
                        <a:pt x="958691" y="676561"/>
                      </a:cubicBezTo>
                      <a:lnTo>
                        <a:pt x="27337" y="676561"/>
                      </a:lnTo>
                      <a:cubicBezTo>
                        <a:pt x="12239" y="676561"/>
                        <a:pt x="0" y="664322"/>
                        <a:pt x="0" y="649224"/>
                      </a:cubicBezTo>
                      <a:lnTo>
                        <a:pt x="0" y="27242"/>
                      </a:lnTo>
                      <a:cubicBezTo>
                        <a:pt x="0" y="12197"/>
                        <a:pt x="12196" y="0"/>
                        <a:pt x="27241" y="0"/>
                      </a:cubicBezTo>
                      <a:cubicBezTo>
                        <a:pt x="27273" y="0"/>
                        <a:pt x="27305" y="0"/>
                        <a:pt x="27337" y="0"/>
                      </a:cubicBezTo>
                      <a:lnTo>
                        <a:pt x="953357" y="0"/>
                      </a:lnTo>
                      <a:cubicBezTo>
                        <a:pt x="968402" y="-52"/>
                        <a:pt x="980641" y="12101"/>
                        <a:pt x="980694" y="27146"/>
                      </a:cubicBezTo>
                      <a:cubicBezTo>
                        <a:pt x="980694" y="27178"/>
                        <a:pt x="980694" y="27210"/>
                        <a:pt x="980694" y="27242"/>
                      </a:cubicBezTo>
                      <a:lnTo>
                        <a:pt x="980694" y="64484"/>
                      </a:lnTo>
                    </a:path>
                  </a:pathLst>
                </a:custGeom>
                <a:noFill/>
                <a:ln w="12700" cap="flat">
                  <a:solidFill>
                    <a:schemeClr val="tx1"/>
                  </a:solidFill>
                  <a:prstDash val="solid"/>
                  <a:round/>
                </a:ln>
              </p:spPr>
              <p:txBody>
                <a:bodyPr rtlCol="0" anchor="ctr"/>
                <a:lstStyle/>
                <a:p>
                  <a:endParaRPr lang="en-US" sz="3840" dirty="0"/>
                </a:p>
              </p:txBody>
            </p:sp>
            <p:sp>
              <p:nvSpPr>
                <p:cNvPr id="66" name="Freeform: Shape 65">
                  <a:extLst>
                    <a:ext uri="{FF2B5EF4-FFF2-40B4-BE49-F238E27FC236}">
                      <a16:creationId xmlns:a16="http://schemas.microsoft.com/office/drawing/2014/main" id="{ADAD77D2-E34F-4650-8CAA-ED790828B9FB}"/>
                    </a:ext>
                  </a:extLst>
                </p:cNvPr>
                <p:cNvSpPr/>
                <p:nvPr/>
              </p:nvSpPr>
              <p:spPr>
                <a:xfrm>
                  <a:off x="-2315157" y="9863518"/>
                  <a:ext cx="1120044" cy="819626"/>
                </a:xfrm>
                <a:custGeom>
                  <a:avLst/>
                  <a:gdLst>
                    <a:gd name="connsiteX0" fmla="*/ 1120045 w 1120044"/>
                    <a:gd name="connsiteY0" fmla="*/ 122587 h 819626"/>
                    <a:gd name="connsiteX1" fmla="*/ 1120045 w 1120044"/>
                    <a:gd name="connsiteY1" fmla="*/ 27337 h 819626"/>
                    <a:gd name="connsiteX2" fmla="*/ 1092708 w 1120044"/>
                    <a:gd name="connsiteY2" fmla="*/ 0 h 819626"/>
                    <a:gd name="connsiteX3" fmla="*/ 27337 w 1120044"/>
                    <a:gd name="connsiteY3" fmla="*/ 0 h 819626"/>
                    <a:gd name="connsiteX4" fmla="*/ 0 w 1120044"/>
                    <a:gd name="connsiteY4" fmla="*/ 27337 h 819626"/>
                    <a:gd name="connsiteX5" fmla="*/ 0 w 1120044"/>
                    <a:gd name="connsiteY5" fmla="*/ 792290 h 819626"/>
                    <a:gd name="connsiteX6" fmla="*/ 27337 w 1120044"/>
                    <a:gd name="connsiteY6" fmla="*/ 819626 h 819626"/>
                    <a:gd name="connsiteX7" fmla="*/ 1092708 w 1120044"/>
                    <a:gd name="connsiteY7" fmla="*/ 819626 h 819626"/>
                    <a:gd name="connsiteX8" fmla="*/ 1120045 w 1120044"/>
                    <a:gd name="connsiteY8" fmla="*/ 792290 h 819626"/>
                    <a:gd name="connsiteX9" fmla="*/ 1120045 w 1120044"/>
                    <a:gd name="connsiteY9" fmla="*/ 613982 h 8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044" h="819626">
                      <a:moveTo>
                        <a:pt x="1120045" y="122587"/>
                      </a:moveTo>
                      <a:lnTo>
                        <a:pt x="1120045" y="27337"/>
                      </a:lnTo>
                      <a:cubicBezTo>
                        <a:pt x="1120045" y="12239"/>
                        <a:pt x="1107806" y="0"/>
                        <a:pt x="1092708" y="0"/>
                      </a:cubicBezTo>
                      <a:lnTo>
                        <a:pt x="27337" y="0"/>
                      </a:lnTo>
                      <a:cubicBezTo>
                        <a:pt x="12239" y="0"/>
                        <a:pt x="0" y="12239"/>
                        <a:pt x="0" y="27337"/>
                      </a:cubicBezTo>
                      <a:lnTo>
                        <a:pt x="0" y="792290"/>
                      </a:lnTo>
                      <a:cubicBezTo>
                        <a:pt x="0" y="807387"/>
                        <a:pt x="12239" y="819626"/>
                        <a:pt x="27337" y="819626"/>
                      </a:cubicBezTo>
                      <a:lnTo>
                        <a:pt x="1092708" y="819626"/>
                      </a:lnTo>
                      <a:cubicBezTo>
                        <a:pt x="1107806" y="819626"/>
                        <a:pt x="1120045" y="807387"/>
                        <a:pt x="1120045" y="792290"/>
                      </a:cubicBezTo>
                      <a:lnTo>
                        <a:pt x="1120045" y="613982"/>
                      </a:lnTo>
                    </a:path>
                  </a:pathLst>
                </a:custGeom>
                <a:noFill/>
                <a:ln w="12700" cap="flat">
                  <a:solidFill>
                    <a:schemeClr val="tx1"/>
                  </a:solidFill>
                  <a:prstDash val="solid"/>
                  <a:round/>
                </a:ln>
              </p:spPr>
              <p:txBody>
                <a:bodyPr rtlCol="0" anchor="ctr"/>
                <a:lstStyle/>
                <a:p>
                  <a:endParaRPr lang="en-US" sz="3840" dirty="0"/>
                </a:p>
              </p:txBody>
            </p:sp>
            <p:sp>
              <p:nvSpPr>
                <p:cNvPr id="67" name="Freeform: Shape 66">
                  <a:extLst>
                    <a:ext uri="{FF2B5EF4-FFF2-40B4-BE49-F238E27FC236}">
                      <a16:creationId xmlns:a16="http://schemas.microsoft.com/office/drawing/2014/main" id="{620CE404-560E-4BB8-8B1D-BECDE206A3C1}"/>
                    </a:ext>
                  </a:extLst>
                </p:cNvPr>
                <p:cNvSpPr/>
                <p:nvPr/>
              </p:nvSpPr>
              <p:spPr>
                <a:xfrm>
                  <a:off x="-1968257" y="9931717"/>
                  <a:ext cx="9525" cy="670464"/>
                </a:xfrm>
                <a:custGeom>
                  <a:avLst/>
                  <a:gdLst>
                    <a:gd name="connsiteX0" fmla="*/ 0 w 9525"/>
                    <a:gd name="connsiteY0" fmla="*/ 670465 h 670464"/>
                    <a:gd name="connsiteX1" fmla="*/ 0 w 9525"/>
                    <a:gd name="connsiteY1" fmla="*/ 0 h 670464"/>
                  </a:gdLst>
                  <a:ahLst/>
                  <a:cxnLst>
                    <a:cxn ang="0">
                      <a:pos x="connsiteX0" y="connsiteY0"/>
                    </a:cxn>
                    <a:cxn ang="0">
                      <a:pos x="connsiteX1" y="connsiteY1"/>
                    </a:cxn>
                  </a:cxnLst>
                  <a:rect l="l" t="t" r="r" b="b"/>
                  <a:pathLst>
                    <a:path w="9525" h="670464">
                      <a:moveTo>
                        <a:pt x="0" y="670465"/>
                      </a:moveTo>
                      <a:lnTo>
                        <a:pt x="0" y="0"/>
                      </a:lnTo>
                    </a:path>
                  </a:pathLst>
                </a:custGeom>
                <a:ln w="12700" cap="flat">
                  <a:solidFill>
                    <a:schemeClr val="tx1"/>
                  </a:solidFill>
                  <a:prstDash val="solid"/>
                  <a:round/>
                </a:ln>
              </p:spPr>
              <p:txBody>
                <a:bodyPr rtlCol="0" anchor="ctr"/>
                <a:lstStyle/>
                <a:p>
                  <a:endParaRPr lang="en-US" sz="3840" dirty="0"/>
                </a:p>
              </p:txBody>
            </p:sp>
            <p:sp>
              <p:nvSpPr>
                <p:cNvPr id="68" name="Freeform: Shape 67">
                  <a:extLst>
                    <a:ext uri="{FF2B5EF4-FFF2-40B4-BE49-F238E27FC236}">
                      <a16:creationId xmlns:a16="http://schemas.microsoft.com/office/drawing/2014/main" id="{B7CE526A-A8D8-42C8-B3AC-A786A14910F1}"/>
                    </a:ext>
                  </a:extLst>
                </p:cNvPr>
                <p:cNvSpPr/>
                <p:nvPr/>
              </p:nvSpPr>
              <p:spPr>
                <a:xfrm>
                  <a:off x="-1894914" y="10434066"/>
                  <a:ext cx="507587" cy="9525"/>
                </a:xfrm>
                <a:custGeom>
                  <a:avLst/>
                  <a:gdLst>
                    <a:gd name="connsiteX0" fmla="*/ 0 w 507587"/>
                    <a:gd name="connsiteY0" fmla="*/ 0 h 9525"/>
                    <a:gd name="connsiteX1" fmla="*/ 507587 w 507587"/>
                    <a:gd name="connsiteY1" fmla="*/ 0 h 9525"/>
                  </a:gdLst>
                  <a:ahLst/>
                  <a:cxnLst>
                    <a:cxn ang="0">
                      <a:pos x="connsiteX0" y="connsiteY0"/>
                    </a:cxn>
                    <a:cxn ang="0">
                      <a:pos x="connsiteX1" y="connsiteY1"/>
                    </a:cxn>
                  </a:cxnLst>
                  <a:rect l="l" t="t" r="r" b="b"/>
                  <a:pathLst>
                    <a:path w="507587" h="9525">
                      <a:moveTo>
                        <a:pt x="0" y="0"/>
                      </a:moveTo>
                      <a:lnTo>
                        <a:pt x="507587" y="0"/>
                      </a:lnTo>
                    </a:path>
                  </a:pathLst>
                </a:custGeom>
                <a:ln w="12700" cap="flat">
                  <a:solidFill>
                    <a:schemeClr val="tx1"/>
                  </a:solidFill>
                  <a:prstDash val="solid"/>
                  <a:round/>
                </a:ln>
              </p:spPr>
              <p:txBody>
                <a:bodyPr rtlCol="0" anchor="ctr"/>
                <a:lstStyle/>
                <a:p>
                  <a:endParaRPr lang="en-US" sz="3840" dirty="0"/>
                </a:p>
              </p:txBody>
            </p:sp>
            <p:sp>
              <p:nvSpPr>
                <p:cNvPr id="69" name="Freeform: Shape 68">
                  <a:extLst>
                    <a:ext uri="{FF2B5EF4-FFF2-40B4-BE49-F238E27FC236}">
                      <a16:creationId xmlns:a16="http://schemas.microsoft.com/office/drawing/2014/main" id="{A0D5FA78-386E-4DFA-94BB-B0F01F199473}"/>
                    </a:ext>
                  </a:extLst>
                </p:cNvPr>
                <p:cNvSpPr/>
                <p:nvPr/>
              </p:nvSpPr>
              <p:spPr>
                <a:xfrm>
                  <a:off x="-1813190" y="10107263"/>
                  <a:ext cx="344138" cy="326802"/>
                </a:xfrm>
                <a:custGeom>
                  <a:avLst/>
                  <a:gdLst>
                    <a:gd name="connsiteX0" fmla="*/ 0 w 344138"/>
                    <a:gd name="connsiteY0" fmla="*/ 326803 h 326802"/>
                    <a:gd name="connsiteX1" fmla="*/ 78581 w 344138"/>
                    <a:gd name="connsiteY1" fmla="*/ 143923 h 326802"/>
                    <a:gd name="connsiteX2" fmla="*/ 145256 w 344138"/>
                    <a:gd name="connsiteY2" fmla="*/ 143923 h 326802"/>
                    <a:gd name="connsiteX3" fmla="*/ 195072 w 344138"/>
                    <a:gd name="connsiteY3" fmla="*/ 211265 h 326802"/>
                    <a:gd name="connsiteX4" fmla="*/ 253174 w 344138"/>
                    <a:gd name="connsiteY4" fmla="*/ 0 h 326802"/>
                    <a:gd name="connsiteX5" fmla="*/ 344138 w 344138"/>
                    <a:gd name="connsiteY5" fmla="*/ 326803 h 3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138" h="326802">
                      <a:moveTo>
                        <a:pt x="0" y="326803"/>
                      </a:moveTo>
                      <a:lnTo>
                        <a:pt x="78581" y="143923"/>
                      </a:lnTo>
                      <a:lnTo>
                        <a:pt x="145256" y="143923"/>
                      </a:lnTo>
                      <a:lnTo>
                        <a:pt x="195072" y="211265"/>
                      </a:lnTo>
                      <a:lnTo>
                        <a:pt x="253174" y="0"/>
                      </a:lnTo>
                      <a:lnTo>
                        <a:pt x="344138" y="326803"/>
                      </a:lnTo>
                    </a:path>
                  </a:pathLst>
                </a:custGeom>
                <a:noFill/>
                <a:ln w="12700" cap="flat">
                  <a:solidFill>
                    <a:schemeClr val="tx1"/>
                  </a:solidFill>
                  <a:prstDash val="solid"/>
                  <a:round/>
                </a:ln>
              </p:spPr>
              <p:txBody>
                <a:bodyPr rtlCol="0" anchor="ctr"/>
                <a:lstStyle/>
                <a:p>
                  <a:endParaRPr lang="en-US" sz="3840" dirty="0"/>
                </a:p>
              </p:txBody>
            </p:sp>
            <p:sp>
              <p:nvSpPr>
                <p:cNvPr id="70" name="Freeform: Shape 69">
                  <a:extLst>
                    <a:ext uri="{FF2B5EF4-FFF2-40B4-BE49-F238E27FC236}">
                      <a16:creationId xmlns:a16="http://schemas.microsoft.com/office/drawing/2014/main" id="{F8E9D41F-8528-444E-97B3-BE7EDDB8F84E}"/>
                    </a:ext>
                  </a:extLst>
                </p:cNvPr>
                <p:cNvSpPr/>
                <p:nvPr/>
              </p:nvSpPr>
              <p:spPr>
                <a:xfrm rot="-12600">
                  <a:off x="-2144866" y="10073645"/>
                  <a:ext cx="74104" cy="74104"/>
                </a:xfrm>
                <a:custGeom>
                  <a:avLst/>
                  <a:gdLst>
                    <a:gd name="connsiteX0" fmla="*/ 0 w 74104"/>
                    <a:gd name="connsiteY0" fmla="*/ 0 h 74104"/>
                    <a:gd name="connsiteX1" fmla="*/ 74104 w 74104"/>
                    <a:gd name="connsiteY1" fmla="*/ 0 h 74104"/>
                    <a:gd name="connsiteX2" fmla="*/ 74104 w 74104"/>
                    <a:gd name="connsiteY2" fmla="*/ 74104 h 74104"/>
                    <a:gd name="connsiteX3" fmla="*/ 0 w 74104"/>
                    <a:gd name="connsiteY3" fmla="*/ 74104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4"/>
                      </a:lnTo>
                      <a:lnTo>
                        <a:pt x="0" y="74104"/>
                      </a:lnTo>
                      <a:close/>
                    </a:path>
                  </a:pathLst>
                </a:custGeom>
                <a:noFill/>
                <a:ln w="12700" cap="flat">
                  <a:solidFill>
                    <a:schemeClr val="tx1"/>
                  </a:solidFill>
                  <a:prstDash val="solid"/>
                  <a:round/>
                </a:ln>
              </p:spPr>
              <p:txBody>
                <a:bodyPr rtlCol="0" anchor="ctr"/>
                <a:lstStyle/>
                <a:p>
                  <a:endParaRPr lang="en-US" sz="3840" dirty="0"/>
                </a:p>
              </p:txBody>
            </p:sp>
            <p:sp>
              <p:nvSpPr>
                <p:cNvPr id="71" name="Freeform: Shape 70">
                  <a:extLst>
                    <a:ext uri="{FF2B5EF4-FFF2-40B4-BE49-F238E27FC236}">
                      <a16:creationId xmlns:a16="http://schemas.microsoft.com/office/drawing/2014/main" id="{6BFC08B1-695E-4711-B37C-D5D0C05E5B53}"/>
                    </a:ext>
                  </a:extLst>
                </p:cNvPr>
                <p:cNvSpPr/>
                <p:nvPr/>
              </p:nvSpPr>
              <p:spPr>
                <a:xfrm rot="-12600">
                  <a:off x="-2144328" y="10220422"/>
                  <a:ext cx="74104" cy="74104"/>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12700" cap="flat">
                  <a:solidFill>
                    <a:schemeClr val="tx1"/>
                  </a:solidFill>
                  <a:prstDash val="solid"/>
                  <a:round/>
                </a:ln>
              </p:spPr>
              <p:txBody>
                <a:bodyPr rtlCol="0" anchor="ctr"/>
                <a:lstStyle/>
                <a:p>
                  <a:endParaRPr lang="en-US" sz="3840" dirty="0"/>
                </a:p>
              </p:txBody>
            </p:sp>
            <p:sp>
              <p:nvSpPr>
                <p:cNvPr id="72" name="Freeform: Shape 71">
                  <a:extLst>
                    <a:ext uri="{FF2B5EF4-FFF2-40B4-BE49-F238E27FC236}">
                      <a16:creationId xmlns:a16="http://schemas.microsoft.com/office/drawing/2014/main" id="{BA46175D-A369-479F-AADC-BF436B3E0607}"/>
                    </a:ext>
                  </a:extLst>
                </p:cNvPr>
                <p:cNvSpPr/>
                <p:nvPr/>
              </p:nvSpPr>
              <p:spPr>
                <a:xfrm rot="-12600">
                  <a:off x="-2143791" y="10367104"/>
                  <a:ext cx="74104" cy="74104"/>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12700" cap="flat">
                  <a:solidFill>
                    <a:schemeClr val="tx1"/>
                  </a:solidFill>
                  <a:prstDash val="solid"/>
                  <a:round/>
                </a:ln>
              </p:spPr>
              <p:txBody>
                <a:bodyPr rtlCol="0" anchor="ctr"/>
                <a:lstStyle/>
                <a:p>
                  <a:endParaRPr lang="en-US" sz="3840" dirty="0"/>
                </a:p>
              </p:txBody>
            </p:sp>
          </p:grpSp>
          <p:sp>
            <p:nvSpPr>
              <p:cNvPr id="63" name="Freeform: Shape 62">
                <a:extLst>
                  <a:ext uri="{FF2B5EF4-FFF2-40B4-BE49-F238E27FC236}">
                    <a16:creationId xmlns:a16="http://schemas.microsoft.com/office/drawing/2014/main" id="{EBB15382-D37A-4362-9B1F-094B4696DD67}"/>
                  </a:ext>
                </a:extLst>
              </p:cNvPr>
              <p:cNvSpPr/>
              <p:nvPr/>
            </p:nvSpPr>
            <p:spPr>
              <a:xfrm>
                <a:off x="6875684" y="558925"/>
                <a:ext cx="164532" cy="183062"/>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chemeClr val="tx1"/>
                </a:solidFill>
                <a:prstDash val="solid"/>
                <a:round/>
              </a:ln>
            </p:spPr>
            <p:txBody>
              <a:bodyPr rtlCol="0" anchor="ctr"/>
              <a:lstStyle/>
              <a:p>
                <a:endParaRPr lang="en-US" sz="3840" dirty="0"/>
              </a:p>
            </p:txBody>
          </p:sp>
        </p:grpSp>
        <p:sp>
          <p:nvSpPr>
            <p:cNvPr id="73" name="Oval 72">
              <a:extLst>
                <a:ext uri="{FF2B5EF4-FFF2-40B4-BE49-F238E27FC236}">
                  <a16:creationId xmlns:a16="http://schemas.microsoft.com/office/drawing/2014/main" id="{C9E7843E-3D7B-4B1E-BC59-E392EE2E5E8E}"/>
                </a:ext>
              </a:extLst>
            </p:cNvPr>
            <p:cNvSpPr/>
            <p:nvPr/>
          </p:nvSpPr>
          <p:spPr>
            <a:xfrm>
              <a:off x="3726805" y="2168204"/>
              <a:ext cx="1075878" cy="1075878"/>
            </a:xfrm>
            <a:prstGeom prst="ellipse">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61"/>
              <a:endParaRPr lang="en-US" sz="1500" dirty="0" err="1">
                <a:solidFill>
                  <a:srgbClr val="FFFFFF"/>
                </a:solidFill>
                <a:latin typeface="Amazon Ember"/>
              </a:endParaRPr>
            </a:p>
          </p:txBody>
        </p:sp>
        <p:grpSp>
          <p:nvGrpSpPr>
            <p:cNvPr id="74" name="Graphic 236">
              <a:extLst>
                <a:ext uri="{FF2B5EF4-FFF2-40B4-BE49-F238E27FC236}">
                  <a16:creationId xmlns:a16="http://schemas.microsoft.com/office/drawing/2014/main" id="{50FA447F-F0ED-40B0-BE8C-907E259DC53C}"/>
                </a:ext>
              </a:extLst>
            </p:cNvPr>
            <p:cNvGrpSpPr/>
            <p:nvPr/>
          </p:nvGrpSpPr>
          <p:grpSpPr>
            <a:xfrm>
              <a:off x="3952835" y="2430579"/>
              <a:ext cx="577604" cy="576167"/>
              <a:chOff x="4733838" y="427234"/>
              <a:chExt cx="433202" cy="432125"/>
            </a:xfrm>
            <a:effectLst/>
          </p:grpSpPr>
          <p:sp>
            <p:nvSpPr>
              <p:cNvPr id="75" name="Freeform: Shape 74">
                <a:extLst>
                  <a:ext uri="{FF2B5EF4-FFF2-40B4-BE49-F238E27FC236}">
                    <a16:creationId xmlns:a16="http://schemas.microsoft.com/office/drawing/2014/main" id="{A5241ED2-D973-452F-B3D2-B4EB2F61880D}"/>
                  </a:ext>
                </a:extLst>
              </p:cNvPr>
              <p:cNvSpPr/>
              <p:nvPr/>
            </p:nvSpPr>
            <p:spPr>
              <a:xfrm>
                <a:off x="4829104" y="427234"/>
                <a:ext cx="337936"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1"/>
                </a:solidFill>
                <a:prstDash val="solid"/>
                <a:round/>
              </a:ln>
            </p:spPr>
            <p:txBody>
              <a:bodyPr rtlCol="0" anchor="ctr"/>
              <a:lstStyle/>
              <a:p>
                <a:endParaRPr lang="en-US" sz="3840" dirty="0"/>
              </a:p>
            </p:txBody>
          </p:sp>
          <p:sp>
            <p:nvSpPr>
              <p:cNvPr id="76" name="Freeform: Shape 75">
                <a:extLst>
                  <a:ext uri="{FF2B5EF4-FFF2-40B4-BE49-F238E27FC236}">
                    <a16:creationId xmlns:a16="http://schemas.microsoft.com/office/drawing/2014/main" id="{9910E8ED-820A-4F48-81E3-F40BB2ACEE7D}"/>
                  </a:ext>
                </a:extLst>
              </p:cNvPr>
              <p:cNvSpPr/>
              <p:nvPr/>
            </p:nvSpPr>
            <p:spPr>
              <a:xfrm>
                <a:off x="4804644" y="682668"/>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1"/>
                </a:solidFill>
                <a:prstDash val="solid"/>
                <a:round/>
              </a:ln>
            </p:spPr>
            <p:txBody>
              <a:bodyPr rtlCol="0" anchor="ctr"/>
              <a:lstStyle/>
              <a:p>
                <a:endParaRPr lang="en-US" sz="3840" dirty="0"/>
              </a:p>
            </p:txBody>
          </p:sp>
          <p:sp>
            <p:nvSpPr>
              <p:cNvPr id="77" name="Freeform: Shape 76">
                <a:extLst>
                  <a:ext uri="{FF2B5EF4-FFF2-40B4-BE49-F238E27FC236}">
                    <a16:creationId xmlns:a16="http://schemas.microsoft.com/office/drawing/2014/main" id="{61DE6491-FC18-44D5-9802-9D598CF11E44}"/>
                  </a:ext>
                </a:extLst>
              </p:cNvPr>
              <p:cNvSpPr/>
              <p:nvPr/>
            </p:nvSpPr>
            <p:spPr>
              <a:xfrm>
                <a:off x="4733838" y="539416"/>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1"/>
                </a:solidFill>
                <a:prstDash val="solid"/>
                <a:round/>
              </a:ln>
            </p:spPr>
            <p:txBody>
              <a:bodyPr rtlCol="0" anchor="ctr"/>
              <a:lstStyle/>
              <a:p>
                <a:endParaRPr lang="en-US" sz="3840" dirty="0"/>
              </a:p>
            </p:txBody>
          </p:sp>
          <p:sp>
            <p:nvSpPr>
              <p:cNvPr id="78" name="Freeform: Shape 77">
                <a:extLst>
                  <a:ext uri="{FF2B5EF4-FFF2-40B4-BE49-F238E27FC236}">
                    <a16:creationId xmlns:a16="http://schemas.microsoft.com/office/drawing/2014/main" id="{C249929B-6F49-4F35-AD4B-3E51ACDEBAEC}"/>
                  </a:ext>
                </a:extLst>
              </p:cNvPr>
              <p:cNvSpPr/>
              <p:nvPr/>
            </p:nvSpPr>
            <p:spPr>
              <a:xfrm>
                <a:off x="4949795" y="682345"/>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1"/>
                </a:solidFill>
                <a:prstDash val="solid"/>
                <a:round/>
              </a:ln>
            </p:spPr>
            <p:txBody>
              <a:bodyPr rtlCol="0" anchor="ctr"/>
              <a:lstStyle/>
              <a:p>
                <a:endParaRPr lang="en-US" sz="3840" dirty="0"/>
              </a:p>
            </p:txBody>
          </p:sp>
          <p:sp>
            <p:nvSpPr>
              <p:cNvPr id="79" name="Freeform: Shape 78">
                <a:extLst>
                  <a:ext uri="{FF2B5EF4-FFF2-40B4-BE49-F238E27FC236}">
                    <a16:creationId xmlns:a16="http://schemas.microsoft.com/office/drawing/2014/main" id="{3B6CF6BA-EF67-4592-A1A6-1892BDDF4195}"/>
                  </a:ext>
                </a:extLst>
              </p:cNvPr>
              <p:cNvSpPr/>
              <p:nvPr/>
            </p:nvSpPr>
            <p:spPr>
              <a:xfrm>
                <a:off x="4739310" y="728047"/>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sz="3840" dirty="0"/>
              </a:p>
            </p:txBody>
          </p:sp>
          <p:sp>
            <p:nvSpPr>
              <p:cNvPr id="80" name="Freeform: Shape 79">
                <a:extLst>
                  <a:ext uri="{FF2B5EF4-FFF2-40B4-BE49-F238E27FC236}">
                    <a16:creationId xmlns:a16="http://schemas.microsoft.com/office/drawing/2014/main" id="{D390A585-C634-402D-AF3B-775BC174EFAB}"/>
                  </a:ext>
                </a:extLst>
              </p:cNvPr>
              <p:cNvSpPr/>
              <p:nvPr/>
            </p:nvSpPr>
            <p:spPr>
              <a:xfrm>
                <a:off x="4795954" y="784692"/>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tx1"/>
                </a:solidFill>
                <a:prstDash val="solid"/>
                <a:round/>
              </a:ln>
            </p:spPr>
            <p:txBody>
              <a:bodyPr rtlCol="0" anchor="ctr"/>
              <a:lstStyle/>
              <a:p>
                <a:endParaRPr lang="en-US" sz="3840" dirty="0"/>
              </a:p>
            </p:txBody>
          </p:sp>
          <p:sp>
            <p:nvSpPr>
              <p:cNvPr id="81" name="Freeform: Shape 80">
                <a:extLst>
                  <a:ext uri="{FF2B5EF4-FFF2-40B4-BE49-F238E27FC236}">
                    <a16:creationId xmlns:a16="http://schemas.microsoft.com/office/drawing/2014/main" id="{35572497-8C43-47E3-9DDB-B117533A1C3F}"/>
                  </a:ext>
                </a:extLst>
              </p:cNvPr>
              <p:cNvSpPr/>
              <p:nvPr/>
            </p:nvSpPr>
            <p:spPr>
              <a:xfrm>
                <a:off x="4739313" y="767312"/>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chemeClr val="tx1"/>
                </a:solidFill>
                <a:prstDash val="solid"/>
                <a:round/>
              </a:ln>
            </p:spPr>
            <p:txBody>
              <a:bodyPr rtlCol="0" anchor="ctr"/>
              <a:lstStyle/>
              <a:p>
                <a:endParaRPr lang="en-US" sz="3840" dirty="0"/>
              </a:p>
            </p:txBody>
          </p:sp>
          <p:sp>
            <p:nvSpPr>
              <p:cNvPr id="82" name="Freeform: Shape 81">
                <a:extLst>
                  <a:ext uri="{FF2B5EF4-FFF2-40B4-BE49-F238E27FC236}">
                    <a16:creationId xmlns:a16="http://schemas.microsoft.com/office/drawing/2014/main" id="{3F4ACD1E-2B74-437C-B3D8-0D96F3B0E1BF}"/>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tx1"/>
                </a:solidFill>
                <a:prstDash val="solid"/>
                <a:round/>
              </a:ln>
            </p:spPr>
            <p:txBody>
              <a:bodyPr rtlCol="0" anchor="ctr"/>
              <a:lstStyle/>
              <a:p>
                <a:endParaRPr lang="en-US" sz="3840" dirty="0"/>
              </a:p>
            </p:txBody>
          </p:sp>
        </p:grpSp>
        <p:sp>
          <p:nvSpPr>
            <p:cNvPr id="83" name="Oval 82">
              <a:extLst>
                <a:ext uri="{FF2B5EF4-FFF2-40B4-BE49-F238E27FC236}">
                  <a16:creationId xmlns:a16="http://schemas.microsoft.com/office/drawing/2014/main" id="{3B29C242-7182-4047-993C-294733918104}"/>
                </a:ext>
              </a:extLst>
            </p:cNvPr>
            <p:cNvSpPr/>
            <p:nvPr/>
          </p:nvSpPr>
          <p:spPr>
            <a:xfrm>
              <a:off x="7362805" y="2168204"/>
              <a:ext cx="1075878" cy="1075878"/>
            </a:xfrm>
            <a:prstGeom prst="ellipse">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61"/>
              <a:endParaRPr lang="en-US" sz="1500" dirty="0" err="1">
                <a:solidFill>
                  <a:srgbClr val="FFFFFF"/>
                </a:solidFill>
                <a:latin typeface="Amazon Ember"/>
              </a:endParaRPr>
            </a:p>
          </p:txBody>
        </p:sp>
        <p:grpSp>
          <p:nvGrpSpPr>
            <p:cNvPr id="84" name="Graphic 5189">
              <a:extLst>
                <a:ext uri="{FF2B5EF4-FFF2-40B4-BE49-F238E27FC236}">
                  <a16:creationId xmlns:a16="http://schemas.microsoft.com/office/drawing/2014/main" id="{C40FBAE9-E3C3-41CF-9099-5028DC94324A}"/>
                </a:ext>
              </a:extLst>
            </p:cNvPr>
            <p:cNvGrpSpPr/>
            <p:nvPr/>
          </p:nvGrpSpPr>
          <p:grpSpPr>
            <a:xfrm>
              <a:off x="7629826" y="2465784"/>
              <a:ext cx="544665" cy="459321"/>
              <a:chOff x="1212522" y="9774340"/>
              <a:chExt cx="1215765" cy="1025267"/>
            </a:xfrm>
            <a:effectLst/>
          </p:grpSpPr>
          <p:sp>
            <p:nvSpPr>
              <p:cNvPr id="85" name="Freeform: Shape 84">
                <a:extLst>
                  <a:ext uri="{FF2B5EF4-FFF2-40B4-BE49-F238E27FC236}">
                    <a16:creationId xmlns:a16="http://schemas.microsoft.com/office/drawing/2014/main" id="{C01BF194-27B9-464B-A4B8-075CA3ED6A1B}"/>
                  </a:ext>
                </a:extLst>
              </p:cNvPr>
              <p:cNvSpPr/>
              <p:nvPr/>
            </p:nvSpPr>
            <p:spPr>
              <a:xfrm>
                <a:off x="1347966" y="10261062"/>
                <a:ext cx="191832"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chemeClr val="tx1"/>
                </a:solidFill>
                <a:prstDash val="solid"/>
                <a:round/>
              </a:ln>
            </p:spPr>
            <p:txBody>
              <a:bodyPr rtlCol="0" anchor="ctr"/>
              <a:lstStyle/>
              <a:p>
                <a:endParaRPr lang="en-US" sz="3840" dirty="0"/>
              </a:p>
            </p:txBody>
          </p:sp>
          <p:sp>
            <p:nvSpPr>
              <p:cNvPr id="86" name="Freeform: Shape 85">
                <a:extLst>
                  <a:ext uri="{FF2B5EF4-FFF2-40B4-BE49-F238E27FC236}">
                    <a16:creationId xmlns:a16="http://schemas.microsoft.com/office/drawing/2014/main" id="{0B2848FE-0D54-445E-8F42-8133F526FC43}"/>
                  </a:ext>
                </a:extLst>
              </p:cNvPr>
              <p:cNvSpPr/>
              <p:nvPr/>
            </p:nvSpPr>
            <p:spPr>
              <a:xfrm>
                <a:off x="1599139" y="10261062"/>
                <a:ext cx="191832"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chemeClr val="tx1"/>
                </a:solidFill>
                <a:prstDash val="solid"/>
                <a:round/>
              </a:ln>
            </p:spPr>
            <p:txBody>
              <a:bodyPr rtlCol="0" anchor="ctr"/>
              <a:lstStyle/>
              <a:p>
                <a:endParaRPr lang="en-US" sz="3840" dirty="0"/>
              </a:p>
            </p:txBody>
          </p:sp>
          <p:sp>
            <p:nvSpPr>
              <p:cNvPr id="87" name="Freeform: Shape 86">
                <a:extLst>
                  <a:ext uri="{FF2B5EF4-FFF2-40B4-BE49-F238E27FC236}">
                    <a16:creationId xmlns:a16="http://schemas.microsoft.com/office/drawing/2014/main" id="{AFADC6D8-17AF-4C9F-8EDB-0C18925E55BF}"/>
                  </a:ext>
                </a:extLst>
              </p:cNvPr>
              <p:cNvSpPr/>
              <p:nvPr/>
            </p:nvSpPr>
            <p:spPr>
              <a:xfrm>
                <a:off x="1850218" y="10261062"/>
                <a:ext cx="191832"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chemeClr val="tx1"/>
                </a:solidFill>
                <a:prstDash val="solid"/>
                <a:round/>
              </a:ln>
            </p:spPr>
            <p:txBody>
              <a:bodyPr rtlCol="0" anchor="ctr"/>
              <a:lstStyle/>
              <a:p>
                <a:endParaRPr lang="en-US" sz="3840" dirty="0"/>
              </a:p>
            </p:txBody>
          </p:sp>
          <p:sp>
            <p:nvSpPr>
              <p:cNvPr id="88" name="Freeform: Shape 87">
                <a:extLst>
                  <a:ext uri="{FF2B5EF4-FFF2-40B4-BE49-F238E27FC236}">
                    <a16:creationId xmlns:a16="http://schemas.microsoft.com/office/drawing/2014/main" id="{B9FE64A8-14DD-46E3-BD00-D82CFD3EE0F2}"/>
                  </a:ext>
                </a:extLst>
              </p:cNvPr>
              <p:cNvSpPr/>
              <p:nvPr/>
            </p:nvSpPr>
            <p:spPr>
              <a:xfrm>
                <a:off x="2101391" y="10261062"/>
                <a:ext cx="191832"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chemeClr val="tx1"/>
                </a:solidFill>
                <a:prstDash val="solid"/>
                <a:round/>
              </a:ln>
            </p:spPr>
            <p:txBody>
              <a:bodyPr rtlCol="0" anchor="ctr"/>
              <a:lstStyle/>
              <a:p>
                <a:endParaRPr lang="en-US" sz="3840" dirty="0"/>
              </a:p>
            </p:txBody>
          </p:sp>
          <p:grpSp>
            <p:nvGrpSpPr>
              <p:cNvPr id="89" name="Graphic 5189">
                <a:extLst>
                  <a:ext uri="{FF2B5EF4-FFF2-40B4-BE49-F238E27FC236}">
                    <a16:creationId xmlns:a16="http://schemas.microsoft.com/office/drawing/2014/main" id="{69AD3E61-608D-4F9F-9DF8-4B53E663D7B0}"/>
                  </a:ext>
                </a:extLst>
              </p:cNvPr>
              <p:cNvGrpSpPr/>
              <p:nvPr/>
            </p:nvGrpSpPr>
            <p:grpSpPr>
              <a:xfrm>
                <a:off x="1212618" y="9774340"/>
                <a:ext cx="1215575" cy="213549"/>
                <a:chOff x="1212622" y="9774364"/>
                <a:chExt cx="1215580" cy="213550"/>
              </a:xfrm>
              <a:noFill/>
            </p:grpSpPr>
            <p:sp>
              <p:nvSpPr>
                <p:cNvPr id="100" name="Freeform: Shape 99">
                  <a:extLst>
                    <a:ext uri="{FF2B5EF4-FFF2-40B4-BE49-F238E27FC236}">
                      <a16:creationId xmlns:a16="http://schemas.microsoft.com/office/drawing/2014/main" id="{C2762B83-5232-4D9A-8DF3-7B6C352C9D1B}"/>
                    </a:ext>
                  </a:extLst>
                </p:cNvPr>
                <p:cNvSpPr/>
                <p:nvPr/>
              </p:nvSpPr>
              <p:spPr>
                <a:xfrm>
                  <a:off x="2029867" y="9851993"/>
                  <a:ext cx="267462" cy="190"/>
                </a:xfrm>
                <a:custGeom>
                  <a:avLst/>
                  <a:gdLst>
                    <a:gd name="connsiteX0" fmla="*/ 267462 w 267462"/>
                    <a:gd name="connsiteY0" fmla="*/ 0 h 190"/>
                    <a:gd name="connsiteX1" fmla="*/ 0 w 267462"/>
                    <a:gd name="connsiteY1" fmla="*/ 190 h 190"/>
                  </a:gdLst>
                  <a:ahLst/>
                  <a:cxnLst>
                    <a:cxn ang="0">
                      <a:pos x="connsiteX0" y="connsiteY0"/>
                    </a:cxn>
                    <a:cxn ang="0">
                      <a:pos x="connsiteX1" y="connsiteY1"/>
                    </a:cxn>
                  </a:cxnLst>
                  <a:rect l="l" t="t" r="r" b="b"/>
                  <a:pathLst>
                    <a:path w="267462" h="190">
                      <a:moveTo>
                        <a:pt x="267462" y="0"/>
                      </a:moveTo>
                      <a:lnTo>
                        <a:pt x="0" y="190"/>
                      </a:lnTo>
                    </a:path>
                  </a:pathLst>
                </a:custGeom>
                <a:ln w="12700" cap="flat">
                  <a:solidFill>
                    <a:schemeClr val="tx1"/>
                  </a:solidFill>
                  <a:prstDash val="solid"/>
                  <a:round/>
                </a:ln>
              </p:spPr>
              <p:txBody>
                <a:bodyPr rtlCol="0" anchor="ctr"/>
                <a:lstStyle/>
                <a:p>
                  <a:endParaRPr lang="en-US" sz="3840" dirty="0"/>
                </a:p>
              </p:txBody>
            </p:sp>
            <p:sp>
              <p:nvSpPr>
                <p:cNvPr id="101" name="Freeform: Shape 100">
                  <a:extLst>
                    <a:ext uri="{FF2B5EF4-FFF2-40B4-BE49-F238E27FC236}">
                      <a16:creationId xmlns:a16="http://schemas.microsoft.com/office/drawing/2014/main" id="{255651E0-7749-4A30-8177-854C6AEA665E}"/>
                    </a:ext>
                  </a:extLst>
                </p:cNvPr>
                <p:cNvSpPr/>
                <p:nvPr/>
              </p:nvSpPr>
              <p:spPr>
                <a:xfrm>
                  <a:off x="1697921" y="9852183"/>
                  <a:ext cx="268128" cy="95"/>
                </a:xfrm>
                <a:custGeom>
                  <a:avLst/>
                  <a:gdLst>
                    <a:gd name="connsiteX0" fmla="*/ 268129 w 268128"/>
                    <a:gd name="connsiteY0" fmla="*/ 0 h 95"/>
                    <a:gd name="connsiteX1" fmla="*/ 0 w 268128"/>
                    <a:gd name="connsiteY1" fmla="*/ 95 h 95"/>
                  </a:gdLst>
                  <a:ahLst/>
                  <a:cxnLst>
                    <a:cxn ang="0">
                      <a:pos x="connsiteX0" y="connsiteY0"/>
                    </a:cxn>
                    <a:cxn ang="0">
                      <a:pos x="connsiteX1" y="connsiteY1"/>
                    </a:cxn>
                  </a:cxnLst>
                  <a:rect l="l" t="t" r="r" b="b"/>
                  <a:pathLst>
                    <a:path w="268128" h="95">
                      <a:moveTo>
                        <a:pt x="268129" y="0"/>
                      </a:moveTo>
                      <a:lnTo>
                        <a:pt x="0" y="95"/>
                      </a:lnTo>
                    </a:path>
                  </a:pathLst>
                </a:custGeom>
                <a:ln w="12700" cap="flat">
                  <a:solidFill>
                    <a:schemeClr val="tx1"/>
                  </a:solidFill>
                  <a:prstDash val="solid"/>
                  <a:round/>
                </a:ln>
              </p:spPr>
              <p:txBody>
                <a:bodyPr rtlCol="0" anchor="ctr"/>
                <a:lstStyle/>
                <a:p>
                  <a:endParaRPr lang="en-US" sz="3840" dirty="0"/>
                </a:p>
              </p:txBody>
            </p:sp>
            <p:sp>
              <p:nvSpPr>
                <p:cNvPr id="102" name="Freeform: Shape 101">
                  <a:extLst>
                    <a:ext uri="{FF2B5EF4-FFF2-40B4-BE49-F238E27FC236}">
                      <a16:creationId xmlns:a16="http://schemas.microsoft.com/office/drawing/2014/main" id="{AC76FE63-C3D7-496D-A0EE-4FDC974A9401}"/>
                    </a:ext>
                  </a:extLst>
                </p:cNvPr>
                <p:cNvSpPr/>
                <p:nvPr/>
              </p:nvSpPr>
              <p:spPr>
                <a:xfrm>
                  <a:off x="1212622" y="9851993"/>
                  <a:ext cx="1215580" cy="135921"/>
                </a:xfrm>
                <a:custGeom>
                  <a:avLst/>
                  <a:gdLst>
                    <a:gd name="connsiteX0" fmla="*/ 1148429 w 1215580"/>
                    <a:gd name="connsiteY0" fmla="*/ 0 h 135921"/>
                    <a:gd name="connsiteX1" fmla="*/ 1190244 w 1215580"/>
                    <a:gd name="connsiteY1" fmla="*/ 0 h 135921"/>
                    <a:gd name="connsiteX2" fmla="*/ 1215581 w 1215580"/>
                    <a:gd name="connsiteY2" fmla="*/ 25336 h 135921"/>
                    <a:gd name="connsiteX3" fmla="*/ 1215581 w 1215580"/>
                    <a:gd name="connsiteY3" fmla="*/ 25432 h 135921"/>
                    <a:gd name="connsiteX4" fmla="*/ 1215581 w 1215580"/>
                    <a:gd name="connsiteY4" fmla="*/ 135255 h 135921"/>
                    <a:gd name="connsiteX5" fmla="*/ 0 w 1215580"/>
                    <a:gd name="connsiteY5" fmla="*/ 135922 h 135921"/>
                    <a:gd name="connsiteX6" fmla="*/ 0 w 1215580"/>
                    <a:gd name="connsiteY6" fmla="*/ 25908 h 135921"/>
                    <a:gd name="connsiteX7" fmla="*/ 25336 w 1215580"/>
                    <a:gd name="connsiteY7" fmla="*/ 571 h 135921"/>
                    <a:gd name="connsiteX8" fmla="*/ 90773 w 1215580"/>
                    <a:gd name="connsiteY8" fmla="*/ 571 h 13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580" h="135921">
                      <a:moveTo>
                        <a:pt x="1148429" y="0"/>
                      </a:moveTo>
                      <a:lnTo>
                        <a:pt x="1190244" y="0"/>
                      </a:lnTo>
                      <a:cubicBezTo>
                        <a:pt x="1204237" y="0"/>
                        <a:pt x="1215581" y="11343"/>
                        <a:pt x="1215581" y="25336"/>
                      </a:cubicBezTo>
                      <a:cubicBezTo>
                        <a:pt x="1215581" y="25368"/>
                        <a:pt x="1215581" y="25400"/>
                        <a:pt x="1215581" y="25432"/>
                      </a:cubicBezTo>
                      <a:lnTo>
                        <a:pt x="1215581" y="135255"/>
                      </a:lnTo>
                      <a:lnTo>
                        <a:pt x="0" y="135922"/>
                      </a:lnTo>
                      <a:lnTo>
                        <a:pt x="0" y="25908"/>
                      </a:lnTo>
                      <a:cubicBezTo>
                        <a:pt x="0" y="11915"/>
                        <a:pt x="11344" y="571"/>
                        <a:pt x="25336" y="571"/>
                      </a:cubicBezTo>
                      <a:lnTo>
                        <a:pt x="90773" y="571"/>
                      </a:lnTo>
                    </a:path>
                  </a:pathLst>
                </a:custGeom>
                <a:noFill/>
                <a:ln w="12700" cap="flat">
                  <a:solidFill>
                    <a:schemeClr val="tx1"/>
                  </a:solidFill>
                  <a:prstDash val="solid"/>
                  <a:round/>
                </a:ln>
              </p:spPr>
              <p:txBody>
                <a:bodyPr rtlCol="0" anchor="ctr"/>
                <a:lstStyle/>
                <a:p>
                  <a:endParaRPr lang="en-US" sz="3840" dirty="0"/>
                </a:p>
              </p:txBody>
            </p:sp>
            <p:sp>
              <p:nvSpPr>
                <p:cNvPr id="103" name="Freeform: Shape 102">
                  <a:extLst>
                    <a:ext uri="{FF2B5EF4-FFF2-40B4-BE49-F238E27FC236}">
                      <a16:creationId xmlns:a16="http://schemas.microsoft.com/office/drawing/2014/main" id="{5DF0CE19-5CE7-4C70-AABB-5B5727EBF35D}"/>
                    </a:ext>
                  </a:extLst>
                </p:cNvPr>
                <p:cNvSpPr/>
                <p:nvPr/>
              </p:nvSpPr>
              <p:spPr>
                <a:xfrm>
                  <a:off x="1366736" y="9852374"/>
                  <a:ext cx="267938" cy="95"/>
                </a:xfrm>
                <a:custGeom>
                  <a:avLst/>
                  <a:gdLst>
                    <a:gd name="connsiteX0" fmla="*/ 267938 w 267938"/>
                    <a:gd name="connsiteY0" fmla="*/ 0 h 95"/>
                    <a:gd name="connsiteX1" fmla="*/ 0 w 267938"/>
                    <a:gd name="connsiteY1" fmla="*/ 95 h 95"/>
                  </a:gdLst>
                  <a:ahLst/>
                  <a:cxnLst>
                    <a:cxn ang="0">
                      <a:pos x="connsiteX0" y="connsiteY0"/>
                    </a:cxn>
                    <a:cxn ang="0">
                      <a:pos x="connsiteX1" y="connsiteY1"/>
                    </a:cxn>
                  </a:cxnLst>
                  <a:rect l="l" t="t" r="r" b="b"/>
                  <a:pathLst>
                    <a:path w="267938" h="95">
                      <a:moveTo>
                        <a:pt x="267938" y="0"/>
                      </a:moveTo>
                      <a:lnTo>
                        <a:pt x="0" y="95"/>
                      </a:lnTo>
                    </a:path>
                  </a:pathLst>
                </a:custGeom>
                <a:ln w="12700" cap="flat">
                  <a:solidFill>
                    <a:schemeClr val="tx1"/>
                  </a:solidFill>
                  <a:prstDash val="solid"/>
                  <a:round/>
                </a:ln>
              </p:spPr>
              <p:txBody>
                <a:bodyPr rtlCol="0" anchor="ctr"/>
                <a:lstStyle/>
                <a:p>
                  <a:endParaRPr lang="en-US" sz="3840" dirty="0"/>
                </a:p>
              </p:txBody>
            </p:sp>
            <p:sp>
              <p:nvSpPr>
                <p:cNvPr id="104" name="Freeform: Shape 103">
                  <a:extLst>
                    <a:ext uri="{FF2B5EF4-FFF2-40B4-BE49-F238E27FC236}">
                      <a16:creationId xmlns:a16="http://schemas.microsoft.com/office/drawing/2014/main" id="{0F0E8901-7B4E-40C2-8D6C-9486451E0661}"/>
                    </a:ext>
                  </a:extLst>
                </p:cNvPr>
                <p:cNvSpPr/>
                <p:nvPr/>
              </p:nvSpPr>
              <p:spPr>
                <a:xfrm>
                  <a:off x="1303300"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chemeClr val="tx1"/>
                  </a:solidFill>
                  <a:prstDash val="solid"/>
                  <a:round/>
                </a:ln>
              </p:spPr>
              <p:txBody>
                <a:bodyPr rtlCol="0" anchor="ctr"/>
                <a:lstStyle/>
                <a:p>
                  <a:endParaRPr lang="en-US" sz="3840" dirty="0"/>
                </a:p>
              </p:txBody>
            </p:sp>
            <p:sp>
              <p:nvSpPr>
                <p:cNvPr id="105" name="Freeform: Shape 104">
                  <a:extLst>
                    <a:ext uri="{FF2B5EF4-FFF2-40B4-BE49-F238E27FC236}">
                      <a16:creationId xmlns:a16="http://schemas.microsoft.com/office/drawing/2014/main" id="{761C6F03-311C-4D70-9F55-3C3A47EA92E0}"/>
                    </a:ext>
                  </a:extLst>
                </p:cNvPr>
                <p:cNvSpPr/>
                <p:nvPr/>
              </p:nvSpPr>
              <p:spPr>
                <a:xfrm>
                  <a:off x="1634675"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chemeClr val="tx1"/>
                  </a:solidFill>
                  <a:prstDash val="solid"/>
                  <a:round/>
                </a:ln>
              </p:spPr>
              <p:txBody>
                <a:bodyPr rtlCol="0" anchor="ctr"/>
                <a:lstStyle/>
                <a:p>
                  <a:endParaRPr lang="en-US" sz="3840" dirty="0"/>
                </a:p>
              </p:txBody>
            </p:sp>
            <p:sp>
              <p:nvSpPr>
                <p:cNvPr id="106" name="Freeform: Shape 105">
                  <a:extLst>
                    <a:ext uri="{FF2B5EF4-FFF2-40B4-BE49-F238E27FC236}">
                      <a16:creationId xmlns:a16="http://schemas.microsoft.com/office/drawing/2014/main" id="{91B69BB3-6B04-4B85-BE85-8A41B1F6E30C}"/>
                    </a:ext>
                  </a:extLst>
                </p:cNvPr>
                <p:cNvSpPr/>
                <p:nvPr/>
              </p:nvSpPr>
              <p:spPr>
                <a:xfrm>
                  <a:off x="2297329"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chemeClr val="tx1"/>
                  </a:solidFill>
                  <a:prstDash val="solid"/>
                  <a:round/>
                </a:ln>
              </p:spPr>
              <p:txBody>
                <a:bodyPr rtlCol="0" anchor="ctr"/>
                <a:lstStyle/>
                <a:p>
                  <a:endParaRPr lang="en-US" sz="3840" dirty="0"/>
                </a:p>
              </p:txBody>
            </p:sp>
            <p:sp>
              <p:nvSpPr>
                <p:cNvPr id="107" name="Freeform: Shape 106">
                  <a:extLst>
                    <a:ext uri="{FF2B5EF4-FFF2-40B4-BE49-F238E27FC236}">
                      <a16:creationId xmlns:a16="http://schemas.microsoft.com/office/drawing/2014/main" id="{9F6697CD-01FF-41FB-99F0-94983F85817C}"/>
                    </a:ext>
                  </a:extLst>
                </p:cNvPr>
                <p:cNvSpPr/>
                <p:nvPr/>
              </p:nvSpPr>
              <p:spPr>
                <a:xfrm>
                  <a:off x="1965954"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chemeClr val="tx1"/>
                  </a:solidFill>
                  <a:prstDash val="solid"/>
                  <a:round/>
                </a:ln>
              </p:spPr>
              <p:txBody>
                <a:bodyPr rtlCol="0" anchor="ctr"/>
                <a:lstStyle/>
                <a:p>
                  <a:endParaRPr lang="en-US" sz="3840" dirty="0"/>
                </a:p>
              </p:txBody>
            </p:sp>
          </p:grpSp>
          <p:sp>
            <p:nvSpPr>
              <p:cNvPr id="90" name="Freeform: Shape 89">
                <a:extLst>
                  <a:ext uri="{FF2B5EF4-FFF2-40B4-BE49-F238E27FC236}">
                    <a16:creationId xmlns:a16="http://schemas.microsoft.com/office/drawing/2014/main" id="{05D5EB75-06AE-4A09-897F-EA756053403D}"/>
                  </a:ext>
                </a:extLst>
              </p:cNvPr>
              <p:cNvSpPr/>
              <p:nvPr/>
            </p:nvSpPr>
            <p:spPr>
              <a:xfrm>
                <a:off x="1347966" y="10455566"/>
                <a:ext cx="191832"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chemeClr val="tx1"/>
                </a:solidFill>
                <a:prstDash val="solid"/>
                <a:round/>
              </a:ln>
            </p:spPr>
            <p:txBody>
              <a:bodyPr rtlCol="0" anchor="ctr"/>
              <a:lstStyle/>
              <a:p>
                <a:endParaRPr lang="en-US" sz="3840" dirty="0"/>
              </a:p>
            </p:txBody>
          </p:sp>
          <p:sp>
            <p:nvSpPr>
              <p:cNvPr id="91" name="Freeform: Shape 90">
                <a:extLst>
                  <a:ext uri="{FF2B5EF4-FFF2-40B4-BE49-F238E27FC236}">
                    <a16:creationId xmlns:a16="http://schemas.microsoft.com/office/drawing/2014/main" id="{920B1AA3-4A9B-4C69-B33F-7987A5F3E84F}"/>
                  </a:ext>
                </a:extLst>
              </p:cNvPr>
              <p:cNvSpPr/>
              <p:nvPr/>
            </p:nvSpPr>
            <p:spPr>
              <a:xfrm>
                <a:off x="1599139" y="10455566"/>
                <a:ext cx="191832"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chemeClr val="tx1"/>
                </a:solidFill>
                <a:prstDash val="solid"/>
                <a:round/>
              </a:ln>
            </p:spPr>
            <p:txBody>
              <a:bodyPr rtlCol="0" anchor="ctr"/>
              <a:lstStyle/>
              <a:p>
                <a:endParaRPr lang="en-US" sz="3840" dirty="0"/>
              </a:p>
            </p:txBody>
          </p:sp>
          <p:sp>
            <p:nvSpPr>
              <p:cNvPr id="92" name="Freeform: Shape 91">
                <a:extLst>
                  <a:ext uri="{FF2B5EF4-FFF2-40B4-BE49-F238E27FC236}">
                    <a16:creationId xmlns:a16="http://schemas.microsoft.com/office/drawing/2014/main" id="{57AF5D1C-6A86-43C9-BFA1-643D833AA7D2}"/>
                  </a:ext>
                </a:extLst>
              </p:cNvPr>
              <p:cNvSpPr/>
              <p:nvPr/>
            </p:nvSpPr>
            <p:spPr>
              <a:xfrm>
                <a:off x="1850218" y="10455566"/>
                <a:ext cx="191832"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chemeClr val="tx1"/>
                </a:solidFill>
                <a:prstDash val="solid"/>
                <a:round/>
              </a:ln>
            </p:spPr>
            <p:txBody>
              <a:bodyPr rtlCol="0" anchor="ctr"/>
              <a:lstStyle/>
              <a:p>
                <a:endParaRPr lang="en-US" sz="3840" dirty="0"/>
              </a:p>
            </p:txBody>
          </p:sp>
          <p:sp>
            <p:nvSpPr>
              <p:cNvPr id="93" name="Freeform: Shape 92">
                <a:extLst>
                  <a:ext uri="{FF2B5EF4-FFF2-40B4-BE49-F238E27FC236}">
                    <a16:creationId xmlns:a16="http://schemas.microsoft.com/office/drawing/2014/main" id="{2457006B-CC4B-49C5-8FF5-147FE087E2E7}"/>
                  </a:ext>
                </a:extLst>
              </p:cNvPr>
              <p:cNvSpPr/>
              <p:nvPr/>
            </p:nvSpPr>
            <p:spPr>
              <a:xfrm>
                <a:off x="2101391" y="10455566"/>
                <a:ext cx="191832"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chemeClr val="tx1"/>
                </a:solidFill>
                <a:prstDash val="solid"/>
                <a:round/>
              </a:ln>
            </p:spPr>
            <p:txBody>
              <a:bodyPr rtlCol="0" anchor="ctr"/>
              <a:lstStyle/>
              <a:p>
                <a:endParaRPr lang="en-US" sz="3840" dirty="0"/>
              </a:p>
            </p:txBody>
          </p:sp>
          <p:sp>
            <p:nvSpPr>
              <p:cNvPr id="94" name="Freeform: Shape 93">
                <a:extLst>
                  <a:ext uri="{FF2B5EF4-FFF2-40B4-BE49-F238E27FC236}">
                    <a16:creationId xmlns:a16="http://schemas.microsoft.com/office/drawing/2014/main" id="{2637D291-B6BB-4044-B21B-45803B7842B6}"/>
                  </a:ext>
                </a:extLst>
              </p:cNvPr>
              <p:cNvSpPr/>
              <p:nvPr/>
            </p:nvSpPr>
            <p:spPr>
              <a:xfrm>
                <a:off x="1347966" y="10638540"/>
                <a:ext cx="191832"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chemeClr val="tx1"/>
                </a:solidFill>
                <a:prstDash val="solid"/>
                <a:round/>
              </a:ln>
            </p:spPr>
            <p:txBody>
              <a:bodyPr rtlCol="0" anchor="ctr"/>
              <a:lstStyle/>
              <a:p>
                <a:endParaRPr lang="en-US" sz="3840" dirty="0"/>
              </a:p>
            </p:txBody>
          </p:sp>
          <p:sp>
            <p:nvSpPr>
              <p:cNvPr id="95" name="Freeform: Shape 94">
                <a:extLst>
                  <a:ext uri="{FF2B5EF4-FFF2-40B4-BE49-F238E27FC236}">
                    <a16:creationId xmlns:a16="http://schemas.microsoft.com/office/drawing/2014/main" id="{421CFFA7-A65B-4EAC-BC42-5F0C8B22A460}"/>
                  </a:ext>
                </a:extLst>
              </p:cNvPr>
              <p:cNvSpPr/>
              <p:nvPr/>
            </p:nvSpPr>
            <p:spPr>
              <a:xfrm>
                <a:off x="1599139" y="10638540"/>
                <a:ext cx="191832"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chemeClr val="tx1"/>
                </a:solidFill>
                <a:prstDash val="solid"/>
                <a:round/>
              </a:ln>
            </p:spPr>
            <p:txBody>
              <a:bodyPr rtlCol="0" anchor="ctr"/>
              <a:lstStyle/>
              <a:p>
                <a:endParaRPr lang="en-US" sz="3840" dirty="0"/>
              </a:p>
            </p:txBody>
          </p:sp>
          <p:sp>
            <p:nvSpPr>
              <p:cNvPr id="96" name="Freeform: Shape 95">
                <a:extLst>
                  <a:ext uri="{FF2B5EF4-FFF2-40B4-BE49-F238E27FC236}">
                    <a16:creationId xmlns:a16="http://schemas.microsoft.com/office/drawing/2014/main" id="{7358B63B-CB26-4425-9103-DB49DAED466C}"/>
                  </a:ext>
                </a:extLst>
              </p:cNvPr>
              <p:cNvSpPr/>
              <p:nvPr/>
            </p:nvSpPr>
            <p:spPr>
              <a:xfrm>
                <a:off x="1850218" y="10638540"/>
                <a:ext cx="191832"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chemeClr val="tx1"/>
                </a:solidFill>
                <a:prstDash val="solid"/>
                <a:round/>
              </a:ln>
            </p:spPr>
            <p:txBody>
              <a:bodyPr rtlCol="0" anchor="ctr"/>
              <a:lstStyle/>
              <a:p>
                <a:endParaRPr lang="en-US" sz="3840" dirty="0"/>
              </a:p>
            </p:txBody>
          </p:sp>
          <p:sp>
            <p:nvSpPr>
              <p:cNvPr id="97" name="Freeform: Shape 96">
                <a:extLst>
                  <a:ext uri="{FF2B5EF4-FFF2-40B4-BE49-F238E27FC236}">
                    <a16:creationId xmlns:a16="http://schemas.microsoft.com/office/drawing/2014/main" id="{9A382CF8-7E24-4A7B-81CD-3715D38B9697}"/>
                  </a:ext>
                </a:extLst>
              </p:cNvPr>
              <p:cNvSpPr/>
              <p:nvPr/>
            </p:nvSpPr>
            <p:spPr>
              <a:xfrm>
                <a:off x="1212522" y="9987223"/>
                <a:ext cx="1215765" cy="812384"/>
              </a:xfrm>
              <a:custGeom>
                <a:avLst/>
                <a:gdLst>
                  <a:gd name="connsiteX0" fmla="*/ 0 w 1215771"/>
                  <a:gd name="connsiteY0" fmla="*/ 667 h 812387"/>
                  <a:gd name="connsiteX1" fmla="*/ 1215771 w 1215771"/>
                  <a:gd name="connsiteY1" fmla="*/ 0 h 812387"/>
                  <a:gd name="connsiteX2" fmla="*/ 1215771 w 1215771"/>
                  <a:gd name="connsiteY2" fmla="*/ 786384 h 812387"/>
                  <a:gd name="connsiteX3" fmla="*/ 1190435 w 1215771"/>
                  <a:gd name="connsiteY3" fmla="*/ 811721 h 812387"/>
                  <a:gd name="connsiteX4" fmla="*/ 25432 w 1215771"/>
                  <a:gd name="connsiteY4" fmla="*/ 812387 h 812387"/>
                  <a:gd name="connsiteX5" fmla="*/ 95 w 1215771"/>
                  <a:gd name="connsiteY5" fmla="*/ 787051 h 812387"/>
                  <a:gd name="connsiteX6" fmla="*/ 95 w 1215771"/>
                  <a:gd name="connsiteY6" fmla="*/ 128397 h 812387"/>
                  <a:gd name="connsiteX7" fmla="*/ 91726 w 1215771"/>
                  <a:gd name="connsiteY7" fmla="*/ 128397 h 8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5771" h="812387">
                    <a:moveTo>
                      <a:pt x="0" y="667"/>
                    </a:moveTo>
                    <a:lnTo>
                      <a:pt x="1215771" y="0"/>
                    </a:lnTo>
                    <a:lnTo>
                      <a:pt x="1215771" y="786384"/>
                    </a:lnTo>
                    <a:cubicBezTo>
                      <a:pt x="1215771" y="800377"/>
                      <a:pt x="1204428" y="811721"/>
                      <a:pt x="1190435" y="811721"/>
                    </a:cubicBezTo>
                    <a:lnTo>
                      <a:pt x="25432" y="812387"/>
                    </a:lnTo>
                    <a:cubicBezTo>
                      <a:pt x="11439" y="812387"/>
                      <a:pt x="95" y="801044"/>
                      <a:pt x="95" y="787051"/>
                    </a:cubicBezTo>
                    <a:lnTo>
                      <a:pt x="95" y="128397"/>
                    </a:lnTo>
                    <a:lnTo>
                      <a:pt x="91726" y="128397"/>
                    </a:lnTo>
                  </a:path>
                </a:pathLst>
              </a:custGeom>
              <a:noFill/>
              <a:ln w="12700" cap="flat">
                <a:solidFill>
                  <a:schemeClr val="tx1"/>
                </a:solidFill>
                <a:prstDash val="solid"/>
                <a:round/>
              </a:ln>
            </p:spPr>
            <p:txBody>
              <a:bodyPr rtlCol="0" anchor="ctr"/>
              <a:lstStyle/>
              <a:p>
                <a:endParaRPr lang="en-US" sz="3840" dirty="0"/>
              </a:p>
            </p:txBody>
          </p:sp>
          <p:sp>
            <p:nvSpPr>
              <p:cNvPr id="98" name="Freeform: Shape 97">
                <a:extLst>
                  <a:ext uri="{FF2B5EF4-FFF2-40B4-BE49-F238E27FC236}">
                    <a16:creationId xmlns:a16="http://schemas.microsoft.com/office/drawing/2014/main" id="{526CA3D2-AEE2-4F34-A45A-C349135E91DD}"/>
                  </a:ext>
                </a:extLst>
              </p:cNvPr>
              <p:cNvSpPr/>
              <p:nvPr/>
            </p:nvSpPr>
            <p:spPr>
              <a:xfrm>
                <a:off x="2127873" y="10568159"/>
                <a:ext cx="145825" cy="145922"/>
              </a:xfrm>
              <a:custGeom>
                <a:avLst/>
                <a:gdLst>
                  <a:gd name="connsiteX0" fmla="*/ 0 w 145827"/>
                  <a:gd name="connsiteY0" fmla="*/ 0 h 145922"/>
                  <a:gd name="connsiteX1" fmla="*/ 145828 w 145827"/>
                  <a:gd name="connsiteY1" fmla="*/ 145923 h 145922"/>
                </a:gdLst>
                <a:ahLst/>
                <a:cxnLst>
                  <a:cxn ang="0">
                    <a:pos x="connsiteX0" y="connsiteY0"/>
                  </a:cxn>
                  <a:cxn ang="0">
                    <a:pos x="connsiteX1" y="connsiteY1"/>
                  </a:cxn>
                </a:cxnLst>
                <a:rect l="l" t="t" r="r" b="b"/>
                <a:pathLst>
                  <a:path w="145827" h="145922">
                    <a:moveTo>
                      <a:pt x="0" y="0"/>
                    </a:moveTo>
                    <a:lnTo>
                      <a:pt x="145828" y="145923"/>
                    </a:lnTo>
                  </a:path>
                </a:pathLst>
              </a:custGeom>
              <a:ln w="12700" cap="flat">
                <a:solidFill>
                  <a:schemeClr val="tx1"/>
                </a:solidFill>
                <a:prstDash val="solid"/>
                <a:round/>
              </a:ln>
            </p:spPr>
            <p:txBody>
              <a:bodyPr rtlCol="0" anchor="ctr"/>
              <a:lstStyle/>
              <a:p>
                <a:endParaRPr lang="en-US" sz="3840" dirty="0"/>
              </a:p>
            </p:txBody>
          </p:sp>
          <p:sp>
            <p:nvSpPr>
              <p:cNvPr id="99" name="Freeform: Shape 98">
                <a:extLst>
                  <a:ext uri="{FF2B5EF4-FFF2-40B4-BE49-F238E27FC236}">
                    <a16:creationId xmlns:a16="http://schemas.microsoft.com/office/drawing/2014/main" id="{98864A87-F667-4377-9686-740D865DB698}"/>
                  </a:ext>
                </a:extLst>
              </p:cNvPr>
              <p:cNvSpPr/>
              <p:nvPr/>
            </p:nvSpPr>
            <p:spPr>
              <a:xfrm>
                <a:off x="2128355" y="10568179"/>
                <a:ext cx="145350" cy="146589"/>
              </a:xfrm>
              <a:custGeom>
                <a:avLst/>
                <a:gdLst>
                  <a:gd name="connsiteX0" fmla="*/ 145352 w 145351"/>
                  <a:gd name="connsiteY0" fmla="*/ 0 h 146589"/>
                  <a:gd name="connsiteX1" fmla="*/ 0 w 145351"/>
                  <a:gd name="connsiteY1" fmla="*/ 146590 h 146589"/>
                </a:gdLst>
                <a:ahLst/>
                <a:cxnLst>
                  <a:cxn ang="0">
                    <a:pos x="connsiteX0" y="connsiteY0"/>
                  </a:cxn>
                  <a:cxn ang="0">
                    <a:pos x="connsiteX1" y="connsiteY1"/>
                  </a:cxn>
                </a:cxnLst>
                <a:rect l="l" t="t" r="r" b="b"/>
                <a:pathLst>
                  <a:path w="145351" h="146589">
                    <a:moveTo>
                      <a:pt x="145352" y="0"/>
                    </a:moveTo>
                    <a:lnTo>
                      <a:pt x="0" y="146590"/>
                    </a:lnTo>
                  </a:path>
                </a:pathLst>
              </a:custGeom>
              <a:ln w="12700" cap="flat">
                <a:solidFill>
                  <a:schemeClr val="tx1"/>
                </a:solidFill>
                <a:prstDash val="solid"/>
                <a:round/>
              </a:ln>
            </p:spPr>
            <p:txBody>
              <a:bodyPr rtlCol="0" anchor="ctr"/>
              <a:lstStyle/>
              <a:p>
                <a:endParaRPr lang="en-US" sz="3840" dirty="0"/>
              </a:p>
            </p:txBody>
          </p:sp>
        </p:grpSp>
        <p:sp>
          <p:nvSpPr>
            <p:cNvPr id="108" name="Oval 107">
              <a:extLst>
                <a:ext uri="{FF2B5EF4-FFF2-40B4-BE49-F238E27FC236}">
                  <a16:creationId xmlns:a16="http://schemas.microsoft.com/office/drawing/2014/main" id="{349FDEC3-7F59-4F5D-BCF7-3DA7E8FD532A}"/>
                </a:ext>
              </a:extLst>
            </p:cNvPr>
            <p:cNvSpPr/>
            <p:nvPr/>
          </p:nvSpPr>
          <p:spPr>
            <a:xfrm>
              <a:off x="8456052" y="3128287"/>
              <a:ext cx="1075878" cy="1075878"/>
            </a:xfrm>
            <a:prstGeom prst="ellipse">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61"/>
              <a:endParaRPr lang="en-US" sz="1500" dirty="0" err="1">
                <a:solidFill>
                  <a:srgbClr val="FFFFFF"/>
                </a:solidFill>
                <a:latin typeface="Amazon Ember"/>
              </a:endParaRPr>
            </a:p>
          </p:txBody>
        </p:sp>
        <p:grpSp>
          <p:nvGrpSpPr>
            <p:cNvPr id="109" name="Graphic 5057">
              <a:extLst>
                <a:ext uri="{FF2B5EF4-FFF2-40B4-BE49-F238E27FC236}">
                  <a16:creationId xmlns:a16="http://schemas.microsoft.com/office/drawing/2014/main" id="{F3DF4C13-3035-4810-A246-1167BA973E48}"/>
                </a:ext>
              </a:extLst>
            </p:cNvPr>
            <p:cNvGrpSpPr/>
            <p:nvPr/>
          </p:nvGrpSpPr>
          <p:grpSpPr>
            <a:xfrm>
              <a:off x="8690597" y="3343212"/>
              <a:ext cx="601585" cy="579059"/>
              <a:chOff x="20795809" y="-1022557"/>
              <a:chExt cx="1342825" cy="1292603"/>
            </a:xfrm>
            <a:effectLst/>
          </p:grpSpPr>
          <p:sp>
            <p:nvSpPr>
              <p:cNvPr id="110" name="Freeform: Shape 109">
                <a:extLst>
                  <a:ext uri="{FF2B5EF4-FFF2-40B4-BE49-F238E27FC236}">
                    <a16:creationId xmlns:a16="http://schemas.microsoft.com/office/drawing/2014/main" id="{F6A6C0F4-BE5E-4558-9AB0-ECA8D1390800}"/>
                  </a:ext>
                </a:extLst>
              </p:cNvPr>
              <p:cNvSpPr/>
              <p:nvPr/>
            </p:nvSpPr>
            <p:spPr>
              <a:xfrm>
                <a:off x="20795809" y="-485797"/>
                <a:ext cx="181641" cy="625058"/>
              </a:xfrm>
              <a:custGeom>
                <a:avLst/>
                <a:gdLst>
                  <a:gd name="connsiteX0" fmla="*/ 19050 w 181641"/>
                  <a:gd name="connsiteY0" fmla="*/ 0 h 625030"/>
                  <a:gd name="connsiteX1" fmla="*/ 181642 w 181641"/>
                  <a:gd name="connsiteY1" fmla="*/ 0 h 625030"/>
                  <a:gd name="connsiteX2" fmla="*/ 181642 w 181641"/>
                  <a:gd name="connsiteY2" fmla="*/ 0 h 625030"/>
                  <a:gd name="connsiteX3" fmla="*/ 181642 w 181641"/>
                  <a:gd name="connsiteY3" fmla="*/ 625030 h 625030"/>
                  <a:gd name="connsiteX4" fmla="*/ 181642 w 181641"/>
                  <a:gd name="connsiteY4" fmla="*/ 625030 h 625030"/>
                  <a:gd name="connsiteX5" fmla="*/ 19050 w 181641"/>
                  <a:gd name="connsiteY5" fmla="*/ 625030 h 625030"/>
                  <a:gd name="connsiteX6" fmla="*/ 0 w 181641"/>
                  <a:gd name="connsiteY6" fmla="*/ 605980 h 625030"/>
                  <a:gd name="connsiteX7" fmla="*/ 0 w 181641"/>
                  <a:gd name="connsiteY7" fmla="*/ 19050 h 625030"/>
                  <a:gd name="connsiteX8" fmla="*/ 19050 w 181641"/>
                  <a:gd name="connsiteY8" fmla="*/ 0 h 62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1" h="625030">
                    <a:moveTo>
                      <a:pt x="19050" y="0"/>
                    </a:moveTo>
                    <a:lnTo>
                      <a:pt x="181642" y="0"/>
                    </a:lnTo>
                    <a:lnTo>
                      <a:pt x="181642" y="0"/>
                    </a:lnTo>
                    <a:lnTo>
                      <a:pt x="181642" y="625030"/>
                    </a:lnTo>
                    <a:lnTo>
                      <a:pt x="181642" y="625030"/>
                    </a:lnTo>
                    <a:lnTo>
                      <a:pt x="19050" y="625030"/>
                    </a:lnTo>
                    <a:cubicBezTo>
                      <a:pt x="8529" y="625030"/>
                      <a:pt x="0" y="616501"/>
                      <a:pt x="0" y="605980"/>
                    </a:cubicBezTo>
                    <a:lnTo>
                      <a:pt x="0" y="19050"/>
                    </a:lnTo>
                    <a:cubicBezTo>
                      <a:pt x="0" y="8529"/>
                      <a:pt x="8529" y="0"/>
                      <a:pt x="19050" y="0"/>
                    </a:cubicBezTo>
                    <a:close/>
                  </a:path>
                </a:pathLst>
              </a:custGeom>
              <a:noFill/>
              <a:ln w="12700" cap="flat">
                <a:solidFill>
                  <a:schemeClr val="tx1"/>
                </a:solidFill>
                <a:prstDash val="solid"/>
                <a:round/>
              </a:ln>
            </p:spPr>
            <p:txBody>
              <a:bodyPr rtlCol="0" anchor="ctr"/>
              <a:lstStyle/>
              <a:p>
                <a:endParaRPr lang="en-US" sz="3840" dirty="0"/>
              </a:p>
            </p:txBody>
          </p:sp>
          <p:sp>
            <p:nvSpPr>
              <p:cNvPr id="111" name="Freeform: Shape 110">
                <a:extLst>
                  <a:ext uri="{FF2B5EF4-FFF2-40B4-BE49-F238E27FC236}">
                    <a16:creationId xmlns:a16="http://schemas.microsoft.com/office/drawing/2014/main" id="{208FA49A-22DA-4CC8-B0E1-4FCCBA78E315}"/>
                  </a:ext>
                </a:extLst>
              </p:cNvPr>
              <p:cNvSpPr/>
              <p:nvPr/>
            </p:nvSpPr>
            <p:spPr>
              <a:xfrm>
                <a:off x="20977445" y="-756605"/>
                <a:ext cx="181641" cy="895392"/>
              </a:xfrm>
              <a:custGeom>
                <a:avLst/>
                <a:gdLst>
                  <a:gd name="connsiteX0" fmla="*/ 19050 w 181641"/>
                  <a:gd name="connsiteY0" fmla="*/ 0 h 895350"/>
                  <a:gd name="connsiteX1" fmla="*/ 162592 w 181641"/>
                  <a:gd name="connsiteY1" fmla="*/ 0 h 895350"/>
                  <a:gd name="connsiteX2" fmla="*/ 181642 w 181641"/>
                  <a:gd name="connsiteY2" fmla="*/ 19050 h 895350"/>
                  <a:gd name="connsiteX3" fmla="*/ 181642 w 181641"/>
                  <a:gd name="connsiteY3" fmla="*/ 895350 h 895350"/>
                  <a:gd name="connsiteX4" fmla="*/ 181642 w 181641"/>
                  <a:gd name="connsiteY4" fmla="*/ 895350 h 895350"/>
                  <a:gd name="connsiteX5" fmla="*/ 0 w 181641"/>
                  <a:gd name="connsiteY5" fmla="*/ 895350 h 895350"/>
                  <a:gd name="connsiteX6" fmla="*/ 0 w 181641"/>
                  <a:gd name="connsiteY6" fmla="*/ 895350 h 895350"/>
                  <a:gd name="connsiteX7" fmla="*/ 0 w 181641"/>
                  <a:gd name="connsiteY7" fmla="*/ 19050 h 895350"/>
                  <a:gd name="connsiteX8" fmla="*/ 19050 w 181641"/>
                  <a:gd name="connsiteY8" fmla="*/ 0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1" h="895350">
                    <a:moveTo>
                      <a:pt x="19050" y="0"/>
                    </a:moveTo>
                    <a:lnTo>
                      <a:pt x="162592" y="0"/>
                    </a:lnTo>
                    <a:cubicBezTo>
                      <a:pt x="173113" y="0"/>
                      <a:pt x="181642" y="8529"/>
                      <a:pt x="181642" y="19050"/>
                    </a:cubicBezTo>
                    <a:lnTo>
                      <a:pt x="181642" y="895350"/>
                    </a:lnTo>
                    <a:lnTo>
                      <a:pt x="181642" y="895350"/>
                    </a:lnTo>
                    <a:lnTo>
                      <a:pt x="0" y="895350"/>
                    </a:lnTo>
                    <a:lnTo>
                      <a:pt x="0" y="895350"/>
                    </a:lnTo>
                    <a:lnTo>
                      <a:pt x="0" y="19050"/>
                    </a:lnTo>
                    <a:cubicBezTo>
                      <a:pt x="0" y="8529"/>
                      <a:pt x="8529" y="0"/>
                      <a:pt x="19050" y="0"/>
                    </a:cubicBezTo>
                    <a:close/>
                  </a:path>
                </a:pathLst>
              </a:custGeom>
              <a:noFill/>
              <a:ln w="12700" cap="flat">
                <a:solidFill>
                  <a:schemeClr val="tx1"/>
                </a:solidFill>
                <a:prstDash val="solid"/>
                <a:round/>
              </a:ln>
            </p:spPr>
            <p:txBody>
              <a:bodyPr rtlCol="0" anchor="ctr"/>
              <a:lstStyle/>
              <a:p>
                <a:endParaRPr lang="en-US" sz="3840" dirty="0"/>
              </a:p>
            </p:txBody>
          </p:sp>
          <p:sp>
            <p:nvSpPr>
              <p:cNvPr id="112" name="Freeform: Shape 111">
                <a:extLst>
                  <a:ext uri="{FF2B5EF4-FFF2-40B4-BE49-F238E27FC236}">
                    <a16:creationId xmlns:a16="http://schemas.microsoft.com/office/drawing/2014/main" id="{8620187D-4699-48C0-8A89-F1951231181B}"/>
                  </a:ext>
                </a:extLst>
              </p:cNvPr>
              <p:cNvSpPr/>
              <p:nvPr/>
            </p:nvSpPr>
            <p:spPr>
              <a:xfrm>
                <a:off x="21560473" y="-537331"/>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lnTo>
                      <a:pt x="0" y="0"/>
                    </a:lnTo>
                    <a:lnTo>
                      <a:pt x="0" y="0"/>
                    </a:lnTo>
                    <a:close/>
                  </a:path>
                </a:pathLst>
              </a:custGeom>
              <a:noFill/>
              <a:ln w="12700" cap="flat">
                <a:solidFill>
                  <a:schemeClr val="tx1"/>
                </a:solidFill>
                <a:prstDash val="solid"/>
                <a:round/>
              </a:ln>
            </p:spPr>
            <p:txBody>
              <a:bodyPr rtlCol="0" anchor="ctr"/>
              <a:lstStyle/>
              <a:p>
                <a:endParaRPr lang="en-US" sz="3840" dirty="0"/>
              </a:p>
            </p:txBody>
          </p:sp>
          <p:sp>
            <p:nvSpPr>
              <p:cNvPr id="113" name="Freeform: Shape 112">
                <a:extLst>
                  <a:ext uri="{FF2B5EF4-FFF2-40B4-BE49-F238E27FC236}">
                    <a16:creationId xmlns:a16="http://schemas.microsoft.com/office/drawing/2014/main" id="{6C447E0A-7FCF-462C-B99A-FA2486628059}"/>
                  </a:ext>
                </a:extLst>
              </p:cNvPr>
              <p:cNvSpPr/>
              <p:nvPr/>
            </p:nvSpPr>
            <p:spPr>
              <a:xfrm>
                <a:off x="21197468" y="260521"/>
                <a:ext cx="941166" cy="9525"/>
              </a:xfrm>
              <a:custGeom>
                <a:avLst/>
                <a:gdLst>
                  <a:gd name="connsiteX0" fmla="*/ 0 w 941165"/>
                  <a:gd name="connsiteY0" fmla="*/ 0 h 9525"/>
                  <a:gd name="connsiteX1" fmla="*/ 941165 w 941165"/>
                  <a:gd name="connsiteY1" fmla="*/ 0 h 9525"/>
                </a:gdLst>
                <a:ahLst/>
                <a:cxnLst>
                  <a:cxn ang="0">
                    <a:pos x="connsiteX0" y="connsiteY0"/>
                  </a:cxn>
                  <a:cxn ang="0">
                    <a:pos x="connsiteX1" y="connsiteY1"/>
                  </a:cxn>
                </a:cxnLst>
                <a:rect l="l" t="t" r="r" b="b"/>
                <a:pathLst>
                  <a:path w="941165" h="9525">
                    <a:moveTo>
                      <a:pt x="0" y="0"/>
                    </a:moveTo>
                    <a:lnTo>
                      <a:pt x="941165" y="0"/>
                    </a:lnTo>
                  </a:path>
                </a:pathLst>
              </a:custGeom>
              <a:ln w="12700" cap="flat">
                <a:solidFill>
                  <a:schemeClr val="tx1"/>
                </a:solidFill>
                <a:prstDash val="solid"/>
                <a:round/>
              </a:ln>
            </p:spPr>
            <p:txBody>
              <a:bodyPr rtlCol="0" anchor="ctr"/>
              <a:lstStyle/>
              <a:p>
                <a:endParaRPr lang="en-US" sz="3840" dirty="0"/>
              </a:p>
            </p:txBody>
          </p:sp>
          <p:sp>
            <p:nvSpPr>
              <p:cNvPr id="114" name="Freeform: Shape 113">
                <a:extLst>
                  <a:ext uri="{FF2B5EF4-FFF2-40B4-BE49-F238E27FC236}">
                    <a16:creationId xmlns:a16="http://schemas.microsoft.com/office/drawing/2014/main" id="{71919EDD-5884-44E9-9E41-08C66EA1C670}"/>
                  </a:ext>
                </a:extLst>
              </p:cNvPr>
              <p:cNvSpPr/>
              <p:nvPr/>
            </p:nvSpPr>
            <p:spPr>
              <a:xfrm>
                <a:off x="21349010" y="-345583"/>
                <a:ext cx="638079" cy="606104"/>
              </a:xfrm>
              <a:custGeom>
                <a:avLst/>
                <a:gdLst>
                  <a:gd name="connsiteX0" fmla="*/ 0 w 638079"/>
                  <a:gd name="connsiteY0" fmla="*/ 606076 h 606075"/>
                  <a:gd name="connsiteX1" fmla="*/ 145828 w 638079"/>
                  <a:gd name="connsiteY1" fmla="*/ 266891 h 606075"/>
                  <a:gd name="connsiteX2" fmla="*/ 269367 w 638079"/>
                  <a:gd name="connsiteY2" fmla="*/ 266891 h 606075"/>
                  <a:gd name="connsiteX3" fmla="*/ 361760 w 638079"/>
                  <a:gd name="connsiteY3" fmla="*/ 391859 h 606075"/>
                  <a:gd name="connsiteX4" fmla="*/ 469392 w 638079"/>
                  <a:gd name="connsiteY4" fmla="*/ 0 h 606075"/>
                  <a:gd name="connsiteX5" fmla="*/ 638080 w 638079"/>
                  <a:gd name="connsiteY5" fmla="*/ 606076 h 6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079" h="606075">
                    <a:moveTo>
                      <a:pt x="0" y="606076"/>
                    </a:moveTo>
                    <a:lnTo>
                      <a:pt x="145828" y="266891"/>
                    </a:lnTo>
                    <a:lnTo>
                      <a:pt x="269367" y="266891"/>
                    </a:lnTo>
                    <a:lnTo>
                      <a:pt x="361760" y="391859"/>
                    </a:lnTo>
                    <a:lnTo>
                      <a:pt x="469392" y="0"/>
                    </a:lnTo>
                    <a:lnTo>
                      <a:pt x="638080" y="606076"/>
                    </a:lnTo>
                  </a:path>
                </a:pathLst>
              </a:custGeom>
              <a:noFill/>
              <a:ln w="12700" cap="flat">
                <a:solidFill>
                  <a:schemeClr val="tx1"/>
                </a:solidFill>
                <a:prstDash val="solid"/>
                <a:round/>
              </a:ln>
            </p:spPr>
            <p:txBody>
              <a:bodyPr rtlCol="0" anchor="ctr"/>
              <a:lstStyle/>
              <a:p>
                <a:endParaRPr lang="en-US" sz="3840" dirty="0"/>
              </a:p>
            </p:txBody>
          </p:sp>
          <p:sp>
            <p:nvSpPr>
              <p:cNvPr id="115" name="Freeform: Shape 114">
                <a:extLst>
                  <a:ext uri="{FF2B5EF4-FFF2-40B4-BE49-F238E27FC236}">
                    <a16:creationId xmlns:a16="http://schemas.microsoft.com/office/drawing/2014/main" id="{00659089-01F3-4CCA-9D49-265B31B6BA44}"/>
                  </a:ext>
                </a:extLst>
              </p:cNvPr>
              <p:cNvSpPr/>
              <p:nvPr/>
            </p:nvSpPr>
            <p:spPr>
              <a:xfrm>
                <a:off x="21159178" y="-299099"/>
                <a:ext cx="181547" cy="215847"/>
              </a:xfrm>
              <a:custGeom>
                <a:avLst/>
                <a:gdLst>
                  <a:gd name="connsiteX0" fmla="*/ 0 w 181546"/>
                  <a:gd name="connsiteY0" fmla="*/ 0 h 215836"/>
                  <a:gd name="connsiteX1" fmla="*/ 144875 w 181546"/>
                  <a:gd name="connsiteY1" fmla="*/ 0 h 215836"/>
                  <a:gd name="connsiteX2" fmla="*/ 181546 w 181546"/>
                  <a:gd name="connsiteY2" fmla="*/ 36671 h 215836"/>
                  <a:gd name="connsiteX3" fmla="*/ 181546 w 181546"/>
                  <a:gd name="connsiteY3" fmla="*/ 215836 h 215836"/>
                </a:gdLst>
                <a:ahLst/>
                <a:cxnLst>
                  <a:cxn ang="0">
                    <a:pos x="connsiteX0" y="connsiteY0"/>
                  </a:cxn>
                  <a:cxn ang="0">
                    <a:pos x="connsiteX1" y="connsiteY1"/>
                  </a:cxn>
                  <a:cxn ang="0">
                    <a:pos x="connsiteX2" y="connsiteY2"/>
                  </a:cxn>
                  <a:cxn ang="0">
                    <a:pos x="connsiteX3" y="connsiteY3"/>
                  </a:cxn>
                </a:cxnLst>
                <a:rect l="l" t="t" r="r" b="b"/>
                <a:pathLst>
                  <a:path w="181546" h="215836">
                    <a:moveTo>
                      <a:pt x="0" y="0"/>
                    </a:moveTo>
                    <a:lnTo>
                      <a:pt x="144875" y="0"/>
                    </a:lnTo>
                    <a:cubicBezTo>
                      <a:pt x="165128" y="0"/>
                      <a:pt x="181546" y="16418"/>
                      <a:pt x="181546" y="36671"/>
                    </a:cubicBezTo>
                    <a:lnTo>
                      <a:pt x="181546" y="215836"/>
                    </a:lnTo>
                  </a:path>
                </a:pathLst>
              </a:custGeom>
              <a:noFill/>
              <a:ln w="12700" cap="flat">
                <a:solidFill>
                  <a:schemeClr val="tx1"/>
                </a:solidFill>
                <a:prstDash val="solid"/>
                <a:round/>
              </a:ln>
            </p:spPr>
            <p:txBody>
              <a:bodyPr rtlCol="0" anchor="ctr"/>
              <a:lstStyle/>
              <a:p>
                <a:endParaRPr lang="en-US" sz="3840" dirty="0"/>
              </a:p>
            </p:txBody>
          </p:sp>
          <p:sp>
            <p:nvSpPr>
              <p:cNvPr id="116" name="Freeform: Shape 115">
                <a:extLst>
                  <a:ext uri="{FF2B5EF4-FFF2-40B4-BE49-F238E27FC236}">
                    <a16:creationId xmlns:a16="http://schemas.microsoft.com/office/drawing/2014/main" id="{CF228C65-732A-4193-AB2C-FFE671236A46}"/>
                  </a:ext>
                </a:extLst>
              </p:cNvPr>
              <p:cNvSpPr/>
              <p:nvPr/>
            </p:nvSpPr>
            <p:spPr>
              <a:xfrm>
                <a:off x="21342140" y="-1022557"/>
                <a:ext cx="759728" cy="761657"/>
              </a:xfrm>
              <a:custGeom>
                <a:avLst/>
                <a:gdLst>
                  <a:gd name="connsiteX0" fmla="*/ 342441 w 759727"/>
                  <a:gd name="connsiteY0" fmla="*/ 761621 h 761620"/>
                  <a:gd name="connsiteX1" fmla="*/ 1255 w 759727"/>
                  <a:gd name="connsiteY1" fmla="*/ 406338 h 761620"/>
                  <a:gd name="connsiteX2" fmla="*/ 382255 w 759727"/>
                  <a:gd name="connsiteY2" fmla="*/ 2 h 761620"/>
                  <a:gd name="connsiteX3" fmla="*/ 634382 w 759727"/>
                  <a:gd name="connsiteY3" fmla="*/ 666752 h 761620"/>
                </a:gdLst>
                <a:ahLst/>
                <a:cxnLst>
                  <a:cxn ang="0">
                    <a:pos x="connsiteX0" y="connsiteY0"/>
                  </a:cxn>
                  <a:cxn ang="0">
                    <a:pos x="connsiteX1" y="connsiteY1"/>
                  </a:cxn>
                  <a:cxn ang="0">
                    <a:pos x="connsiteX2" y="connsiteY2"/>
                  </a:cxn>
                  <a:cxn ang="0">
                    <a:pos x="connsiteX3" y="connsiteY3"/>
                  </a:cxn>
                </a:cxnLst>
                <a:rect l="l" t="t" r="r" b="b"/>
                <a:pathLst>
                  <a:path w="759727" h="761620">
                    <a:moveTo>
                      <a:pt x="342441" y="761621"/>
                    </a:moveTo>
                    <a:cubicBezTo>
                      <a:pt x="342441" y="761621"/>
                      <a:pt x="33355" y="735046"/>
                      <a:pt x="1255" y="406338"/>
                    </a:cubicBezTo>
                    <a:cubicBezTo>
                      <a:pt x="-14556" y="243366"/>
                      <a:pt x="119365" y="-760"/>
                      <a:pt x="382255" y="2"/>
                    </a:cubicBezTo>
                    <a:cubicBezTo>
                      <a:pt x="719631" y="954"/>
                      <a:pt x="894796" y="429865"/>
                      <a:pt x="634382" y="666752"/>
                    </a:cubicBezTo>
                  </a:path>
                </a:pathLst>
              </a:custGeom>
              <a:noFill/>
              <a:ln w="12700" cap="flat">
                <a:solidFill>
                  <a:schemeClr val="tx1"/>
                </a:solidFill>
                <a:prstDash val="solid"/>
                <a:round/>
              </a:ln>
            </p:spPr>
            <p:txBody>
              <a:bodyPr rtlCol="0" anchor="ctr"/>
              <a:lstStyle/>
              <a:p>
                <a:endParaRPr lang="en-US" sz="3840" dirty="0"/>
              </a:p>
            </p:txBody>
          </p:sp>
          <p:sp>
            <p:nvSpPr>
              <p:cNvPr id="117" name="Freeform: Shape 116">
                <a:extLst>
                  <a:ext uri="{FF2B5EF4-FFF2-40B4-BE49-F238E27FC236}">
                    <a16:creationId xmlns:a16="http://schemas.microsoft.com/office/drawing/2014/main" id="{A36AF687-1625-4F44-B187-E9C3C52FD0F0}"/>
                  </a:ext>
                </a:extLst>
              </p:cNvPr>
              <p:cNvSpPr/>
              <p:nvPr/>
            </p:nvSpPr>
            <p:spPr>
              <a:xfrm>
                <a:off x="21724015" y="-1019604"/>
                <a:ext cx="9525" cy="403403"/>
              </a:xfrm>
              <a:custGeom>
                <a:avLst/>
                <a:gdLst>
                  <a:gd name="connsiteX0" fmla="*/ 0 w 9525"/>
                  <a:gd name="connsiteY0" fmla="*/ 0 h 403383"/>
                  <a:gd name="connsiteX1" fmla="*/ 0 w 9525"/>
                  <a:gd name="connsiteY1" fmla="*/ 403384 h 403383"/>
                </a:gdLst>
                <a:ahLst/>
                <a:cxnLst>
                  <a:cxn ang="0">
                    <a:pos x="connsiteX0" y="connsiteY0"/>
                  </a:cxn>
                  <a:cxn ang="0">
                    <a:pos x="connsiteX1" y="connsiteY1"/>
                  </a:cxn>
                </a:cxnLst>
                <a:rect l="l" t="t" r="r" b="b"/>
                <a:pathLst>
                  <a:path w="9525" h="403383">
                    <a:moveTo>
                      <a:pt x="0" y="0"/>
                    </a:moveTo>
                    <a:lnTo>
                      <a:pt x="0" y="403384"/>
                    </a:lnTo>
                  </a:path>
                </a:pathLst>
              </a:custGeom>
              <a:ln w="12700" cap="flat">
                <a:solidFill>
                  <a:schemeClr val="tx1"/>
                </a:solidFill>
                <a:prstDash val="solid"/>
                <a:round/>
              </a:ln>
            </p:spPr>
            <p:txBody>
              <a:bodyPr rtlCol="0" anchor="ctr"/>
              <a:lstStyle/>
              <a:p>
                <a:endParaRPr lang="en-US" sz="3840" dirty="0"/>
              </a:p>
            </p:txBody>
          </p:sp>
          <p:sp>
            <p:nvSpPr>
              <p:cNvPr id="118" name="Freeform: Shape 117">
                <a:extLst>
                  <a:ext uri="{FF2B5EF4-FFF2-40B4-BE49-F238E27FC236}">
                    <a16:creationId xmlns:a16="http://schemas.microsoft.com/office/drawing/2014/main" id="{DCCBB8C3-6949-4C17-B97B-82F5731DDBF7}"/>
                  </a:ext>
                </a:extLst>
              </p:cNvPr>
              <p:cNvSpPr/>
              <p:nvPr/>
            </p:nvSpPr>
            <p:spPr>
              <a:xfrm>
                <a:off x="21724015" y="-616201"/>
                <a:ext cx="270605" cy="253186"/>
              </a:xfrm>
              <a:custGeom>
                <a:avLst/>
                <a:gdLst>
                  <a:gd name="connsiteX0" fmla="*/ 0 w 270605"/>
                  <a:gd name="connsiteY0" fmla="*/ 0 h 253174"/>
                  <a:gd name="connsiteX1" fmla="*/ 270605 w 270605"/>
                  <a:gd name="connsiteY1" fmla="*/ 253175 h 253174"/>
                </a:gdLst>
                <a:ahLst/>
                <a:cxnLst>
                  <a:cxn ang="0">
                    <a:pos x="connsiteX0" y="connsiteY0"/>
                  </a:cxn>
                  <a:cxn ang="0">
                    <a:pos x="connsiteX1" y="connsiteY1"/>
                  </a:cxn>
                </a:cxnLst>
                <a:rect l="l" t="t" r="r" b="b"/>
                <a:pathLst>
                  <a:path w="270605" h="253174">
                    <a:moveTo>
                      <a:pt x="0" y="0"/>
                    </a:moveTo>
                    <a:lnTo>
                      <a:pt x="270605" y="253175"/>
                    </a:lnTo>
                  </a:path>
                </a:pathLst>
              </a:custGeom>
              <a:ln w="12700" cap="flat">
                <a:solidFill>
                  <a:schemeClr val="tx1"/>
                </a:solidFill>
                <a:prstDash val="solid"/>
                <a:round/>
              </a:ln>
            </p:spPr>
            <p:txBody>
              <a:bodyPr rtlCol="0" anchor="ctr"/>
              <a:lstStyle/>
              <a:p>
                <a:endParaRPr lang="en-US" sz="3840" dirty="0"/>
              </a:p>
            </p:txBody>
          </p:sp>
          <p:sp>
            <p:nvSpPr>
              <p:cNvPr id="119" name="Freeform: Shape 118">
                <a:extLst>
                  <a:ext uri="{FF2B5EF4-FFF2-40B4-BE49-F238E27FC236}">
                    <a16:creationId xmlns:a16="http://schemas.microsoft.com/office/drawing/2014/main" id="{BE37FEC1-FBFB-4C7C-AEB7-F2433D1173B6}"/>
                  </a:ext>
                </a:extLst>
              </p:cNvPr>
              <p:cNvSpPr/>
              <p:nvPr/>
            </p:nvSpPr>
            <p:spPr>
              <a:xfrm>
                <a:off x="21343477" y="-897868"/>
                <a:ext cx="659130" cy="281667"/>
              </a:xfrm>
              <a:custGeom>
                <a:avLst/>
                <a:gdLst>
                  <a:gd name="connsiteX0" fmla="*/ 659130 w 659130"/>
                  <a:gd name="connsiteY0" fmla="*/ 0 h 281654"/>
                  <a:gd name="connsiteX1" fmla="*/ 380524 w 659130"/>
                  <a:gd name="connsiteY1" fmla="*/ 281654 h 281654"/>
                  <a:gd name="connsiteX2" fmla="*/ 0 w 659130"/>
                  <a:gd name="connsiteY2" fmla="*/ 281654 h 281654"/>
                </a:gdLst>
                <a:ahLst/>
                <a:cxnLst>
                  <a:cxn ang="0">
                    <a:pos x="connsiteX0" y="connsiteY0"/>
                  </a:cxn>
                  <a:cxn ang="0">
                    <a:pos x="connsiteX1" y="connsiteY1"/>
                  </a:cxn>
                  <a:cxn ang="0">
                    <a:pos x="connsiteX2" y="connsiteY2"/>
                  </a:cxn>
                </a:cxnLst>
                <a:rect l="l" t="t" r="r" b="b"/>
                <a:pathLst>
                  <a:path w="659130" h="281654">
                    <a:moveTo>
                      <a:pt x="659130" y="0"/>
                    </a:moveTo>
                    <a:lnTo>
                      <a:pt x="380524" y="281654"/>
                    </a:lnTo>
                    <a:lnTo>
                      <a:pt x="0" y="281654"/>
                    </a:lnTo>
                  </a:path>
                </a:pathLst>
              </a:custGeom>
              <a:noFill/>
              <a:ln w="12700" cap="flat">
                <a:solidFill>
                  <a:schemeClr val="tx1"/>
                </a:solidFill>
                <a:prstDash val="solid"/>
                <a:round/>
              </a:ln>
            </p:spPr>
            <p:txBody>
              <a:bodyPr rtlCol="0" anchor="ctr"/>
              <a:lstStyle/>
              <a:p>
                <a:endParaRPr lang="en-US" sz="3840" dirty="0"/>
              </a:p>
            </p:txBody>
          </p:sp>
          <p:sp>
            <p:nvSpPr>
              <p:cNvPr id="120" name="Freeform: Shape 119">
                <a:extLst>
                  <a:ext uri="{FF2B5EF4-FFF2-40B4-BE49-F238E27FC236}">
                    <a16:creationId xmlns:a16="http://schemas.microsoft.com/office/drawing/2014/main" id="{4B60C86A-2AFA-4239-B662-EAD282CE3FB8}"/>
                  </a:ext>
                </a:extLst>
              </p:cNvPr>
              <p:cNvSpPr/>
              <p:nvPr/>
            </p:nvSpPr>
            <p:spPr>
              <a:xfrm>
                <a:off x="21095057" y="138779"/>
                <a:ext cx="173163" cy="9525"/>
              </a:xfrm>
              <a:custGeom>
                <a:avLst/>
                <a:gdLst>
                  <a:gd name="connsiteX0" fmla="*/ 173165 w 173164"/>
                  <a:gd name="connsiteY0" fmla="*/ 0 h 9525"/>
                  <a:gd name="connsiteX1" fmla="*/ 0 w 173164"/>
                  <a:gd name="connsiteY1" fmla="*/ 0 h 9525"/>
                </a:gdLst>
                <a:ahLst/>
                <a:cxnLst>
                  <a:cxn ang="0">
                    <a:pos x="connsiteX0" y="connsiteY0"/>
                  </a:cxn>
                  <a:cxn ang="0">
                    <a:pos x="connsiteX1" y="connsiteY1"/>
                  </a:cxn>
                </a:cxnLst>
                <a:rect l="l" t="t" r="r" b="b"/>
                <a:pathLst>
                  <a:path w="173164" h="9525">
                    <a:moveTo>
                      <a:pt x="173165" y="0"/>
                    </a:moveTo>
                    <a:lnTo>
                      <a:pt x="0" y="0"/>
                    </a:lnTo>
                  </a:path>
                </a:pathLst>
              </a:custGeom>
              <a:ln w="12700" cap="flat">
                <a:solidFill>
                  <a:schemeClr val="tx1"/>
                </a:solidFill>
                <a:prstDash val="solid"/>
                <a:round/>
              </a:ln>
            </p:spPr>
            <p:txBody>
              <a:bodyPr rtlCol="0" anchor="ctr"/>
              <a:lstStyle/>
              <a:p>
                <a:endParaRPr lang="en-US" sz="3840" dirty="0"/>
              </a:p>
            </p:txBody>
          </p:sp>
        </p:grpSp>
        <p:sp>
          <p:nvSpPr>
            <p:cNvPr id="121" name="Oval 120">
              <a:extLst>
                <a:ext uri="{FF2B5EF4-FFF2-40B4-BE49-F238E27FC236}">
                  <a16:creationId xmlns:a16="http://schemas.microsoft.com/office/drawing/2014/main" id="{F27F2C32-8212-4924-B9F5-22D4852937C7}"/>
                </a:ext>
              </a:extLst>
            </p:cNvPr>
            <p:cNvSpPr/>
            <p:nvPr/>
          </p:nvSpPr>
          <p:spPr>
            <a:xfrm>
              <a:off x="7362805" y="4135625"/>
              <a:ext cx="1075878" cy="1075878"/>
            </a:xfrm>
            <a:prstGeom prst="ellipse">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61"/>
              <a:endParaRPr lang="en-US" sz="1500" dirty="0" err="1">
                <a:solidFill>
                  <a:srgbClr val="FFFFFF"/>
                </a:solidFill>
                <a:latin typeface="Amazon Ember"/>
              </a:endParaRPr>
            </a:p>
          </p:txBody>
        </p:sp>
        <p:grpSp>
          <p:nvGrpSpPr>
            <p:cNvPr id="122" name="Graphic 5033">
              <a:extLst>
                <a:ext uri="{FF2B5EF4-FFF2-40B4-BE49-F238E27FC236}">
                  <a16:creationId xmlns:a16="http://schemas.microsoft.com/office/drawing/2014/main" id="{DFB673D7-8E55-455C-A252-1F83B07BF1EB}"/>
                </a:ext>
              </a:extLst>
            </p:cNvPr>
            <p:cNvGrpSpPr/>
            <p:nvPr/>
          </p:nvGrpSpPr>
          <p:grpSpPr>
            <a:xfrm>
              <a:off x="7683869" y="4354001"/>
              <a:ext cx="469634" cy="631034"/>
              <a:chOff x="15196119" y="-1085331"/>
              <a:chExt cx="1048290" cy="1408627"/>
            </a:xfrm>
            <a:effectLst/>
          </p:grpSpPr>
          <p:sp>
            <p:nvSpPr>
              <p:cNvPr id="123" name="Freeform: Shape 122">
                <a:extLst>
                  <a:ext uri="{FF2B5EF4-FFF2-40B4-BE49-F238E27FC236}">
                    <a16:creationId xmlns:a16="http://schemas.microsoft.com/office/drawing/2014/main" id="{385277D5-C5DE-405B-A0CD-DE15AA8E5F6E}"/>
                  </a:ext>
                </a:extLst>
              </p:cNvPr>
              <p:cNvSpPr/>
              <p:nvPr/>
            </p:nvSpPr>
            <p:spPr>
              <a:xfrm>
                <a:off x="15203534" y="-507133"/>
                <a:ext cx="1033080" cy="830429"/>
              </a:xfrm>
              <a:custGeom>
                <a:avLst/>
                <a:gdLst>
                  <a:gd name="connsiteX0" fmla="*/ 0 w 1033081"/>
                  <a:gd name="connsiteY0" fmla="*/ 0 h 830389"/>
                  <a:gd name="connsiteX1" fmla="*/ 360140 w 1033081"/>
                  <a:gd name="connsiteY1" fmla="*/ 613029 h 830389"/>
                  <a:gd name="connsiteX2" fmla="*/ 364998 w 1033081"/>
                  <a:gd name="connsiteY2" fmla="*/ 630650 h 830389"/>
                  <a:gd name="connsiteX3" fmla="*/ 366522 w 1033081"/>
                  <a:gd name="connsiteY3" fmla="*/ 795433 h 830389"/>
                  <a:gd name="connsiteX4" fmla="*/ 401765 w 1033081"/>
                  <a:gd name="connsiteY4" fmla="*/ 830390 h 830389"/>
                  <a:gd name="connsiteX5" fmla="*/ 633413 w 1033081"/>
                  <a:gd name="connsiteY5" fmla="*/ 830390 h 830389"/>
                  <a:gd name="connsiteX6" fmla="*/ 668657 w 1033081"/>
                  <a:gd name="connsiteY6" fmla="*/ 795149 h 830389"/>
                  <a:gd name="connsiteX7" fmla="*/ 668655 w 1033081"/>
                  <a:gd name="connsiteY7" fmla="*/ 794766 h 830389"/>
                  <a:gd name="connsiteX8" fmla="*/ 667131 w 1033081"/>
                  <a:gd name="connsiteY8" fmla="*/ 630936 h 830389"/>
                  <a:gd name="connsiteX9" fmla="*/ 672084 w 1033081"/>
                  <a:gd name="connsiteY9" fmla="*/ 612648 h 830389"/>
                  <a:gd name="connsiteX10" fmla="*/ 1033082 w 1033081"/>
                  <a:gd name="connsiteY10" fmla="*/ 2286 h 83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081" h="830389">
                    <a:moveTo>
                      <a:pt x="0" y="0"/>
                    </a:moveTo>
                    <a:lnTo>
                      <a:pt x="360140" y="613029"/>
                    </a:lnTo>
                    <a:cubicBezTo>
                      <a:pt x="363302" y="618364"/>
                      <a:pt x="364979" y="624448"/>
                      <a:pt x="364998" y="630650"/>
                    </a:cubicBezTo>
                    <a:lnTo>
                      <a:pt x="366522" y="795433"/>
                    </a:lnTo>
                    <a:cubicBezTo>
                      <a:pt x="366679" y="814785"/>
                      <a:pt x="382412" y="830390"/>
                      <a:pt x="401765" y="830390"/>
                    </a:cubicBezTo>
                    <a:lnTo>
                      <a:pt x="633413" y="830390"/>
                    </a:lnTo>
                    <a:cubicBezTo>
                      <a:pt x="652876" y="830391"/>
                      <a:pt x="668656" y="814613"/>
                      <a:pt x="668657" y="795149"/>
                    </a:cubicBezTo>
                    <a:cubicBezTo>
                      <a:pt x="668657" y="795021"/>
                      <a:pt x="668656" y="794894"/>
                      <a:pt x="668655" y="794766"/>
                    </a:cubicBezTo>
                    <a:lnTo>
                      <a:pt x="667131" y="630936"/>
                    </a:lnTo>
                    <a:cubicBezTo>
                      <a:pt x="667091" y="624503"/>
                      <a:pt x="668804" y="618181"/>
                      <a:pt x="672084" y="612648"/>
                    </a:cubicBezTo>
                    <a:lnTo>
                      <a:pt x="1033082" y="2286"/>
                    </a:lnTo>
                  </a:path>
                </a:pathLst>
              </a:custGeom>
              <a:noFill/>
              <a:ln w="12700" cap="flat">
                <a:solidFill>
                  <a:schemeClr val="tx1"/>
                </a:solidFill>
                <a:prstDash val="solid"/>
                <a:round/>
              </a:ln>
            </p:spPr>
            <p:txBody>
              <a:bodyPr rtlCol="0" anchor="ctr"/>
              <a:lstStyle/>
              <a:p>
                <a:endParaRPr lang="en-US" sz="3840" dirty="0"/>
              </a:p>
            </p:txBody>
          </p:sp>
          <p:sp>
            <p:nvSpPr>
              <p:cNvPr id="124" name="Freeform: Shape 123">
                <a:extLst>
                  <a:ext uri="{FF2B5EF4-FFF2-40B4-BE49-F238E27FC236}">
                    <a16:creationId xmlns:a16="http://schemas.microsoft.com/office/drawing/2014/main" id="{9CB12851-52F2-45CF-8CF4-C29C4B30EB27}"/>
                  </a:ext>
                </a:extLst>
              </p:cNvPr>
              <p:cNvSpPr/>
              <p:nvPr/>
            </p:nvSpPr>
            <p:spPr>
              <a:xfrm>
                <a:off x="15196119" y="-620487"/>
                <a:ext cx="1048290" cy="214609"/>
              </a:xfrm>
              <a:custGeom>
                <a:avLst/>
                <a:gdLst>
                  <a:gd name="connsiteX0" fmla="*/ 103900 w 1048290"/>
                  <a:gd name="connsiteY0" fmla="*/ 22193 h 214598"/>
                  <a:gd name="connsiteX1" fmla="*/ 45702 w 1048290"/>
                  <a:gd name="connsiteY1" fmla="*/ 136493 h 214598"/>
                  <a:gd name="connsiteX2" fmla="*/ 548050 w 1048290"/>
                  <a:gd name="connsiteY2" fmla="*/ 214598 h 214598"/>
                  <a:gd name="connsiteX3" fmla="*/ 1048208 w 1048290"/>
                  <a:gd name="connsiteY3" fmla="*/ 92202 h 214598"/>
                  <a:gd name="connsiteX4" fmla="*/ 898761 w 1048290"/>
                  <a:gd name="connsiteY4" fmla="*/ 0 h 21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290" h="214598">
                    <a:moveTo>
                      <a:pt x="103900" y="22193"/>
                    </a:moveTo>
                    <a:cubicBezTo>
                      <a:pt x="103900" y="22193"/>
                      <a:pt x="-84124" y="86201"/>
                      <a:pt x="45702" y="136493"/>
                    </a:cubicBezTo>
                    <a:cubicBezTo>
                      <a:pt x="45702" y="136493"/>
                      <a:pt x="165907" y="201644"/>
                      <a:pt x="548050" y="214598"/>
                    </a:cubicBezTo>
                    <a:cubicBezTo>
                      <a:pt x="548050" y="214598"/>
                      <a:pt x="1040493" y="214598"/>
                      <a:pt x="1048208" y="92202"/>
                    </a:cubicBezTo>
                    <a:cubicBezTo>
                      <a:pt x="1051066" y="48387"/>
                      <a:pt x="978961" y="7048"/>
                      <a:pt x="898761" y="0"/>
                    </a:cubicBezTo>
                  </a:path>
                </a:pathLst>
              </a:custGeom>
              <a:noFill/>
              <a:ln w="12700" cap="flat">
                <a:solidFill>
                  <a:schemeClr val="tx1"/>
                </a:solidFill>
                <a:prstDash val="solid"/>
                <a:round/>
              </a:ln>
            </p:spPr>
            <p:txBody>
              <a:bodyPr rtlCol="0" anchor="ctr"/>
              <a:lstStyle/>
              <a:p>
                <a:endParaRPr lang="en-US" sz="3840" dirty="0"/>
              </a:p>
            </p:txBody>
          </p:sp>
          <p:sp>
            <p:nvSpPr>
              <p:cNvPr id="125" name="Freeform: Shape 124">
                <a:extLst>
                  <a:ext uri="{FF2B5EF4-FFF2-40B4-BE49-F238E27FC236}">
                    <a16:creationId xmlns:a16="http://schemas.microsoft.com/office/drawing/2014/main" id="{EA6FC7EE-1AB8-4C57-9A9D-8549A8AA9F89}"/>
                  </a:ext>
                </a:extLst>
              </p:cNvPr>
              <p:cNvSpPr/>
              <p:nvPr/>
            </p:nvSpPr>
            <p:spPr>
              <a:xfrm>
                <a:off x="15916190" y="-777468"/>
                <a:ext cx="125634" cy="125640"/>
              </a:xfrm>
              <a:custGeom>
                <a:avLst/>
                <a:gdLst>
                  <a:gd name="connsiteX0" fmla="*/ 0 w 125634"/>
                  <a:gd name="connsiteY0" fmla="*/ 125635 h 125634"/>
                  <a:gd name="connsiteX1" fmla="*/ 125635 w 125634"/>
                  <a:gd name="connsiteY1" fmla="*/ 125635 h 125634"/>
                  <a:gd name="connsiteX2" fmla="*/ 0 w 125634"/>
                  <a:gd name="connsiteY2" fmla="*/ 0 h 125634"/>
                  <a:gd name="connsiteX3" fmla="*/ 0 w 125634"/>
                  <a:gd name="connsiteY3" fmla="*/ 125635 h 125634"/>
                </a:gdLst>
                <a:ahLst/>
                <a:cxnLst>
                  <a:cxn ang="0">
                    <a:pos x="connsiteX0" y="connsiteY0"/>
                  </a:cxn>
                  <a:cxn ang="0">
                    <a:pos x="connsiteX1" y="connsiteY1"/>
                  </a:cxn>
                  <a:cxn ang="0">
                    <a:pos x="connsiteX2" y="connsiteY2"/>
                  </a:cxn>
                  <a:cxn ang="0">
                    <a:pos x="connsiteX3" y="connsiteY3"/>
                  </a:cxn>
                </a:cxnLst>
                <a:rect l="l" t="t" r="r" b="b"/>
                <a:pathLst>
                  <a:path w="125634" h="125634">
                    <a:moveTo>
                      <a:pt x="0" y="125635"/>
                    </a:moveTo>
                    <a:lnTo>
                      <a:pt x="125635" y="125635"/>
                    </a:lnTo>
                    <a:lnTo>
                      <a:pt x="0" y="0"/>
                    </a:lnTo>
                    <a:lnTo>
                      <a:pt x="0" y="125635"/>
                    </a:lnTo>
                    <a:close/>
                  </a:path>
                </a:pathLst>
              </a:custGeom>
              <a:noFill/>
              <a:ln w="12700" cap="rnd">
                <a:solidFill>
                  <a:schemeClr val="tx1"/>
                </a:solidFill>
                <a:prstDash val="solid"/>
                <a:round/>
              </a:ln>
            </p:spPr>
            <p:txBody>
              <a:bodyPr rtlCol="0" anchor="ctr"/>
              <a:lstStyle/>
              <a:p>
                <a:endParaRPr lang="en-US" sz="3840" dirty="0"/>
              </a:p>
            </p:txBody>
          </p:sp>
          <p:sp>
            <p:nvSpPr>
              <p:cNvPr id="126" name="Freeform: Shape 125">
                <a:extLst>
                  <a:ext uri="{FF2B5EF4-FFF2-40B4-BE49-F238E27FC236}">
                    <a16:creationId xmlns:a16="http://schemas.microsoft.com/office/drawing/2014/main" id="{7B6D4257-3EB9-4962-9A5A-5BE919EE0BA0}"/>
                  </a:ext>
                </a:extLst>
              </p:cNvPr>
              <p:cNvSpPr/>
              <p:nvPr/>
            </p:nvSpPr>
            <p:spPr>
              <a:xfrm>
                <a:off x="15720927" y="-550381"/>
                <a:ext cx="265748" cy="9525"/>
              </a:xfrm>
              <a:custGeom>
                <a:avLst/>
                <a:gdLst>
                  <a:gd name="connsiteX0" fmla="*/ 0 w 265747"/>
                  <a:gd name="connsiteY0" fmla="*/ 0 h 9525"/>
                  <a:gd name="connsiteX1" fmla="*/ 265748 w 265747"/>
                  <a:gd name="connsiteY1" fmla="*/ 0 h 9525"/>
                </a:gdLst>
                <a:ahLst/>
                <a:cxnLst>
                  <a:cxn ang="0">
                    <a:pos x="connsiteX0" y="connsiteY0"/>
                  </a:cxn>
                  <a:cxn ang="0">
                    <a:pos x="connsiteX1" y="connsiteY1"/>
                  </a:cxn>
                </a:cxnLst>
                <a:rect l="l" t="t" r="r" b="b"/>
                <a:pathLst>
                  <a:path w="265747" h="9525">
                    <a:moveTo>
                      <a:pt x="0" y="0"/>
                    </a:moveTo>
                    <a:lnTo>
                      <a:pt x="265748" y="0"/>
                    </a:lnTo>
                  </a:path>
                </a:pathLst>
              </a:custGeom>
              <a:ln w="12700" cap="flat">
                <a:solidFill>
                  <a:schemeClr val="tx1"/>
                </a:solidFill>
                <a:prstDash val="solid"/>
                <a:round/>
              </a:ln>
            </p:spPr>
            <p:txBody>
              <a:bodyPr rtlCol="0" anchor="ctr"/>
              <a:lstStyle/>
              <a:p>
                <a:endParaRPr lang="en-US" sz="3840" dirty="0"/>
              </a:p>
            </p:txBody>
          </p:sp>
          <p:sp>
            <p:nvSpPr>
              <p:cNvPr id="127" name="Freeform: Shape 126">
                <a:extLst>
                  <a:ext uri="{FF2B5EF4-FFF2-40B4-BE49-F238E27FC236}">
                    <a16:creationId xmlns:a16="http://schemas.microsoft.com/office/drawing/2014/main" id="{331B1959-A3AD-4E66-B069-09688C392875}"/>
                  </a:ext>
                </a:extLst>
              </p:cNvPr>
              <p:cNvSpPr/>
              <p:nvPr/>
            </p:nvSpPr>
            <p:spPr>
              <a:xfrm>
                <a:off x="15720927" y="-624108"/>
                <a:ext cx="150399" cy="9525"/>
              </a:xfrm>
              <a:custGeom>
                <a:avLst/>
                <a:gdLst>
                  <a:gd name="connsiteX0" fmla="*/ 0 w 150399"/>
                  <a:gd name="connsiteY0" fmla="*/ 0 h 9525"/>
                  <a:gd name="connsiteX1" fmla="*/ 150400 w 150399"/>
                  <a:gd name="connsiteY1" fmla="*/ 0 h 9525"/>
                </a:gdLst>
                <a:ahLst/>
                <a:cxnLst>
                  <a:cxn ang="0">
                    <a:pos x="connsiteX0" y="connsiteY0"/>
                  </a:cxn>
                  <a:cxn ang="0">
                    <a:pos x="connsiteX1" y="connsiteY1"/>
                  </a:cxn>
                </a:cxnLst>
                <a:rect l="l" t="t" r="r" b="b"/>
                <a:pathLst>
                  <a:path w="150399" h="9525">
                    <a:moveTo>
                      <a:pt x="0" y="0"/>
                    </a:moveTo>
                    <a:lnTo>
                      <a:pt x="150400" y="0"/>
                    </a:lnTo>
                  </a:path>
                </a:pathLst>
              </a:custGeom>
              <a:ln w="12700" cap="flat">
                <a:solidFill>
                  <a:schemeClr val="tx1"/>
                </a:solidFill>
                <a:prstDash val="solid"/>
                <a:round/>
              </a:ln>
            </p:spPr>
            <p:txBody>
              <a:bodyPr rtlCol="0" anchor="ctr"/>
              <a:lstStyle/>
              <a:p>
                <a:endParaRPr lang="en-US" sz="3840" dirty="0"/>
              </a:p>
            </p:txBody>
          </p:sp>
          <p:sp>
            <p:nvSpPr>
              <p:cNvPr id="128" name="Freeform: Shape 127">
                <a:extLst>
                  <a:ext uri="{FF2B5EF4-FFF2-40B4-BE49-F238E27FC236}">
                    <a16:creationId xmlns:a16="http://schemas.microsoft.com/office/drawing/2014/main" id="{65E05D37-E276-4A5C-84D9-2BB88A510053}"/>
                  </a:ext>
                </a:extLst>
              </p:cNvPr>
              <p:cNvSpPr/>
              <p:nvPr/>
            </p:nvSpPr>
            <p:spPr>
              <a:xfrm>
                <a:off x="15342405" y="-1085331"/>
                <a:ext cx="273082" cy="539903"/>
              </a:xfrm>
              <a:custGeom>
                <a:avLst/>
                <a:gdLst>
                  <a:gd name="connsiteX0" fmla="*/ 250413 w 273082"/>
                  <a:gd name="connsiteY0" fmla="*/ 0 h 539877"/>
                  <a:gd name="connsiteX1" fmla="*/ 14764 w 273082"/>
                  <a:gd name="connsiteY1" fmla="*/ 0 h 539877"/>
                  <a:gd name="connsiteX2" fmla="*/ 0 w 273082"/>
                  <a:gd name="connsiteY2" fmla="*/ 14573 h 539877"/>
                  <a:gd name="connsiteX3" fmla="*/ 0 w 273082"/>
                  <a:gd name="connsiteY3" fmla="*/ 14764 h 539877"/>
                  <a:gd name="connsiteX4" fmla="*/ 0 w 273082"/>
                  <a:gd name="connsiteY4" fmla="*/ 525114 h 539877"/>
                  <a:gd name="connsiteX5" fmla="*/ 14764 w 273082"/>
                  <a:gd name="connsiteY5" fmla="*/ 539877 h 539877"/>
                  <a:gd name="connsiteX6" fmla="*/ 273082 w 273082"/>
                  <a:gd name="connsiteY6" fmla="*/ 539877 h 53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82" h="539877">
                    <a:moveTo>
                      <a:pt x="250413" y="0"/>
                    </a:moveTo>
                    <a:lnTo>
                      <a:pt x="14764" y="0"/>
                    </a:lnTo>
                    <a:cubicBezTo>
                      <a:pt x="6663" y="-52"/>
                      <a:pt x="53" y="6472"/>
                      <a:pt x="0" y="14573"/>
                    </a:cubicBezTo>
                    <a:cubicBezTo>
                      <a:pt x="0" y="14637"/>
                      <a:pt x="0" y="14700"/>
                      <a:pt x="0" y="14764"/>
                    </a:cubicBezTo>
                    <a:lnTo>
                      <a:pt x="0" y="525114"/>
                    </a:lnTo>
                    <a:cubicBezTo>
                      <a:pt x="0" y="533267"/>
                      <a:pt x="6610" y="539877"/>
                      <a:pt x="14764" y="539877"/>
                    </a:cubicBezTo>
                    <a:lnTo>
                      <a:pt x="273082" y="539877"/>
                    </a:lnTo>
                  </a:path>
                </a:pathLst>
              </a:custGeom>
              <a:noFill/>
              <a:ln w="12700" cap="flat">
                <a:solidFill>
                  <a:schemeClr val="tx1"/>
                </a:solidFill>
                <a:prstDash val="solid"/>
                <a:round/>
              </a:ln>
            </p:spPr>
            <p:txBody>
              <a:bodyPr rtlCol="0" anchor="ctr"/>
              <a:lstStyle/>
              <a:p>
                <a:endParaRPr lang="en-US" sz="3840" dirty="0"/>
              </a:p>
            </p:txBody>
          </p:sp>
          <p:sp>
            <p:nvSpPr>
              <p:cNvPr id="129" name="Freeform: Shape 128">
                <a:extLst>
                  <a:ext uri="{FF2B5EF4-FFF2-40B4-BE49-F238E27FC236}">
                    <a16:creationId xmlns:a16="http://schemas.microsoft.com/office/drawing/2014/main" id="{AC24B89C-FCE8-4337-BA35-F4EB4DEBA89C}"/>
                  </a:ext>
                </a:extLst>
              </p:cNvPr>
              <p:cNvSpPr/>
              <p:nvPr/>
            </p:nvSpPr>
            <p:spPr>
              <a:xfrm>
                <a:off x="15592818" y="-1085331"/>
                <a:ext cx="125634" cy="125544"/>
              </a:xfrm>
              <a:custGeom>
                <a:avLst/>
                <a:gdLst>
                  <a:gd name="connsiteX0" fmla="*/ 0 w 125634"/>
                  <a:gd name="connsiteY0" fmla="*/ 125540 h 125539"/>
                  <a:gd name="connsiteX1" fmla="*/ 125635 w 125634"/>
                  <a:gd name="connsiteY1" fmla="*/ 125540 h 125539"/>
                  <a:gd name="connsiteX2" fmla="*/ 0 w 125634"/>
                  <a:gd name="connsiteY2" fmla="*/ 0 h 125539"/>
                  <a:gd name="connsiteX3" fmla="*/ 0 w 125634"/>
                  <a:gd name="connsiteY3" fmla="*/ 125540 h 125539"/>
                </a:gdLst>
                <a:ahLst/>
                <a:cxnLst>
                  <a:cxn ang="0">
                    <a:pos x="connsiteX0" y="connsiteY0"/>
                  </a:cxn>
                  <a:cxn ang="0">
                    <a:pos x="connsiteX1" y="connsiteY1"/>
                  </a:cxn>
                  <a:cxn ang="0">
                    <a:pos x="connsiteX2" y="connsiteY2"/>
                  </a:cxn>
                  <a:cxn ang="0">
                    <a:pos x="connsiteX3" y="connsiteY3"/>
                  </a:cxn>
                </a:cxnLst>
                <a:rect l="l" t="t" r="r" b="b"/>
                <a:pathLst>
                  <a:path w="125634" h="125539">
                    <a:moveTo>
                      <a:pt x="0" y="125540"/>
                    </a:moveTo>
                    <a:lnTo>
                      <a:pt x="125635" y="125540"/>
                    </a:lnTo>
                    <a:lnTo>
                      <a:pt x="0" y="0"/>
                    </a:lnTo>
                    <a:lnTo>
                      <a:pt x="0" y="125540"/>
                    </a:lnTo>
                    <a:close/>
                  </a:path>
                </a:pathLst>
              </a:custGeom>
              <a:noFill/>
              <a:ln w="12700" cap="flat">
                <a:solidFill>
                  <a:schemeClr val="tx1"/>
                </a:solidFill>
                <a:prstDash val="solid"/>
                <a:round/>
              </a:ln>
            </p:spPr>
            <p:txBody>
              <a:bodyPr rtlCol="0" anchor="ctr"/>
              <a:lstStyle/>
              <a:p>
                <a:endParaRPr lang="en-US" sz="3840" dirty="0"/>
              </a:p>
            </p:txBody>
          </p:sp>
          <p:sp>
            <p:nvSpPr>
              <p:cNvPr id="130" name="Freeform: Shape 129">
                <a:extLst>
                  <a:ext uri="{FF2B5EF4-FFF2-40B4-BE49-F238E27FC236}">
                    <a16:creationId xmlns:a16="http://schemas.microsoft.com/office/drawing/2014/main" id="{B39DB19E-0638-417D-B0CC-5D48615DAF84}"/>
                  </a:ext>
                </a:extLst>
              </p:cNvPr>
              <p:cNvSpPr/>
              <p:nvPr/>
            </p:nvSpPr>
            <p:spPr>
              <a:xfrm>
                <a:off x="15718452" y="-959785"/>
                <a:ext cx="9525" cy="138594"/>
              </a:xfrm>
              <a:custGeom>
                <a:avLst/>
                <a:gdLst>
                  <a:gd name="connsiteX0" fmla="*/ 0 w 9525"/>
                  <a:gd name="connsiteY0" fmla="*/ 138589 h 138588"/>
                  <a:gd name="connsiteX1" fmla="*/ 0 w 9525"/>
                  <a:gd name="connsiteY1" fmla="*/ 0 h 138588"/>
                </a:gdLst>
                <a:ahLst/>
                <a:cxnLst>
                  <a:cxn ang="0">
                    <a:pos x="connsiteX0" y="connsiteY0"/>
                  </a:cxn>
                  <a:cxn ang="0">
                    <a:pos x="connsiteX1" y="connsiteY1"/>
                  </a:cxn>
                </a:cxnLst>
                <a:rect l="l" t="t" r="r" b="b"/>
                <a:pathLst>
                  <a:path w="9525" h="138588">
                    <a:moveTo>
                      <a:pt x="0" y="138589"/>
                    </a:moveTo>
                    <a:lnTo>
                      <a:pt x="0" y="0"/>
                    </a:lnTo>
                  </a:path>
                </a:pathLst>
              </a:custGeom>
              <a:ln w="12700" cap="flat">
                <a:solidFill>
                  <a:schemeClr val="tx1"/>
                </a:solidFill>
                <a:prstDash val="solid"/>
                <a:round/>
              </a:ln>
            </p:spPr>
            <p:txBody>
              <a:bodyPr rtlCol="0" anchor="ctr"/>
              <a:lstStyle/>
              <a:p>
                <a:endParaRPr lang="en-US" sz="3840" dirty="0"/>
              </a:p>
            </p:txBody>
          </p:sp>
          <p:sp>
            <p:nvSpPr>
              <p:cNvPr id="131" name="Freeform: Shape 130">
                <a:extLst>
                  <a:ext uri="{FF2B5EF4-FFF2-40B4-BE49-F238E27FC236}">
                    <a16:creationId xmlns:a16="http://schemas.microsoft.com/office/drawing/2014/main" id="{A2840670-8D22-407F-BA61-9FFC6870AD98}"/>
                  </a:ext>
                </a:extLst>
              </p:cNvPr>
              <p:cNvSpPr/>
              <p:nvPr/>
            </p:nvSpPr>
            <p:spPr>
              <a:xfrm>
                <a:off x="15400032" y="-861005"/>
                <a:ext cx="265841" cy="9525"/>
              </a:xfrm>
              <a:custGeom>
                <a:avLst/>
                <a:gdLst>
                  <a:gd name="connsiteX0" fmla="*/ 0 w 265842"/>
                  <a:gd name="connsiteY0" fmla="*/ 0 h 9525"/>
                  <a:gd name="connsiteX1" fmla="*/ 265843 w 265842"/>
                  <a:gd name="connsiteY1" fmla="*/ 0 h 9525"/>
                </a:gdLst>
                <a:ahLst/>
                <a:cxnLst>
                  <a:cxn ang="0">
                    <a:pos x="connsiteX0" y="connsiteY0"/>
                  </a:cxn>
                  <a:cxn ang="0">
                    <a:pos x="connsiteX1" y="connsiteY1"/>
                  </a:cxn>
                </a:cxnLst>
                <a:rect l="l" t="t" r="r" b="b"/>
                <a:pathLst>
                  <a:path w="265842" h="9525">
                    <a:moveTo>
                      <a:pt x="0" y="0"/>
                    </a:moveTo>
                    <a:lnTo>
                      <a:pt x="265843" y="0"/>
                    </a:lnTo>
                  </a:path>
                </a:pathLst>
              </a:custGeom>
              <a:ln w="12700" cap="flat">
                <a:solidFill>
                  <a:schemeClr val="tx1"/>
                </a:solidFill>
                <a:prstDash val="solid"/>
                <a:round/>
              </a:ln>
            </p:spPr>
            <p:txBody>
              <a:bodyPr rtlCol="0" anchor="ctr"/>
              <a:lstStyle/>
              <a:p>
                <a:endParaRPr lang="en-US" sz="3840" dirty="0"/>
              </a:p>
            </p:txBody>
          </p:sp>
          <p:sp>
            <p:nvSpPr>
              <p:cNvPr id="132" name="Freeform: Shape 131">
                <a:extLst>
                  <a:ext uri="{FF2B5EF4-FFF2-40B4-BE49-F238E27FC236}">
                    <a16:creationId xmlns:a16="http://schemas.microsoft.com/office/drawing/2014/main" id="{537FA02A-9940-4A47-862E-C10264BCEA06}"/>
                  </a:ext>
                </a:extLst>
              </p:cNvPr>
              <p:cNvSpPr/>
              <p:nvPr/>
            </p:nvSpPr>
            <p:spPr>
              <a:xfrm>
                <a:off x="15400032" y="-787279"/>
                <a:ext cx="232790" cy="9525"/>
              </a:xfrm>
              <a:custGeom>
                <a:avLst/>
                <a:gdLst>
                  <a:gd name="connsiteX0" fmla="*/ 0 w 232790"/>
                  <a:gd name="connsiteY0" fmla="*/ 0 h 9525"/>
                  <a:gd name="connsiteX1" fmla="*/ 232791 w 232790"/>
                  <a:gd name="connsiteY1" fmla="*/ 0 h 9525"/>
                </a:gdLst>
                <a:ahLst/>
                <a:cxnLst>
                  <a:cxn ang="0">
                    <a:pos x="connsiteX0" y="connsiteY0"/>
                  </a:cxn>
                  <a:cxn ang="0">
                    <a:pos x="connsiteX1" y="connsiteY1"/>
                  </a:cxn>
                </a:cxnLst>
                <a:rect l="l" t="t" r="r" b="b"/>
                <a:pathLst>
                  <a:path w="232790" h="9525">
                    <a:moveTo>
                      <a:pt x="0" y="0"/>
                    </a:moveTo>
                    <a:lnTo>
                      <a:pt x="232791" y="0"/>
                    </a:lnTo>
                  </a:path>
                </a:pathLst>
              </a:custGeom>
              <a:ln w="12700" cap="flat">
                <a:solidFill>
                  <a:schemeClr val="tx1"/>
                </a:solidFill>
                <a:prstDash val="solid"/>
                <a:round/>
              </a:ln>
            </p:spPr>
            <p:txBody>
              <a:bodyPr rtlCol="0" anchor="ctr"/>
              <a:lstStyle/>
              <a:p>
                <a:endParaRPr lang="en-US" sz="3840" dirty="0"/>
              </a:p>
            </p:txBody>
          </p:sp>
          <p:sp>
            <p:nvSpPr>
              <p:cNvPr id="133" name="Freeform: Shape 132">
                <a:extLst>
                  <a:ext uri="{FF2B5EF4-FFF2-40B4-BE49-F238E27FC236}">
                    <a16:creationId xmlns:a16="http://schemas.microsoft.com/office/drawing/2014/main" id="{7FFB628B-BF89-434E-9E2F-FC0B87D7EE1C}"/>
                  </a:ext>
                </a:extLst>
              </p:cNvPr>
              <p:cNvSpPr/>
              <p:nvPr/>
            </p:nvSpPr>
            <p:spPr>
              <a:xfrm>
                <a:off x="15400032" y="-713648"/>
                <a:ext cx="208027" cy="9525"/>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12700" cap="flat">
                <a:solidFill>
                  <a:schemeClr val="tx1"/>
                </a:solidFill>
                <a:prstDash val="solid"/>
                <a:round/>
              </a:ln>
            </p:spPr>
            <p:txBody>
              <a:bodyPr rtlCol="0" anchor="ctr"/>
              <a:lstStyle/>
              <a:p>
                <a:endParaRPr lang="en-US" sz="3840" dirty="0"/>
              </a:p>
            </p:txBody>
          </p:sp>
          <p:sp>
            <p:nvSpPr>
              <p:cNvPr id="134" name="Freeform: Shape 133">
                <a:extLst>
                  <a:ext uri="{FF2B5EF4-FFF2-40B4-BE49-F238E27FC236}">
                    <a16:creationId xmlns:a16="http://schemas.microsoft.com/office/drawing/2014/main" id="{310DFD35-1CC9-4ECE-B692-D8C88ED268FC}"/>
                  </a:ext>
                </a:extLst>
              </p:cNvPr>
              <p:cNvSpPr/>
              <p:nvPr/>
            </p:nvSpPr>
            <p:spPr>
              <a:xfrm>
                <a:off x="15400030" y="-640015"/>
                <a:ext cx="208027" cy="9525"/>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12700" cap="flat">
                <a:solidFill>
                  <a:schemeClr val="tx1"/>
                </a:solidFill>
                <a:prstDash val="solid"/>
                <a:round/>
              </a:ln>
            </p:spPr>
            <p:txBody>
              <a:bodyPr rtlCol="0" anchor="ctr"/>
              <a:lstStyle/>
              <a:p>
                <a:endParaRPr lang="en-US" sz="3840" dirty="0"/>
              </a:p>
            </p:txBody>
          </p:sp>
          <p:sp>
            <p:nvSpPr>
              <p:cNvPr id="135" name="Freeform: Shape 134">
                <a:extLst>
                  <a:ext uri="{FF2B5EF4-FFF2-40B4-BE49-F238E27FC236}">
                    <a16:creationId xmlns:a16="http://schemas.microsoft.com/office/drawing/2014/main" id="{25E207A6-185E-4A3E-9006-2A3D8AB3206E}"/>
                  </a:ext>
                </a:extLst>
              </p:cNvPr>
              <p:cNvSpPr/>
              <p:nvPr/>
            </p:nvSpPr>
            <p:spPr>
              <a:xfrm>
                <a:off x="15666436" y="-777182"/>
                <a:ext cx="250419" cy="292717"/>
              </a:xfrm>
              <a:custGeom>
                <a:avLst/>
                <a:gdLst>
                  <a:gd name="connsiteX0" fmla="*/ 250420 w 250419"/>
                  <a:gd name="connsiteY0" fmla="*/ 0 h 292703"/>
                  <a:gd name="connsiteX1" fmla="*/ 14676 w 250419"/>
                  <a:gd name="connsiteY1" fmla="*/ 0 h 292703"/>
                  <a:gd name="connsiteX2" fmla="*/ 0 w 250419"/>
                  <a:gd name="connsiteY2" fmla="*/ 14661 h 292703"/>
                  <a:gd name="connsiteX3" fmla="*/ 8 w 250419"/>
                  <a:gd name="connsiteY3" fmla="*/ 15145 h 292703"/>
                  <a:gd name="connsiteX4" fmla="*/ 8 w 250419"/>
                  <a:gd name="connsiteY4" fmla="*/ 292703 h 29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419" h="292703">
                    <a:moveTo>
                      <a:pt x="250420" y="0"/>
                    </a:moveTo>
                    <a:lnTo>
                      <a:pt x="14676" y="0"/>
                    </a:lnTo>
                    <a:cubicBezTo>
                      <a:pt x="6575" y="-4"/>
                      <a:pt x="4" y="6560"/>
                      <a:pt x="0" y="14661"/>
                    </a:cubicBezTo>
                    <a:cubicBezTo>
                      <a:pt x="0" y="14822"/>
                      <a:pt x="2" y="14983"/>
                      <a:pt x="8" y="15145"/>
                    </a:cubicBezTo>
                    <a:lnTo>
                      <a:pt x="8" y="292703"/>
                    </a:lnTo>
                  </a:path>
                </a:pathLst>
              </a:custGeom>
              <a:noFill/>
              <a:ln w="12700" cap="flat">
                <a:solidFill>
                  <a:schemeClr val="tx1"/>
                </a:solidFill>
                <a:prstDash val="solid"/>
                <a:round/>
              </a:ln>
            </p:spPr>
            <p:txBody>
              <a:bodyPr rtlCol="0" anchor="ctr"/>
              <a:lstStyle/>
              <a:p>
                <a:endParaRPr lang="en-US" sz="3840" dirty="0"/>
              </a:p>
            </p:txBody>
          </p:sp>
          <p:sp>
            <p:nvSpPr>
              <p:cNvPr id="136" name="Freeform: Shape 135">
                <a:extLst>
                  <a:ext uri="{FF2B5EF4-FFF2-40B4-BE49-F238E27FC236}">
                    <a16:creationId xmlns:a16="http://schemas.microsoft.com/office/drawing/2014/main" id="{8313D6B4-A580-4BA4-B5AE-BA75FF46E272}"/>
                  </a:ext>
                </a:extLst>
              </p:cNvPr>
              <p:cNvSpPr/>
              <p:nvPr/>
            </p:nvSpPr>
            <p:spPr>
              <a:xfrm>
                <a:off x="16042373" y="-651636"/>
                <a:ext cx="9525" cy="167171"/>
              </a:xfrm>
              <a:custGeom>
                <a:avLst/>
                <a:gdLst>
                  <a:gd name="connsiteX0" fmla="*/ 0 w 9525"/>
                  <a:gd name="connsiteY0" fmla="*/ 167164 h 167163"/>
                  <a:gd name="connsiteX1" fmla="*/ 0 w 9525"/>
                  <a:gd name="connsiteY1" fmla="*/ 0 h 167163"/>
                </a:gdLst>
                <a:ahLst/>
                <a:cxnLst>
                  <a:cxn ang="0">
                    <a:pos x="connsiteX0" y="connsiteY0"/>
                  </a:cxn>
                  <a:cxn ang="0">
                    <a:pos x="connsiteX1" y="connsiteY1"/>
                  </a:cxn>
                </a:cxnLst>
                <a:rect l="l" t="t" r="r" b="b"/>
                <a:pathLst>
                  <a:path w="9525" h="167163">
                    <a:moveTo>
                      <a:pt x="0" y="167164"/>
                    </a:moveTo>
                    <a:lnTo>
                      <a:pt x="0" y="0"/>
                    </a:lnTo>
                  </a:path>
                </a:pathLst>
              </a:custGeom>
              <a:ln w="12700" cap="flat">
                <a:solidFill>
                  <a:schemeClr val="tx1"/>
                </a:solidFill>
                <a:prstDash val="solid"/>
                <a:round/>
              </a:ln>
            </p:spPr>
            <p:txBody>
              <a:bodyPr rtlCol="0" anchor="ctr"/>
              <a:lstStyle/>
              <a:p>
                <a:endParaRPr lang="en-US" sz="3840" dirty="0"/>
              </a:p>
            </p:txBody>
          </p:sp>
          <p:sp>
            <p:nvSpPr>
              <p:cNvPr id="137" name="Freeform: Shape 136">
                <a:extLst>
                  <a:ext uri="{FF2B5EF4-FFF2-40B4-BE49-F238E27FC236}">
                    <a16:creationId xmlns:a16="http://schemas.microsoft.com/office/drawing/2014/main" id="{23E8E5F7-A6F4-45D1-A552-426E39930198}"/>
                  </a:ext>
                </a:extLst>
              </p:cNvPr>
              <p:cNvSpPr/>
              <p:nvPr/>
            </p:nvSpPr>
            <p:spPr>
              <a:xfrm>
                <a:off x="15400327" y="-927638"/>
                <a:ext cx="150493" cy="9525"/>
              </a:xfrm>
              <a:custGeom>
                <a:avLst/>
                <a:gdLst>
                  <a:gd name="connsiteX0" fmla="*/ 0 w 150494"/>
                  <a:gd name="connsiteY0" fmla="*/ 0 h 9525"/>
                  <a:gd name="connsiteX1" fmla="*/ 150495 w 150494"/>
                  <a:gd name="connsiteY1" fmla="*/ 0 h 9525"/>
                </a:gdLst>
                <a:ahLst/>
                <a:cxnLst>
                  <a:cxn ang="0">
                    <a:pos x="connsiteX0" y="connsiteY0"/>
                  </a:cxn>
                  <a:cxn ang="0">
                    <a:pos x="connsiteX1" y="connsiteY1"/>
                  </a:cxn>
                </a:cxnLst>
                <a:rect l="l" t="t" r="r" b="b"/>
                <a:pathLst>
                  <a:path w="150494" h="9525">
                    <a:moveTo>
                      <a:pt x="0" y="0"/>
                    </a:moveTo>
                    <a:lnTo>
                      <a:pt x="150495" y="0"/>
                    </a:lnTo>
                  </a:path>
                </a:pathLst>
              </a:custGeom>
              <a:ln w="12700" cap="flat">
                <a:solidFill>
                  <a:schemeClr val="tx1"/>
                </a:solidFill>
                <a:prstDash val="solid"/>
                <a:round/>
              </a:ln>
            </p:spPr>
            <p:txBody>
              <a:bodyPr rtlCol="0" anchor="ctr"/>
              <a:lstStyle/>
              <a:p>
                <a:endParaRPr lang="en-US" sz="3840" dirty="0"/>
              </a:p>
            </p:txBody>
          </p:sp>
        </p:grpSp>
        <p:sp>
          <p:nvSpPr>
            <p:cNvPr id="138" name="Arc 137">
              <a:extLst>
                <a:ext uri="{FF2B5EF4-FFF2-40B4-BE49-F238E27FC236}">
                  <a16:creationId xmlns:a16="http://schemas.microsoft.com/office/drawing/2014/main" id="{AE7D673F-1141-4BFE-B7E8-DD8B4297D91C}"/>
                </a:ext>
              </a:extLst>
            </p:cNvPr>
            <p:cNvSpPr/>
            <p:nvPr/>
          </p:nvSpPr>
          <p:spPr>
            <a:xfrm>
              <a:off x="3076959" y="2478440"/>
              <a:ext cx="2375571" cy="2375571"/>
            </a:xfrm>
            <a:prstGeom prst="arc">
              <a:avLst>
                <a:gd name="adj1" fmla="val 12878991"/>
                <a:gd name="adj2" fmla="val 14229477"/>
              </a:avLst>
            </a:prstGeom>
            <a:ln w="28575" cap="rnd">
              <a:solidFill>
                <a:schemeClr val="accent3"/>
              </a:solidFill>
              <a:headEnd type="none" w="med" len="sm"/>
              <a:tailEnd type="arrow" w="lg" len="sm"/>
            </a:ln>
            <a:effectLst/>
          </p:spPr>
          <p:style>
            <a:lnRef idx="1">
              <a:schemeClr val="accent1"/>
            </a:lnRef>
            <a:fillRef idx="0">
              <a:schemeClr val="accent1"/>
            </a:fillRef>
            <a:effectRef idx="0">
              <a:schemeClr val="accent1"/>
            </a:effectRef>
            <a:fontRef idx="minor">
              <a:schemeClr val="tx1"/>
            </a:fontRef>
          </p:style>
          <p:txBody>
            <a:bodyPr lIns="243840" tIns="195072" rIns="243840" bIns="195072" rtlCol="0" anchor="ctr"/>
            <a:lstStyle/>
            <a:p>
              <a:pPr algn="ctr"/>
              <a:endParaRPr lang="en-US" sz="3840" dirty="0" err="1"/>
            </a:p>
          </p:txBody>
        </p:sp>
        <p:sp>
          <p:nvSpPr>
            <p:cNvPr id="139" name="Arc 138">
              <a:extLst>
                <a:ext uri="{FF2B5EF4-FFF2-40B4-BE49-F238E27FC236}">
                  <a16:creationId xmlns:a16="http://schemas.microsoft.com/office/drawing/2014/main" id="{235BB38D-9ACA-42FF-8337-AE2BE2BE0211}"/>
                </a:ext>
              </a:extLst>
            </p:cNvPr>
            <p:cNvSpPr/>
            <p:nvPr/>
          </p:nvSpPr>
          <p:spPr>
            <a:xfrm>
              <a:off x="6712959" y="2478440"/>
              <a:ext cx="2375571" cy="2375571"/>
            </a:xfrm>
            <a:prstGeom prst="arc">
              <a:avLst>
                <a:gd name="adj1" fmla="val 1944726"/>
                <a:gd name="adj2" fmla="val 3410671"/>
              </a:avLst>
            </a:prstGeom>
            <a:ln w="28575" cap="rnd">
              <a:solidFill>
                <a:schemeClr val="accent1"/>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lIns="243840" tIns="195072" rIns="243840" bIns="195072" rtlCol="0" anchor="ctr"/>
            <a:lstStyle/>
            <a:p>
              <a:pPr algn="ctr"/>
              <a:endParaRPr lang="en-US" sz="3840" dirty="0" err="1"/>
            </a:p>
          </p:txBody>
        </p:sp>
        <p:sp>
          <p:nvSpPr>
            <p:cNvPr id="140" name="Graphic 143">
              <a:extLst>
                <a:ext uri="{FF2B5EF4-FFF2-40B4-BE49-F238E27FC236}">
                  <a16:creationId xmlns:a16="http://schemas.microsoft.com/office/drawing/2014/main" id="{1A971DFB-0677-4463-9605-970E2E048B5F}"/>
                </a:ext>
              </a:extLst>
            </p:cNvPr>
            <p:cNvSpPr/>
            <p:nvPr/>
          </p:nvSpPr>
          <p:spPr>
            <a:xfrm flipV="1">
              <a:off x="4874720" y="2478440"/>
              <a:ext cx="2416048" cy="2388592"/>
            </a:xfrm>
            <a:custGeom>
              <a:avLst/>
              <a:gdLst>
                <a:gd name="connsiteX0" fmla="*/ 0 w 1666874"/>
                <a:gd name="connsiteY0" fmla="*/ 0 h 1076325"/>
                <a:gd name="connsiteX1" fmla="*/ 866775 w 1666874"/>
                <a:gd name="connsiteY1" fmla="*/ 533400 h 1076325"/>
                <a:gd name="connsiteX2" fmla="*/ 1666875 w 1666874"/>
                <a:gd name="connsiteY2" fmla="*/ 1076325 h 1076325"/>
              </a:gdLst>
              <a:ahLst/>
              <a:cxnLst>
                <a:cxn ang="0">
                  <a:pos x="connsiteX0" y="connsiteY0"/>
                </a:cxn>
                <a:cxn ang="0">
                  <a:pos x="connsiteX1" y="connsiteY1"/>
                </a:cxn>
                <a:cxn ang="0">
                  <a:pos x="connsiteX2" y="connsiteY2"/>
                </a:cxn>
              </a:cxnLst>
              <a:rect l="l" t="t" r="r" b="b"/>
              <a:pathLst>
                <a:path w="1666874" h="1076325">
                  <a:moveTo>
                    <a:pt x="0" y="0"/>
                  </a:moveTo>
                  <a:cubicBezTo>
                    <a:pt x="0" y="0"/>
                    <a:pt x="542925" y="66675"/>
                    <a:pt x="866775" y="533400"/>
                  </a:cubicBezTo>
                  <a:cubicBezTo>
                    <a:pt x="1190149" y="999363"/>
                    <a:pt x="1666875" y="1076325"/>
                    <a:pt x="1666875" y="1076325"/>
                  </a:cubicBezTo>
                </a:path>
              </a:pathLst>
            </a:custGeom>
            <a:ln w="28575" cap="rnd">
              <a:solidFill>
                <a:schemeClr val="accent2"/>
              </a:solidFill>
              <a:headEnd type="arrow" w="med" len="sm"/>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endParaRPr lang="en-US" sz="3840"/>
            </a:p>
          </p:txBody>
        </p:sp>
        <p:sp>
          <p:nvSpPr>
            <p:cNvPr id="141" name="Graphic 143">
              <a:extLst>
                <a:ext uri="{FF2B5EF4-FFF2-40B4-BE49-F238E27FC236}">
                  <a16:creationId xmlns:a16="http://schemas.microsoft.com/office/drawing/2014/main" id="{56540BE8-639A-4E6F-BDF7-F81C887C67CB}"/>
                </a:ext>
              </a:extLst>
            </p:cNvPr>
            <p:cNvSpPr/>
            <p:nvPr/>
          </p:nvSpPr>
          <p:spPr>
            <a:xfrm flipH="1" flipV="1">
              <a:off x="4874720" y="2478440"/>
              <a:ext cx="2416048" cy="2388592"/>
            </a:xfrm>
            <a:custGeom>
              <a:avLst/>
              <a:gdLst>
                <a:gd name="connsiteX0" fmla="*/ 0 w 1666874"/>
                <a:gd name="connsiteY0" fmla="*/ 0 h 1076325"/>
                <a:gd name="connsiteX1" fmla="*/ 866775 w 1666874"/>
                <a:gd name="connsiteY1" fmla="*/ 533400 h 1076325"/>
                <a:gd name="connsiteX2" fmla="*/ 1666875 w 1666874"/>
                <a:gd name="connsiteY2" fmla="*/ 1076325 h 1076325"/>
              </a:gdLst>
              <a:ahLst/>
              <a:cxnLst>
                <a:cxn ang="0">
                  <a:pos x="connsiteX0" y="connsiteY0"/>
                </a:cxn>
                <a:cxn ang="0">
                  <a:pos x="connsiteX1" y="connsiteY1"/>
                </a:cxn>
                <a:cxn ang="0">
                  <a:pos x="connsiteX2" y="connsiteY2"/>
                </a:cxn>
              </a:cxnLst>
              <a:rect l="l" t="t" r="r" b="b"/>
              <a:pathLst>
                <a:path w="1666874" h="1076325">
                  <a:moveTo>
                    <a:pt x="0" y="0"/>
                  </a:moveTo>
                  <a:cubicBezTo>
                    <a:pt x="0" y="0"/>
                    <a:pt x="542925" y="66675"/>
                    <a:pt x="866775" y="533400"/>
                  </a:cubicBezTo>
                  <a:cubicBezTo>
                    <a:pt x="1190149" y="999363"/>
                    <a:pt x="1666875" y="1076325"/>
                    <a:pt x="1666875" y="1076325"/>
                  </a:cubicBezTo>
                </a:path>
              </a:pathLst>
            </a:custGeom>
            <a:ln w="28575" cap="rnd">
              <a:solidFill>
                <a:schemeClr val="accent3"/>
              </a:solidFill>
              <a:headEnd type="arrow" w="med" len="sm"/>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endParaRPr lang="en-US" sz="3840"/>
            </a:p>
          </p:txBody>
        </p:sp>
        <p:sp>
          <p:nvSpPr>
            <p:cNvPr id="142" name="Arc 141">
              <a:extLst>
                <a:ext uri="{FF2B5EF4-FFF2-40B4-BE49-F238E27FC236}">
                  <a16:creationId xmlns:a16="http://schemas.microsoft.com/office/drawing/2014/main" id="{BA1EEC96-C321-4B69-B642-9F556CD28806}"/>
                </a:ext>
              </a:extLst>
            </p:cNvPr>
            <p:cNvSpPr/>
            <p:nvPr/>
          </p:nvSpPr>
          <p:spPr>
            <a:xfrm>
              <a:off x="3076959" y="2478440"/>
              <a:ext cx="2375571" cy="2375571"/>
            </a:xfrm>
            <a:prstGeom prst="arc">
              <a:avLst>
                <a:gd name="adj1" fmla="val 7433654"/>
                <a:gd name="adj2" fmla="val 8837301"/>
              </a:avLst>
            </a:prstGeom>
            <a:ln w="28575" cap="rnd">
              <a:solidFill>
                <a:schemeClr val="accent2"/>
              </a:solidFill>
              <a:headEnd type="none" w="med" len="sm"/>
              <a:tailEnd type="arrow" w="lg" len="sm"/>
            </a:ln>
            <a:effectLst/>
          </p:spPr>
          <p:style>
            <a:lnRef idx="1">
              <a:schemeClr val="accent1"/>
            </a:lnRef>
            <a:fillRef idx="0">
              <a:schemeClr val="accent1"/>
            </a:fillRef>
            <a:effectRef idx="0">
              <a:schemeClr val="accent1"/>
            </a:effectRef>
            <a:fontRef idx="minor">
              <a:schemeClr val="tx1"/>
            </a:fontRef>
          </p:style>
          <p:txBody>
            <a:bodyPr lIns="243840" tIns="195072" rIns="243840" bIns="195072" rtlCol="0" anchor="ctr"/>
            <a:lstStyle/>
            <a:p>
              <a:pPr algn="ctr"/>
              <a:endParaRPr lang="en-US" sz="3840" dirty="0" err="1"/>
            </a:p>
          </p:txBody>
        </p:sp>
        <p:sp>
          <p:nvSpPr>
            <p:cNvPr id="143" name="Arc 142">
              <a:extLst>
                <a:ext uri="{FF2B5EF4-FFF2-40B4-BE49-F238E27FC236}">
                  <a16:creationId xmlns:a16="http://schemas.microsoft.com/office/drawing/2014/main" id="{1A31F239-D959-4C6C-A0C8-6A5D1E493AE2}"/>
                </a:ext>
              </a:extLst>
            </p:cNvPr>
            <p:cNvSpPr/>
            <p:nvPr/>
          </p:nvSpPr>
          <p:spPr>
            <a:xfrm>
              <a:off x="6712959" y="2478440"/>
              <a:ext cx="2375571" cy="2375571"/>
            </a:xfrm>
            <a:prstGeom prst="arc">
              <a:avLst>
                <a:gd name="adj1" fmla="val 18207236"/>
                <a:gd name="adj2" fmla="val 19627695"/>
              </a:avLst>
            </a:prstGeom>
            <a:ln w="28575" cap="rnd">
              <a:solidFill>
                <a:schemeClr val="accent2"/>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txBody>
            <a:bodyPr lIns="243840" tIns="195072" rIns="243840" bIns="195072" rtlCol="0" anchor="ctr"/>
            <a:lstStyle/>
            <a:p>
              <a:pPr algn="ctr"/>
              <a:endParaRPr lang="en-US" sz="3840" dirty="0" err="1"/>
            </a:p>
          </p:txBody>
        </p:sp>
      </p:grpSp>
      <p:sp>
        <p:nvSpPr>
          <p:cNvPr id="144" name="Slide Number Placeholder 1">
            <a:extLst>
              <a:ext uri="{FF2B5EF4-FFF2-40B4-BE49-F238E27FC236}">
                <a16:creationId xmlns:a16="http://schemas.microsoft.com/office/drawing/2014/main" id="{E4F0DD08-9B8B-4EAA-BF8D-00094003446B}"/>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45474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9D47865-C77C-4561-BFC6-94301F24D41E}"/>
              </a:ext>
            </a:extLst>
          </p:cNvPr>
          <p:cNvSpPr txBox="1">
            <a:spLocks/>
          </p:cNvSpPr>
          <p:nvPr/>
        </p:nvSpPr>
        <p:spPr>
          <a:xfrm>
            <a:off x="596898" y="3263900"/>
            <a:ext cx="6460999" cy="1421928"/>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err="1"/>
              <a:t>SageMaker</a:t>
            </a:r>
            <a:r>
              <a:rPr lang="en-US" dirty="0"/>
              <a:t> </a:t>
            </a:r>
            <a:br>
              <a:rPr lang="en-US" dirty="0"/>
            </a:br>
            <a:r>
              <a:rPr lang="en-US" dirty="0" err="1"/>
              <a:t>MLOps</a:t>
            </a:r>
            <a:r>
              <a:rPr lang="en-US" dirty="0"/>
              <a:t> capabilities</a:t>
            </a:r>
          </a:p>
        </p:txBody>
      </p:sp>
      <p:sp>
        <p:nvSpPr>
          <p:cNvPr id="7" name="Subtitle 1">
            <a:extLst>
              <a:ext uri="{FF2B5EF4-FFF2-40B4-BE49-F238E27FC236}">
                <a16:creationId xmlns:a16="http://schemas.microsoft.com/office/drawing/2014/main" id="{29287065-2317-4C1D-8DA6-1CBBEB79200E}"/>
              </a:ext>
            </a:extLst>
          </p:cNvPr>
          <p:cNvSpPr txBox="1">
            <a:spLocks/>
          </p:cNvSpPr>
          <p:nvPr/>
        </p:nvSpPr>
        <p:spPr>
          <a:xfrm>
            <a:off x="596898" y="2676525"/>
            <a:ext cx="6460998" cy="5355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3200" b="0" i="0" kern="1200" cap="none" spc="0" baseline="0">
                <a:solidFill>
                  <a:schemeClr val="tx1"/>
                </a:solidFill>
                <a:latin typeface="+mn-lt"/>
                <a:ea typeface="+mn-ea"/>
                <a:cs typeface="+mn-cs"/>
              </a:defRPr>
            </a:lvl1pPr>
            <a:lvl2pPr marL="457200" indent="0" algn="ctr" defTabSz="914400" rtl="0" eaLnBrk="1" latinLnBrk="0" hangingPunct="1">
              <a:lnSpc>
                <a:spcPct val="90000"/>
              </a:lnSpc>
              <a:spcBef>
                <a:spcPts val="0"/>
              </a:spcBef>
              <a:spcAft>
                <a:spcPts val="1200"/>
              </a:spcAft>
              <a:buSzPct val="9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Session V</a:t>
            </a:r>
          </a:p>
        </p:txBody>
      </p:sp>
    </p:spTree>
    <p:extLst>
      <p:ext uri="{BB962C8B-B14F-4D97-AF65-F5344CB8AC3E}">
        <p14:creationId xmlns:p14="http://schemas.microsoft.com/office/powerpoint/2010/main" val="189351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04A-433B-8E40-8D9A-3C4AD87B72FB}"/>
              </a:ext>
            </a:extLst>
          </p:cNvPr>
          <p:cNvSpPr>
            <a:spLocks noGrp="1"/>
          </p:cNvSpPr>
          <p:nvPr>
            <p:ph type="title"/>
          </p:nvPr>
        </p:nvSpPr>
        <p:spPr/>
        <p:txBody>
          <a:bodyPr/>
          <a:lstStyle/>
          <a:p>
            <a:r>
              <a:rPr lang="en-US"/>
              <a:t>Operational challenges with managing the ML lifecycle</a:t>
            </a:r>
            <a:endParaRPr lang="en-US" dirty="0"/>
          </a:p>
        </p:txBody>
      </p:sp>
      <p:grpSp>
        <p:nvGrpSpPr>
          <p:cNvPr id="4" name="Group 3">
            <a:extLst>
              <a:ext uri="{FF2B5EF4-FFF2-40B4-BE49-F238E27FC236}">
                <a16:creationId xmlns:a16="http://schemas.microsoft.com/office/drawing/2014/main" id="{2843C6E1-54AA-4DE7-8FDF-3C1A508D1179}"/>
              </a:ext>
            </a:extLst>
          </p:cNvPr>
          <p:cNvGrpSpPr/>
          <p:nvPr/>
        </p:nvGrpSpPr>
        <p:grpSpPr>
          <a:xfrm>
            <a:off x="635802" y="1666350"/>
            <a:ext cx="10920396" cy="3684610"/>
            <a:chOff x="635802" y="1998559"/>
            <a:chExt cx="10920396" cy="3684610"/>
          </a:xfrm>
        </p:grpSpPr>
        <p:sp>
          <p:nvSpPr>
            <p:cNvPr id="6" name="Rectangle 5">
              <a:extLst>
                <a:ext uri="{FF2B5EF4-FFF2-40B4-BE49-F238E27FC236}">
                  <a16:creationId xmlns:a16="http://schemas.microsoft.com/office/drawing/2014/main" id="{8149C3A9-07FB-4CA2-AC2D-951C9A92E632}"/>
                </a:ext>
              </a:extLst>
            </p:cNvPr>
            <p:cNvSpPr/>
            <p:nvPr/>
          </p:nvSpPr>
          <p:spPr>
            <a:xfrm>
              <a:off x="635802" y="1998559"/>
              <a:ext cx="2560320" cy="3684610"/>
            </a:xfrm>
            <a:prstGeom prst="rect">
              <a:avLst/>
            </a:prstGeom>
            <a:solidFill>
              <a:schemeClr val="bg2">
                <a:lumMod val="90000"/>
                <a:lumOff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mj-lt"/>
                  <a:ea typeface="+mn-ea"/>
                  <a:cs typeface="+mn-cs"/>
                </a:rPr>
                <a:t>Manual iterative processes slow down ML innovation</a:t>
              </a:r>
            </a:p>
          </p:txBody>
        </p:sp>
        <p:sp>
          <p:nvSpPr>
            <p:cNvPr id="7" name="Rectangle 6">
              <a:extLst>
                <a:ext uri="{FF2B5EF4-FFF2-40B4-BE49-F238E27FC236}">
                  <a16:creationId xmlns:a16="http://schemas.microsoft.com/office/drawing/2014/main" id="{CA814B91-77E3-4385-8B94-E0B09F8D209A}"/>
                </a:ext>
              </a:extLst>
            </p:cNvPr>
            <p:cNvSpPr/>
            <p:nvPr/>
          </p:nvSpPr>
          <p:spPr>
            <a:xfrm>
              <a:off x="3422494" y="1998559"/>
              <a:ext cx="2560320" cy="3684610"/>
            </a:xfrm>
            <a:prstGeom prst="rect">
              <a:avLst/>
            </a:prstGeom>
            <a:solidFill>
              <a:schemeClr val="bg2">
                <a:lumMod val="90000"/>
                <a:lumOff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mj-lt"/>
                  <a:ea typeface="+mn-ea"/>
                  <a:cs typeface="+mn-cs"/>
                </a:rPr>
                <a:t>Difficult to scale the number </a:t>
              </a:r>
              <a:br>
                <a:rPr kumimoji="0" lang="en-US" sz="2400" b="0" i="0" u="none" strike="noStrike" kern="0" cap="none" spc="0" normalizeH="0" baseline="0" noProof="0" dirty="0">
                  <a:ln>
                    <a:noFill/>
                  </a:ln>
                  <a:effectLst/>
                  <a:uLnTx/>
                  <a:uFillTx/>
                  <a:latin typeface="+mj-lt"/>
                  <a:ea typeface="+mn-ea"/>
                  <a:cs typeface="+mn-cs"/>
                </a:rPr>
              </a:br>
              <a:r>
                <a:rPr kumimoji="0" lang="en-US" sz="2400" b="0" i="0" u="none" strike="noStrike" kern="0" cap="none" spc="0" normalizeH="0" baseline="0" noProof="0" dirty="0">
                  <a:ln>
                    <a:noFill/>
                  </a:ln>
                  <a:effectLst/>
                  <a:uLnTx/>
                  <a:uFillTx/>
                  <a:latin typeface="+mj-lt"/>
                  <a:ea typeface="+mn-ea"/>
                  <a:cs typeface="+mn-cs"/>
                </a:rPr>
                <a:t>of models in production</a:t>
              </a:r>
            </a:p>
          </p:txBody>
        </p:sp>
        <p:sp>
          <p:nvSpPr>
            <p:cNvPr id="8" name="Rectangle 7">
              <a:extLst>
                <a:ext uri="{FF2B5EF4-FFF2-40B4-BE49-F238E27FC236}">
                  <a16:creationId xmlns:a16="http://schemas.microsoft.com/office/drawing/2014/main" id="{4CFCC5BD-992B-481E-8504-99331F09DE72}"/>
                </a:ext>
              </a:extLst>
            </p:cNvPr>
            <p:cNvSpPr/>
            <p:nvPr/>
          </p:nvSpPr>
          <p:spPr>
            <a:xfrm>
              <a:off x="6209186" y="1998559"/>
              <a:ext cx="2560320" cy="3684610"/>
            </a:xfrm>
            <a:prstGeom prst="rect">
              <a:avLst/>
            </a:prstGeom>
            <a:solidFill>
              <a:schemeClr val="bg2">
                <a:lumMod val="90000"/>
                <a:lumOff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mj-lt"/>
                  <a:ea typeface="+mn-ea"/>
                  <a:cs typeface="+mn-cs"/>
                </a:rPr>
                <a:t>CI/CD for ML requires writing custom code</a:t>
              </a:r>
            </a:p>
          </p:txBody>
        </p:sp>
        <p:sp>
          <p:nvSpPr>
            <p:cNvPr id="9" name="Rectangle 8">
              <a:extLst>
                <a:ext uri="{FF2B5EF4-FFF2-40B4-BE49-F238E27FC236}">
                  <a16:creationId xmlns:a16="http://schemas.microsoft.com/office/drawing/2014/main" id="{72494932-D639-4675-8A34-58E75553943A}"/>
                </a:ext>
              </a:extLst>
            </p:cNvPr>
            <p:cNvSpPr/>
            <p:nvPr/>
          </p:nvSpPr>
          <p:spPr>
            <a:xfrm>
              <a:off x="8995878" y="1998559"/>
              <a:ext cx="2560320" cy="3684610"/>
            </a:xfrm>
            <a:prstGeom prst="rect">
              <a:avLst/>
            </a:prstGeom>
            <a:solidFill>
              <a:schemeClr val="bg2">
                <a:lumMod val="90000"/>
                <a:lumOff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mj-lt"/>
                  <a:ea typeface="+mn-ea"/>
                  <a:cs typeface="+mn-cs"/>
                </a:rPr>
                <a:t>Compliance requirements are difficult </a:t>
              </a:r>
              <a:br>
                <a:rPr kumimoji="0" lang="en-US" sz="2400" b="0" i="0" u="none" strike="noStrike" kern="0" cap="none" spc="0" normalizeH="0" baseline="0" noProof="0" dirty="0">
                  <a:ln>
                    <a:noFill/>
                  </a:ln>
                  <a:effectLst/>
                  <a:uLnTx/>
                  <a:uFillTx/>
                  <a:latin typeface="+mj-lt"/>
                  <a:ea typeface="+mn-ea"/>
                  <a:cs typeface="+mn-cs"/>
                </a:rPr>
              </a:br>
              <a:r>
                <a:rPr kumimoji="0" lang="en-US" sz="2400" b="0" i="0" u="none" strike="noStrike" kern="0" cap="none" spc="0" normalizeH="0" baseline="0" noProof="0" dirty="0">
                  <a:ln>
                    <a:noFill/>
                  </a:ln>
                  <a:effectLst/>
                  <a:uLnTx/>
                  <a:uFillTx/>
                  <a:latin typeface="+mj-lt"/>
                  <a:ea typeface="+mn-ea"/>
                  <a:cs typeface="+mn-cs"/>
                </a:rPr>
                <a:t>to meet</a:t>
              </a:r>
            </a:p>
          </p:txBody>
        </p:sp>
        <p:grpSp>
          <p:nvGrpSpPr>
            <p:cNvPr id="10" name="Graphic 5185">
              <a:extLst>
                <a:ext uri="{FF2B5EF4-FFF2-40B4-BE49-F238E27FC236}">
                  <a16:creationId xmlns:a16="http://schemas.microsoft.com/office/drawing/2014/main" id="{58DCA556-38B3-4FC5-A803-CF239B82069B}"/>
                </a:ext>
              </a:extLst>
            </p:cNvPr>
            <p:cNvGrpSpPr/>
            <p:nvPr/>
          </p:nvGrpSpPr>
          <p:grpSpPr>
            <a:xfrm>
              <a:off x="2288011" y="4765693"/>
              <a:ext cx="777960" cy="777960"/>
              <a:chOff x="-5079" y="9334500"/>
              <a:chExt cx="1905000" cy="1905000"/>
            </a:xfrm>
          </p:grpSpPr>
          <p:sp>
            <p:nvSpPr>
              <p:cNvPr id="11" name="Freeform: Shape 10">
                <a:extLst>
                  <a:ext uri="{FF2B5EF4-FFF2-40B4-BE49-F238E27FC236}">
                    <a16:creationId xmlns:a16="http://schemas.microsoft.com/office/drawing/2014/main" id="{2EB41FD9-5ED1-45E0-AA2D-4733123738BC}"/>
                  </a:ext>
                </a:extLst>
              </p:cNvPr>
              <p:cNvSpPr/>
              <p:nvPr/>
            </p:nvSpPr>
            <p:spPr>
              <a:xfrm>
                <a:off x="651764" y="10171175"/>
                <a:ext cx="215931" cy="419576"/>
              </a:xfrm>
              <a:custGeom>
                <a:avLst/>
                <a:gdLst>
                  <a:gd name="connsiteX0" fmla="*/ 0 w 215931"/>
                  <a:gd name="connsiteY0" fmla="*/ 419576 h 419576"/>
                  <a:gd name="connsiteX1" fmla="*/ 215932 w 215931"/>
                  <a:gd name="connsiteY1" fmla="*/ 244126 h 419576"/>
                  <a:gd name="connsiteX2" fmla="*/ 215932 w 215931"/>
                  <a:gd name="connsiteY2" fmla="*/ 0 h 419576"/>
                </a:gdLst>
                <a:ahLst/>
                <a:cxnLst>
                  <a:cxn ang="0">
                    <a:pos x="connsiteX0" y="connsiteY0"/>
                  </a:cxn>
                  <a:cxn ang="0">
                    <a:pos x="connsiteX1" y="connsiteY1"/>
                  </a:cxn>
                  <a:cxn ang="0">
                    <a:pos x="connsiteX2" y="connsiteY2"/>
                  </a:cxn>
                </a:cxnLst>
                <a:rect l="l" t="t" r="r" b="b"/>
                <a:pathLst>
                  <a:path w="215931" h="419576">
                    <a:moveTo>
                      <a:pt x="0" y="419576"/>
                    </a:moveTo>
                    <a:lnTo>
                      <a:pt x="215932" y="244126"/>
                    </a:lnTo>
                    <a:lnTo>
                      <a:pt x="215932" y="0"/>
                    </a:lnTo>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Shape 11">
                <a:extLst>
                  <a:ext uri="{FF2B5EF4-FFF2-40B4-BE49-F238E27FC236}">
                    <a16:creationId xmlns:a16="http://schemas.microsoft.com/office/drawing/2014/main" id="{463C788E-B739-46EB-AF4E-319DAC2753D8}"/>
                  </a:ext>
                </a:extLst>
              </p:cNvPr>
              <p:cNvSpPr/>
              <p:nvPr/>
            </p:nvSpPr>
            <p:spPr>
              <a:xfrm>
                <a:off x="996189" y="9629775"/>
                <a:ext cx="590645" cy="590550"/>
              </a:xfrm>
              <a:custGeom>
                <a:avLst/>
                <a:gdLst>
                  <a:gd name="connsiteX0" fmla="*/ 56007 w 590645"/>
                  <a:gd name="connsiteY0" fmla="*/ 468630 h 590550"/>
                  <a:gd name="connsiteX1" fmla="*/ 68008 w 590645"/>
                  <a:gd name="connsiteY1" fmla="*/ 482346 h 590550"/>
                  <a:gd name="connsiteX2" fmla="*/ 80010 w 590645"/>
                  <a:gd name="connsiteY2" fmla="*/ 496062 h 590550"/>
                  <a:gd name="connsiteX3" fmla="*/ 92107 w 590645"/>
                  <a:gd name="connsiteY3" fmla="*/ 509778 h 590550"/>
                  <a:gd name="connsiteX4" fmla="*/ 173736 w 590645"/>
                  <a:gd name="connsiteY4" fmla="*/ 467963 h 590550"/>
                  <a:gd name="connsiteX5" fmla="*/ 232219 w 590645"/>
                  <a:gd name="connsiteY5" fmla="*/ 496538 h 590550"/>
                  <a:gd name="connsiteX6" fmla="*/ 248602 w 590645"/>
                  <a:gd name="connsiteY6" fmla="*/ 586931 h 590550"/>
                  <a:gd name="connsiteX7" fmla="*/ 266795 w 590645"/>
                  <a:gd name="connsiteY7" fmla="*/ 588169 h 590550"/>
                  <a:gd name="connsiteX8" fmla="*/ 284988 w 590645"/>
                  <a:gd name="connsiteY8" fmla="*/ 589407 h 590550"/>
                  <a:gd name="connsiteX9" fmla="*/ 303657 w 590645"/>
                  <a:gd name="connsiteY9" fmla="*/ 590550 h 590550"/>
                  <a:gd name="connsiteX10" fmla="*/ 332232 w 590645"/>
                  <a:gd name="connsiteY10" fmla="*/ 502920 h 590550"/>
                  <a:gd name="connsiteX11" fmla="*/ 393573 w 590645"/>
                  <a:gd name="connsiteY11" fmla="*/ 482060 h 590550"/>
                  <a:gd name="connsiteX12" fmla="*/ 469773 w 590645"/>
                  <a:gd name="connsiteY12" fmla="*/ 534543 h 590550"/>
                  <a:gd name="connsiteX13" fmla="*/ 483489 w 590645"/>
                  <a:gd name="connsiteY13" fmla="*/ 522542 h 590550"/>
                  <a:gd name="connsiteX14" fmla="*/ 497205 w 590645"/>
                  <a:gd name="connsiteY14" fmla="*/ 510540 h 590550"/>
                  <a:gd name="connsiteX15" fmla="*/ 510921 w 590645"/>
                  <a:gd name="connsiteY15" fmla="*/ 498443 h 590550"/>
                  <a:gd name="connsiteX16" fmla="*/ 468916 w 590645"/>
                  <a:gd name="connsiteY16" fmla="*/ 416528 h 590550"/>
                  <a:gd name="connsiteX17" fmla="*/ 497491 w 590645"/>
                  <a:gd name="connsiteY17" fmla="*/ 358331 h 590550"/>
                  <a:gd name="connsiteX18" fmla="*/ 588074 w 590645"/>
                  <a:gd name="connsiteY18" fmla="*/ 341948 h 590550"/>
                  <a:gd name="connsiteX19" fmla="*/ 589216 w 590645"/>
                  <a:gd name="connsiteY19" fmla="*/ 323755 h 590550"/>
                  <a:gd name="connsiteX20" fmla="*/ 589407 w 590645"/>
                  <a:gd name="connsiteY20" fmla="*/ 305753 h 590550"/>
                  <a:gd name="connsiteX21" fmla="*/ 590645 w 590645"/>
                  <a:gd name="connsiteY21" fmla="*/ 287465 h 590550"/>
                  <a:gd name="connsiteX22" fmla="*/ 503111 w 590645"/>
                  <a:gd name="connsiteY22" fmla="*/ 258890 h 590550"/>
                  <a:gd name="connsiteX23" fmla="*/ 482251 w 590645"/>
                  <a:gd name="connsiteY23" fmla="*/ 197168 h 590550"/>
                  <a:gd name="connsiteX24" fmla="*/ 534638 w 590645"/>
                  <a:gd name="connsiteY24" fmla="*/ 121634 h 590550"/>
                  <a:gd name="connsiteX25" fmla="*/ 522732 w 590645"/>
                  <a:gd name="connsiteY25" fmla="*/ 108395 h 590550"/>
                  <a:gd name="connsiteX26" fmla="*/ 510731 w 590645"/>
                  <a:gd name="connsiteY26" fmla="*/ 94678 h 590550"/>
                  <a:gd name="connsiteX27" fmla="*/ 498729 w 590645"/>
                  <a:gd name="connsiteY27" fmla="*/ 80963 h 590550"/>
                  <a:gd name="connsiteX28" fmla="*/ 417195 w 590645"/>
                  <a:gd name="connsiteY28" fmla="*/ 122777 h 590550"/>
                  <a:gd name="connsiteX29" fmla="*/ 358521 w 590645"/>
                  <a:gd name="connsiteY29" fmla="*/ 93631 h 590550"/>
                  <a:gd name="connsiteX30" fmla="*/ 341757 w 590645"/>
                  <a:gd name="connsiteY30" fmla="*/ 3619 h 590550"/>
                  <a:gd name="connsiteX31" fmla="*/ 323564 w 590645"/>
                  <a:gd name="connsiteY31" fmla="*/ 2477 h 590550"/>
                  <a:gd name="connsiteX32" fmla="*/ 305371 w 590645"/>
                  <a:gd name="connsiteY32" fmla="*/ 1238 h 590550"/>
                  <a:gd name="connsiteX33" fmla="*/ 287465 w 590645"/>
                  <a:gd name="connsiteY33" fmla="*/ 0 h 590550"/>
                  <a:gd name="connsiteX34" fmla="*/ 259461 w 590645"/>
                  <a:gd name="connsiteY34" fmla="*/ 87058 h 590550"/>
                  <a:gd name="connsiteX35" fmla="*/ 197167 w 590645"/>
                  <a:gd name="connsiteY35" fmla="*/ 108109 h 590550"/>
                  <a:gd name="connsiteX36" fmla="*/ 122111 w 590645"/>
                  <a:gd name="connsiteY36" fmla="*/ 56102 h 590550"/>
                  <a:gd name="connsiteX37" fmla="*/ 108394 w 590645"/>
                  <a:gd name="connsiteY37" fmla="*/ 68104 h 590550"/>
                  <a:gd name="connsiteX38" fmla="*/ 94678 w 590645"/>
                  <a:gd name="connsiteY38" fmla="*/ 80105 h 590550"/>
                  <a:gd name="connsiteX39" fmla="*/ 80963 w 590645"/>
                  <a:gd name="connsiteY39" fmla="*/ 92107 h 590550"/>
                  <a:gd name="connsiteX40" fmla="*/ 122682 w 590645"/>
                  <a:gd name="connsiteY40" fmla="*/ 173355 h 590550"/>
                  <a:gd name="connsiteX41" fmla="*/ 94107 w 590645"/>
                  <a:gd name="connsiteY41" fmla="*/ 232410 h 590550"/>
                  <a:gd name="connsiteX42" fmla="*/ 4191 w 590645"/>
                  <a:gd name="connsiteY42" fmla="*/ 248698 h 590550"/>
                  <a:gd name="connsiteX43" fmla="*/ 2381 w 590645"/>
                  <a:gd name="connsiteY43" fmla="*/ 266700 h 590550"/>
                  <a:gd name="connsiteX44" fmla="*/ 1238 w 590645"/>
                  <a:gd name="connsiteY44" fmla="*/ 284893 h 590550"/>
                  <a:gd name="connsiteX45" fmla="*/ 0 w 590645"/>
                  <a:gd name="connsiteY45" fmla="*/ 303086 h 590550"/>
                  <a:gd name="connsiteX46" fmla="*/ 87058 w 590645"/>
                  <a:gd name="connsiteY46" fmla="*/ 331661 h 590550"/>
                  <a:gd name="connsiteX47" fmla="*/ 108204 w 590645"/>
                  <a:gd name="connsiteY47" fmla="*/ 393573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0645" h="590550">
                    <a:moveTo>
                      <a:pt x="56007" y="468630"/>
                    </a:moveTo>
                    <a:lnTo>
                      <a:pt x="68008" y="482346"/>
                    </a:lnTo>
                    <a:lnTo>
                      <a:pt x="80010" y="496062"/>
                    </a:lnTo>
                    <a:lnTo>
                      <a:pt x="92107" y="509778"/>
                    </a:lnTo>
                    <a:lnTo>
                      <a:pt x="173736" y="467963"/>
                    </a:lnTo>
                    <a:cubicBezTo>
                      <a:pt x="191672" y="480394"/>
                      <a:pt x="211391" y="490029"/>
                      <a:pt x="232219" y="496538"/>
                    </a:cubicBezTo>
                    <a:lnTo>
                      <a:pt x="248602" y="586931"/>
                    </a:lnTo>
                    <a:lnTo>
                      <a:pt x="266795" y="588169"/>
                    </a:lnTo>
                    <a:lnTo>
                      <a:pt x="284988" y="589407"/>
                    </a:lnTo>
                    <a:lnTo>
                      <a:pt x="303657" y="590550"/>
                    </a:lnTo>
                    <a:lnTo>
                      <a:pt x="332232" y="502920"/>
                    </a:lnTo>
                    <a:cubicBezTo>
                      <a:pt x="353651" y="499245"/>
                      <a:pt x="374354" y="492205"/>
                      <a:pt x="393573" y="482060"/>
                    </a:cubicBezTo>
                    <a:lnTo>
                      <a:pt x="469773" y="534543"/>
                    </a:lnTo>
                    <a:lnTo>
                      <a:pt x="483489" y="522542"/>
                    </a:lnTo>
                    <a:lnTo>
                      <a:pt x="497205" y="510540"/>
                    </a:lnTo>
                    <a:lnTo>
                      <a:pt x="510921" y="498443"/>
                    </a:lnTo>
                    <a:lnTo>
                      <a:pt x="468916" y="416528"/>
                    </a:lnTo>
                    <a:cubicBezTo>
                      <a:pt x="481342" y="398693"/>
                      <a:pt x="490978" y="379069"/>
                      <a:pt x="497491" y="358331"/>
                    </a:cubicBezTo>
                    <a:lnTo>
                      <a:pt x="588074" y="341948"/>
                    </a:lnTo>
                    <a:lnTo>
                      <a:pt x="589216" y="323755"/>
                    </a:lnTo>
                    <a:lnTo>
                      <a:pt x="589407" y="305753"/>
                    </a:lnTo>
                    <a:lnTo>
                      <a:pt x="590645" y="287465"/>
                    </a:lnTo>
                    <a:lnTo>
                      <a:pt x="503111" y="258890"/>
                    </a:lnTo>
                    <a:cubicBezTo>
                      <a:pt x="499453" y="237345"/>
                      <a:pt x="492413" y="216514"/>
                      <a:pt x="482251" y="197168"/>
                    </a:cubicBezTo>
                    <a:lnTo>
                      <a:pt x="534638" y="121634"/>
                    </a:lnTo>
                    <a:lnTo>
                      <a:pt x="522732" y="108395"/>
                    </a:lnTo>
                    <a:lnTo>
                      <a:pt x="510731" y="94678"/>
                    </a:lnTo>
                    <a:lnTo>
                      <a:pt x="498729" y="80963"/>
                    </a:lnTo>
                    <a:lnTo>
                      <a:pt x="417195" y="122777"/>
                    </a:lnTo>
                    <a:cubicBezTo>
                      <a:pt x="399272" y="110069"/>
                      <a:pt x="379476" y="100235"/>
                      <a:pt x="358521" y="93631"/>
                    </a:cubicBezTo>
                    <a:lnTo>
                      <a:pt x="341757" y="3619"/>
                    </a:lnTo>
                    <a:lnTo>
                      <a:pt x="323564" y="2477"/>
                    </a:lnTo>
                    <a:lnTo>
                      <a:pt x="305371" y="1238"/>
                    </a:lnTo>
                    <a:lnTo>
                      <a:pt x="287465" y="0"/>
                    </a:lnTo>
                    <a:lnTo>
                      <a:pt x="259461" y="87058"/>
                    </a:lnTo>
                    <a:cubicBezTo>
                      <a:pt x="237718" y="90753"/>
                      <a:pt x="216695" y="97858"/>
                      <a:pt x="197167" y="108109"/>
                    </a:cubicBezTo>
                    <a:lnTo>
                      <a:pt x="122111" y="56102"/>
                    </a:lnTo>
                    <a:lnTo>
                      <a:pt x="108394" y="68104"/>
                    </a:lnTo>
                    <a:lnTo>
                      <a:pt x="94678" y="80105"/>
                    </a:lnTo>
                    <a:lnTo>
                      <a:pt x="80963" y="92107"/>
                    </a:lnTo>
                    <a:lnTo>
                      <a:pt x="122682" y="173355"/>
                    </a:lnTo>
                    <a:cubicBezTo>
                      <a:pt x="110116" y="191418"/>
                      <a:pt x="100472" y="211347"/>
                      <a:pt x="94107" y="232410"/>
                    </a:cubicBezTo>
                    <a:lnTo>
                      <a:pt x="4191" y="248698"/>
                    </a:lnTo>
                    <a:lnTo>
                      <a:pt x="2381" y="266700"/>
                    </a:lnTo>
                    <a:lnTo>
                      <a:pt x="1238" y="284893"/>
                    </a:lnTo>
                    <a:lnTo>
                      <a:pt x="0" y="303086"/>
                    </a:lnTo>
                    <a:lnTo>
                      <a:pt x="87058" y="331661"/>
                    </a:lnTo>
                    <a:cubicBezTo>
                      <a:pt x="90822" y="353278"/>
                      <a:pt x="97957" y="374170"/>
                      <a:pt x="108204" y="393573"/>
                    </a:cubicBez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Shape 12">
                <a:extLst>
                  <a:ext uri="{FF2B5EF4-FFF2-40B4-BE49-F238E27FC236}">
                    <a16:creationId xmlns:a16="http://schemas.microsoft.com/office/drawing/2014/main" id="{C4BC1031-41D1-4F52-8212-9D62170558AB}"/>
                  </a:ext>
                </a:extLst>
              </p:cNvPr>
              <p:cNvSpPr/>
              <p:nvPr/>
            </p:nvSpPr>
            <p:spPr>
              <a:xfrm>
                <a:off x="1173830" y="9807416"/>
                <a:ext cx="235458" cy="235458"/>
              </a:xfrm>
              <a:custGeom>
                <a:avLst/>
                <a:gdLst>
                  <a:gd name="connsiteX0" fmla="*/ 235458 w 235458"/>
                  <a:gd name="connsiteY0" fmla="*/ 117729 h 235458"/>
                  <a:gd name="connsiteX1" fmla="*/ 117729 w 235458"/>
                  <a:gd name="connsiteY1" fmla="*/ 235458 h 235458"/>
                  <a:gd name="connsiteX2" fmla="*/ 0 w 235458"/>
                  <a:gd name="connsiteY2" fmla="*/ 117729 h 235458"/>
                  <a:gd name="connsiteX3" fmla="*/ 117729 w 235458"/>
                  <a:gd name="connsiteY3" fmla="*/ 0 h 235458"/>
                  <a:gd name="connsiteX4" fmla="*/ 235458 w 235458"/>
                  <a:gd name="connsiteY4" fmla="*/ 117729 h 23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8" h="235458">
                    <a:moveTo>
                      <a:pt x="235458" y="117729"/>
                    </a:moveTo>
                    <a:cubicBezTo>
                      <a:pt x="235458" y="182749"/>
                      <a:pt x="182749" y="235458"/>
                      <a:pt x="117729" y="235458"/>
                    </a:cubicBezTo>
                    <a:cubicBezTo>
                      <a:pt x="52709" y="235458"/>
                      <a:pt x="0" y="182749"/>
                      <a:pt x="0" y="117729"/>
                    </a:cubicBezTo>
                    <a:cubicBezTo>
                      <a:pt x="0" y="52709"/>
                      <a:pt x="52709" y="0"/>
                      <a:pt x="117729" y="0"/>
                    </a:cubicBezTo>
                    <a:cubicBezTo>
                      <a:pt x="182749" y="0"/>
                      <a:pt x="235458" y="52709"/>
                      <a:pt x="235458" y="117729"/>
                    </a:cubicBez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Shape 13">
                <a:extLst>
                  <a:ext uri="{FF2B5EF4-FFF2-40B4-BE49-F238E27FC236}">
                    <a16:creationId xmlns:a16="http://schemas.microsoft.com/office/drawing/2014/main" id="{6E2528FB-2EB2-4092-B267-E17A8696F504}"/>
                  </a:ext>
                </a:extLst>
              </p:cNvPr>
              <p:cNvSpPr/>
              <p:nvPr/>
            </p:nvSpPr>
            <p:spPr>
              <a:xfrm>
                <a:off x="307932" y="9872562"/>
                <a:ext cx="1071732" cy="1071594"/>
              </a:xfrm>
              <a:custGeom>
                <a:avLst/>
                <a:gdLst>
                  <a:gd name="connsiteX0" fmla="*/ 589673 w 1071732"/>
                  <a:gd name="connsiteY0" fmla="*/ 2672 h 1071594"/>
                  <a:gd name="connsiteX1" fmla="*/ 117805 w 1071732"/>
                  <a:gd name="connsiteY1" fmla="*/ 200506 h 1071594"/>
                  <a:gd name="connsiteX2" fmla="*/ 171 w 1071732"/>
                  <a:gd name="connsiteY2" fmla="*/ 521975 h 1071594"/>
                  <a:gd name="connsiteX3" fmla="*/ 294874 w 1071732"/>
                  <a:gd name="connsiteY3" fmla="*/ 1013560 h 1071594"/>
                  <a:gd name="connsiteX4" fmla="*/ 947432 w 1071732"/>
                  <a:gd name="connsiteY4" fmla="*/ 877258 h 1071594"/>
                  <a:gd name="connsiteX5" fmla="*/ 1059065 w 1071732"/>
                  <a:gd name="connsiteY5" fmla="*/ 422915 h 107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32" h="1071594">
                    <a:moveTo>
                      <a:pt x="589673" y="2672"/>
                    </a:moveTo>
                    <a:cubicBezTo>
                      <a:pt x="589673" y="2672"/>
                      <a:pt x="304971" y="-38285"/>
                      <a:pt x="117805" y="200506"/>
                    </a:cubicBezTo>
                    <a:cubicBezTo>
                      <a:pt x="65036" y="267943"/>
                      <a:pt x="-20" y="384053"/>
                      <a:pt x="171" y="521975"/>
                    </a:cubicBezTo>
                    <a:cubicBezTo>
                      <a:pt x="171" y="521975"/>
                      <a:pt x="-17069" y="862303"/>
                      <a:pt x="294874" y="1013560"/>
                    </a:cubicBezTo>
                    <a:cubicBezTo>
                      <a:pt x="294874" y="1013560"/>
                      <a:pt x="643775" y="1211109"/>
                      <a:pt x="947432" y="877258"/>
                    </a:cubicBezTo>
                    <a:cubicBezTo>
                      <a:pt x="947432" y="877258"/>
                      <a:pt x="1118882" y="690187"/>
                      <a:pt x="1059065" y="422915"/>
                    </a:cubicBezTo>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Shape 14">
                <a:extLst>
                  <a:ext uri="{FF2B5EF4-FFF2-40B4-BE49-F238E27FC236}">
                    <a16:creationId xmlns:a16="http://schemas.microsoft.com/office/drawing/2014/main" id="{06EF1A7E-D986-4D77-B0A0-CF93ECCE5380}"/>
                  </a:ext>
                </a:extLst>
              </p:cNvPr>
              <p:cNvSpPr/>
              <p:nvPr/>
            </p:nvSpPr>
            <p:spPr>
              <a:xfrm>
                <a:off x="454492" y="10030165"/>
                <a:ext cx="764292" cy="762508"/>
              </a:xfrm>
              <a:custGeom>
                <a:avLst/>
                <a:gdLst>
                  <a:gd name="connsiteX0" fmla="*/ 753056 w 764292"/>
                  <a:gd name="connsiteY0" fmla="*/ 281409 h 762508"/>
                  <a:gd name="connsiteX1" fmla="*/ 524456 w 764292"/>
                  <a:gd name="connsiteY1" fmla="*/ 737466 h 762508"/>
                  <a:gd name="connsiteX2" fmla="*/ 89164 w 764292"/>
                  <a:gd name="connsiteY2" fmla="*/ 623166 h 762508"/>
                  <a:gd name="connsiteX3" fmla="*/ 43253 w 764292"/>
                  <a:gd name="connsiteY3" fmla="*/ 210924 h 762508"/>
                  <a:gd name="connsiteX4" fmla="*/ 496548 w 764292"/>
                  <a:gd name="connsiteY4" fmla="*/ 16329 h 762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292" h="762508">
                    <a:moveTo>
                      <a:pt x="753056" y="281409"/>
                    </a:moveTo>
                    <a:cubicBezTo>
                      <a:pt x="753056" y="281409"/>
                      <a:pt x="841067" y="594210"/>
                      <a:pt x="524456" y="737466"/>
                    </a:cubicBezTo>
                    <a:cubicBezTo>
                      <a:pt x="524456" y="737466"/>
                      <a:pt x="275187" y="842241"/>
                      <a:pt x="89164" y="623166"/>
                    </a:cubicBezTo>
                    <a:cubicBezTo>
                      <a:pt x="89164" y="623166"/>
                      <a:pt x="-76000" y="429047"/>
                      <a:pt x="43253" y="210924"/>
                    </a:cubicBezTo>
                    <a:cubicBezTo>
                      <a:pt x="43253" y="210924"/>
                      <a:pt x="171555" y="-69492"/>
                      <a:pt x="496548" y="16329"/>
                    </a:cubicBezTo>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6" name="Graphic 4847">
              <a:extLst>
                <a:ext uri="{FF2B5EF4-FFF2-40B4-BE49-F238E27FC236}">
                  <a16:creationId xmlns:a16="http://schemas.microsoft.com/office/drawing/2014/main" id="{4C01C04C-1D8D-4620-A796-E53080B8ED72}"/>
                </a:ext>
              </a:extLst>
            </p:cNvPr>
            <p:cNvGrpSpPr/>
            <p:nvPr/>
          </p:nvGrpSpPr>
          <p:grpSpPr>
            <a:xfrm>
              <a:off x="5039795" y="4716527"/>
              <a:ext cx="777960" cy="777960"/>
              <a:chOff x="-2087516" y="2476500"/>
              <a:chExt cx="1905000" cy="1905000"/>
            </a:xfrm>
          </p:grpSpPr>
          <p:sp>
            <p:nvSpPr>
              <p:cNvPr id="17" name="Freeform: Shape 16">
                <a:extLst>
                  <a:ext uri="{FF2B5EF4-FFF2-40B4-BE49-F238E27FC236}">
                    <a16:creationId xmlns:a16="http://schemas.microsoft.com/office/drawing/2014/main" id="{BECB4CF0-9813-4349-9928-0878BCBC8441}"/>
                  </a:ext>
                </a:extLst>
              </p:cNvPr>
              <p:cNvSpPr/>
              <p:nvPr/>
            </p:nvSpPr>
            <p:spPr>
              <a:xfrm>
                <a:off x="-1164162" y="2809875"/>
                <a:ext cx="572071" cy="572452"/>
              </a:xfrm>
              <a:custGeom>
                <a:avLst/>
                <a:gdLst>
                  <a:gd name="connsiteX0" fmla="*/ 54292 w 572071"/>
                  <a:gd name="connsiteY0" fmla="*/ 454247 h 572452"/>
                  <a:gd name="connsiteX1" fmla="*/ 65913 w 572071"/>
                  <a:gd name="connsiteY1" fmla="*/ 467487 h 572452"/>
                  <a:gd name="connsiteX2" fmla="*/ 77533 w 572071"/>
                  <a:gd name="connsiteY2" fmla="*/ 480822 h 572452"/>
                  <a:gd name="connsiteX3" fmla="*/ 89154 w 572071"/>
                  <a:gd name="connsiteY3" fmla="*/ 494157 h 572452"/>
                  <a:gd name="connsiteX4" fmla="*/ 168307 w 572071"/>
                  <a:gd name="connsiteY4" fmla="*/ 453485 h 572452"/>
                  <a:gd name="connsiteX5" fmla="*/ 224885 w 572071"/>
                  <a:gd name="connsiteY5" fmla="*/ 481394 h 572452"/>
                  <a:gd name="connsiteX6" fmla="*/ 240792 w 572071"/>
                  <a:gd name="connsiteY6" fmla="*/ 569024 h 572452"/>
                  <a:gd name="connsiteX7" fmla="*/ 258413 w 572071"/>
                  <a:gd name="connsiteY7" fmla="*/ 570167 h 572452"/>
                  <a:gd name="connsiteX8" fmla="*/ 276034 w 572071"/>
                  <a:gd name="connsiteY8" fmla="*/ 571310 h 572452"/>
                  <a:gd name="connsiteX9" fmla="*/ 293656 w 572071"/>
                  <a:gd name="connsiteY9" fmla="*/ 572453 h 572452"/>
                  <a:gd name="connsiteX10" fmla="*/ 320992 w 572071"/>
                  <a:gd name="connsiteY10" fmla="*/ 487585 h 572452"/>
                  <a:gd name="connsiteX11" fmla="*/ 380429 w 572071"/>
                  <a:gd name="connsiteY11" fmla="*/ 467392 h 572452"/>
                  <a:gd name="connsiteX12" fmla="*/ 453771 w 572071"/>
                  <a:gd name="connsiteY12" fmla="*/ 518255 h 572452"/>
                  <a:gd name="connsiteX13" fmla="*/ 467106 w 572071"/>
                  <a:gd name="connsiteY13" fmla="*/ 506635 h 572452"/>
                  <a:gd name="connsiteX14" fmla="*/ 480441 w 572071"/>
                  <a:gd name="connsiteY14" fmla="*/ 494919 h 572452"/>
                  <a:gd name="connsiteX15" fmla="*/ 493681 w 572071"/>
                  <a:gd name="connsiteY15" fmla="*/ 483298 h 572452"/>
                  <a:gd name="connsiteX16" fmla="*/ 453009 w 572071"/>
                  <a:gd name="connsiteY16" fmla="*/ 403860 h 572452"/>
                  <a:gd name="connsiteX17" fmla="*/ 480822 w 572071"/>
                  <a:gd name="connsiteY17" fmla="*/ 347663 h 572452"/>
                  <a:gd name="connsiteX18" fmla="*/ 568547 w 572071"/>
                  <a:gd name="connsiteY18" fmla="*/ 331756 h 572452"/>
                  <a:gd name="connsiteX19" fmla="*/ 569690 w 572071"/>
                  <a:gd name="connsiteY19" fmla="*/ 314039 h 572452"/>
                  <a:gd name="connsiteX20" fmla="*/ 570929 w 572071"/>
                  <a:gd name="connsiteY20" fmla="*/ 296418 h 572452"/>
                  <a:gd name="connsiteX21" fmla="*/ 572072 w 572071"/>
                  <a:gd name="connsiteY21" fmla="*/ 278797 h 572452"/>
                  <a:gd name="connsiteX22" fmla="*/ 487299 w 572071"/>
                  <a:gd name="connsiteY22" fmla="*/ 251555 h 572452"/>
                  <a:gd name="connsiteX23" fmla="*/ 467296 w 572071"/>
                  <a:gd name="connsiteY23" fmla="*/ 191738 h 572452"/>
                  <a:gd name="connsiteX24" fmla="*/ 517874 w 572071"/>
                  <a:gd name="connsiteY24" fmla="*/ 118681 h 572452"/>
                  <a:gd name="connsiteX25" fmla="*/ 506254 w 572071"/>
                  <a:gd name="connsiteY25" fmla="*/ 105347 h 572452"/>
                  <a:gd name="connsiteX26" fmla="*/ 494633 w 572071"/>
                  <a:gd name="connsiteY26" fmla="*/ 92107 h 572452"/>
                  <a:gd name="connsiteX27" fmla="*/ 483013 w 572071"/>
                  <a:gd name="connsiteY27" fmla="*/ 78772 h 572452"/>
                  <a:gd name="connsiteX28" fmla="*/ 404050 w 572071"/>
                  <a:gd name="connsiteY28" fmla="*/ 119348 h 572452"/>
                  <a:gd name="connsiteX29" fmla="*/ 346900 w 572071"/>
                  <a:gd name="connsiteY29" fmla="*/ 90773 h 572452"/>
                  <a:gd name="connsiteX30" fmla="*/ 331089 w 572071"/>
                  <a:gd name="connsiteY30" fmla="*/ 3524 h 572452"/>
                  <a:gd name="connsiteX31" fmla="*/ 313468 w 572071"/>
                  <a:gd name="connsiteY31" fmla="*/ 2381 h 572452"/>
                  <a:gd name="connsiteX32" fmla="*/ 295846 w 572071"/>
                  <a:gd name="connsiteY32" fmla="*/ 1619 h 572452"/>
                  <a:gd name="connsiteX33" fmla="*/ 278416 w 572071"/>
                  <a:gd name="connsiteY33" fmla="*/ 0 h 572452"/>
                  <a:gd name="connsiteX34" fmla="*/ 251269 w 572071"/>
                  <a:gd name="connsiteY34" fmla="*/ 84296 h 572452"/>
                  <a:gd name="connsiteX35" fmla="*/ 191071 w 572071"/>
                  <a:gd name="connsiteY35" fmla="*/ 104775 h 572452"/>
                  <a:gd name="connsiteX36" fmla="*/ 118396 w 572071"/>
                  <a:gd name="connsiteY36" fmla="*/ 54388 h 572452"/>
                  <a:gd name="connsiteX37" fmla="*/ 105346 w 572071"/>
                  <a:gd name="connsiteY37" fmla="*/ 66675 h 572452"/>
                  <a:gd name="connsiteX38" fmla="*/ 92107 w 572071"/>
                  <a:gd name="connsiteY38" fmla="*/ 78391 h 572452"/>
                  <a:gd name="connsiteX39" fmla="*/ 78772 w 572071"/>
                  <a:gd name="connsiteY39" fmla="*/ 90011 h 572452"/>
                  <a:gd name="connsiteX40" fmla="*/ 119158 w 572071"/>
                  <a:gd name="connsiteY40" fmla="*/ 168688 h 572452"/>
                  <a:gd name="connsiteX41" fmla="*/ 90583 w 572071"/>
                  <a:gd name="connsiteY41" fmla="*/ 225838 h 572452"/>
                  <a:gd name="connsiteX42" fmla="*/ 3524 w 572071"/>
                  <a:gd name="connsiteY42" fmla="*/ 241554 h 572452"/>
                  <a:gd name="connsiteX43" fmla="*/ 2381 w 572071"/>
                  <a:gd name="connsiteY43" fmla="*/ 259175 h 572452"/>
                  <a:gd name="connsiteX44" fmla="*/ 1143 w 572071"/>
                  <a:gd name="connsiteY44" fmla="*/ 276225 h 572452"/>
                  <a:gd name="connsiteX45" fmla="*/ 0 w 572071"/>
                  <a:gd name="connsiteY45" fmla="*/ 293846 h 572452"/>
                  <a:gd name="connsiteX46" fmla="*/ 84296 w 572071"/>
                  <a:gd name="connsiteY46" fmla="*/ 320992 h 572452"/>
                  <a:gd name="connsiteX47" fmla="*/ 104775 w 572071"/>
                  <a:gd name="connsiteY47" fmla="*/ 381000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2071" h="572452">
                    <a:moveTo>
                      <a:pt x="54292" y="454247"/>
                    </a:moveTo>
                    <a:lnTo>
                      <a:pt x="65913" y="467487"/>
                    </a:lnTo>
                    <a:lnTo>
                      <a:pt x="77533" y="480822"/>
                    </a:lnTo>
                    <a:lnTo>
                      <a:pt x="89154" y="494157"/>
                    </a:lnTo>
                    <a:lnTo>
                      <a:pt x="168307" y="453485"/>
                    </a:lnTo>
                    <a:cubicBezTo>
                      <a:pt x="185588" y="465693"/>
                      <a:pt x="204681" y="475111"/>
                      <a:pt x="224885" y="481394"/>
                    </a:cubicBezTo>
                    <a:lnTo>
                      <a:pt x="240792" y="569024"/>
                    </a:lnTo>
                    <a:lnTo>
                      <a:pt x="258413" y="570167"/>
                    </a:lnTo>
                    <a:lnTo>
                      <a:pt x="276034" y="571310"/>
                    </a:lnTo>
                    <a:lnTo>
                      <a:pt x="293656" y="572453"/>
                    </a:lnTo>
                    <a:lnTo>
                      <a:pt x="320992" y="487585"/>
                    </a:lnTo>
                    <a:cubicBezTo>
                      <a:pt x="341738" y="484002"/>
                      <a:pt x="361794" y="477189"/>
                      <a:pt x="380429" y="467392"/>
                    </a:cubicBezTo>
                    <a:lnTo>
                      <a:pt x="453771" y="518255"/>
                    </a:lnTo>
                    <a:lnTo>
                      <a:pt x="467106" y="506635"/>
                    </a:lnTo>
                    <a:lnTo>
                      <a:pt x="480441" y="494919"/>
                    </a:lnTo>
                    <a:lnTo>
                      <a:pt x="493681" y="483298"/>
                    </a:lnTo>
                    <a:lnTo>
                      <a:pt x="453009" y="403860"/>
                    </a:lnTo>
                    <a:cubicBezTo>
                      <a:pt x="465146" y="386688"/>
                      <a:pt x="474529" y="367727"/>
                      <a:pt x="480822" y="347663"/>
                    </a:cubicBezTo>
                    <a:lnTo>
                      <a:pt x="568547" y="331756"/>
                    </a:lnTo>
                    <a:lnTo>
                      <a:pt x="569690" y="314039"/>
                    </a:lnTo>
                    <a:lnTo>
                      <a:pt x="570929" y="296418"/>
                    </a:lnTo>
                    <a:lnTo>
                      <a:pt x="572072" y="278797"/>
                    </a:lnTo>
                    <a:lnTo>
                      <a:pt x="487299" y="251555"/>
                    </a:lnTo>
                    <a:cubicBezTo>
                      <a:pt x="483768" y="230701"/>
                      <a:pt x="477020" y="210522"/>
                      <a:pt x="467296" y="191738"/>
                    </a:cubicBezTo>
                    <a:lnTo>
                      <a:pt x="517874" y="118681"/>
                    </a:lnTo>
                    <a:lnTo>
                      <a:pt x="506254" y="105347"/>
                    </a:lnTo>
                    <a:lnTo>
                      <a:pt x="494633" y="92107"/>
                    </a:lnTo>
                    <a:lnTo>
                      <a:pt x="483013" y="78772"/>
                    </a:lnTo>
                    <a:lnTo>
                      <a:pt x="404050" y="119348"/>
                    </a:lnTo>
                    <a:cubicBezTo>
                      <a:pt x="386638" y="106851"/>
                      <a:pt x="367346" y="97205"/>
                      <a:pt x="346900" y="90773"/>
                    </a:cubicBezTo>
                    <a:lnTo>
                      <a:pt x="331089" y="3524"/>
                    </a:lnTo>
                    <a:lnTo>
                      <a:pt x="313468" y="2381"/>
                    </a:lnTo>
                    <a:lnTo>
                      <a:pt x="295846" y="1619"/>
                    </a:lnTo>
                    <a:lnTo>
                      <a:pt x="278416" y="0"/>
                    </a:lnTo>
                    <a:lnTo>
                      <a:pt x="251269" y="84296"/>
                    </a:lnTo>
                    <a:cubicBezTo>
                      <a:pt x="230246" y="87893"/>
                      <a:pt x="209927" y="94805"/>
                      <a:pt x="191071" y="104775"/>
                    </a:cubicBezTo>
                    <a:lnTo>
                      <a:pt x="118396" y="54388"/>
                    </a:lnTo>
                    <a:lnTo>
                      <a:pt x="105346" y="66675"/>
                    </a:lnTo>
                    <a:lnTo>
                      <a:pt x="92107" y="78391"/>
                    </a:lnTo>
                    <a:lnTo>
                      <a:pt x="78772" y="90011"/>
                    </a:lnTo>
                    <a:lnTo>
                      <a:pt x="119158" y="168688"/>
                    </a:lnTo>
                    <a:cubicBezTo>
                      <a:pt x="106632" y="186084"/>
                      <a:pt x="96984" y="205380"/>
                      <a:pt x="90583" y="225838"/>
                    </a:cubicBezTo>
                    <a:lnTo>
                      <a:pt x="3524" y="241554"/>
                    </a:lnTo>
                    <a:lnTo>
                      <a:pt x="2381" y="259175"/>
                    </a:lnTo>
                    <a:lnTo>
                      <a:pt x="1143" y="276225"/>
                    </a:lnTo>
                    <a:lnTo>
                      <a:pt x="0" y="293846"/>
                    </a:lnTo>
                    <a:lnTo>
                      <a:pt x="84296" y="320992"/>
                    </a:lnTo>
                    <a:cubicBezTo>
                      <a:pt x="87976" y="341934"/>
                      <a:pt x="94885" y="362178"/>
                      <a:pt x="104775" y="381000"/>
                    </a:cubicBez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Freeform: Shape 17">
                <a:extLst>
                  <a:ext uri="{FF2B5EF4-FFF2-40B4-BE49-F238E27FC236}">
                    <a16:creationId xmlns:a16="http://schemas.microsoft.com/office/drawing/2014/main" id="{BB19566F-8C3D-4A02-B790-125964054D55}"/>
                  </a:ext>
                </a:extLst>
              </p:cNvPr>
              <p:cNvSpPr/>
              <p:nvPr/>
            </p:nvSpPr>
            <p:spPr>
              <a:xfrm>
                <a:off x="-992141" y="2982277"/>
                <a:ext cx="228028" cy="228028"/>
              </a:xfrm>
              <a:custGeom>
                <a:avLst/>
                <a:gdLst>
                  <a:gd name="connsiteX0" fmla="*/ 228029 w 228028"/>
                  <a:gd name="connsiteY0" fmla="*/ 114014 h 228028"/>
                  <a:gd name="connsiteX1" fmla="*/ 114014 w 228028"/>
                  <a:gd name="connsiteY1" fmla="*/ 228029 h 228028"/>
                  <a:gd name="connsiteX2" fmla="*/ 0 w 228028"/>
                  <a:gd name="connsiteY2" fmla="*/ 114014 h 228028"/>
                  <a:gd name="connsiteX3" fmla="*/ 114014 w 228028"/>
                  <a:gd name="connsiteY3" fmla="*/ 0 h 228028"/>
                  <a:gd name="connsiteX4" fmla="*/ 228029 w 228028"/>
                  <a:gd name="connsiteY4" fmla="*/ 114014 h 22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8" h="228028">
                    <a:moveTo>
                      <a:pt x="228029" y="114014"/>
                    </a:moveTo>
                    <a:cubicBezTo>
                      <a:pt x="228029" y="176983"/>
                      <a:pt x="176983" y="228029"/>
                      <a:pt x="114014" y="228029"/>
                    </a:cubicBezTo>
                    <a:cubicBezTo>
                      <a:pt x="51046" y="228029"/>
                      <a:pt x="0" y="176983"/>
                      <a:pt x="0" y="114014"/>
                    </a:cubicBezTo>
                    <a:cubicBezTo>
                      <a:pt x="0" y="51046"/>
                      <a:pt x="51046" y="0"/>
                      <a:pt x="114014" y="0"/>
                    </a:cubicBezTo>
                    <a:cubicBezTo>
                      <a:pt x="176983" y="0"/>
                      <a:pt x="228029" y="51046"/>
                      <a:pt x="228029" y="114014"/>
                    </a:cubicBez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Shape 18">
                <a:extLst>
                  <a:ext uri="{FF2B5EF4-FFF2-40B4-BE49-F238E27FC236}">
                    <a16:creationId xmlns:a16="http://schemas.microsoft.com/office/drawing/2014/main" id="{9B6CA04D-5B20-4222-8B56-75C1FAE97719}"/>
                  </a:ext>
                </a:extLst>
              </p:cNvPr>
              <p:cNvSpPr/>
              <p:nvPr/>
            </p:nvSpPr>
            <p:spPr>
              <a:xfrm>
                <a:off x="-1261412" y="2636295"/>
                <a:ext cx="845326" cy="577343"/>
              </a:xfrm>
              <a:custGeom>
                <a:avLst/>
                <a:gdLst>
                  <a:gd name="connsiteX0" fmla="*/ 0 w 845326"/>
                  <a:gd name="connsiteY0" fmla="*/ 210060 h 577343"/>
                  <a:gd name="connsiteX1" fmla="*/ 616267 w 845326"/>
                  <a:gd name="connsiteY1" fmla="*/ 65280 h 577343"/>
                  <a:gd name="connsiteX2" fmla="*/ 830294 w 845326"/>
                  <a:gd name="connsiteY2" fmla="*/ 577344 h 577343"/>
                </a:gdLst>
                <a:ahLst/>
                <a:cxnLst>
                  <a:cxn ang="0">
                    <a:pos x="connsiteX0" y="connsiteY0"/>
                  </a:cxn>
                  <a:cxn ang="0">
                    <a:pos x="connsiteX1" y="connsiteY1"/>
                  </a:cxn>
                  <a:cxn ang="0">
                    <a:pos x="connsiteX2" y="connsiteY2"/>
                  </a:cxn>
                </a:cxnLst>
                <a:rect l="l" t="t" r="r" b="b"/>
                <a:pathLst>
                  <a:path w="845326" h="577343">
                    <a:moveTo>
                      <a:pt x="0" y="210060"/>
                    </a:moveTo>
                    <a:cubicBezTo>
                      <a:pt x="79915" y="71757"/>
                      <a:pt x="340519" y="-94264"/>
                      <a:pt x="616267" y="65280"/>
                    </a:cubicBezTo>
                    <a:cubicBezTo>
                      <a:pt x="741807" y="137860"/>
                      <a:pt x="894112" y="326836"/>
                      <a:pt x="830294" y="577344"/>
                    </a:cubicBezTo>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Shape 19">
                <a:extLst>
                  <a:ext uri="{FF2B5EF4-FFF2-40B4-BE49-F238E27FC236}">
                    <a16:creationId xmlns:a16="http://schemas.microsoft.com/office/drawing/2014/main" id="{6BA7EB78-45E2-45F7-95E5-99114EBCC3C6}"/>
                  </a:ext>
                </a:extLst>
              </p:cNvPr>
              <p:cNvSpPr/>
              <p:nvPr/>
            </p:nvSpPr>
            <p:spPr>
              <a:xfrm>
                <a:off x="-460550" y="3168872"/>
                <a:ext cx="69341" cy="65817"/>
              </a:xfrm>
              <a:custGeom>
                <a:avLst/>
                <a:gdLst>
                  <a:gd name="connsiteX0" fmla="*/ 6572 w 69341"/>
                  <a:gd name="connsiteY0" fmla="*/ 0 h 65817"/>
                  <a:gd name="connsiteX1" fmla="*/ 30194 w 69341"/>
                  <a:gd name="connsiteY1" fmla="*/ 39148 h 65817"/>
                  <a:gd name="connsiteX2" fmla="*/ 69342 w 69341"/>
                  <a:gd name="connsiteY2" fmla="*/ 15621 h 65817"/>
                  <a:gd name="connsiteX3" fmla="*/ 62675 w 69341"/>
                  <a:gd name="connsiteY3" fmla="*/ 42196 h 65817"/>
                  <a:gd name="connsiteX4" fmla="*/ 23622 w 69341"/>
                  <a:gd name="connsiteY4" fmla="*/ 65818 h 65817"/>
                  <a:gd name="connsiteX5" fmla="*/ 0 w 69341"/>
                  <a:gd name="connsiteY5" fmla="*/ 26670 h 65817"/>
                  <a:gd name="connsiteX6" fmla="*/ 6572 w 69341"/>
                  <a:gd name="connsiteY6"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1" h="65817">
                    <a:moveTo>
                      <a:pt x="6572" y="0"/>
                    </a:moveTo>
                    <a:lnTo>
                      <a:pt x="30194" y="39148"/>
                    </a:lnTo>
                    <a:lnTo>
                      <a:pt x="69342" y="15621"/>
                    </a:lnTo>
                    <a:lnTo>
                      <a:pt x="62675" y="42196"/>
                    </a:lnTo>
                    <a:lnTo>
                      <a:pt x="23622" y="65818"/>
                    </a:lnTo>
                    <a:lnTo>
                      <a:pt x="0" y="26670"/>
                    </a:lnTo>
                    <a:lnTo>
                      <a:pt x="6572" y="0"/>
                    </a:lnTo>
                    <a:close/>
                  </a:path>
                </a:pathLst>
              </a:custGeom>
              <a:solidFill>
                <a:srgbClr val="527FFF"/>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Shape 20">
                <a:extLst>
                  <a:ext uri="{FF2B5EF4-FFF2-40B4-BE49-F238E27FC236}">
                    <a16:creationId xmlns:a16="http://schemas.microsoft.com/office/drawing/2014/main" id="{85CC2120-15B0-4F92-9144-914E7ECFB345}"/>
                  </a:ext>
                </a:extLst>
              </p:cNvPr>
              <p:cNvSpPr/>
              <p:nvPr/>
            </p:nvSpPr>
            <p:spPr>
              <a:xfrm>
                <a:off x="-904130" y="3335750"/>
                <a:ext cx="423195" cy="225476"/>
              </a:xfrm>
              <a:custGeom>
                <a:avLst/>
                <a:gdLst>
                  <a:gd name="connsiteX0" fmla="*/ 0 w 423195"/>
                  <a:gd name="connsiteY0" fmla="*/ 224790 h 225476"/>
                  <a:gd name="connsiteX1" fmla="*/ 423196 w 423195"/>
                  <a:gd name="connsiteY1" fmla="*/ 0 h 225476"/>
                </a:gdLst>
                <a:ahLst/>
                <a:cxnLst>
                  <a:cxn ang="0">
                    <a:pos x="connsiteX0" y="connsiteY0"/>
                  </a:cxn>
                  <a:cxn ang="0">
                    <a:pos x="connsiteX1" y="connsiteY1"/>
                  </a:cxn>
                </a:cxnLst>
                <a:rect l="l" t="t" r="r" b="b"/>
                <a:pathLst>
                  <a:path w="423195" h="225476">
                    <a:moveTo>
                      <a:pt x="0" y="224790"/>
                    </a:moveTo>
                    <a:cubicBezTo>
                      <a:pt x="196977" y="235458"/>
                      <a:pt x="357664" y="120015"/>
                      <a:pt x="423196" y="0"/>
                    </a:cubicBezTo>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Shape 21">
                <a:extLst>
                  <a:ext uri="{FF2B5EF4-FFF2-40B4-BE49-F238E27FC236}">
                    <a16:creationId xmlns:a16="http://schemas.microsoft.com/office/drawing/2014/main" id="{65CDC62F-3CC9-4420-901C-5987CCA1AAEF}"/>
                  </a:ext>
                </a:extLst>
              </p:cNvPr>
              <p:cNvSpPr/>
              <p:nvPr/>
            </p:nvSpPr>
            <p:spPr>
              <a:xfrm>
                <a:off x="-1336638" y="2983801"/>
                <a:ext cx="15027" cy="226123"/>
              </a:xfrm>
              <a:custGeom>
                <a:avLst/>
                <a:gdLst>
                  <a:gd name="connsiteX0" fmla="*/ 13789 w 15027"/>
                  <a:gd name="connsiteY0" fmla="*/ 226124 h 226123"/>
                  <a:gd name="connsiteX1" fmla="*/ 15028 w 15027"/>
                  <a:gd name="connsiteY1" fmla="*/ 0 h 226123"/>
                </a:gdLst>
                <a:ahLst/>
                <a:cxnLst>
                  <a:cxn ang="0">
                    <a:pos x="connsiteX0" y="connsiteY0"/>
                  </a:cxn>
                  <a:cxn ang="0">
                    <a:pos x="connsiteX1" y="connsiteY1"/>
                  </a:cxn>
                </a:cxnLst>
                <a:rect l="l" t="t" r="r" b="b"/>
                <a:pathLst>
                  <a:path w="15027" h="226123">
                    <a:moveTo>
                      <a:pt x="13789" y="226124"/>
                    </a:moveTo>
                    <a:cubicBezTo>
                      <a:pt x="-5007" y="151867"/>
                      <a:pt x="-4581" y="74046"/>
                      <a:pt x="15028" y="0"/>
                    </a:cubicBezTo>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Shape 22">
                <a:extLst>
                  <a:ext uri="{FF2B5EF4-FFF2-40B4-BE49-F238E27FC236}">
                    <a16:creationId xmlns:a16="http://schemas.microsoft.com/office/drawing/2014/main" id="{F593F4CF-5AFD-4AF3-AFF2-D176158BCB3E}"/>
                  </a:ext>
                </a:extLst>
              </p:cNvPr>
              <p:cNvSpPr/>
              <p:nvPr/>
            </p:nvSpPr>
            <p:spPr>
              <a:xfrm>
                <a:off x="-1362282" y="2963132"/>
                <a:ext cx="69532" cy="66008"/>
              </a:xfrm>
              <a:custGeom>
                <a:avLst/>
                <a:gdLst>
                  <a:gd name="connsiteX0" fmla="*/ 62484 w 69532"/>
                  <a:gd name="connsiteY0" fmla="*/ 66008 h 66008"/>
                  <a:gd name="connsiteX1" fmla="*/ 39529 w 69532"/>
                  <a:gd name="connsiteY1" fmla="*/ 26479 h 66008"/>
                  <a:gd name="connsiteX2" fmla="*/ 0 w 69532"/>
                  <a:gd name="connsiteY2" fmla="*/ 49530 h 66008"/>
                  <a:gd name="connsiteX3" fmla="*/ 7048 w 69532"/>
                  <a:gd name="connsiteY3" fmla="*/ 23050 h 66008"/>
                  <a:gd name="connsiteX4" fmla="*/ 46482 w 69532"/>
                  <a:gd name="connsiteY4" fmla="*/ 0 h 66008"/>
                  <a:gd name="connsiteX5" fmla="*/ 69533 w 69532"/>
                  <a:gd name="connsiteY5" fmla="*/ 39433 h 66008"/>
                  <a:gd name="connsiteX6" fmla="*/ 62484 w 69532"/>
                  <a:gd name="connsiteY6" fmla="*/ 66008 h 6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 h="66008">
                    <a:moveTo>
                      <a:pt x="62484" y="66008"/>
                    </a:moveTo>
                    <a:lnTo>
                      <a:pt x="39529" y="26479"/>
                    </a:lnTo>
                    <a:lnTo>
                      <a:pt x="0" y="49530"/>
                    </a:lnTo>
                    <a:lnTo>
                      <a:pt x="7048" y="23050"/>
                    </a:lnTo>
                    <a:lnTo>
                      <a:pt x="46482" y="0"/>
                    </a:lnTo>
                    <a:lnTo>
                      <a:pt x="69533" y="39433"/>
                    </a:lnTo>
                    <a:lnTo>
                      <a:pt x="62484" y="66008"/>
                    </a:lnTo>
                    <a:close/>
                  </a:path>
                </a:pathLst>
              </a:custGeom>
              <a:solidFill>
                <a:srgbClr val="527FFF"/>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Shape 23">
                <a:extLst>
                  <a:ext uri="{FF2B5EF4-FFF2-40B4-BE49-F238E27FC236}">
                    <a16:creationId xmlns:a16="http://schemas.microsoft.com/office/drawing/2014/main" id="{254FB44D-ED31-45FB-8217-C355B2AD9D03}"/>
                  </a:ext>
                </a:extLst>
              </p:cNvPr>
              <p:cNvSpPr/>
              <p:nvPr/>
            </p:nvSpPr>
            <p:spPr>
              <a:xfrm>
                <a:off x="-1853845" y="3296481"/>
                <a:ext cx="833129" cy="812317"/>
              </a:xfrm>
              <a:custGeom>
                <a:avLst/>
                <a:gdLst>
                  <a:gd name="connsiteX0" fmla="*/ 833130 w 833129"/>
                  <a:gd name="connsiteY0" fmla="*/ 191668 h 812317"/>
                  <a:gd name="connsiteX1" fmla="*/ 228292 w 833129"/>
                  <a:gd name="connsiteY1" fmla="*/ 65272 h 812317"/>
                  <a:gd name="connsiteX2" fmla="*/ 1597 w 833129"/>
                  <a:gd name="connsiteY2" fmla="*/ 415506 h 812317"/>
                  <a:gd name="connsiteX3" fmla="*/ 157617 w 833129"/>
                  <a:gd name="connsiteY3" fmla="*/ 812317 h 812317"/>
                </a:gdLst>
                <a:ahLst/>
                <a:cxnLst>
                  <a:cxn ang="0">
                    <a:pos x="connsiteX0" y="connsiteY0"/>
                  </a:cxn>
                  <a:cxn ang="0">
                    <a:pos x="connsiteX1" y="connsiteY1"/>
                  </a:cxn>
                  <a:cxn ang="0">
                    <a:pos x="connsiteX2" y="connsiteY2"/>
                  </a:cxn>
                  <a:cxn ang="0">
                    <a:pos x="connsiteX3" y="connsiteY3"/>
                  </a:cxn>
                </a:cxnLst>
                <a:rect l="l" t="t" r="r" b="b"/>
                <a:pathLst>
                  <a:path w="833129" h="812317">
                    <a:moveTo>
                      <a:pt x="833130" y="191668"/>
                    </a:moveTo>
                    <a:cubicBezTo>
                      <a:pt x="741690" y="57747"/>
                      <a:pt x="491849" y="-87224"/>
                      <a:pt x="228292" y="65272"/>
                    </a:cubicBezTo>
                    <a:cubicBezTo>
                      <a:pt x="131518" y="121279"/>
                      <a:pt x="18742" y="246247"/>
                      <a:pt x="1597" y="415506"/>
                    </a:cubicBezTo>
                    <a:cubicBezTo>
                      <a:pt x="1597" y="415506"/>
                      <a:pt x="-26978" y="666490"/>
                      <a:pt x="157617" y="812317"/>
                    </a:cubicBezTo>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Freeform: Shape 24">
                <a:extLst>
                  <a:ext uri="{FF2B5EF4-FFF2-40B4-BE49-F238E27FC236}">
                    <a16:creationId xmlns:a16="http://schemas.microsoft.com/office/drawing/2014/main" id="{9F26EAF0-3D11-419C-B1B0-2E106A737FB1}"/>
                  </a:ext>
                </a:extLst>
              </p:cNvPr>
              <p:cNvSpPr/>
              <p:nvPr/>
            </p:nvSpPr>
            <p:spPr>
              <a:xfrm>
                <a:off x="-1069007" y="3438906"/>
                <a:ext cx="69151" cy="67627"/>
              </a:xfrm>
              <a:custGeom>
                <a:avLst/>
                <a:gdLst>
                  <a:gd name="connsiteX0" fmla="*/ 54102 w 69151"/>
                  <a:gd name="connsiteY0" fmla="*/ 0 h 67627"/>
                  <a:gd name="connsiteX1" fmla="*/ 44767 w 69151"/>
                  <a:gd name="connsiteY1" fmla="*/ 44672 h 67627"/>
                  <a:gd name="connsiteX2" fmla="*/ 0 w 69151"/>
                  <a:gd name="connsiteY2" fmla="*/ 35242 h 67627"/>
                  <a:gd name="connsiteX3" fmla="*/ 14954 w 69151"/>
                  <a:gd name="connsiteY3" fmla="*/ 58198 h 67627"/>
                  <a:gd name="connsiteX4" fmla="*/ 59722 w 69151"/>
                  <a:gd name="connsiteY4" fmla="*/ 67627 h 67627"/>
                  <a:gd name="connsiteX5" fmla="*/ 69152 w 69151"/>
                  <a:gd name="connsiteY5" fmla="*/ 22955 h 67627"/>
                  <a:gd name="connsiteX6" fmla="*/ 54102 w 69151"/>
                  <a:gd name="connsiteY6" fmla="*/ 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1" h="67627">
                    <a:moveTo>
                      <a:pt x="54102" y="0"/>
                    </a:moveTo>
                    <a:lnTo>
                      <a:pt x="44767" y="44672"/>
                    </a:lnTo>
                    <a:lnTo>
                      <a:pt x="0" y="35242"/>
                    </a:lnTo>
                    <a:lnTo>
                      <a:pt x="14954" y="58198"/>
                    </a:lnTo>
                    <a:lnTo>
                      <a:pt x="59722" y="67627"/>
                    </a:lnTo>
                    <a:lnTo>
                      <a:pt x="69152" y="22955"/>
                    </a:lnTo>
                    <a:lnTo>
                      <a:pt x="54102" y="0"/>
                    </a:lnTo>
                    <a:close/>
                  </a:path>
                </a:pathLst>
              </a:custGeom>
              <a:solidFill>
                <a:srgbClr val="FFFFFF"/>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6" name="Freeform: Shape 25">
                <a:extLst>
                  <a:ext uri="{FF2B5EF4-FFF2-40B4-BE49-F238E27FC236}">
                    <a16:creationId xmlns:a16="http://schemas.microsoft.com/office/drawing/2014/main" id="{D55EC083-A74F-40C5-9790-9FE7945D7752}"/>
                  </a:ext>
                </a:extLst>
              </p:cNvPr>
              <p:cNvSpPr/>
              <p:nvPr/>
            </p:nvSpPr>
            <p:spPr>
              <a:xfrm>
                <a:off x="-1580119" y="3623024"/>
                <a:ext cx="646072" cy="598656"/>
              </a:xfrm>
              <a:custGeom>
                <a:avLst/>
                <a:gdLst>
                  <a:gd name="connsiteX0" fmla="*/ 0 w 646072"/>
                  <a:gd name="connsiteY0" fmla="*/ 558451 h 598656"/>
                  <a:gd name="connsiteX1" fmla="*/ 417100 w 646072"/>
                  <a:gd name="connsiteY1" fmla="*/ 533400 h 598656"/>
                  <a:gd name="connsiteX2" fmla="*/ 625221 w 646072"/>
                  <a:gd name="connsiteY2" fmla="*/ 0 h 598656"/>
                </a:gdLst>
                <a:ahLst/>
                <a:cxnLst>
                  <a:cxn ang="0">
                    <a:pos x="connsiteX0" y="connsiteY0"/>
                  </a:cxn>
                  <a:cxn ang="0">
                    <a:pos x="connsiteX1" y="connsiteY1"/>
                  </a:cxn>
                  <a:cxn ang="0">
                    <a:pos x="connsiteX2" y="connsiteY2"/>
                  </a:cxn>
                </a:cxnLst>
                <a:rect l="l" t="t" r="r" b="b"/>
                <a:pathLst>
                  <a:path w="646072" h="598656">
                    <a:moveTo>
                      <a:pt x="0" y="558451"/>
                    </a:moveTo>
                    <a:cubicBezTo>
                      <a:pt x="115443" y="610171"/>
                      <a:pt x="263938" y="621982"/>
                      <a:pt x="417100" y="533400"/>
                    </a:cubicBezTo>
                    <a:cubicBezTo>
                      <a:pt x="546068" y="458819"/>
                      <a:pt x="703326" y="261271"/>
                      <a:pt x="625221" y="0"/>
                    </a:cubicBezTo>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7" name="Freeform: Shape 26">
                <a:extLst>
                  <a:ext uri="{FF2B5EF4-FFF2-40B4-BE49-F238E27FC236}">
                    <a16:creationId xmlns:a16="http://schemas.microsoft.com/office/drawing/2014/main" id="{EB61B0C2-4559-47DE-9417-8AC72B0EFEFA}"/>
                  </a:ext>
                </a:extLst>
              </p:cNvPr>
              <p:cNvSpPr/>
              <p:nvPr/>
            </p:nvSpPr>
            <p:spPr>
              <a:xfrm>
                <a:off x="-1599740" y="4155566"/>
                <a:ext cx="67722" cy="70199"/>
              </a:xfrm>
              <a:custGeom>
                <a:avLst/>
                <a:gdLst>
                  <a:gd name="connsiteX0" fmla="*/ 41720 w 67722"/>
                  <a:gd name="connsiteY0" fmla="*/ 70199 h 70199"/>
                  <a:gd name="connsiteX1" fmla="*/ 25146 w 67722"/>
                  <a:gd name="connsiteY1" fmla="*/ 27622 h 70199"/>
                  <a:gd name="connsiteX2" fmla="*/ 67723 w 67722"/>
                  <a:gd name="connsiteY2" fmla="*/ 11049 h 70199"/>
                  <a:gd name="connsiteX3" fmla="*/ 42577 w 67722"/>
                  <a:gd name="connsiteY3" fmla="*/ 0 h 70199"/>
                  <a:gd name="connsiteX4" fmla="*/ 0 w 67722"/>
                  <a:gd name="connsiteY4" fmla="*/ 16669 h 70199"/>
                  <a:gd name="connsiteX5" fmla="*/ 16574 w 67722"/>
                  <a:gd name="connsiteY5" fmla="*/ 59150 h 70199"/>
                  <a:gd name="connsiteX6" fmla="*/ 41720 w 67722"/>
                  <a:gd name="connsiteY6" fmla="*/ 70199 h 7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22" h="70199">
                    <a:moveTo>
                      <a:pt x="41720" y="70199"/>
                    </a:moveTo>
                    <a:lnTo>
                      <a:pt x="25146" y="27622"/>
                    </a:lnTo>
                    <a:lnTo>
                      <a:pt x="67723" y="11049"/>
                    </a:lnTo>
                    <a:lnTo>
                      <a:pt x="42577" y="0"/>
                    </a:lnTo>
                    <a:lnTo>
                      <a:pt x="0" y="16669"/>
                    </a:lnTo>
                    <a:lnTo>
                      <a:pt x="16574" y="59150"/>
                    </a:lnTo>
                    <a:lnTo>
                      <a:pt x="41720" y="70199"/>
                    </a:lnTo>
                    <a:close/>
                  </a:path>
                </a:pathLst>
              </a:custGeom>
              <a:solidFill>
                <a:srgbClr val="F1F2F2"/>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8" name="Freeform: Shape 27">
                <a:extLst>
                  <a:ext uri="{FF2B5EF4-FFF2-40B4-BE49-F238E27FC236}">
                    <a16:creationId xmlns:a16="http://schemas.microsoft.com/office/drawing/2014/main" id="{4AD89AC9-7D21-49BD-8A26-2456440B7061}"/>
                  </a:ext>
                </a:extLst>
              </p:cNvPr>
              <p:cNvSpPr/>
              <p:nvPr/>
            </p:nvSpPr>
            <p:spPr>
              <a:xfrm>
                <a:off x="-1617457" y="3564540"/>
                <a:ext cx="415099" cy="415004"/>
              </a:xfrm>
              <a:custGeom>
                <a:avLst/>
                <a:gdLst>
                  <a:gd name="connsiteX0" fmla="*/ 0 w 415099"/>
                  <a:gd name="connsiteY0" fmla="*/ 0 h 415004"/>
                  <a:gd name="connsiteX1" fmla="*/ 415100 w 415099"/>
                  <a:gd name="connsiteY1" fmla="*/ 415004 h 415004"/>
                </a:gdLst>
                <a:ahLst/>
                <a:cxnLst>
                  <a:cxn ang="0">
                    <a:pos x="connsiteX0" y="connsiteY0"/>
                  </a:cxn>
                  <a:cxn ang="0">
                    <a:pos x="connsiteX1" y="connsiteY1"/>
                  </a:cxn>
                </a:cxnLst>
                <a:rect l="l" t="t" r="r" b="b"/>
                <a:pathLst>
                  <a:path w="415099" h="415004">
                    <a:moveTo>
                      <a:pt x="0" y="0"/>
                    </a:moveTo>
                    <a:lnTo>
                      <a:pt x="415100" y="415004"/>
                    </a:lnTo>
                  </a:path>
                </a:pathLst>
              </a:custGeom>
              <a:ln w="19050"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9" name="Freeform: Shape 28">
                <a:extLst>
                  <a:ext uri="{FF2B5EF4-FFF2-40B4-BE49-F238E27FC236}">
                    <a16:creationId xmlns:a16="http://schemas.microsoft.com/office/drawing/2014/main" id="{27C3B262-E099-4F3C-978F-D13EAACA712C}"/>
                  </a:ext>
                </a:extLst>
              </p:cNvPr>
              <p:cNvSpPr/>
              <p:nvPr/>
            </p:nvSpPr>
            <p:spPr>
              <a:xfrm>
                <a:off x="-1632030" y="3549967"/>
                <a:ext cx="114300" cy="114300"/>
              </a:xfrm>
              <a:custGeom>
                <a:avLst/>
                <a:gdLst>
                  <a:gd name="connsiteX0" fmla="*/ 4191 w 114300"/>
                  <a:gd name="connsiteY0" fmla="*/ 114300 h 114300"/>
                  <a:gd name="connsiteX1" fmla="*/ 23241 w 114300"/>
                  <a:gd name="connsiteY1" fmla="*/ 113633 h 114300"/>
                  <a:gd name="connsiteX2" fmla="*/ 19812 w 114300"/>
                  <a:gd name="connsiteY2" fmla="*/ 19717 h 114300"/>
                  <a:gd name="connsiteX3" fmla="*/ 113633 w 114300"/>
                  <a:gd name="connsiteY3" fmla="*/ 23146 h 114300"/>
                  <a:gd name="connsiteX4" fmla="*/ 114300 w 114300"/>
                  <a:gd name="connsiteY4" fmla="*/ 4096 h 114300"/>
                  <a:gd name="connsiteX5" fmla="*/ 0 w 114300"/>
                  <a:gd name="connsiteY5" fmla="*/ 0 h 114300"/>
                  <a:gd name="connsiteX6" fmla="*/ 4191 w 1143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14300">
                    <a:moveTo>
                      <a:pt x="4191" y="114300"/>
                    </a:moveTo>
                    <a:lnTo>
                      <a:pt x="23241" y="113633"/>
                    </a:lnTo>
                    <a:lnTo>
                      <a:pt x="19812" y="19717"/>
                    </a:lnTo>
                    <a:lnTo>
                      <a:pt x="113633" y="23146"/>
                    </a:lnTo>
                    <a:lnTo>
                      <a:pt x="114300" y="4096"/>
                    </a:lnTo>
                    <a:lnTo>
                      <a:pt x="0" y="0"/>
                    </a:lnTo>
                    <a:lnTo>
                      <a:pt x="4191" y="114300"/>
                    </a:lnTo>
                    <a:close/>
                  </a:path>
                </a:pathLst>
              </a:custGeom>
              <a:solidFill>
                <a:srgbClr val="FFFFFF"/>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0" name="Freeform: Shape 29">
                <a:extLst>
                  <a:ext uri="{FF2B5EF4-FFF2-40B4-BE49-F238E27FC236}">
                    <a16:creationId xmlns:a16="http://schemas.microsoft.com/office/drawing/2014/main" id="{0F80995A-634D-4257-A70E-92AEEBAEEF7D}"/>
                  </a:ext>
                </a:extLst>
              </p:cNvPr>
              <p:cNvSpPr/>
              <p:nvPr/>
            </p:nvSpPr>
            <p:spPr>
              <a:xfrm>
                <a:off x="-1302179" y="3879818"/>
                <a:ext cx="114395" cy="114395"/>
              </a:xfrm>
              <a:custGeom>
                <a:avLst/>
                <a:gdLst>
                  <a:gd name="connsiteX0" fmla="*/ 0 w 114395"/>
                  <a:gd name="connsiteY0" fmla="*/ 110204 h 114395"/>
                  <a:gd name="connsiteX1" fmla="*/ 762 w 114395"/>
                  <a:gd name="connsiteY1" fmla="*/ 91154 h 114395"/>
                  <a:gd name="connsiteX2" fmla="*/ 94583 w 114395"/>
                  <a:gd name="connsiteY2" fmla="*/ 94583 h 114395"/>
                  <a:gd name="connsiteX3" fmla="*/ 91154 w 114395"/>
                  <a:gd name="connsiteY3" fmla="*/ 667 h 114395"/>
                  <a:gd name="connsiteX4" fmla="*/ 110204 w 114395"/>
                  <a:gd name="connsiteY4" fmla="*/ 0 h 114395"/>
                  <a:gd name="connsiteX5" fmla="*/ 114395 w 114395"/>
                  <a:gd name="connsiteY5" fmla="*/ 114395 h 114395"/>
                  <a:gd name="connsiteX6" fmla="*/ 0 w 114395"/>
                  <a:gd name="connsiteY6" fmla="*/ 110204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14395">
                    <a:moveTo>
                      <a:pt x="0" y="110204"/>
                    </a:moveTo>
                    <a:lnTo>
                      <a:pt x="762" y="91154"/>
                    </a:lnTo>
                    <a:lnTo>
                      <a:pt x="94583" y="94583"/>
                    </a:lnTo>
                    <a:lnTo>
                      <a:pt x="91154" y="667"/>
                    </a:lnTo>
                    <a:lnTo>
                      <a:pt x="110204" y="0"/>
                    </a:lnTo>
                    <a:lnTo>
                      <a:pt x="114395" y="114395"/>
                    </a:lnTo>
                    <a:lnTo>
                      <a:pt x="0" y="110204"/>
                    </a:lnTo>
                    <a:close/>
                  </a:path>
                </a:pathLst>
              </a:custGeom>
              <a:solidFill>
                <a:srgbClr val="FFFFFF"/>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1" name="Freeform: Shape 30">
                <a:extLst>
                  <a:ext uri="{FF2B5EF4-FFF2-40B4-BE49-F238E27FC236}">
                    <a16:creationId xmlns:a16="http://schemas.microsoft.com/office/drawing/2014/main" id="{F89A2C1C-FFA2-4DB4-A3B5-AEE3056BDD47}"/>
                  </a:ext>
                </a:extLst>
              </p:cNvPr>
              <p:cNvSpPr/>
              <p:nvPr/>
            </p:nvSpPr>
            <p:spPr>
              <a:xfrm>
                <a:off x="-1617457" y="3564540"/>
                <a:ext cx="415099" cy="415004"/>
              </a:xfrm>
              <a:custGeom>
                <a:avLst/>
                <a:gdLst>
                  <a:gd name="connsiteX0" fmla="*/ 0 w 415099"/>
                  <a:gd name="connsiteY0" fmla="*/ 415004 h 415004"/>
                  <a:gd name="connsiteX1" fmla="*/ 415100 w 415099"/>
                  <a:gd name="connsiteY1" fmla="*/ 0 h 415004"/>
                </a:gdLst>
                <a:ahLst/>
                <a:cxnLst>
                  <a:cxn ang="0">
                    <a:pos x="connsiteX0" y="connsiteY0"/>
                  </a:cxn>
                  <a:cxn ang="0">
                    <a:pos x="connsiteX1" y="connsiteY1"/>
                  </a:cxn>
                </a:cxnLst>
                <a:rect l="l" t="t" r="r" b="b"/>
                <a:pathLst>
                  <a:path w="415099" h="415004">
                    <a:moveTo>
                      <a:pt x="0" y="415004"/>
                    </a:moveTo>
                    <a:lnTo>
                      <a:pt x="415100" y="0"/>
                    </a:lnTo>
                  </a:path>
                </a:pathLst>
              </a:custGeom>
              <a:ln w="19050"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2" name="Freeform: Shape 31">
                <a:extLst>
                  <a:ext uri="{FF2B5EF4-FFF2-40B4-BE49-F238E27FC236}">
                    <a16:creationId xmlns:a16="http://schemas.microsoft.com/office/drawing/2014/main" id="{83C32EF2-546D-4C46-BA49-51692841EC99}"/>
                  </a:ext>
                </a:extLst>
              </p:cNvPr>
              <p:cNvSpPr/>
              <p:nvPr/>
            </p:nvSpPr>
            <p:spPr>
              <a:xfrm>
                <a:off x="-1632030" y="3879818"/>
                <a:ext cx="114395" cy="114395"/>
              </a:xfrm>
              <a:custGeom>
                <a:avLst/>
                <a:gdLst>
                  <a:gd name="connsiteX0" fmla="*/ 114395 w 114395"/>
                  <a:gd name="connsiteY0" fmla="*/ 110204 h 114395"/>
                  <a:gd name="connsiteX1" fmla="*/ 113633 w 114395"/>
                  <a:gd name="connsiteY1" fmla="*/ 91154 h 114395"/>
                  <a:gd name="connsiteX2" fmla="*/ 19812 w 114395"/>
                  <a:gd name="connsiteY2" fmla="*/ 94583 h 114395"/>
                  <a:gd name="connsiteX3" fmla="*/ 23241 w 114395"/>
                  <a:gd name="connsiteY3" fmla="*/ 667 h 114395"/>
                  <a:gd name="connsiteX4" fmla="*/ 4191 w 114395"/>
                  <a:gd name="connsiteY4" fmla="*/ 0 h 114395"/>
                  <a:gd name="connsiteX5" fmla="*/ 0 w 114395"/>
                  <a:gd name="connsiteY5" fmla="*/ 114395 h 114395"/>
                  <a:gd name="connsiteX6" fmla="*/ 114395 w 114395"/>
                  <a:gd name="connsiteY6" fmla="*/ 110204 h 11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14395">
                    <a:moveTo>
                      <a:pt x="114395" y="110204"/>
                    </a:moveTo>
                    <a:lnTo>
                      <a:pt x="113633" y="91154"/>
                    </a:lnTo>
                    <a:lnTo>
                      <a:pt x="19812" y="94583"/>
                    </a:lnTo>
                    <a:lnTo>
                      <a:pt x="23241" y="667"/>
                    </a:lnTo>
                    <a:lnTo>
                      <a:pt x="4191" y="0"/>
                    </a:lnTo>
                    <a:lnTo>
                      <a:pt x="0" y="114395"/>
                    </a:lnTo>
                    <a:lnTo>
                      <a:pt x="114395" y="110204"/>
                    </a:lnTo>
                    <a:close/>
                  </a:path>
                </a:pathLst>
              </a:custGeom>
              <a:solidFill>
                <a:srgbClr val="FFFFFF"/>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3" name="Freeform: Shape 32">
                <a:extLst>
                  <a:ext uri="{FF2B5EF4-FFF2-40B4-BE49-F238E27FC236}">
                    <a16:creationId xmlns:a16="http://schemas.microsoft.com/office/drawing/2014/main" id="{F3225E63-A23F-4F9C-B1C2-089BEAF6049C}"/>
                  </a:ext>
                </a:extLst>
              </p:cNvPr>
              <p:cNvSpPr/>
              <p:nvPr/>
            </p:nvSpPr>
            <p:spPr>
              <a:xfrm>
                <a:off x="-1302084" y="3549967"/>
                <a:ext cx="114300" cy="114300"/>
              </a:xfrm>
              <a:custGeom>
                <a:avLst/>
                <a:gdLst>
                  <a:gd name="connsiteX0" fmla="*/ 110109 w 114300"/>
                  <a:gd name="connsiteY0" fmla="*/ 114300 h 114300"/>
                  <a:gd name="connsiteX1" fmla="*/ 91059 w 114300"/>
                  <a:gd name="connsiteY1" fmla="*/ 113633 h 114300"/>
                  <a:gd name="connsiteX2" fmla="*/ 94488 w 114300"/>
                  <a:gd name="connsiteY2" fmla="*/ 19717 h 114300"/>
                  <a:gd name="connsiteX3" fmla="*/ 667 w 114300"/>
                  <a:gd name="connsiteY3" fmla="*/ 23146 h 114300"/>
                  <a:gd name="connsiteX4" fmla="*/ 0 w 114300"/>
                  <a:gd name="connsiteY4" fmla="*/ 4096 h 114300"/>
                  <a:gd name="connsiteX5" fmla="*/ 114300 w 114300"/>
                  <a:gd name="connsiteY5" fmla="*/ 0 h 114300"/>
                  <a:gd name="connsiteX6" fmla="*/ 110109 w 1143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114300">
                    <a:moveTo>
                      <a:pt x="110109" y="114300"/>
                    </a:moveTo>
                    <a:lnTo>
                      <a:pt x="91059" y="113633"/>
                    </a:lnTo>
                    <a:lnTo>
                      <a:pt x="94488" y="19717"/>
                    </a:lnTo>
                    <a:lnTo>
                      <a:pt x="667" y="23146"/>
                    </a:lnTo>
                    <a:lnTo>
                      <a:pt x="0" y="4096"/>
                    </a:lnTo>
                    <a:lnTo>
                      <a:pt x="114300" y="0"/>
                    </a:lnTo>
                    <a:lnTo>
                      <a:pt x="110109" y="114300"/>
                    </a:lnTo>
                    <a:close/>
                  </a:path>
                </a:pathLst>
              </a:custGeom>
              <a:solidFill>
                <a:srgbClr val="FFFFFF"/>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34" name="Graphic 130">
              <a:extLst>
                <a:ext uri="{FF2B5EF4-FFF2-40B4-BE49-F238E27FC236}">
                  <a16:creationId xmlns:a16="http://schemas.microsoft.com/office/drawing/2014/main" id="{DF9B5B5A-C593-4FED-8425-445332305384}"/>
                </a:ext>
              </a:extLst>
            </p:cNvPr>
            <p:cNvGrpSpPr/>
            <p:nvPr/>
          </p:nvGrpSpPr>
          <p:grpSpPr>
            <a:xfrm>
              <a:off x="7705290" y="4731803"/>
              <a:ext cx="918378" cy="918378"/>
              <a:chOff x="7961122" y="1547156"/>
              <a:chExt cx="643689" cy="643689"/>
            </a:xfrm>
          </p:grpSpPr>
          <p:sp>
            <p:nvSpPr>
              <p:cNvPr id="35" name="Freeform: Shape 34">
                <a:extLst>
                  <a:ext uri="{FF2B5EF4-FFF2-40B4-BE49-F238E27FC236}">
                    <a16:creationId xmlns:a16="http://schemas.microsoft.com/office/drawing/2014/main" id="{7EBB0DE2-C39B-40DF-B1A9-332A1AB574C1}"/>
                  </a:ext>
                </a:extLst>
              </p:cNvPr>
              <p:cNvSpPr/>
              <p:nvPr/>
            </p:nvSpPr>
            <p:spPr>
              <a:xfrm>
                <a:off x="8047698" y="1998704"/>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A7F78BFC-EDA1-4102-96BF-C16EC387EC57}"/>
                  </a:ext>
                </a:extLst>
              </p:cNvPr>
              <p:cNvSpPr/>
              <p:nvPr/>
            </p:nvSpPr>
            <p:spPr>
              <a:xfrm>
                <a:off x="8113998" y="1731251"/>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9050" cap="flat">
                <a:solidFill>
                  <a:schemeClr val="tx1"/>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7187F0B2-B1F1-4A5E-9590-F7045E616123}"/>
                  </a:ext>
                </a:extLst>
              </p:cNvPr>
              <p:cNvSpPr/>
              <p:nvPr/>
            </p:nvSpPr>
            <p:spPr>
              <a:xfrm>
                <a:off x="8089216" y="1709044"/>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9050" cap="flat">
                <a:solidFill>
                  <a:schemeClr val="tx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A42E432A-6B87-4F43-8A22-DE3C94E6248D}"/>
                  </a:ext>
                </a:extLst>
              </p:cNvPr>
              <p:cNvSpPr/>
              <p:nvPr/>
            </p:nvSpPr>
            <p:spPr>
              <a:xfrm>
                <a:off x="8257219" y="1765367"/>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9050" cap="flat">
                <a:solidFill>
                  <a:schemeClr val="tx1"/>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5E19C2DB-FC88-482A-AE88-F6BE954354F6}"/>
                  </a:ext>
                </a:extLst>
              </p:cNvPr>
              <p:cNvSpPr/>
              <p:nvPr/>
            </p:nvSpPr>
            <p:spPr>
              <a:xfrm>
                <a:off x="8178689" y="1804953"/>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9050" cap="flat">
                <a:solidFill>
                  <a:schemeClr val="tx1"/>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4D40E54A-9A3D-4749-A01A-29585765C213}"/>
                  </a:ext>
                </a:extLst>
              </p:cNvPr>
              <p:cNvSpPr/>
              <p:nvPr/>
            </p:nvSpPr>
            <p:spPr>
              <a:xfrm>
                <a:off x="8332209" y="1804953"/>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9050" cap="flat">
                <a:solidFill>
                  <a:schemeClr val="tx1"/>
                </a:solidFill>
                <a:prstDash val="solid"/>
                <a:round/>
              </a:ln>
            </p:spPr>
            <p:txBody>
              <a:bodyPr rtlCol="0" anchor="ctr"/>
              <a:lstStyle/>
              <a:p>
                <a:endParaRPr lang="en-US" dirty="0"/>
              </a:p>
            </p:txBody>
          </p:sp>
        </p:grpSp>
        <p:grpSp>
          <p:nvGrpSpPr>
            <p:cNvPr id="41" name="Graphic 4965">
              <a:extLst>
                <a:ext uri="{FF2B5EF4-FFF2-40B4-BE49-F238E27FC236}">
                  <a16:creationId xmlns:a16="http://schemas.microsoft.com/office/drawing/2014/main" id="{366E7876-8CF3-4216-B54C-2F739A8B1032}"/>
                </a:ext>
              </a:extLst>
            </p:cNvPr>
            <p:cNvGrpSpPr/>
            <p:nvPr/>
          </p:nvGrpSpPr>
          <p:grpSpPr>
            <a:xfrm>
              <a:off x="10849012" y="4848888"/>
              <a:ext cx="449894" cy="584288"/>
              <a:chOff x="-1227704" y="-1096232"/>
              <a:chExt cx="1101661" cy="1430752"/>
            </a:xfrm>
          </p:grpSpPr>
          <p:sp>
            <p:nvSpPr>
              <p:cNvPr id="42" name="Freeform: Shape 41">
                <a:extLst>
                  <a:ext uri="{FF2B5EF4-FFF2-40B4-BE49-F238E27FC236}">
                    <a16:creationId xmlns:a16="http://schemas.microsoft.com/office/drawing/2014/main" id="{29B8D118-4871-4784-BBCF-F864580C1841}"/>
                  </a:ext>
                </a:extLst>
              </p:cNvPr>
              <p:cNvSpPr/>
              <p:nvPr/>
            </p:nvSpPr>
            <p:spPr>
              <a:xfrm rot="10800000">
                <a:off x="-810321" y="-862140"/>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3" name="Freeform: Shape 42">
                <a:extLst>
                  <a:ext uri="{FF2B5EF4-FFF2-40B4-BE49-F238E27FC236}">
                    <a16:creationId xmlns:a16="http://schemas.microsoft.com/office/drawing/2014/main" id="{B2DAC267-9250-4D97-BA22-FE4156A91102}"/>
                  </a:ext>
                </a:extLst>
              </p:cNvPr>
              <p:cNvSpPr/>
              <p:nvPr/>
            </p:nvSpPr>
            <p:spPr>
              <a:xfrm rot="-10800000">
                <a:off x="-684779" y="-102479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4" name="Freeform: Shape 43">
                <a:extLst>
                  <a:ext uri="{FF2B5EF4-FFF2-40B4-BE49-F238E27FC236}">
                    <a16:creationId xmlns:a16="http://schemas.microsoft.com/office/drawing/2014/main" id="{8D97DCCC-870A-45FF-8655-6FC2ACC1A911}"/>
                  </a:ext>
                </a:extLst>
              </p:cNvPr>
              <p:cNvSpPr/>
              <p:nvPr/>
            </p:nvSpPr>
            <p:spPr>
              <a:xfrm rot="-10800000">
                <a:off x="-1227704" y="-109623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5" name="Freeform: Shape 44">
                <a:extLst>
                  <a:ext uri="{FF2B5EF4-FFF2-40B4-BE49-F238E27FC236}">
                    <a16:creationId xmlns:a16="http://schemas.microsoft.com/office/drawing/2014/main" id="{FDEA65F8-84FD-4C4A-9E8E-3FC2BC952A7E}"/>
                  </a:ext>
                </a:extLst>
              </p:cNvPr>
              <p:cNvSpPr/>
              <p:nvPr/>
            </p:nvSpPr>
            <p:spPr>
              <a:xfrm rot="-10800000">
                <a:off x="-569812" y="-785622"/>
                <a:ext cx="73151" cy="73152"/>
              </a:xfrm>
              <a:custGeom>
                <a:avLst/>
                <a:gdLst>
                  <a:gd name="connsiteX0" fmla="*/ 0 w 73151"/>
                  <a:gd name="connsiteY0" fmla="*/ 0 h 73152"/>
                  <a:gd name="connsiteX1" fmla="*/ 73152 w 73151"/>
                  <a:gd name="connsiteY1" fmla="*/ 0 h 73152"/>
                  <a:gd name="connsiteX2" fmla="*/ 73152 w 73151"/>
                  <a:gd name="connsiteY2" fmla="*/ 73152 h 73152"/>
                  <a:gd name="connsiteX3" fmla="*/ 0 w 73151"/>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1" h="73152">
                    <a:moveTo>
                      <a:pt x="0" y="0"/>
                    </a:moveTo>
                    <a:lnTo>
                      <a:pt x="73152" y="0"/>
                    </a:lnTo>
                    <a:lnTo>
                      <a:pt x="73152" y="73152"/>
                    </a:lnTo>
                    <a:lnTo>
                      <a:pt x="0" y="73152"/>
                    </a:ln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6" name="Freeform: Shape 45">
                <a:extLst>
                  <a:ext uri="{FF2B5EF4-FFF2-40B4-BE49-F238E27FC236}">
                    <a16:creationId xmlns:a16="http://schemas.microsoft.com/office/drawing/2014/main" id="{D5D7D11B-5277-4775-98D3-9AF03CCF3698}"/>
                  </a:ext>
                </a:extLst>
              </p:cNvPr>
              <p:cNvSpPr/>
              <p:nvPr/>
            </p:nvSpPr>
            <p:spPr>
              <a:xfrm rot="-10800000">
                <a:off x="-925476" y="-708850"/>
                <a:ext cx="73151" cy="73151"/>
              </a:xfrm>
              <a:custGeom>
                <a:avLst/>
                <a:gdLst>
                  <a:gd name="connsiteX0" fmla="*/ 0 w 73151"/>
                  <a:gd name="connsiteY0" fmla="*/ 0 h 73151"/>
                  <a:gd name="connsiteX1" fmla="*/ 73152 w 73151"/>
                  <a:gd name="connsiteY1" fmla="*/ 0 h 73151"/>
                  <a:gd name="connsiteX2" fmla="*/ 73152 w 73151"/>
                  <a:gd name="connsiteY2" fmla="*/ 73152 h 73151"/>
                  <a:gd name="connsiteX3" fmla="*/ 0 w 73151"/>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1" h="73151">
                    <a:moveTo>
                      <a:pt x="0" y="0"/>
                    </a:moveTo>
                    <a:lnTo>
                      <a:pt x="73152" y="0"/>
                    </a:lnTo>
                    <a:lnTo>
                      <a:pt x="73152" y="73152"/>
                    </a:lnTo>
                    <a:lnTo>
                      <a:pt x="0" y="73152"/>
                    </a:ln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Shape 46">
                <a:extLst>
                  <a:ext uri="{FF2B5EF4-FFF2-40B4-BE49-F238E27FC236}">
                    <a16:creationId xmlns:a16="http://schemas.microsoft.com/office/drawing/2014/main" id="{688F89AD-6184-4AA7-B6C1-BF71B32E3DEE}"/>
                  </a:ext>
                </a:extLst>
              </p:cNvPr>
              <p:cNvSpPr/>
              <p:nvPr/>
            </p:nvSpPr>
            <p:spPr>
              <a:xfrm rot="-10800000">
                <a:off x="-725165" y="-723614"/>
                <a:ext cx="73152" cy="73151"/>
              </a:xfrm>
              <a:custGeom>
                <a:avLst/>
                <a:gdLst>
                  <a:gd name="connsiteX0" fmla="*/ 0 w 73152"/>
                  <a:gd name="connsiteY0" fmla="*/ 0 h 73151"/>
                  <a:gd name="connsiteX1" fmla="*/ 73152 w 73152"/>
                  <a:gd name="connsiteY1" fmla="*/ 0 h 73151"/>
                  <a:gd name="connsiteX2" fmla="*/ 73152 w 73152"/>
                  <a:gd name="connsiteY2" fmla="*/ 73152 h 73151"/>
                  <a:gd name="connsiteX3" fmla="*/ 0 w 73152"/>
                  <a:gd name="connsiteY3" fmla="*/ 73152 h 73151"/>
                </a:gdLst>
                <a:ahLst/>
                <a:cxnLst>
                  <a:cxn ang="0">
                    <a:pos x="connsiteX0" y="connsiteY0"/>
                  </a:cxn>
                  <a:cxn ang="0">
                    <a:pos x="connsiteX1" y="connsiteY1"/>
                  </a:cxn>
                  <a:cxn ang="0">
                    <a:pos x="connsiteX2" y="connsiteY2"/>
                  </a:cxn>
                  <a:cxn ang="0">
                    <a:pos x="connsiteX3" y="connsiteY3"/>
                  </a:cxn>
                </a:cxnLst>
                <a:rect l="l" t="t" r="r" b="b"/>
                <a:pathLst>
                  <a:path w="73152" h="73151">
                    <a:moveTo>
                      <a:pt x="0" y="0"/>
                    </a:moveTo>
                    <a:lnTo>
                      <a:pt x="73152" y="0"/>
                    </a:lnTo>
                    <a:lnTo>
                      <a:pt x="73152" y="73152"/>
                    </a:lnTo>
                    <a:lnTo>
                      <a:pt x="0" y="73152"/>
                    </a:ln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8" name="Freeform: Shape 47">
                <a:extLst>
                  <a:ext uri="{FF2B5EF4-FFF2-40B4-BE49-F238E27FC236}">
                    <a16:creationId xmlns:a16="http://schemas.microsoft.com/office/drawing/2014/main" id="{8F1CFF91-C4D9-4BDB-960F-CBB5382BF7AC}"/>
                  </a:ext>
                </a:extLst>
              </p:cNvPr>
              <p:cNvSpPr/>
              <p:nvPr/>
            </p:nvSpPr>
            <p:spPr>
              <a:xfrm rot="-10800000">
                <a:off x="-949383" y="-47024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Freeform: Shape 48">
                <a:extLst>
                  <a:ext uri="{FF2B5EF4-FFF2-40B4-BE49-F238E27FC236}">
                    <a16:creationId xmlns:a16="http://schemas.microsoft.com/office/drawing/2014/main" id="{E910A0C9-4372-4F5B-9ACF-78DC4F0818AC}"/>
                  </a:ext>
                </a:extLst>
              </p:cNvPr>
              <p:cNvSpPr/>
              <p:nvPr/>
            </p:nvSpPr>
            <p:spPr>
              <a:xfrm rot="-10800000">
                <a:off x="-1106546" y="-613124"/>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 name="Freeform: Shape 49">
                <a:extLst>
                  <a:ext uri="{FF2B5EF4-FFF2-40B4-BE49-F238E27FC236}">
                    <a16:creationId xmlns:a16="http://schemas.microsoft.com/office/drawing/2014/main" id="{7751A24E-A1ED-4BD2-8E61-834CC577945C}"/>
                  </a:ext>
                </a:extLst>
              </p:cNvPr>
              <p:cNvSpPr/>
              <p:nvPr/>
            </p:nvSpPr>
            <p:spPr>
              <a:xfrm rot="-10800000">
                <a:off x="-1022536" y="-881729"/>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0"/>
                    </a:moveTo>
                    <a:lnTo>
                      <a:pt x="73152" y="0"/>
                    </a:lnTo>
                    <a:lnTo>
                      <a:pt x="73152" y="73152"/>
                    </a:lnTo>
                    <a:lnTo>
                      <a:pt x="0" y="73152"/>
                    </a:ln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1" name="Freeform: Shape 50">
                <a:extLst>
                  <a:ext uri="{FF2B5EF4-FFF2-40B4-BE49-F238E27FC236}">
                    <a16:creationId xmlns:a16="http://schemas.microsoft.com/office/drawing/2014/main" id="{2F74E865-23C5-4F05-AD9C-ACEB6E163838}"/>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2" name="Freeform: Shape 51">
                <a:extLst>
                  <a:ext uri="{FF2B5EF4-FFF2-40B4-BE49-F238E27FC236}">
                    <a16:creationId xmlns:a16="http://schemas.microsoft.com/office/drawing/2014/main" id="{E07CA77F-11DF-4C3A-A7C9-CE6C4892CEEC}"/>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3" name="Freeform: Shape 52">
                <a:extLst>
                  <a:ext uri="{FF2B5EF4-FFF2-40B4-BE49-F238E27FC236}">
                    <a16:creationId xmlns:a16="http://schemas.microsoft.com/office/drawing/2014/main" id="{D3B041AB-4AA7-4E35-80E8-AE148DC9C144}"/>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 name="Freeform: Shape 53">
                <a:extLst>
                  <a:ext uri="{FF2B5EF4-FFF2-40B4-BE49-F238E27FC236}">
                    <a16:creationId xmlns:a16="http://schemas.microsoft.com/office/drawing/2014/main" id="{5EF505B5-BA67-4A9B-8B8A-B91CAE5D0B90}"/>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5" name="Freeform: Shape 54">
                <a:extLst>
                  <a:ext uri="{FF2B5EF4-FFF2-40B4-BE49-F238E27FC236}">
                    <a16:creationId xmlns:a16="http://schemas.microsoft.com/office/drawing/2014/main" id="{63C6D942-BC38-46BC-BEBE-CD655FC7FF33}"/>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 name="Freeform: Shape 55">
                <a:extLst>
                  <a:ext uri="{FF2B5EF4-FFF2-40B4-BE49-F238E27FC236}">
                    <a16:creationId xmlns:a16="http://schemas.microsoft.com/office/drawing/2014/main" id="{E77E6F35-FD4B-414D-AEC8-2DCBD33A0BFC}"/>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 name="Freeform: Shape 56">
                <a:extLst>
                  <a:ext uri="{FF2B5EF4-FFF2-40B4-BE49-F238E27FC236}">
                    <a16:creationId xmlns:a16="http://schemas.microsoft.com/office/drawing/2014/main" id="{BAB960BC-6BBC-40FD-A9C2-9DD83C19BDC6}"/>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 name="Freeform: Shape 57">
                <a:extLst>
                  <a:ext uri="{FF2B5EF4-FFF2-40B4-BE49-F238E27FC236}">
                    <a16:creationId xmlns:a16="http://schemas.microsoft.com/office/drawing/2014/main" id="{2D355158-3A18-4A7E-BCE7-F7F6F176BE00}"/>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9" name="Freeform: Shape 58">
                <a:extLst>
                  <a:ext uri="{FF2B5EF4-FFF2-40B4-BE49-F238E27FC236}">
                    <a16:creationId xmlns:a16="http://schemas.microsoft.com/office/drawing/2014/main" id="{43E1B8D9-F57C-4174-8CED-D4790D641877}"/>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60" name="Freeform: Shape 59">
                <a:extLst>
                  <a:ext uri="{FF2B5EF4-FFF2-40B4-BE49-F238E27FC236}">
                    <a16:creationId xmlns:a16="http://schemas.microsoft.com/office/drawing/2014/main" id="{96086DC1-EB66-416B-A1B1-C06519DE3064}"/>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61" name="Freeform: Shape 60">
                <a:extLst>
                  <a:ext uri="{FF2B5EF4-FFF2-40B4-BE49-F238E27FC236}">
                    <a16:creationId xmlns:a16="http://schemas.microsoft.com/office/drawing/2014/main" id="{C6A1558B-6C7C-47FD-9E2E-9D837FF1661C}"/>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9050" cap="flat">
                <a:solidFill>
                  <a:schemeClr val="tx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sp>
        <p:nvSpPr>
          <p:cNvPr id="62" name="Slide Number Placeholder 1">
            <a:extLst>
              <a:ext uri="{FF2B5EF4-FFF2-40B4-BE49-F238E27FC236}">
                <a16:creationId xmlns:a16="http://schemas.microsoft.com/office/drawing/2014/main" id="{EB4982E1-003D-4BF4-8B90-6CFC99534015}"/>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84</a:t>
            </a:fld>
            <a:endParaRPr lang="en-US" sz="900" dirty="0">
              <a:solidFill>
                <a:srgbClr val="FFFFFF"/>
              </a:solidFill>
              <a:latin typeface="Amazon Ember"/>
            </a:endParaRPr>
          </a:p>
        </p:txBody>
      </p:sp>
    </p:spTree>
    <p:extLst>
      <p:ext uri="{BB962C8B-B14F-4D97-AF65-F5344CB8AC3E}">
        <p14:creationId xmlns:p14="http://schemas.microsoft.com/office/powerpoint/2010/main" val="60589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9F94F4-259D-406A-976C-8E1BDD9C629B}"/>
              </a:ext>
            </a:extLst>
          </p:cNvPr>
          <p:cNvGrpSpPr/>
          <p:nvPr/>
        </p:nvGrpSpPr>
        <p:grpSpPr>
          <a:xfrm>
            <a:off x="859893" y="661585"/>
            <a:ext cx="10433715" cy="5331240"/>
            <a:chOff x="1021080" y="719335"/>
            <a:chExt cx="10433715" cy="5331240"/>
          </a:xfrm>
        </p:grpSpPr>
        <p:sp>
          <p:nvSpPr>
            <p:cNvPr id="120" name="Title 1">
              <a:extLst>
                <a:ext uri="{FF2B5EF4-FFF2-40B4-BE49-F238E27FC236}">
                  <a16:creationId xmlns:a16="http://schemas.microsoft.com/office/drawing/2014/main" id="{1B9C3B66-A10B-480B-A69B-ACCDEF56B64B}"/>
                </a:ext>
              </a:extLst>
            </p:cNvPr>
            <p:cNvSpPr txBox="1">
              <a:spLocks/>
            </p:cNvSpPr>
            <p:nvPr/>
          </p:nvSpPr>
          <p:spPr>
            <a:xfrm>
              <a:off x="1021080" y="2446237"/>
              <a:ext cx="3749040" cy="1877437"/>
            </a:xfrm>
            <a:prstGeom prst="rect">
              <a:avLst/>
            </a:prstGeom>
          </p:spPr>
          <p:txBody>
            <a:bodyPr vert="horz" wrap="square" lIns="0" tIns="45720" rIns="9144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lnSpc>
                  <a:spcPct val="100000"/>
                </a:lnSpc>
              </a:pPr>
              <a:r>
                <a:rPr lang="en-US" dirty="0"/>
                <a:t>Amazon </a:t>
              </a:r>
              <a:r>
                <a:rPr lang="en-US" dirty="0" err="1"/>
                <a:t>SageMaker</a:t>
              </a:r>
              <a:r>
                <a:rPr lang="en-US" dirty="0"/>
                <a:t> </a:t>
              </a:r>
              <a:r>
                <a:rPr lang="en-US" dirty="0" err="1"/>
                <a:t>MLOps</a:t>
              </a:r>
              <a:br>
                <a:rPr lang="en-US" dirty="0">
                  <a:solidFill>
                    <a:schemeClr val="accent1"/>
                  </a:solidFill>
                </a:rPr>
              </a:br>
              <a:r>
                <a:rPr lang="en-US" sz="2000" dirty="0">
                  <a:solidFill>
                    <a:schemeClr val="accent1"/>
                  </a:solidFill>
                </a:rPr>
                <a:t>Streamline the ML lifecycle</a:t>
              </a:r>
            </a:p>
          </p:txBody>
        </p:sp>
        <p:grpSp>
          <p:nvGrpSpPr>
            <p:cNvPr id="9" name="Group 8">
              <a:extLst>
                <a:ext uri="{FF2B5EF4-FFF2-40B4-BE49-F238E27FC236}">
                  <a16:creationId xmlns:a16="http://schemas.microsoft.com/office/drawing/2014/main" id="{A0C1709A-2FBC-43A8-A78F-856C8FE806FB}"/>
                </a:ext>
              </a:extLst>
            </p:cNvPr>
            <p:cNvGrpSpPr/>
            <p:nvPr/>
          </p:nvGrpSpPr>
          <p:grpSpPr>
            <a:xfrm>
              <a:off x="5452576" y="719335"/>
              <a:ext cx="6002219" cy="5331240"/>
              <a:chOff x="5452576" y="719335"/>
              <a:chExt cx="6002219" cy="5331240"/>
            </a:xfrm>
          </p:grpSpPr>
          <p:grpSp>
            <p:nvGrpSpPr>
              <p:cNvPr id="7" name="Group 6">
                <a:extLst>
                  <a:ext uri="{FF2B5EF4-FFF2-40B4-BE49-F238E27FC236}">
                    <a16:creationId xmlns:a16="http://schemas.microsoft.com/office/drawing/2014/main" id="{E944472A-F9C2-43D4-AB5A-D38EF3EA4B07}"/>
                  </a:ext>
                </a:extLst>
              </p:cNvPr>
              <p:cNvGrpSpPr/>
              <p:nvPr/>
            </p:nvGrpSpPr>
            <p:grpSpPr>
              <a:xfrm>
                <a:off x="5452576" y="4401307"/>
                <a:ext cx="5718344" cy="730743"/>
                <a:chOff x="5452576" y="4443767"/>
                <a:chExt cx="5718344" cy="730743"/>
              </a:xfrm>
            </p:grpSpPr>
            <p:grpSp>
              <p:nvGrpSpPr>
                <p:cNvPr id="211" name="Graphic 5039">
                  <a:extLst>
                    <a:ext uri="{FF2B5EF4-FFF2-40B4-BE49-F238E27FC236}">
                      <a16:creationId xmlns:a16="http://schemas.microsoft.com/office/drawing/2014/main" id="{FBA2AF15-C47B-4486-AADC-8BA3B62411F8}"/>
                    </a:ext>
                  </a:extLst>
                </p:cNvPr>
                <p:cNvGrpSpPr/>
                <p:nvPr/>
              </p:nvGrpSpPr>
              <p:grpSpPr>
                <a:xfrm>
                  <a:off x="5530516" y="4520723"/>
                  <a:ext cx="576830" cy="576830"/>
                  <a:chOff x="16204501" y="-1333500"/>
                  <a:chExt cx="1905000" cy="1905000"/>
                </a:xfrm>
              </p:grpSpPr>
              <p:sp>
                <p:nvSpPr>
                  <p:cNvPr id="212" name="Freeform: Shape 211">
                    <a:extLst>
                      <a:ext uri="{FF2B5EF4-FFF2-40B4-BE49-F238E27FC236}">
                        <a16:creationId xmlns:a16="http://schemas.microsoft.com/office/drawing/2014/main" id="{EE17263E-0113-4C3C-AF00-29E8D390C913}"/>
                      </a:ext>
                    </a:extLst>
                  </p:cNvPr>
                  <p:cNvSpPr/>
                  <p:nvPr/>
                </p:nvSpPr>
                <p:spPr>
                  <a:xfrm>
                    <a:off x="16296703" y="-678179"/>
                    <a:ext cx="873537" cy="872870"/>
                  </a:xfrm>
                  <a:custGeom>
                    <a:avLst/>
                    <a:gdLst>
                      <a:gd name="connsiteX0" fmla="*/ 82867 w 873537"/>
                      <a:gd name="connsiteY0" fmla="*/ 692753 h 872870"/>
                      <a:gd name="connsiteX1" fmla="*/ 100584 w 873537"/>
                      <a:gd name="connsiteY1" fmla="*/ 713042 h 872870"/>
                      <a:gd name="connsiteX2" fmla="*/ 118396 w 873537"/>
                      <a:gd name="connsiteY2" fmla="*/ 733330 h 872870"/>
                      <a:gd name="connsiteX3" fmla="*/ 136398 w 873537"/>
                      <a:gd name="connsiteY3" fmla="*/ 753618 h 872870"/>
                      <a:gd name="connsiteX4" fmla="*/ 257175 w 873537"/>
                      <a:gd name="connsiteY4" fmla="*/ 691705 h 872870"/>
                      <a:gd name="connsiteX5" fmla="*/ 343567 w 873537"/>
                      <a:gd name="connsiteY5" fmla="*/ 734187 h 872870"/>
                      <a:gd name="connsiteX6" fmla="*/ 367760 w 873537"/>
                      <a:gd name="connsiteY6" fmla="*/ 867537 h 872870"/>
                      <a:gd name="connsiteX7" fmla="*/ 394716 w 873537"/>
                      <a:gd name="connsiteY7" fmla="*/ 869347 h 872870"/>
                      <a:gd name="connsiteX8" fmla="*/ 421672 w 873537"/>
                      <a:gd name="connsiteY8" fmla="*/ 871156 h 872870"/>
                      <a:gd name="connsiteX9" fmla="*/ 448532 w 873537"/>
                      <a:gd name="connsiteY9" fmla="*/ 872871 h 872870"/>
                      <a:gd name="connsiteX10" fmla="*/ 490252 w 873537"/>
                      <a:gd name="connsiteY10" fmla="*/ 743331 h 872870"/>
                      <a:gd name="connsiteX11" fmla="*/ 581025 w 873537"/>
                      <a:gd name="connsiteY11" fmla="*/ 712470 h 872870"/>
                      <a:gd name="connsiteX12" fmla="*/ 693039 w 873537"/>
                      <a:gd name="connsiteY12" fmla="*/ 790099 h 872870"/>
                      <a:gd name="connsiteX13" fmla="*/ 713327 w 873537"/>
                      <a:gd name="connsiteY13" fmla="*/ 772287 h 872870"/>
                      <a:gd name="connsiteX14" fmla="*/ 733615 w 873537"/>
                      <a:gd name="connsiteY14" fmla="*/ 754571 h 872870"/>
                      <a:gd name="connsiteX15" fmla="*/ 753904 w 873537"/>
                      <a:gd name="connsiteY15" fmla="*/ 736759 h 872870"/>
                      <a:gd name="connsiteX16" fmla="*/ 691706 w 873537"/>
                      <a:gd name="connsiteY16" fmla="*/ 615505 h 872870"/>
                      <a:gd name="connsiteX17" fmla="*/ 734282 w 873537"/>
                      <a:gd name="connsiteY17" fmla="*/ 529780 h 872870"/>
                      <a:gd name="connsiteX18" fmla="*/ 868204 w 873537"/>
                      <a:gd name="connsiteY18" fmla="*/ 505492 h 872870"/>
                      <a:gd name="connsiteX19" fmla="*/ 870013 w 873537"/>
                      <a:gd name="connsiteY19" fmla="*/ 478631 h 872870"/>
                      <a:gd name="connsiteX20" fmla="*/ 871823 w 873537"/>
                      <a:gd name="connsiteY20" fmla="*/ 451675 h 872870"/>
                      <a:gd name="connsiteX21" fmla="*/ 873538 w 873537"/>
                      <a:gd name="connsiteY21" fmla="*/ 424815 h 872870"/>
                      <a:gd name="connsiteX22" fmla="*/ 743998 w 873537"/>
                      <a:gd name="connsiteY22" fmla="*/ 382905 h 872870"/>
                      <a:gd name="connsiteX23" fmla="*/ 713232 w 873537"/>
                      <a:gd name="connsiteY23" fmla="*/ 291655 h 872870"/>
                      <a:gd name="connsiteX24" fmla="*/ 790575 w 873537"/>
                      <a:gd name="connsiteY24" fmla="*/ 180118 h 872870"/>
                      <a:gd name="connsiteX25" fmla="*/ 772763 w 873537"/>
                      <a:gd name="connsiteY25" fmla="*/ 159829 h 872870"/>
                      <a:gd name="connsiteX26" fmla="*/ 754952 w 873537"/>
                      <a:gd name="connsiteY26" fmla="*/ 139541 h 872870"/>
                      <a:gd name="connsiteX27" fmla="*/ 737235 w 873537"/>
                      <a:gd name="connsiteY27" fmla="*/ 119253 h 872870"/>
                      <a:gd name="connsiteX28" fmla="*/ 616649 w 873537"/>
                      <a:gd name="connsiteY28" fmla="*/ 181451 h 872870"/>
                      <a:gd name="connsiteX29" fmla="*/ 529971 w 873537"/>
                      <a:gd name="connsiteY29" fmla="*/ 138398 h 872870"/>
                      <a:gd name="connsiteX30" fmla="*/ 505778 w 873537"/>
                      <a:gd name="connsiteY30" fmla="*/ 5048 h 872870"/>
                      <a:gd name="connsiteX31" fmla="*/ 479298 w 873537"/>
                      <a:gd name="connsiteY31" fmla="*/ 3524 h 872870"/>
                      <a:gd name="connsiteX32" fmla="*/ 451961 w 873537"/>
                      <a:gd name="connsiteY32" fmla="*/ 1905 h 872870"/>
                      <a:gd name="connsiteX33" fmla="*/ 425006 w 873537"/>
                      <a:gd name="connsiteY33" fmla="*/ 0 h 872870"/>
                      <a:gd name="connsiteX34" fmla="*/ 384048 w 873537"/>
                      <a:gd name="connsiteY34" fmla="*/ 128588 h 872870"/>
                      <a:gd name="connsiteX35" fmla="*/ 291941 w 873537"/>
                      <a:gd name="connsiteY35" fmla="*/ 159734 h 872870"/>
                      <a:gd name="connsiteX36" fmla="*/ 180594 w 873537"/>
                      <a:gd name="connsiteY36" fmla="*/ 82772 h 872870"/>
                      <a:gd name="connsiteX37" fmla="*/ 160306 w 873537"/>
                      <a:gd name="connsiteY37" fmla="*/ 100584 h 872870"/>
                      <a:gd name="connsiteX38" fmla="*/ 140017 w 873537"/>
                      <a:gd name="connsiteY38" fmla="*/ 118300 h 872870"/>
                      <a:gd name="connsiteX39" fmla="*/ 119729 w 873537"/>
                      <a:gd name="connsiteY39" fmla="*/ 136112 h 872870"/>
                      <a:gd name="connsiteX40" fmla="*/ 181356 w 873537"/>
                      <a:gd name="connsiteY40" fmla="*/ 256222 h 872870"/>
                      <a:gd name="connsiteX41" fmla="*/ 138303 w 873537"/>
                      <a:gd name="connsiteY41" fmla="*/ 343471 h 872870"/>
                      <a:gd name="connsiteX42" fmla="*/ 4953 w 873537"/>
                      <a:gd name="connsiteY42" fmla="*/ 367570 h 872870"/>
                      <a:gd name="connsiteX43" fmla="*/ 3239 w 873537"/>
                      <a:gd name="connsiteY43" fmla="*/ 394430 h 872870"/>
                      <a:gd name="connsiteX44" fmla="*/ 1810 w 873537"/>
                      <a:gd name="connsiteY44" fmla="*/ 421005 h 872870"/>
                      <a:gd name="connsiteX45" fmla="*/ 0 w 873537"/>
                      <a:gd name="connsiteY45" fmla="*/ 447961 h 872870"/>
                      <a:gd name="connsiteX46" fmla="*/ 128778 w 873537"/>
                      <a:gd name="connsiteY46" fmla="*/ 489394 h 872870"/>
                      <a:gd name="connsiteX47" fmla="*/ 160020 w 873537"/>
                      <a:gd name="connsiteY47" fmla="*/ 581025 h 8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537" h="872870">
                        <a:moveTo>
                          <a:pt x="82867" y="692753"/>
                        </a:moveTo>
                        <a:lnTo>
                          <a:pt x="100584" y="713042"/>
                        </a:lnTo>
                        <a:lnTo>
                          <a:pt x="118396" y="733330"/>
                        </a:lnTo>
                        <a:lnTo>
                          <a:pt x="136398" y="753618"/>
                        </a:lnTo>
                        <a:lnTo>
                          <a:pt x="257175" y="691705"/>
                        </a:lnTo>
                        <a:cubicBezTo>
                          <a:pt x="283565" y="710310"/>
                          <a:pt x="312719" y="724646"/>
                          <a:pt x="343567" y="734187"/>
                        </a:cubicBezTo>
                        <a:lnTo>
                          <a:pt x="367760" y="867537"/>
                        </a:lnTo>
                        <a:lnTo>
                          <a:pt x="394716" y="869347"/>
                        </a:lnTo>
                        <a:lnTo>
                          <a:pt x="421672" y="871156"/>
                        </a:lnTo>
                        <a:lnTo>
                          <a:pt x="448532" y="872871"/>
                        </a:lnTo>
                        <a:lnTo>
                          <a:pt x="490252" y="743331"/>
                        </a:lnTo>
                        <a:cubicBezTo>
                          <a:pt x="521929" y="737823"/>
                          <a:pt x="552555" y="727411"/>
                          <a:pt x="581025" y="712470"/>
                        </a:cubicBezTo>
                        <a:lnTo>
                          <a:pt x="693039" y="790099"/>
                        </a:lnTo>
                        <a:lnTo>
                          <a:pt x="713327" y="772287"/>
                        </a:lnTo>
                        <a:lnTo>
                          <a:pt x="733615" y="754571"/>
                        </a:lnTo>
                        <a:lnTo>
                          <a:pt x="753904" y="736759"/>
                        </a:lnTo>
                        <a:lnTo>
                          <a:pt x="691706" y="615505"/>
                        </a:lnTo>
                        <a:cubicBezTo>
                          <a:pt x="710279" y="589324"/>
                          <a:pt x="724645" y="560400"/>
                          <a:pt x="734282" y="529780"/>
                        </a:cubicBezTo>
                        <a:lnTo>
                          <a:pt x="868204" y="505492"/>
                        </a:lnTo>
                        <a:lnTo>
                          <a:pt x="870013" y="478631"/>
                        </a:lnTo>
                        <a:lnTo>
                          <a:pt x="871823" y="451675"/>
                        </a:lnTo>
                        <a:lnTo>
                          <a:pt x="873538" y="424815"/>
                        </a:lnTo>
                        <a:lnTo>
                          <a:pt x="743998" y="382905"/>
                        </a:lnTo>
                        <a:cubicBezTo>
                          <a:pt x="738527" y="351079"/>
                          <a:pt x="728149" y="320296"/>
                          <a:pt x="713232" y="291655"/>
                        </a:cubicBezTo>
                        <a:lnTo>
                          <a:pt x="790575" y="180118"/>
                        </a:lnTo>
                        <a:lnTo>
                          <a:pt x="772763" y="159829"/>
                        </a:lnTo>
                        <a:lnTo>
                          <a:pt x="754952" y="139541"/>
                        </a:lnTo>
                        <a:lnTo>
                          <a:pt x="737235" y="119253"/>
                        </a:lnTo>
                        <a:lnTo>
                          <a:pt x="616649" y="181451"/>
                        </a:lnTo>
                        <a:cubicBezTo>
                          <a:pt x="590179" y="162666"/>
                          <a:pt x="560933" y="148140"/>
                          <a:pt x="529971" y="138398"/>
                        </a:cubicBezTo>
                        <a:lnTo>
                          <a:pt x="505778" y="5048"/>
                        </a:lnTo>
                        <a:lnTo>
                          <a:pt x="479298" y="3524"/>
                        </a:lnTo>
                        <a:lnTo>
                          <a:pt x="451961" y="1905"/>
                        </a:lnTo>
                        <a:lnTo>
                          <a:pt x="425006" y="0"/>
                        </a:lnTo>
                        <a:lnTo>
                          <a:pt x="384048" y="128588"/>
                        </a:lnTo>
                        <a:cubicBezTo>
                          <a:pt x="351887" y="134013"/>
                          <a:pt x="320795" y="144527"/>
                          <a:pt x="291941" y="159734"/>
                        </a:cubicBezTo>
                        <a:lnTo>
                          <a:pt x="180594" y="82772"/>
                        </a:lnTo>
                        <a:lnTo>
                          <a:pt x="160306" y="100584"/>
                        </a:lnTo>
                        <a:lnTo>
                          <a:pt x="140017" y="118300"/>
                        </a:lnTo>
                        <a:lnTo>
                          <a:pt x="119729" y="136112"/>
                        </a:lnTo>
                        <a:lnTo>
                          <a:pt x="181356" y="256222"/>
                        </a:lnTo>
                        <a:cubicBezTo>
                          <a:pt x="162489" y="282850"/>
                          <a:pt x="147958" y="312298"/>
                          <a:pt x="138303" y="343471"/>
                        </a:cubicBezTo>
                        <a:lnTo>
                          <a:pt x="4953" y="367570"/>
                        </a:lnTo>
                        <a:lnTo>
                          <a:pt x="3239" y="394430"/>
                        </a:lnTo>
                        <a:lnTo>
                          <a:pt x="1810" y="421005"/>
                        </a:lnTo>
                        <a:lnTo>
                          <a:pt x="0" y="447961"/>
                        </a:lnTo>
                        <a:lnTo>
                          <a:pt x="128778" y="489394"/>
                        </a:lnTo>
                        <a:cubicBezTo>
                          <a:pt x="134371" y="521375"/>
                          <a:pt x="144911" y="552289"/>
                          <a:pt x="160020" y="581025"/>
                        </a:cubicBezTo>
                        <a:close/>
                      </a:path>
                    </a:pathLst>
                  </a:custGeom>
                  <a:noFill/>
                  <a:ln w="19050" cap="flat">
                    <a:solidFill>
                      <a:schemeClr val="tx1"/>
                    </a:solid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3FD333CC-ED04-420C-9399-16EBC3A05CA4}"/>
                      </a:ext>
                    </a:extLst>
                  </p:cNvPr>
                  <p:cNvSpPr/>
                  <p:nvPr/>
                </p:nvSpPr>
                <p:spPr>
                  <a:xfrm>
                    <a:off x="16559402" y="-415575"/>
                    <a:ext cx="348043" cy="348043"/>
                  </a:xfrm>
                  <a:custGeom>
                    <a:avLst/>
                    <a:gdLst>
                      <a:gd name="connsiteX0" fmla="*/ 348044 w 348043"/>
                      <a:gd name="connsiteY0" fmla="*/ 174022 h 348043"/>
                      <a:gd name="connsiteX1" fmla="*/ 174022 w 348043"/>
                      <a:gd name="connsiteY1" fmla="*/ 348044 h 348043"/>
                      <a:gd name="connsiteX2" fmla="*/ 0 w 348043"/>
                      <a:gd name="connsiteY2" fmla="*/ 174022 h 348043"/>
                      <a:gd name="connsiteX3" fmla="*/ 174022 w 348043"/>
                      <a:gd name="connsiteY3" fmla="*/ 0 h 348043"/>
                      <a:gd name="connsiteX4" fmla="*/ 348044 w 348043"/>
                      <a:gd name="connsiteY4" fmla="*/ 174022 h 34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43" h="348043">
                        <a:moveTo>
                          <a:pt x="348044" y="174022"/>
                        </a:moveTo>
                        <a:cubicBezTo>
                          <a:pt x="348044" y="270131"/>
                          <a:pt x="270131" y="348044"/>
                          <a:pt x="174022" y="348044"/>
                        </a:cubicBezTo>
                        <a:cubicBezTo>
                          <a:pt x="77912" y="348044"/>
                          <a:pt x="0" y="270131"/>
                          <a:pt x="0" y="174022"/>
                        </a:cubicBezTo>
                        <a:cubicBezTo>
                          <a:pt x="0" y="77912"/>
                          <a:pt x="77912" y="0"/>
                          <a:pt x="174022" y="0"/>
                        </a:cubicBezTo>
                        <a:cubicBezTo>
                          <a:pt x="270131" y="0"/>
                          <a:pt x="348044" y="77912"/>
                          <a:pt x="348044" y="174022"/>
                        </a:cubicBezTo>
                        <a:close/>
                      </a:path>
                    </a:pathLst>
                  </a:custGeom>
                  <a:noFill/>
                  <a:ln w="19050" cap="flat">
                    <a:solidFill>
                      <a:schemeClr val="tx1"/>
                    </a:solidFill>
                    <a:prstDash val="solid"/>
                    <a:round/>
                  </a:ln>
                </p:spPr>
                <p:txBody>
                  <a:bodyPr rtlCol="0" anchor="ctr"/>
                  <a:lstStyle/>
                  <a:p>
                    <a:endParaRPr lang="en-US" dirty="0"/>
                  </a:p>
                </p:txBody>
              </p:sp>
              <p:sp>
                <p:nvSpPr>
                  <p:cNvPr id="214" name="Freeform: Shape 213">
                    <a:extLst>
                      <a:ext uri="{FF2B5EF4-FFF2-40B4-BE49-F238E27FC236}">
                        <a16:creationId xmlns:a16="http://schemas.microsoft.com/office/drawing/2014/main" id="{2FDD2401-F6FC-4EC9-80F3-5E127148BC62}"/>
                      </a:ext>
                    </a:extLst>
                  </p:cNvPr>
                  <p:cNvSpPr/>
                  <p:nvPr/>
                </p:nvSpPr>
                <p:spPr>
                  <a:xfrm>
                    <a:off x="17126140" y="-957071"/>
                    <a:ext cx="558164" cy="558165"/>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19050" cap="flat">
                    <a:solidFill>
                      <a:schemeClr val="tx1"/>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54D5B515-1457-40E0-B33D-10D3DB1283B4}"/>
                      </a:ext>
                    </a:extLst>
                  </p:cNvPr>
                  <p:cNvSpPr/>
                  <p:nvPr/>
                </p:nvSpPr>
                <p:spPr>
                  <a:xfrm>
                    <a:off x="17293589" y="-789336"/>
                    <a:ext cx="222313" cy="222313"/>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19050" cap="flat">
                    <a:solidFill>
                      <a:schemeClr val="tx1"/>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6A3EC579-1E8D-4F2A-9F3F-0F7F62A95784}"/>
                      </a:ext>
                    </a:extLst>
                  </p:cNvPr>
                  <p:cNvSpPr/>
                  <p:nvPr/>
                </p:nvSpPr>
                <p:spPr>
                  <a:xfrm>
                    <a:off x="16702563" y="-476474"/>
                    <a:ext cx="1416462" cy="485999"/>
                  </a:xfrm>
                  <a:custGeom>
                    <a:avLst/>
                    <a:gdLst>
                      <a:gd name="connsiteX0" fmla="*/ 270510 w 1416462"/>
                      <a:gd name="connsiteY0" fmla="*/ 486000 h 485999"/>
                      <a:gd name="connsiteX1" fmla="*/ 41148 w 1416462"/>
                      <a:gd name="connsiteY1" fmla="*/ 321789 h 485999"/>
                      <a:gd name="connsiteX2" fmla="*/ 28575 w 1416462"/>
                      <a:gd name="connsiteY2" fmla="*/ 285118 h 485999"/>
                      <a:gd name="connsiteX3" fmla="*/ 0 w 1416462"/>
                      <a:gd name="connsiteY3" fmla="*/ 285118 h 485999"/>
                      <a:gd name="connsiteX4" fmla="*/ 14288 w 1416462"/>
                      <a:gd name="connsiteY4" fmla="*/ 243303 h 485999"/>
                      <a:gd name="connsiteX5" fmla="*/ 0 w 1416462"/>
                      <a:gd name="connsiteY5" fmla="*/ 201488 h 485999"/>
                      <a:gd name="connsiteX6" fmla="*/ 28575 w 1416462"/>
                      <a:gd name="connsiteY6" fmla="*/ 201488 h 485999"/>
                      <a:gd name="connsiteX7" fmla="*/ 41148 w 1416462"/>
                      <a:gd name="connsiteY7" fmla="*/ 164721 h 485999"/>
                      <a:gd name="connsiteX8" fmla="*/ 270415 w 1416462"/>
                      <a:gd name="connsiteY8" fmla="*/ 225 h 485999"/>
                      <a:gd name="connsiteX9" fmla="*/ 455295 w 1416462"/>
                      <a:gd name="connsiteY9" fmla="*/ 85188 h 485999"/>
                      <a:gd name="connsiteX10" fmla="*/ 960120 w 1416462"/>
                      <a:gd name="connsiteY10" fmla="*/ 85188 h 485999"/>
                      <a:gd name="connsiteX11" fmla="*/ 1302550 w 1416462"/>
                      <a:gd name="connsiteY11" fmla="*/ 58166 h 485999"/>
                      <a:gd name="connsiteX12" fmla="*/ 1374648 w 1416462"/>
                      <a:gd name="connsiteY12" fmla="*/ 164245 h 485999"/>
                      <a:gd name="connsiteX13" fmla="*/ 1387221 w 1416462"/>
                      <a:gd name="connsiteY13" fmla="*/ 201107 h 485999"/>
                      <a:gd name="connsiteX14" fmla="*/ 1416463 w 1416462"/>
                      <a:gd name="connsiteY14" fmla="*/ 201107 h 485999"/>
                      <a:gd name="connsiteX15" fmla="*/ 1401794 w 1416462"/>
                      <a:gd name="connsiteY15" fmla="*/ 243589 h 485999"/>
                      <a:gd name="connsiteX16" fmla="*/ 1415796 w 1416462"/>
                      <a:gd name="connsiteY16" fmla="*/ 284546 h 485999"/>
                      <a:gd name="connsiteX17" fmla="*/ 1387221 w 1416462"/>
                      <a:gd name="connsiteY17" fmla="*/ 284546 h 485999"/>
                      <a:gd name="connsiteX18" fmla="*/ 1374362 w 1416462"/>
                      <a:gd name="connsiteY18" fmla="*/ 321789 h 485999"/>
                      <a:gd name="connsiteX19" fmla="*/ 1065667 w 1416462"/>
                      <a:gd name="connsiteY19" fmla="*/ 472441 h 485999"/>
                      <a:gd name="connsiteX20" fmla="*/ 960120 w 1416462"/>
                      <a:gd name="connsiteY20" fmla="*/ 400656 h 485999"/>
                      <a:gd name="connsiteX21" fmla="*/ 455295 w 1416462"/>
                      <a:gd name="connsiteY21" fmla="*/ 400656 h 485999"/>
                      <a:gd name="connsiteX22" fmla="*/ 271082 w 1416462"/>
                      <a:gd name="connsiteY22" fmla="*/ 486000 h 48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16462" h="485999">
                        <a:moveTo>
                          <a:pt x="270510" y="486000"/>
                        </a:moveTo>
                        <a:cubicBezTo>
                          <a:pt x="166791" y="485991"/>
                          <a:pt x="74579" y="419972"/>
                          <a:pt x="41148" y="321789"/>
                        </a:cubicBezTo>
                        <a:lnTo>
                          <a:pt x="28575" y="285118"/>
                        </a:lnTo>
                        <a:lnTo>
                          <a:pt x="0" y="285118"/>
                        </a:lnTo>
                        <a:lnTo>
                          <a:pt x="14288" y="243303"/>
                        </a:lnTo>
                        <a:lnTo>
                          <a:pt x="0" y="201488"/>
                        </a:lnTo>
                        <a:lnTo>
                          <a:pt x="28575" y="201488"/>
                        </a:lnTo>
                        <a:lnTo>
                          <a:pt x="41148" y="164721"/>
                        </a:lnTo>
                        <a:cubicBezTo>
                          <a:pt x="74445" y="66440"/>
                          <a:pt x="166646" y="287"/>
                          <a:pt x="270415" y="225"/>
                        </a:cubicBezTo>
                        <a:cubicBezTo>
                          <a:pt x="341447" y="392"/>
                          <a:pt x="408907" y="31394"/>
                          <a:pt x="455295" y="85188"/>
                        </a:cubicBezTo>
                        <a:lnTo>
                          <a:pt x="960120" y="85188"/>
                        </a:lnTo>
                        <a:cubicBezTo>
                          <a:pt x="1047218" y="-16834"/>
                          <a:pt x="1200529" y="-28932"/>
                          <a:pt x="1302550" y="58166"/>
                        </a:cubicBezTo>
                        <a:cubicBezTo>
                          <a:pt x="1335653" y="86427"/>
                          <a:pt x="1360554" y="123064"/>
                          <a:pt x="1374648" y="164245"/>
                        </a:cubicBezTo>
                        <a:lnTo>
                          <a:pt x="1387221" y="201107"/>
                        </a:lnTo>
                        <a:lnTo>
                          <a:pt x="1416463" y="201107"/>
                        </a:lnTo>
                        <a:lnTo>
                          <a:pt x="1401794" y="243589"/>
                        </a:lnTo>
                        <a:lnTo>
                          <a:pt x="1415796" y="284546"/>
                        </a:lnTo>
                        <a:lnTo>
                          <a:pt x="1387221" y="284546"/>
                        </a:lnTo>
                        <a:lnTo>
                          <a:pt x="1374362" y="321789"/>
                        </a:lnTo>
                        <a:cubicBezTo>
                          <a:pt x="1330720" y="448634"/>
                          <a:pt x="1192513" y="516083"/>
                          <a:pt x="1065667" y="472441"/>
                        </a:cubicBezTo>
                        <a:cubicBezTo>
                          <a:pt x="1024714" y="458351"/>
                          <a:pt x="988273" y="433566"/>
                          <a:pt x="960120" y="400656"/>
                        </a:cubicBezTo>
                        <a:lnTo>
                          <a:pt x="455295" y="400656"/>
                        </a:lnTo>
                        <a:cubicBezTo>
                          <a:pt x="409193" y="454499"/>
                          <a:pt x="341964" y="485645"/>
                          <a:pt x="271082" y="486000"/>
                        </a:cubicBezTo>
                        <a:close/>
                      </a:path>
                    </a:pathLst>
                  </a:custGeom>
                  <a:solidFill>
                    <a:srgbClr val="262261"/>
                  </a:solidFill>
                  <a:ln w="19050" cap="flat">
                    <a:solidFill>
                      <a:schemeClr val="tx1"/>
                    </a:solid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A680FA8E-E9AE-45C6-9EE4-CB93E0FABEFE}"/>
                      </a:ext>
                    </a:extLst>
                  </p:cNvPr>
                  <p:cNvSpPr/>
                  <p:nvPr/>
                </p:nvSpPr>
                <p:spPr>
                  <a:xfrm>
                    <a:off x="16829436" y="-385388"/>
                    <a:ext cx="1161764" cy="303706"/>
                  </a:xfrm>
                  <a:custGeom>
                    <a:avLst/>
                    <a:gdLst>
                      <a:gd name="connsiteX0" fmla="*/ 143923 w 1161764"/>
                      <a:gd name="connsiteY0" fmla="*/ 197 h 303706"/>
                      <a:gd name="connsiteX1" fmla="*/ 280416 w 1161764"/>
                      <a:gd name="connsiteY1" fmla="*/ 85160 h 303706"/>
                      <a:gd name="connsiteX2" fmla="*/ 881634 w 1161764"/>
                      <a:gd name="connsiteY2" fmla="*/ 85160 h 303706"/>
                      <a:gd name="connsiteX3" fmla="*/ 1084883 w 1161764"/>
                      <a:gd name="connsiteY3" fmla="*/ 15507 h 303706"/>
                      <a:gd name="connsiteX4" fmla="*/ 1161764 w 1161764"/>
                      <a:gd name="connsiteY4" fmla="*/ 102591 h 303706"/>
                      <a:gd name="connsiteX5" fmla="*/ 1037939 w 1161764"/>
                      <a:gd name="connsiteY5" fmla="*/ 102591 h 303706"/>
                      <a:gd name="connsiteX6" fmla="*/ 1037939 w 1161764"/>
                      <a:gd name="connsiteY6" fmla="*/ 201079 h 303706"/>
                      <a:gd name="connsiteX7" fmla="*/ 1161764 w 1161764"/>
                      <a:gd name="connsiteY7" fmla="*/ 201079 h 303706"/>
                      <a:gd name="connsiteX8" fmla="*/ 967557 w 1161764"/>
                      <a:gd name="connsiteY8" fmla="*/ 294541 h 303706"/>
                      <a:gd name="connsiteX9" fmla="*/ 881539 w 1161764"/>
                      <a:gd name="connsiteY9" fmla="*/ 218701 h 303706"/>
                      <a:gd name="connsiteX10" fmla="*/ 279940 w 1161764"/>
                      <a:gd name="connsiteY10" fmla="*/ 218701 h 303706"/>
                      <a:gd name="connsiteX11" fmla="*/ 76767 w 1161764"/>
                      <a:gd name="connsiteY11" fmla="*/ 288160 h 303706"/>
                      <a:gd name="connsiteX12" fmla="*/ 0 w 1161764"/>
                      <a:gd name="connsiteY12" fmla="*/ 201079 h 303706"/>
                      <a:gd name="connsiteX13" fmla="*/ 123825 w 1161764"/>
                      <a:gd name="connsiteY13" fmla="*/ 201079 h 303706"/>
                      <a:gd name="connsiteX14" fmla="*/ 123825 w 1161764"/>
                      <a:gd name="connsiteY14" fmla="*/ 102877 h 303706"/>
                      <a:gd name="connsiteX15" fmla="*/ 0 w 1161764"/>
                      <a:gd name="connsiteY15" fmla="*/ 102877 h 303706"/>
                      <a:gd name="connsiteX16" fmla="*/ 143923 w 1161764"/>
                      <a:gd name="connsiteY16" fmla="*/ 197 h 3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1764" h="303706">
                        <a:moveTo>
                          <a:pt x="143923" y="197"/>
                        </a:moveTo>
                        <a:cubicBezTo>
                          <a:pt x="201919" y="105"/>
                          <a:pt x="254895" y="33081"/>
                          <a:pt x="280416" y="85160"/>
                        </a:cubicBezTo>
                        <a:lnTo>
                          <a:pt x="881634" y="85160"/>
                        </a:lnTo>
                        <a:cubicBezTo>
                          <a:pt x="918525" y="9800"/>
                          <a:pt x="1009523" y="-21384"/>
                          <a:pt x="1084883" y="15507"/>
                        </a:cubicBezTo>
                        <a:cubicBezTo>
                          <a:pt x="1121034" y="33204"/>
                          <a:pt x="1148685" y="64525"/>
                          <a:pt x="1161764" y="102591"/>
                        </a:cubicBezTo>
                        <a:lnTo>
                          <a:pt x="1037939" y="102591"/>
                        </a:lnTo>
                        <a:lnTo>
                          <a:pt x="1037939" y="201079"/>
                        </a:lnTo>
                        <a:lnTo>
                          <a:pt x="1161764" y="201079"/>
                        </a:lnTo>
                        <a:cubicBezTo>
                          <a:pt x="1133944" y="280517"/>
                          <a:pt x="1046994" y="322361"/>
                          <a:pt x="967557" y="294541"/>
                        </a:cubicBezTo>
                        <a:cubicBezTo>
                          <a:pt x="930104" y="281424"/>
                          <a:pt x="899244" y="254216"/>
                          <a:pt x="881539" y="218701"/>
                        </a:cubicBezTo>
                        <a:lnTo>
                          <a:pt x="279940" y="218701"/>
                        </a:lnTo>
                        <a:cubicBezTo>
                          <a:pt x="243016" y="293986"/>
                          <a:pt x="152052" y="325084"/>
                          <a:pt x="76767" y="288160"/>
                        </a:cubicBezTo>
                        <a:cubicBezTo>
                          <a:pt x="40653" y="270448"/>
                          <a:pt x="13044" y="239129"/>
                          <a:pt x="0" y="201079"/>
                        </a:cubicBezTo>
                        <a:lnTo>
                          <a:pt x="123825" y="201079"/>
                        </a:lnTo>
                        <a:lnTo>
                          <a:pt x="123825" y="102877"/>
                        </a:lnTo>
                        <a:lnTo>
                          <a:pt x="0" y="102877"/>
                        </a:lnTo>
                        <a:cubicBezTo>
                          <a:pt x="20970" y="41313"/>
                          <a:pt x="78885" y="-6"/>
                          <a:pt x="143923" y="197"/>
                        </a:cubicBezTo>
                        <a:close/>
                      </a:path>
                    </a:pathLst>
                  </a:custGeom>
                  <a:noFill/>
                  <a:ln w="19050" cap="flat">
                    <a:solidFill>
                      <a:schemeClr val="tx1"/>
                    </a:solidFill>
                    <a:prstDash val="solid"/>
                    <a:round/>
                  </a:ln>
                </p:spPr>
                <p:txBody>
                  <a:bodyPr rtlCol="0" anchor="ctr"/>
                  <a:lstStyle/>
                  <a:p>
                    <a:endParaRPr lang="en-US" dirty="0"/>
                  </a:p>
                </p:txBody>
              </p:sp>
              <p:sp>
                <p:nvSpPr>
                  <p:cNvPr id="218" name="Freeform: Shape 217">
                    <a:extLst>
                      <a:ext uri="{FF2B5EF4-FFF2-40B4-BE49-F238E27FC236}">
                        <a16:creationId xmlns:a16="http://schemas.microsoft.com/office/drawing/2014/main" id="{7838A0BE-6790-46DE-A2E3-1F0116FB7E9D}"/>
                      </a:ext>
                    </a:extLst>
                  </p:cNvPr>
                  <p:cNvSpPr/>
                  <p:nvPr/>
                </p:nvSpPr>
                <p:spPr>
                  <a:xfrm>
                    <a:off x="16676750" y="-288131"/>
                    <a:ext cx="95631" cy="95630"/>
                  </a:xfrm>
                  <a:custGeom>
                    <a:avLst/>
                    <a:gdLst>
                      <a:gd name="connsiteX0" fmla="*/ 95631 w 95631"/>
                      <a:gd name="connsiteY0" fmla="*/ 47815 h 95630"/>
                      <a:gd name="connsiteX1" fmla="*/ 47815 w 95631"/>
                      <a:gd name="connsiteY1" fmla="*/ 95631 h 95630"/>
                      <a:gd name="connsiteX2" fmla="*/ 0 w 95631"/>
                      <a:gd name="connsiteY2" fmla="*/ 47815 h 95630"/>
                      <a:gd name="connsiteX3" fmla="*/ 47815 w 95631"/>
                      <a:gd name="connsiteY3" fmla="*/ 0 h 95630"/>
                      <a:gd name="connsiteX4" fmla="*/ 95631 w 95631"/>
                      <a:gd name="connsiteY4" fmla="*/ 47815 h 95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1" h="95630">
                        <a:moveTo>
                          <a:pt x="95631" y="47815"/>
                        </a:moveTo>
                        <a:cubicBezTo>
                          <a:pt x="95631" y="74223"/>
                          <a:pt x="74223" y="95631"/>
                          <a:pt x="47815" y="95631"/>
                        </a:cubicBezTo>
                        <a:cubicBezTo>
                          <a:pt x="21408" y="95631"/>
                          <a:pt x="0" y="74223"/>
                          <a:pt x="0" y="47815"/>
                        </a:cubicBezTo>
                        <a:cubicBezTo>
                          <a:pt x="0" y="21408"/>
                          <a:pt x="21408" y="0"/>
                          <a:pt x="47815" y="0"/>
                        </a:cubicBezTo>
                        <a:cubicBezTo>
                          <a:pt x="74223" y="0"/>
                          <a:pt x="95631" y="21408"/>
                          <a:pt x="95631" y="47815"/>
                        </a:cubicBezTo>
                        <a:close/>
                      </a:path>
                    </a:pathLst>
                  </a:custGeom>
                  <a:noFill/>
                  <a:ln w="19050" cap="flat">
                    <a:solidFill>
                      <a:schemeClr val="tx1"/>
                    </a:solidFill>
                    <a:prstDash val="solid"/>
                    <a:round/>
                  </a:ln>
                </p:spPr>
                <p:txBody>
                  <a:bodyPr rtlCol="0" anchor="ctr"/>
                  <a:lstStyle/>
                  <a:p>
                    <a:endParaRPr lang="en-US" dirty="0"/>
                  </a:p>
                </p:txBody>
              </p:sp>
              <p:sp>
                <p:nvSpPr>
                  <p:cNvPr id="219" name="Freeform: Shape 218">
                    <a:extLst>
                      <a:ext uri="{FF2B5EF4-FFF2-40B4-BE49-F238E27FC236}">
                        <a16:creationId xmlns:a16="http://schemas.microsoft.com/office/drawing/2014/main" id="{6EC1D359-9230-4D13-9606-7657BE7563B2}"/>
                      </a:ext>
                    </a:extLst>
                  </p:cNvPr>
                  <p:cNvSpPr/>
                  <p:nvPr/>
                </p:nvSpPr>
                <p:spPr>
                  <a:xfrm>
                    <a:off x="17370646" y="-712279"/>
                    <a:ext cx="68198" cy="68198"/>
                  </a:xfrm>
                  <a:custGeom>
                    <a:avLst/>
                    <a:gdLst>
                      <a:gd name="connsiteX0" fmla="*/ 68199 w 68198"/>
                      <a:gd name="connsiteY0" fmla="*/ 34100 h 68198"/>
                      <a:gd name="connsiteX1" fmla="*/ 34099 w 68198"/>
                      <a:gd name="connsiteY1" fmla="*/ 68199 h 68198"/>
                      <a:gd name="connsiteX2" fmla="*/ 0 w 68198"/>
                      <a:gd name="connsiteY2" fmla="*/ 34100 h 68198"/>
                      <a:gd name="connsiteX3" fmla="*/ 34099 w 68198"/>
                      <a:gd name="connsiteY3" fmla="*/ 0 h 68198"/>
                      <a:gd name="connsiteX4" fmla="*/ 68199 w 68198"/>
                      <a:gd name="connsiteY4" fmla="*/ 34100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8" h="68198">
                        <a:moveTo>
                          <a:pt x="68199" y="34100"/>
                        </a:moveTo>
                        <a:cubicBezTo>
                          <a:pt x="68199" y="52932"/>
                          <a:pt x="52932" y="68199"/>
                          <a:pt x="34099" y="68199"/>
                        </a:cubicBezTo>
                        <a:cubicBezTo>
                          <a:pt x="15267" y="68199"/>
                          <a:pt x="0" y="52932"/>
                          <a:pt x="0" y="34100"/>
                        </a:cubicBezTo>
                        <a:cubicBezTo>
                          <a:pt x="0" y="15267"/>
                          <a:pt x="15267" y="0"/>
                          <a:pt x="34099" y="0"/>
                        </a:cubicBezTo>
                        <a:cubicBezTo>
                          <a:pt x="52932" y="0"/>
                          <a:pt x="68199" y="15267"/>
                          <a:pt x="68199" y="34100"/>
                        </a:cubicBezTo>
                        <a:close/>
                      </a:path>
                    </a:pathLst>
                  </a:custGeom>
                  <a:noFill/>
                  <a:ln w="19050" cap="flat">
                    <a:solidFill>
                      <a:schemeClr val="tx1"/>
                    </a:solidFill>
                    <a:prstDash val="solid"/>
                    <a:round/>
                  </a:ln>
                </p:spPr>
                <p:txBody>
                  <a:bodyPr rtlCol="0" anchor="ctr"/>
                  <a:lstStyle/>
                  <a:p>
                    <a:endParaRPr lang="en-US" dirty="0"/>
                  </a:p>
                </p:txBody>
              </p:sp>
            </p:grpSp>
            <p:sp>
              <p:nvSpPr>
                <p:cNvPr id="74" name="Freeform: Shape 142">
                  <a:extLst>
                    <a:ext uri="{FF2B5EF4-FFF2-40B4-BE49-F238E27FC236}">
                      <a16:creationId xmlns:a16="http://schemas.microsoft.com/office/drawing/2014/main" id="{ED1647EC-2CFD-42E6-9E13-28440556BA97}"/>
                    </a:ext>
                  </a:extLst>
                </p:cNvPr>
                <p:cNvSpPr>
                  <a:spLocks noChangeAspect="1"/>
                </p:cNvSpPr>
                <p:nvPr/>
              </p:nvSpPr>
              <p:spPr>
                <a:xfrm>
                  <a:off x="5452576" y="4443767"/>
                  <a:ext cx="732710" cy="730743"/>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83" name="Rectangle 82">
                  <a:extLst>
                    <a:ext uri="{FF2B5EF4-FFF2-40B4-BE49-F238E27FC236}">
                      <a16:creationId xmlns:a16="http://schemas.microsoft.com/office/drawing/2014/main" id="{06117103-41E5-4941-AE67-D03B1399D067}"/>
                    </a:ext>
                  </a:extLst>
                </p:cNvPr>
                <p:cNvSpPr/>
                <p:nvPr/>
              </p:nvSpPr>
              <p:spPr>
                <a:xfrm>
                  <a:off x="6721487" y="4516750"/>
                  <a:ext cx="4449433" cy="584775"/>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Maintain accuracy of predictions </a:t>
                  </a:r>
                  <a:br>
                    <a:rPr kumimoji="0" lang="en-US" sz="1600" b="0" i="0" u="none" strike="noStrike" kern="0" cap="none" spc="0" normalizeH="0" baseline="0" noProof="0" dirty="0">
                      <a:ln>
                        <a:noFill/>
                      </a:ln>
                      <a:solidFill>
                        <a:schemeClr val="accent1"/>
                      </a:solidFill>
                      <a:effectLst/>
                      <a:uLnTx/>
                      <a:uFillTx/>
                      <a:latin typeface="+mj-lt"/>
                      <a:ea typeface="+mn-ea"/>
                      <a:cs typeface="+mn-cs"/>
                    </a:rPr>
                  </a:br>
                  <a:r>
                    <a:rPr kumimoji="0" lang="en-US" sz="1600" b="0" i="0" u="none" strike="noStrike" kern="0" cap="none" spc="0" normalizeH="0" baseline="0" noProof="0" dirty="0">
                      <a:ln>
                        <a:noFill/>
                      </a:ln>
                      <a:solidFill>
                        <a:schemeClr val="accent1"/>
                      </a:solidFill>
                      <a:effectLst/>
                      <a:uLnTx/>
                      <a:uFillTx/>
                      <a:latin typeface="+mj-lt"/>
                      <a:ea typeface="+mn-ea"/>
                      <a:cs typeface="+mn-cs"/>
                    </a:rPr>
                    <a:t>after models are deployed</a:t>
                  </a:r>
                </a:p>
              </p:txBody>
            </p:sp>
            <p:cxnSp>
              <p:nvCxnSpPr>
                <p:cNvPr id="84" name="Straight Connector 83">
                  <a:extLst>
                    <a:ext uri="{FF2B5EF4-FFF2-40B4-BE49-F238E27FC236}">
                      <a16:creationId xmlns:a16="http://schemas.microsoft.com/office/drawing/2014/main" id="{3E73952F-7429-4D77-B6D5-72B38B6C4A9C}"/>
                    </a:ext>
                  </a:extLst>
                </p:cNvPr>
                <p:cNvCxnSpPr>
                  <a:cxnSpLocks/>
                </p:cNvCxnSpPr>
                <p:nvPr/>
              </p:nvCxnSpPr>
              <p:spPr>
                <a:xfrm flipV="1">
                  <a:off x="6185286" y="4809139"/>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nvGrpSpPr>
              <p:cNvPr id="6" name="Group 5">
                <a:extLst>
                  <a:ext uri="{FF2B5EF4-FFF2-40B4-BE49-F238E27FC236}">
                    <a16:creationId xmlns:a16="http://schemas.microsoft.com/office/drawing/2014/main" id="{FD5F7C8E-C6CE-439A-8165-C4E8EBC34424}"/>
                  </a:ext>
                </a:extLst>
              </p:cNvPr>
              <p:cNvGrpSpPr/>
              <p:nvPr/>
            </p:nvGrpSpPr>
            <p:grpSpPr>
              <a:xfrm>
                <a:off x="5452576" y="3480814"/>
                <a:ext cx="5718344" cy="732710"/>
                <a:chOff x="5452576" y="3475181"/>
                <a:chExt cx="5718344" cy="732710"/>
              </a:xfrm>
            </p:grpSpPr>
            <p:grpSp>
              <p:nvGrpSpPr>
                <p:cNvPr id="190" name="Graphic 5097">
                  <a:extLst>
                    <a:ext uri="{FF2B5EF4-FFF2-40B4-BE49-F238E27FC236}">
                      <a16:creationId xmlns:a16="http://schemas.microsoft.com/office/drawing/2014/main" id="{37C297D1-FF8F-4BF6-B7F0-9C5A1F01C61C}"/>
                    </a:ext>
                  </a:extLst>
                </p:cNvPr>
                <p:cNvGrpSpPr/>
                <p:nvPr/>
              </p:nvGrpSpPr>
              <p:grpSpPr>
                <a:xfrm>
                  <a:off x="5476143" y="3498748"/>
                  <a:ext cx="685576" cy="685576"/>
                  <a:chOff x="5097071" y="6858000"/>
                  <a:chExt cx="1905000" cy="1905000"/>
                </a:xfrm>
              </p:grpSpPr>
              <p:sp>
                <p:nvSpPr>
                  <p:cNvPr id="191" name="Freeform: Shape 190">
                    <a:extLst>
                      <a:ext uri="{FF2B5EF4-FFF2-40B4-BE49-F238E27FC236}">
                        <a16:creationId xmlns:a16="http://schemas.microsoft.com/office/drawing/2014/main" id="{AE94889B-D262-461E-8FE5-AA89B03F2FAE}"/>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9050" cap="flat">
                    <a:solidFill>
                      <a:schemeClr val="tx1"/>
                    </a:solidFill>
                    <a:prstDash val="solid"/>
                    <a:round/>
                  </a:ln>
                </p:spPr>
                <p:txBody>
                  <a:bodyPr rtlCol="0" anchor="ctr"/>
                  <a:lstStyle/>
                  <a:p>
                    <a:endParaRPr lang="en-US" dirty="0"/>
                  </a:p>
                </p:txBody>
              </p:sp>
              <p:sp>
                <p:nvSpPr>
                  <p:cNvPr id="192" name="Freeform: Shape 191">
                    <a:extLst>
                      <a:ext uri="{FF2B5EF4-FFF2-40B4-BE49-F238E27FC236}">
                        <a16:creationId xmlns:a16="http://schemas.microsoft.com/office/drawing/2014/main" id="{1E7EB246-B509-480F-8C1F-78E02C5CF6DE}"/>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9050" cap="flat">
                    <a:solidFill>
                      <a:schemeClr val="tx1"/>
                    </a:solidFill>
                    <a:prstDash val="solid"/>
                    <a:round/>
                  </a:ln>
                </p:spPr>
                <p:txBody>
                  <a:bodyPr rtlCol="0" anchor="ctr"/>
                  <a:lstStyle/>
                  <a:p>
                    <a:endParaRPr lang="en-US" dirty="0"/>
                  </a:p>
                </p:txBody>
              </p:sp>
              <p:sp>
                <p:nvSpPr>
                  <p:cNvPr id="193" name="Freeform: Shape 192">
                    <a:extLst>
                      <a:ext uri="{FF2B5EF4-FFF2-40B4-BE49-F238E27FC236}">
                        <a16:creationId xmlns:a16="http://schemas.microsoft.com/office/drawing/2014/main" id="{08684D23-6113-41A1-9F42-3B1D89C64492}"/>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9050" cap="flat">
                    <a:solidFill>
                      <a:schemeClr val="tx1"/>
                    </a:solidFill>
                    <a:prstDash val="solid"/>
                    <a:round/>
                  </a:ln>
                </p:spPr>
                <p:txBody>
                  <a:bodyPr rtlCol="0" anchor="ctr"/>
                  <a:lstStyle/>
                  <a:p>
                    <a:endParaRPr lang="en-US" dirty="0"/>
                  </a:p>
                </p:txBody>
              </p:sp>
              <p:sp>
                <p:nvSpPr>
                  <p:cNvPr id="194" name="Freeform: Shape 193">
                    <a:extLst>
                      <a:ext uri="{FF2B5EF4-FFF2-40B4-BE49-F238E27FC236}">
                        <a16:creationId xmlns:a16="http://schemas.microsoft.com/office/drawing/2014/main" id="{F0AD1C92-96E4-416A-BB36-703D86988185}"/>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9050" cap="flat">
                    <a:solidFill>
                      <a:schemeClr val="tx1"/>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EA33DD43-158D-41E8-8E19-FBBAAE140A56}"/>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9050" cap="flat">
                    <a:solidFill>
                      <a:schemeClr val="tx1"/>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3FE471B3-9413-4994-8259-F1631A26AD83}"/>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dirty="0"/>
                  </a:p>
                </p:txBody>
              </p:sp>
              <p:sp>
                <p:nvSpPr>
                  <p:cNvPr id="197" name="Freeform: Shape 196">
                    <a:extLst>
                      <a:ext uri="{FF2B5EF4-FFF2-40B4-BE49-F238E27FC236}">
                        <a16:creationId xmlns:a16="http://schemas.microsoft.com/office/drawing/2014/main" id="{ED81B054-D165-4FEF-AF52-3A1FBB5FA549}"/>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9050" cap="flat">
                    <a:solidFill>
                      <a:schemeClr val="tx1"/>
                    </a:solidFill>
                    <a:prstDash val="solid"/>
                    <a:round/>
                  </a:ln>
                </p:spPr>
                <p:txBody>
                  <a:bodyPr rtlCol="0" anchor="ctr"/>
                  <a:lstStyle/>
                  <a:p>
                    <a:endParaRPr lang="en-US" dirty="0"/>
                  </a:p>
                </p:txBody>
              </p:sp>
              <p:sp>
                <p:nvSpPr>
                  <p:cNvPr id="198" name="Freeform: Shape 197">
                    <a:extLst>
                      <a:ext uri="{FF2B5EF4-FFF2-40B4-BE49-F238E27FC236}">
                        <a16:creationId xmlns:a16="http://schemas.microsoft.com/office/drawing/2014/main" id="{2149750C-9BA4-4A48-AA58-E20169DE0A73}"/>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9050" cap="flat">
                    <a:solidFill>
                      <a:schemeClr val="tx1"/>
                    </a:solidFill>
                    <a:prstDash val="solid"/>
                    <a:round/>
                  </a:ln>
                </p:spPr>
                <p:txBody>
                  <a:bodyPr rtlCol="0" anchor="ctr"/>
                  <a:lstStyle/>
                  <a:p>
                    <a:endParaRPr lang="en-US" dirty="0"/>
                  </a:p>
                </p:txBody>
              </p:sp>
              <p:sp>
                <p:nvSpPr>
                  <p:cNvPr id="199" name="Freeform: Shape 198">
                    <a:extLst>
                      <a:ext uri="{FF2B5EF4-FFF2-40B4-BE49-F238E27FC236}">
                        <a16:creationId xmlns:a16="http://schemas.microsoft.com/office/drawing/2014/main" id="{AB9CB204-B1B9-4A5D-86E8-0BA1FE89CB9D}"/>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9050" cap="flat">
                    <a:solidFill>
                      <a:schemeClr val="tx1"/>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F9F7B3B4-5AEF-46B1-8C53-304F466BE4B5}"/>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9050" cap="flat">
                    <a:solidFill>
                      <a:schemeClr val="tx1"/>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CBD1C028-8120-4FB8-8220-30A43A2896A3}"/>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9050" cap="flat">
                    <a:solidFill>
                      <a:schemeClr val="tx1"/>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603810F8-1F9B-456F-8563-746DBDC3B30A}"/>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9050" cap="flat">
                    <a:solidFill>
                      <a:schemeClr val="tx1"/>
                    </a:solidFill>
                    <a:prstDash val="solid"/>
                    <a:round/>
                  </a:ln>
                </p:spPr>
                <p:txBody>
                  <a:bodyPr rtlCol="0" anchor="ctr"/>
                  <a:lstStyle/>
                  <a:p>
                    <a:endParaRPr lang="en-US" dirty="0"/>
                  </a:p>
                </p:txBody>
              </p:sp>
              <p:sp>
                <p:nvSpPr>
                  <p:cNvPr id="203" name="Freeform: Shape 202">
                    <a:extLst>
                      <a:ext uri="{FF2B5EF4-FFF2-40B4-BE49-F238E27FC236}">
                        <a16:creationId xmlns:a16="http://schemas.microsoft.com/office/drawing/2014/main" id="{DFE5B689-9550-4559-A1FB-46142BAE996C}"/>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9050" cap="flat">
                    <a:solidFill>
                      <a:schemeClr val="tx1"/>
                    </a:solidFill>
                    <a:prstDash val="solid"/>
                    <a:round/>
                  </a:ln>
                </p:spPr>
                <p:txBody>
                  <a:bodyPr rtlCol="0" anchor="ctr"/>
                  <a:lstStyle/>
                  <a:p>
                    <a:endParaRPr lang="en-US" dirty="0"/>
                  </a:p>
                </p:txBody>
              </p:sp>
              <p:sp>
                <p:nvSpPr>
                  <p:cNvPr id="204" name="Freeform: Shape 203">
                    <a:extLst>
                      <a:ext uri="{FF2B5EF4-FFF2-40B4-BE49-F238E27FC236}">
                        <a16:creationId xmlns:a16="http://schemas.microsoft.com/office/drawing/2014/main" id="{C84801C1-2BC7-4FA0-8595-9ACC5559BE6B}"/>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9050" cap="flat">
                    <a:solidFill>
                      <a:schemeClr val="tx1"/>
                    </a:solidFill>
                    <a:prstDash val="solid"/>
                    <a:round/>
                  </a:ln>
                </p:spPr>
                <p:txBody>
                  <a:bodyPr rtlCol="0" anchor="ctr"/>
                  <a:lstStyle/>
                  <a:p>
                    <a:endParaRPr lang="en-US" dirty="0"/>
                  </a:p>
                </p:txBody>
              </p:sp>
              <p:sp>
                <p:nvSpPr>
                  <p:cNvPr id="205" name="Freeform: Shape 204">
                    <a:extLst>
                      <a:ext uri="{FF2B5EF4-FFF2-40B4-BE49-F238E27FC236}">
                        <a16:creationId xmlns:a16="http://schemas.microsoft.com/office/drawing/2014/main" id="{6796D6BA-0FDB-466E-9B07-93CF13352BB5}"/>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9050" cap="flat">
                    <a:solidFill>
                      <a:schemeClr val="tx1"/>
                    </a:solidFill>
                    <a:prstDash val="solid"/>
                    <a:round/>
                  </a:ln>
                </p:spPr>
                <p:txBody>
                  <a:bodyPr rtlCol="0" anchor="ctr"/>
                  <a:lstStyle/>
                  <a:p>
                    <a:endParaRPr lang="en-US" dirty="0"/>
                  </a:p>
                </p:txBody>
              </p:sp>
              <p:sp>
                <p:nvSpPr>
                  <p:cNvPr id="206" name="Freeform: Shape 205">
                    <a:extLst>
                      <a:ext uri="{FF2B5EF4-FFF2-40B4-BE49-F238E27FC236}">
                        <a16:creationId xmlns:a16="http://schemas.microsoft.com/office/drawing/2014/main" id="{F0A20E56-34BE-4B30-801F-BC2ED27872EB}"/>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dirty="0"/>
                  </a:p>
                </p:txBody>
              </p:sp>
              <p:sp>
                <p:nvSpPr>
                  <p:cNvPr id="207" name="Freeform: Shape 206">
                    <a:extLst>
                      <a:ext uri="{FF2B5EF4-FFF2-40B4-BE49-F238E27FC236}">
                        <a16:creationId xmlns:a16="http://schemas.microsoft.com/office/drawing/2014/main" id="{24F75024-511F-47B6-ADF1-3F8E5267F51D}"/>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3BBA1D12-6056-4F4B-A34A-36C1BC51E1AE}"/>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9050" cap="flat">
                    <a:solidFill>
                      <a:schemeClr val="tx1"/>
                    </a:solidFill>
                    <a:prstDash val="solid"/>
                    <a:round/>
                  </a:ln>
                </p:spPr>
                <p:txBody>
                  <a:bodyPr rtlCol="0" anchor="ctr"/>
                  <a:lstStyle/>
                  <a:p>
                    <a:endParaRPr lang="en-US" dirty="0"/>
                  </a:p>
                </p:txBody>
              </p:sp>
              <p:sp>
                <p:nvSpPr>
                  <p:cNvPr id="209" name="Freeform: Shape 208">
                    <a:extLst>
                      <a:ext uri="{FF2B5EF4-FFF2-40B4-BE49-F238E27FC236}">
                        <a16:creationId xmlns:a16="http://schemas.microsoft.com/office/drawing/2014/main" id="{F45A3F24-3FD3-484D-8F17-548808DC3541}"/>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9050" cap="flat">
                    <a:solidFill>
                      <a:schemeClr val="tx1"/>
                    </a:solidFill>
                    <a:prstDash val="solid"/>
                    <a:round/>
                  </a:ln>
                </p:spPr>
                <p:txBody>
                  <a:bodyPr rtlCol="0" anchor="ctr"/>
                  <a:lstStyle/>
                  <a:p>
                    <a:endParaRPr lang="en-US" dirty="0"/>
                  </a:p>
                </p:txBody>
              </p:sp>
              <p:sp>
                <p:nvSpPr>
                  <p:cNvPr id="210" name="Freeform: Shape 209">
                    <a:extLst>
                      <a:ext uri="{FF2B5EF4-FFF2-40B4-BE49-F238E27FC236}">
                        <a16:creationId xmlns:a16="http://schemas.microsoft.com/office/drawing/2014/main" id="{44238B0E-1166-407A-87EA-01E335CDD9AD}"/>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9050" cap="flat">
                    <a:solidFill>
                      <a:schemeClr val="tx1"/>
                    </a:solidFill>
                    <a:prstDash val="solid"/>
                    <a:round/>
                  </a:ln>
                </p:spPr>
                <p:txBody>
                  <a:bodyPr rtlCol="0" anchor="ctr"/>
                  <a:lstStyle/>
                  <a:p>
                    <a:endParaRPr lang="en-US" dirty="0"/>
                  </a:p>
                </p:txBody>
              </p:sp>
            </p:grpSp>
            <p:sp>
              <p:nvSpPr>
                <p:cNvPr id="75" name="Oval 74">
                  <a:extLst>
                    <a:ext uri="{FF2B5EF4-FFF2-40B4-BE49-F238E27FC236}">
                      <a16:creationId xmlns:a16="http://schemas.microsoft.com/office/drawing/2014/main" id="{6ED13A82-B591-4EC2-85F5-D39150B1F95F}"/>
                    </a:ext>
                  </a:extLst>
                </p:cNvPr>
                <p:cNvSpPr/>
                <p:nvPr/>
              </p:nvSpPr>
              <p:spPr>
                <a:xfrm>
                  <a:off x="5452576" y="3475181"/>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82" name="Rectangle 81">
                  <a:extLst>
                    <a:ext uri="{FF2B5EF4-FFF2-40B4-BE49-F238E27FC236}">
                      <a16:creationId xmlns:a16="http://schemas.microsoft.com/office/drawing/2014/main" id="{436AE9FA-9E66-4565-A3D1-786A95CA24A8}"/>
                    </a:ext>
                  </a:extLst>
                </p:cNvPr>
                <p:cNvSpPr/>
                <p:nvPr/>
              </p:nvSpPr>
              <p:spPr>
                <a:xfrm>
                  <a:off x="6721487" y="3548126"/>
                  <a:ext cx="4449433" cy="584775"/>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Track lineage for troubleshooting </a:t>
                  </a:r>
                  <a:br>
                    <a:rPr kumimoji="0" lang="en-US" sz="1600" b="0" i="0" u="none" strike="noStrike" kern="0" cap="none" spc="0" normalizeH="0" baseline="0" noProof="0" dirty="0">
                      <a:ln>
                        <a:noFill/>
                      </a:ln>
                      <a:solidFill>
                        <a:schemeClr val="accent1"/>
                      </a:solidFill>
                      <a:effectLst/>
                      <a:uLnTx/>
                      <a:uFillTx/>
                      <a:latin typeface="+mj-lt"/>
                      <a:ea typeface="+mn-ea"/>
                      <a:cs typeface="+mn-cs"/>
                    </a:rPr>
                  </a:br>
                  <a:r>
                    <a:rPr kumimoji="0" lang="en-US" sz="1600" b="0" i="0" u="none" strike="noStrike" kern="0" cap="none" spc="0" normalizeH="0" baseline="0" noProof="0" dirty="0">
                      <a:ln>
                        <a:noFill/>
                      </a:ln>
                      <a:solidFill>
                        <a:schemeClr val="accent1"/>
                      </a:solidFill>
                      <a:effectLst/>
                      <a:uLnTx/>
                      <a:uFillTx/>
                      <a:latin typeface="+mj-lt"/>
                      <a:ea typeface="+mn-ea"/>
                      <a:cs typeface="+mn-cs"/>
                    </a:rPr>
                    <a:t>and compliance </a:t>
                  </a:r>
                </a:p>
              </p:txBody>
            </p:sp>
            <p:cxnSp>
              <p:nvCxnSpPr>
                <p:cNvPr id="85" name="Straight Connector 84">
                  <a:extLst>
                    <a:ext uri="{FF2B5EF4-FFF2-40B4-BE49-F238E27FC236}">
                      <a16:creationId xmlns:a16="http://schemas.microsoft.com/office/drawing/2014/main" id="{0F273687-B8F4-4309-94DA-97E06657FB50}"/>
                    </a:ext>
                  </a:extLst>
                </p:cNvPr>
                <p:cNvCxnSpPr>
                  <a:cxnSpLocks/>
                </p:cNvCxnSpPr>
                <p:nvPr/>
              </p:nvCxnSpPr>
              <p:spPr>
                <a:xfrm flipV="1">
                  <a:off x="6185286" y="3840513"/>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nvGrpSpPr>
              <p:cNvPr id="4" name="Group 3">
                <a:extLst>
                  <a:ext uri="{FF2B5EF4-FFF2-40B4-BE49-F238E27FC236}">
                    <a16:creationId xmlns:a16="http://schemas.microsoft.com/office/drawing/2014/main" id="{9CCF3BFC-05C2-4732-A226-8101A0467733}"/>
                  </a:ext>
                </a:extLst>
              </p:cNvPr>
              <p:cNvGrpSpPr/>
              <p:nvPr/>
            </p:nvGrpSpPr>
            <p:grpSpPr>
              <a:xfrm>
                <a:off x="5452576" y="1639828"/>
                <a:ext cx="5718344" cy="732710"/>
                <a:chOff x="5452576" y="1534942"/>
                <a:chExt cx="5718344" cy="732710"/>
              </a:xfrm>
            </p:grpSpPr>
            <p:grpSp>
              <p:nvGrpSpPr>
                <p:cNvPr id="174" name="Graphic 5259">
                  <a:extLst>
                    <a:ext uri="{FF2B5EF4-FFF2-40B4-BE49-F238E27FC236}">
                      <a16:creationId xmlns:a16="http://schemas.microsoft.com/office/drawing/2014/main" id="{C1696D8F-B095-4758-B94B-74FA3D533A1E}"/>
                    </a:ext>
                  </a:extLst>
                </p:cNvPr>
                <p:cNvGrpSpPr/>
                <p:nvPr/>
              </p:nvGrpSpPr>
              <p:grpSpPr>
                <a:xfrm>
                  <a:off x="5530516" y="1612882"/>
                  <a:ext cx="576830" cy="576830"/>
                  <a:chOff x="16148788" y="9334500"/>
                  <a:chExt cx="1905000" cy="1905000"/>
                </a:xfrm>
              </p:grpSpPr>
              <p:sp>
                <p:nvSpPr>
                  <p:cNvPr id="175" name="Freeform: Shape 174">
                    <a:extLst>
                      <a:ext uri="{FF2B5EF4-FFF2-40B4-BE49-F238E27FC236}">
                        <a16:creationId xmlns:a16="http://schemas.microsoft.com/office/drawing/2014/main" id="{232B8B6A-E632-429B-9C37-1602C87D3798}"/>
                      </a:ext>
                    </a:extLst>
                  </p:cNvPr>
                  <p:cNvSpPr/>
                  <p:nvPr/>
                </p:nvSpPr>
                <p:spPr>
                  <a:xfrm>
                    <a:off x="16895452" y="10227754"/>
                    <a:ext cx="240220" cy="123539"/>
                  </a:xfrm>
                  <a:custGeom>
                    <a:avLst/>
                    <a:gdLst>
                      <a:gd name="connsiteX0" fmla="*/ 121729 w 240220"/>
                      <a:gd name="connsiteY0" fmla="*/ 0 h 123539"/>
                      <a:gd name="connsiteX1" fmla="*/ 0 w 240220"/>
                      <a:gd name="connsiteY1" fmla="*/ 61817 h 123539"/>
                      <a:gd name="connsiteX2" fmla="*/ 118491 w 240220"/>
                      <a:gd name="connsiteY2" fmla="*/ 123539 h 123539"/>
                      <a:gd name="connsiteX3" fmla="*/ 240221 w 240220"/>
                      <a:gd name="connsiteY3" fmla="*/ 61817 h 123539"/>
                      <a:gd name="connsiteX4" fmla="*/ 121729 w 240220"/>
                      <a:gd name="connsiteY4" fmla="*/ 0 h 12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539">
                        <a:moveTo>
                          <a:pt x="121729" y="0"/>
                        </a:moveTo>
                        <a:lnTo>
                          <a:pt x="0" y="61817"/>
                        </a:lnTo>
                        <a:lnTo>
                          <a:pt x="118491" y="123539"/>
                        </a:lnTo>
                        <a:lnTo>
                          <a:pt x="240221" y="61817"/>
                        </a:lnTo>
                        <a:lnTo>
                          <a:pt x="121729" y="0"/>
                        </a:lnTo>
                        <a:close/>
                      </a:path>
                    </a:pathLst>
                  </a:custGeom>
                  <a:noFill/>
                  <a:ln w="19050" cap="flat">
                    <a:solidFill>
                      <a:schemeClr val="tx1"/>
                    </a:solidFill>
                    <a:prstDash val="solid"/>
                    <a:round/>
                  </a:ln>
                </p:spPr>
                <p:txBody>
                  <a:bodyPr rtlCol="0" anchor="ctr"/>
                  <a:lstStyle/>
                  <a:p>
                    <a:endParaRPr lang="en-US" dirty="0"/>
                  </a:p>
                </p:txBody>
              </p:sp>
              <p:sp>
                <p:nvSpPr>
                  <p:cNvPr id="176" name="Freeform: Shape 175">
                    <a:extLst>
                      <a:ext uri="{FF2B5EF4-FFF2-40B4-BE49-F238E27FC236}">
                        <a16:creationId xmlns:a16="http://schemas.microsoft.com/office/drawing/2014/main" id="{C543D9EB-DC99-4891-B51D-2E5B1A7FD320}"/>
                      </a:ext>
                    </a:extLst>
                  </p:cNvPr>
                  <p:cNvSpPr/>
                  <p:nvPr/>
                </p:nvSpPr>
                <p:spPr>
                  <a:xfrm>
                    <a:off x="16895452" y="10289571"/>
                    <a:ext cx="120110" cy="218884"/>
                  </a:xfrm>
                  <a:custGeom>
                    <a:avLst/>
                    <a:gdLst>
                      <a:gd name="connsiteX0" fmla="*/ 0 w 120110"/>
                      <a:gd name="connsiteY0" fmla="*/ 0 h 218884"/>
                      <a:gd name="connsiteX1" fmla="*/ 0 w 120110"/>
                      <a:gd name="connsiteY1" fmla="*/ 157163 h 218884"/>
                      <a:gd name="connsiteX2" fmla="*/ 120110 w 120110"/>
                      <a:gd name="connsiteY2" fmla="*/ 218885 h 218884"/>
                      <a:gd name="connsiteX3" fmla="*/ 120110 w 120110"/>
                      <a:gd name="connsiteY3" fmla="*/ 61722 h 218884"/>
                      <a:gd name="connsiteX4" fmla="*/ 0 w 120110"/>
                      <a:gd name="connsiteY4" fmla="*/ 0 h 21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884">
                        <a:moveTo>
                          <a:pt x="0" y="0"/>
                        </a:moveTo>
                        <a:lnTo>
                          <a:pt x="0" y="157163"/>
                        </a:lnTo>
                        <a:lnTo>
                          <a:pt x="120110" y="218885"/>
                        </a:lnTo>
                        <a:lnTo>
                          <a:pt x="120110" y="61722"/>
                        </a:lnTo>
                        <a:lnTo>
                          <a:pt x="0" y="0"/>
                        </a:lnTo>
                        <a:close/>
                      </a:path>
                    </a:pathLst>
                  </a:custGeom>
                  <a:noFill/>
                  <a:ln w="19050" cap="flat">
                    <a:solidFill>
                      <a:schemeClr val="tx1"/>
                    </a:solidFill>
                    <a:prstDash val="solid"/>
                    <a:round/>
                  </a:ln>
                </p:spPr>
                <p:txBody>
                  <a:bodyPr rtlCol="0" anchor="ctr"/>
                  <a:lstStyle/>
                  <a:p>
                    <a:endParaRPr lang="en-US" dirty="0"/>
                  </a:p>
                </p:txBody>
              </p:sp>
              <p:sp>
                <p:nvSpPr>
                  <p:cNvPr id="177" name="Freeform: Shape 176">
                    <a:extLst>
                      <a:ext uri="{FF2B5EF4-FFF2-40B4-BE49-F238E27FC236}">
                        <a16:creationId xmlns:a16="http://schemas.microsoft.com/office/drawing/2014/main" id="{A8E61260-26E3-49D2-88E1-1A2B93309BF8}"/>
                      </a:ext>
                    </a:extLst>
                  </p:cNvPr>
                  <p:cNvSpPr/>
                  <p:nvPr/>
                </p:nvSpPr>
                <p:spPr>
                  <a:xfrm>
                    <a:off x="17015563" y="10289571"/>
                    <a:ext cx="120110" cy="218884"/>
                  </a:xfrm>
                  <a:custGeom>
                    <a:avLst/>
                    <a:gdLst>
                      <a:gd name="connsiteX0" fmla="*/ 120110 w 120110"/>
                      <a:gd name="connsiteY0" fmla="*/ 0 h 218884"/>
                      <a:gd name="connsiteX1" fmla="*/ 120110 w 120110"/>
                      <a:gd name="connsiteY1" fmla="*/ 157163 h 218884"/>
                      <a:gd name="connsiteX2" fmla="*/ 0 w 120110"/>
                      <a:gd name="connsiteY2" fmla="*/ 218885 h 218884"/>
                      <a:gd name="connsiteX3" fmla="*/ 0 w 120110"/>
                      <a:gd name="connsiteY3" fmla="*/ 61722 h 218884"/>
                      <a:gd name="connsiteX4" fmla="*/ 120110 w 120110"/>
                      <a:gd name="connsiteY4" fmla="*/ 0 h 21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884">
                        <a:moveTo>
                          <a:pt x="120110" y="0"/>
                        </a:moveTo>
                        <a:lnTo>
                          <a:pt x="120110" y="157163"/>
                        </a:lnTo>
                        <a:lnTo>
                          <a:pt x="0" y="218885"/>
                        </a:lnTo>
                        <a:lnTo>
                          <a:pt x="0" y="61722"/>
                        </a:lnTo>
                        <a:lnTo>
                          <a:pt x="120110" y="0"/>
                        </a:lnTo>
                        <a:close/>
                      </a:path>
                    </a:pathLst>
                  </a:custGeom>
                  <a:noFill/>
                  <a:ln w="19050" cap="flat">
                    <a:solidFill>
                      <a:schemeClr val="tx1"/>
                    </a:solidFill>
                    <a:prstDash val="solid"/>
                    <a:round/>
                  </a:ln>
                </p:spPr>
                <p:txBody>
                  <a:bodyPr rtlCol="0" anchor="ctr"/>
                  <a:lstStyle/>
                  <a:p>
                    <a:endParaRPr lang="en-US" dirty="0"/>
                  </a:p>
                </p:txBody>
              </p:sp>
              <p:sp>
                <p:nvSpPr>
                  <p:cNvPr id="178" name="Freeform: Shape 177">
                    <a:extLst>
                      <a:ext uri="{FF2B5EF4-FFF2-40B4-BE49-F238E27FC236}">
                        <a16:creationId xmlns:a16="http://schemas.microsoft.com/office/drawing/2014/main" id="{9EC15620-E98C-4810-AA5A-7AED97686C6D}"/>
                      </a:ext>
                    </a:extLst>
                  </p:cNvPr>
                  <p:cNvSpPr/>
                  <p:nvPr/>
                </p:nvSpPr>
                <p:spPr>
                  <a:xfrm>
                    <a:off x="17011848" y="10006012"/>
                    <a:ext cx="240220" cy="123443"/>
                  </a:xfrm>
                  <a:custGeom>
                    <a:avLst/>
                    <a:gdLst>
                      <a:gd name="connsiteX0" fmla="*/ 121729 w 240220"/>
                      <a:gd name="connsiteY0" fmla="*/ 0 h 123443"/>
                      <a:gd name="connsiteX1" fmla="*/ 0 w 240220"/>
                      <a:gd name="connsiteY1" fmla="*/ 61722 h 123443"/>
                      <a:gd name="connsiteX2" fmla="*/ 118491 w 240220"/>
                      <a:gd name="connsiteY2" fmla="*/ 123444 h 123443"/>
                      <a:gd name="connsiteX3" fmla="*/ 240221 w 240220"/>
                      <a:gd name="connsiteY3" fmla="*/ 61722 h 123443"/>
                      <a:gd name="connsiteX4" fmla="*/ 121729 w 240220"/>
                      <a:gd name="connsiteY4" fmla="*/ 0 h 123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443">
                        <a:moveTo>
                          <a:pt x="121729" y="0"/>
                        </a:moveTo>
                        <a:lnTo>
                          <a:pt x="0" y="61722"/>
                        </a:lnTo>
                        <a:lnTo>
                          <a:pt x="118491" y="123444"/>
                        </a:lnTo>
                        <a:lnTo>
                          <a:pt x="240221" y="61722"/>
                        </a:lnTo>
                        <a:lnTo>
                          <a:pt x="121729" y="0"/>
                        </a:lnTo>
                        <a:close/>
                      </a:path>
                    </a:pathLst>
                  </a:custGeom>
                  <a:noFill/>
                  <a:ln w="19050" cap="flat">
                    <a:solidFill>
                      <a:schemeClr val="tx1"/>
                    </a:solidFill>
                    <a:prstDash val="solid"/>
                    <a:round/>
                  </a:ln>
                </p:spPr>
                <p:txBody>
                  <a:bodyPr rtlCol="0" anchor="ctr"/>
                  <a:lstStyle/>
                  <a:p>
                    <a:endParaRPr lang="en-US" dirty="0"/>
                  </a:p>
                </p:txBody>
              </p:sp>
              <p:sp>
                <p:nvSpPr>
                  <p:cNvPr id="179" name="Freeform: Shape 178">
                    <a:extLst>
                      <a:ext uri="{FF2B5EF4-FFF2-40B4-BE49-F238E27FC236}">
                        <a16:creationId xmlns:a16="http://schemas.microsoft.com/office/drawing/2014/main" id="{F1ED7C49-DFCD-4936-86CA-61E2B6DEA885}"/>
                      </a:ext>
                    </a:extLst>
                  </p:cNvPr>
                  <p:cNvSpPr/>
                  <p:nvPr/>
                </p:nvSpPr>
                <p:spPr>
                  <a:xfrm>
                    <a:off x="17011848" y="10067734"/>
                    <a:ext cx="120110" cy="218979"/>
                  </a:xfrm>
                  <a:custGeom>
                    <a:avLst/>
                    <a:gdLst>
                      <a:gd name="connsiteX0" fmla="*/ 0 w 120110"/>
                      <a:gd name="connsiteY0" fmla="*/ 0 h 218979"/>
                      <a:gd name="connsiteX1" fmla="*/ 0 w 120110"/>
                      <a:gd name="connsiteY1" fmla="*/ 157258 h 218979"/>
                      <a:gd name="connsiteX2" fmla="*/ 120110 w 120110"/>
                      <a:gd name="connsiteY2" fmla="*/ 218980 h 218979"/>
                      <a:gd name="connsiteX3" fmla="*/ 120110 w 120110"/>
                      <a:gd name="connsiteY3" fmla="*/ 61722 h 218979"/>
                      <a:gd name="connsiteX4" fmla="*/ 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0" y="0"/>
                        </a:moveTo>
                        <a:lnTo>
                          <a:pt x="0" y="157258"/>
                        </a:lnTo>
                        <a:lnTo>
                          <a:pt x="120110" y="218980"/>
                        </a:lnTo>
                        <a:lnTo>
                          <a:pt x="120110" y="61722"/>
                        </a:lnTo>
                        <a:lnTo>
                          <a:pt x="0" y="0"/>
                        </a:lnTo>
                        <a:close/>
                      </a:path>
                    </a:pathLst>
                  </a:custGeom>
                  <a:noFill/>
                  <a:ln w="19050" cap="flat">
                    <a:solidFill>
                      <a:schemeClr val="tx1"/>
                    </a:solidFill>
                    <a:prstDash val="solid"/>
                    <a:round/>
                  </a:ln>
                </p:spPr>
                <p:txBody>
                  <a:bodyPr rtlCol="0" anchor="ctr"/>
                  <a:lstStyle/>
                  <a:p>
                    <a:endParaRPr lang="en-US" dirty="0"/>
                  </a:p>
                </p:txBody>
              </p:sp>
              <p:sp>
                <p:nvSpPr>
                  <p:cNvPr id="180" name="Freeform: Shape 179">
                    <a:extLst>
                      <a:ext uri="{FF2B5EF4-FFF2-40B4-BE49-F238E27FC236}">
                        <a16:creationId xmlns:a16="http://schemas.microsoft.com/office/drawing/2014/main" id="{4E62DF58-BE51-43BF-975A-4154AF8531EE}"/>
                      </a:ext>
                    </a:extLst>
                  </p:cNvPr>
                  <p:cNvSpPr/>
                  <p:nvPr/>
                </p:nvSpPr>
                <p:spPr>
                  <a:xfrm>
                    <a:off x="17131958" y="10067734"/>
                    <a:ext cx="120110" cy="218979"/>
                  </a:xfrm>
                  <a:custGeom>
                    <a:avLst/>
                    <a:gdLst>
                      <a:gd name="connsiteX0" fmla="*/ 120110 w 120110"/>
                      <a:gd name="connsiteY0" fmla="*/ 0 h 218979"/>
                      <a:gd name="connsiteX1" fmla="*/ 120110 w 120110"/>
                      <a:gd name="connsiteY1" fmla="*/ 157258 h 218979"/>
                      <a:gd name="connsiteX2" fmla="*/ 0 w 120110"/>
                      <a:gd name="connsiteY2" fmla="*/ 218980 h 218979"/>
                      <a:gd name="connsiteX3" fmla="*/ 0 w 120110"/>
                      <a:gd name="connsiteY3" fmla="*/ 61722 h 218979"/>
                      <a:gd name="connsiteX4" fmla="*/ 12011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120110" y="0"/>
                        </a:moveTo>
                        <a:lnTo>
                          <a:pt x="120110" y="157258"/>
                        </a:lnTo>
                        <a:lnTo>
                          <a:pt x="0" y="218980"/>
                        </a:lnTo>
                        <a:lnTo>
                          <a:pt x="0" y="61722"/>
                        </a:lnTo>
                        <a:lnTo>
                          <a:pt x="120110" y="0"/>
                        </a:lnTo>
                        <a:close/>
                      </a:path>
                    </a:pathLst>
                  </a:custGeom>
                  <a:noFill/>
                  <a:ln w="19050" cap="flat">
                    <a:solidFill>
                      <a:schemeClr val="tx1"/>
                    </a:solidFill>
                    <a:prstDash val="solid"/>
                    <a:round/>
                  </a:ln>
                </p:spPr>
                <p:txBody>
                  <a:bodyPr rtlCol="0" anchor="ctr"/>
                  <a:lstStyle/>
                  <a:p>
                    <a:endParaRPr lang="en-US" dirty="0"/>
                  </a:p>
                </p:txBody>
              </p:sp>
              <p:sp>
                <p:nvSpPr>
                  <p:cNvPr id="181" name="Freeform: Shape 180">
                    <a:extLst>
                      <a:ext uri="{FF2B5EF4-FFF2-40B4-BE49-F238E27FC236}">
                        <a16:creationId xmlns:a16="http://schemas.microsoft.com/office/drawing/2014/main" id="{2A92A320-7C52-4B35-813D-1661288F9F5A}"/>
                      </a:ext>
                    </a:extLst>
                  </p:cNvPr>
                  <p:cNvSpPr/>
                  <p:nvPr/>
                </p:nvSpPr>
                <p:spPr>
                  <a:xfrm>
                    <a:off x="16772675" y="10010203"/>
                    <a:ext cx="240220" cy="123539"/>
                  </a:xfrm>
                  <a:custGeom>
                    <a:avLst/>
                    <a:gdLst>
                      <a:gd name="connsiteX0" fmla="*/ 121729 w 240220"/>
                      <a:gd name="connsiteY0" fmla="*/ 0 h 123539"/>
                      <a:gd name="connsiteX1" fmla="*/ 0 w 240220"/>
                      <a:gd name="connsiteY1" fmla="*/ 61722 h 123539"/>
                      <a:gd name="connsiteX2" fmla="*/ 118491 w 240220"/>
                      <a:gd name="connsiteY2" fmla="*/ 123539 h 123539"/>
                      <a:gd name="connsiteX3" fmla="*/ 240221 w 240220"/>
                      <a:gd name="connsiteY3" fmla="*/ 61722 h 123539"/>
                      <a:gd name="connsiteX4" fmla="*/ 121729 w 240220"/>
                      <a:gd name="connsiteY4" fmla="*/ 0 h 12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20" h="123539">
                        <a:moveTo>
                          <a:pt x="121729" y="0"/>
                        </a:moveTo>
                        <a:lnTo>
                          <a:pt x="0" y="61722"/>
                        </a:lnTo>
                        <a:lnTo>
                          <a:pt x="118491" y="123539"/>
                        </a:lnTo>
                        <a:lnTo>
                          <a:pt x="240221" y="61722"/>
                        </a:lnTo>
                        <a:lnTo>
                          <a:pt x="121729" y="0"/>
                        </a:lnTo>
                        <a:close/>
                      </a:path>
                    </a:pathLst>
                  </a:custGeom>
                  <a:noFill/>
                  <a:ln w="19050" cap="flat">
                    <a:solidFill>
                      <a:schemeClr val="tx1"/>
                    </a:solidFill>
                    <a:prstDash val="solid"/>
                    <a:round/>
                  </a:ln>
                </p:spPr>
                <p:txBody>
                  <a:bodyPr rtlCol="0" anchor="ctr"/>
                  <a:lstStyle/>
                  <a:p>
                    <a:endParaRPr lang="en-US" dirty="0"/>
                  </a:p>
                </p:txBody>
              </p:sp>
              <p:sp>
                <p:nvSpPr>
                  <p:cNvPr id="182" name="Freeform: Shape 181">
                    <a:extLst>
                      <a:ext uri="{FF2B5EF4-FFF2-40B4-BE49-F238E27FC236}">
                        <a16:creationId xmlns:a16="http://schemas.microsoft.com/office/drawing/2014/main" id="{A22A6E15-B325-4AC8-AAA6-FA3A1185EE26}"/>
                      </a:ext>
                    </a:extLst>
                  </p:cNvPr>
                  <p:cNvSpPr/>
                  <p:nvPr/>
                </p:nvSpPr>
                <p:spPr>
                  <a:xfrm>
                    <a:off x="16772675" y="10071925"/>
                    <a:ext cx="120110" cy="218979"/>
                  </a:xfrm>
                  <a:custGeom>
                    <a:avLst/>
                    <a:gdLst>
                      <a:gd name="connsiteX0" fmla="*/ 0 w 120110"/>
                      <a:gd name="connsiteY0" fmla="*/ 0 h 218979"/>
                      <a:gd name="connsiteX1" fmla="*/ 0 w 120110"/>
                      <a:gd name="connsiteY1" fmla="*/ 157258 h 218979"/>
                      <a:gd name="connsiteX2" fmla="*/ 120110 w 120110"/>
                      <a:gd name="connsiteY2" fmla="*/ 218980 h 218979"/>
                      <a:gd name="connsiteX3" fmla="*/ 120110 w 120110"/>
                      <a:gd name="connsiteY3" fmla="*/ 61817 h 218979"/>
                      <a:gd name="connsiteX4" fmla="*/ 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0" y="0"/>
                        </a:moveTo>
                        <a:lnTo>
                          <a:pt x="0" y="157258"/>
                        </a:lnTo>
                        <a:lnTo>
                          <a:pt x="120110" y="218980"/>
                        </a:lnTo>
                        <a:lnTo>
                          <a:pt x="120110" y="61817"/>
                        </a:lnTo>
                        <a:lnTo>
                          <a:pt x="0" y="0"/>
                        </a:lnTo>
                        <a:close/>
                      </a:path>
                    </a:pathLst>
                  </a:custGeom>
                  <a:noFill/>
                  <a:ln w="19050" cap="flat">
                    <a:solidFill>
                      <a:schemeClr val="tx1"/>
                    </a:solidFill>
                    <a:prstDash val="solid"/>
                    <a:round/>
                  </a:ln>
                </p:spPr>
                <p:txBody>
                  <a:bodyPr rtlCol="0" anchor="ctr"/>
                  <a:lstStyle/>
                  <a:p>
                    <a:endParaRPr lang="en-US" dirty="0"/>
                  </a:p>
                </p:txBody>
              </p:sp>
              <p:sp>
                <p:nvSpPr>
                  <p:cNvPr id="183" name="Freeform: Shape 182">
                    <a:extLst>
                      <a:ext uri="{FF2B5EF4-FFF2-40B4-BE49-F238E27FC236}">
                        <a16:creationId xmlns:a16="http://schemas.microsoft.com/office/drawing/2014/main" id="{3E732656-F5D4-4347-BB1E-D3EA7589EF5E}"/>
                      </a:ext>
                    </a:extLst>
                  </p:cNvPr>
                  <p:cNvSpPr/>
                  <p:nvPr/>
                </p:nvSpPr>
                <p:spPr>
                  <a:xfrm>
                    <a:off x="16892785" y="10071925"/>
                    <a:ext cx="120110" cy="218979"/>
                  </a:xfrm>
                  <a:custGeom>
                    <a:avLst/>
                    <a:gdLst>
                      <a:gd name="connsiteX0" fmla="*/ 120110 w 120110"/>
                      <a:gd name="connsiteY0" fmla="*/ 0 h 218979"/>
                      <a:gd name="connsiteX1" fmla="*/ 120110 w 120110"/>
                      <a:gd name="connsiteY1" fmla="*/ 157258 h 218979"/>
                      <a:gd name="connsiteX2" fmla="*/ 0 w 120110"/>
                      <a:gd name="connsiteY2" fmla="*/ 218980 h 218979"/>
                      <a:gd name="connsiteX3" fmla="*/ 0 w 120110"/>
                      <a:gd name="connsiteY3" fmla="*/ 61817 h 218979"/>
                      <a:gd name="connsiteX4" fmla="*/ 120110 w 120110"/>
                      <a:gd name="connsiteY4" fmla="*/ 0 h 21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10" h="218979">
                        <a:moveTo>
                          <a:pt x="120110" y="0"/>
                        </a:moveTo>
                        <a:lnTo>
                          <a:pt x="120110" y="157258"/>
                        </a:lnTo>
                        <a:lnTo>
                          <a:pt x="0" y="218980"/>
                        </a:lnTo>
                        <a:lnTo>
                          <a:pt x="0" y="61817"/>
                        </a:lnTo>
                        <a:lnTo>
                          <a:pt x="120110" y="0"/>
                        </a:lnTo>
                        <a:close/>
                      </a:path>
                    </a:pathLst>
                  </a:custGeom>
                  <a:noFill/>
                  <a:ln w="19050" cap="flat">
                    <a:solidFill>
                      <a:schemeClr val="tx1"/>
                    </a:solidFill>
                    <a:prstDash val="solid"/>
                    <a:round/>
                  </a:ln>
                </p:spPr>
                <p:txBody>
                  <a:bodyPr rtlCol="0" anchor="ctr"/>
                  <a:lstStyle/>
                  <a:p>
                    <a:endParaRPr lang="en-US" dirty="0"/>
                  </a:p>
                </p:txBody>
              </p:sp>
              <p:sp>
                <p:nvSpPr>
                  <p:cNvPr id="184" name="Freeform: Shape 183">
                    <a:extLst>
                      <a:ext uri="{FF2B5EF4-FFF2-40B4-BE49-F238E27FC236}">
                        <a16:creationId xmlns:a16="http://schemas.microsoft.com/office/drawing/2014/main" id="{AE168013-2673-46B1-BFCC-AC928C1F6CDD}"/>
                      </a:ext>
                    </a:extLst>
                  </p:cNvPr>
                  <p:cNvSpPr/>
                  <p:nvPr/>
                </p:nvSpPr>
                <p:spPr>
                  <a:xfrm>
                    <a:off x="16534836" y="9935051"/>
                    <a:ext cx="962310" cy="659034"/>
                  </a:xfrm>
                  <a:custGeom>
                    <a:avLst/>
                    <a:gdLst>
                      <a:gd name="connsiteX0" fmla="*/ 962311 w 962310"/>
                      <a:gd name="connsiteY0" fmla="*/ 315944 h 659034"/>
                      <a:gd name="connsiteX1" fmla="*/ 962311 w 962310"/>
                      <a:gd name="connsiteY1" fmla="*/ 26765 h 659034"/>
                      <a:gd name="connsiteX2" fmla="*/ 935546 w 962310"/>
                      <a:gd name="connsiteY2" fmla="*/ 0 h 659034"/>
                      <a:gd name="connsiteX3" fmla="*/ 26765 w 962310"/>
                      <a:gd name="connsiteY3" fmla="*/ 0 h 659034"/>
                      <a:gd name="connsiteX4" fmla="*/ 0 w 962310"/>
                      <a:gd name="connsiteY4" fmla="*/ 26765 h 659034"/>
                      <a:gd name="connsiteX5" fmla="*/ 0 w 962310"/>
                      <a:gd name="connsiteY5" fmla="*/ 632269 h 659034"/>
                      <a:gd name="connsiteX6" fmla="*/ 26765 w 962310"/>
                      <a:gd name="connsiteY6" fmla="*/ 659035 h 659034"/>
                      <a:gd name="connsiteX7" fmla="*/ 777145 w 962310"/>
                      <a:gd name="connsiteY7" fmla="*/ 659035 h 65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310" h="659034">
                        <a:moveTo>
                          <a:pt x="962311" y="315944"/>
                        </a:moveTo>
                        <a:lnTo>
                          <a:pt x="962311" y="26765"/>
                        </a:lnTo>
                        <a:cubicBezTo>
                          <a:pt x="962311" y="11983"/>
                          <a:pt x="950327" y="0"/>
                          <a:pt x="935546" y="0"/>
                        </a:cubicBezTo>
                        <a:lnTo>
                          <a:pt x="26765" y="0"/>
                        </a:lnTo>
                        <a:cubicBezTo>
                          <a:pt x="11983" y="0"/>
                          <a:pt x="0" y="11983"/>
                          <a:pt x="0" y="26765"/>
                        </a:cubicBezTo>
                        <a:lnTo>
                          <a:pt x="0" y="632269"/>
                        </a:lnTo>
                        <a:cubicBezTo>
                          <a:pt x="0" y="647052"/>
                          <a:pt x="11983" y="659035"/>
                          <a:pt x="26765" y="659035"/>
                        </a:cubicBezTo>
                        <a:lnTo>
                          <a:pt x="777145" y="659035"/>
                        </a:lnTo>
                      </a:path>
                    </a:pathLst>
                  </a:custGeom>
                  <a:noFill/>
                  <a:ln w="19050" cap="flat">
                    <a:solidFill>
                      <a:schemeClr val="tx1"/>
                    </a:solidFill>
                    <a:prstDash val="solid"/>
                    <a:round/>
                  </a:ln>
                </p:spPr>
                <p:txBody>
                  <a:bodyPr rtlCol="0" anchor="ctr"/>
                  <a:lstStyle/>
                  <a:p>
                    <a:endParaRPr lang="en-US" dirty="0"/>
                  </a:p>
                </p:txBody>
              </p:sp>
              <p:sp>
                <p:nvSpPr>
                  <p:cNvPr id="185" name="Freeform: Shape 184">
                    <a:extLst>
                      <a:ext uri="{FF2B5EF4-FFF2-40B4-BE49-F238E27FC236}">
                        <a16:creationId xmlns:a16="http://schemas.microsoft.com/office/drawing/2014/main" id="{B120F5DE-74B2-46D3-AF13-3B9B43C7095E}"/>
                      </a:ext>
                    </a:extLst>
                  </p:cNvPr>
                  <p:cNvSpPr/>
                  <p:nvPr/>
                </p:nvSpPr>
                <p:spPr>
                  <a:xfrm>
                    <a:off x="16465589" y="9872376"/>
                    <a:ext cx="1096422" cy="799052"/>
                  </a:xfrm>
                  <a:custGeom>
                    <a:avLst/>
                    <a:gdLst>
                      <a:gd name="connsiteX0" fmla="*/ 1096423 w 1096422"/>
                      <a:gd name="connsiteY0" fmla="*/ 328898 h 799052"/>
                      <a:gd name="connsiteX1" fmla="*/ 1096423 w 1096422"/>
                      <a:gd name="connsiteY1" fmla="*/ 26765 h 799052"/>
                      <a:gd name="connsiteX2" fmla="*/ 1069658 w 1096422"/>
                      <a:gd name="connsiteY2" fmla="*/ 0 h 799052"/>
                      <a:gd name="connsiteX3" fmla="*/ 26765 w 1096422"/>
                      <a:gd name="connsiteY3" fmla="*/ 0 h 799052"/>
                      <a:gd name="connsiteX4" fmla="*/ 0 w 1096422"/>
                      <a:gd name="connsiteY4" fmla="*/ 26765 h 799052"/>
                      <a:gd name="connsiteX5" fmla="*/ 0 w 1096422"/>
                      <a:gd name="connsiteY5" fmla="*/ 772287 h 799052"/>
                      <a:gd name="connsiteX6" fmla="*/ 26765 w 1096422"/>
                      <a:gd name="connsiteY6" fmla="*/ 799052 h 799052"/>
                      <a:gd name="connsiteX7" fmla="*/ 863632 w 1096422"/>
                      <a:gd name="connsiteY7" fmla="*/ 799052 h 79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422" h="799052">
                        <a:moveTo>
                          <a:pt x="1096423" y="328898"/>
                        </a:moveTo>
                        <a:lnTo>
                          <a:pt x="1096423" y="26765"/>
                        </a:lnTo>
                        <a:cubicBezTo>
                          <a:pt x="1096423" y="11983"/>
                          <a:pt x="1084440" y="0"/>
                          <a:pt x="1069658" y="0"/>
                        </a:cubicBezTo>
                        <a:lnTo>
                          <a:pt x="26765" y="0"/>
                        </a:lnTo>
                        <a:cubicBezTo>
                          <a:pt x="11983" y="0"/>
                          <a:pt x="0" y="11983"/>
                          <a:pt x="0" y="26765"/>
                        </a:cubicBezTo>
                        <a:lnTo>
                          <a:pt x="0" y="772287"/>
                        </a:lnTo>
                        <a:cubicBezTo>
                          <a:pt x="0" y="787069"/>
                          <a:pt x="11983" y="799052"/>
                          <a:pt x="26765" y="799052"/>
                        </a:cubicBezTo>
                        <a:lnTo>
                          <a:pt x="863632" y="799052"/>
                        </a:lnTo>
                      </a:path>
                    </a:pathLst>
                  </a:custGeom>
                  <a:noFill/>
                  <a:ln w="19050" cap="flat">
                    <a:solidFill>
                      <a:schemeClr val="tx1"/>
                    </a:solidFill>
                    <a:prstDash val="solid"/>
                    <a:round/>
                  </a:ln>
                </p:spPr>
                <p:txBody>
                  <a:bodyPr rtlCol="0" anchor="ctr"/>
                  <a:lstStyle/>
                  <a:p>
                    <a:endParaRPr lang="en-US" dirty="0"/>
                  </a:p>
                </p:txBody>
              </p:sp>
              <p:sp>
                <p:nvSpPr>
                  <p:cNvPr id="186" name="Freeform: Shape 185">
                    <a:extLst>
                      <a:ext uri="{FF2B5EF4-FFF2-40B4-BE49-F238E27FC236}">
                        <a16:creationId xmlns:a16="http://schemas.microsoft.com/office/drawing/2014/main" id="{CEA2C4FD-D1FA-4944-91E7-967E5DDD11FA}"/>
                      </a:ext>
                    </a:extLst>
                  </p:cNvPr>
                  <p:cNvSpPr/>
                  <p:nvPr/>
                </p:nvSpPr>
                <p:spPr>
                  <a:xfrm>
                    <a:off x="16350336" y="10671429"/>
                    <a:ext cx="1041272" cy="97346"/>
                  </a:xfrm>
                  <a:custGeom>
                    <a:avLst/>
                    <a:gdLst>
                      <a:gd name="connsiteX0" fmla="*/ 1041273 w 1041272"/>
                      <a:gd name="connsiteY0" fmla="*/ 97346 h 97346"/>
                      <a:gd name="connsiteX1" fmla="*/ 78295 w 1041272"/>
                      <a:gd name="connsiteY1" fmla="*/ 97346 h 97346"/>
                      <a:gd name="connsiteX2" fmla="*/ 0 w 1041272"/>
                      <a:gd name="connsiteY2" fmla="*/ 63341 h 97346"/>
                      <a:gd name="connsiteX3" fmla="*/ 0 w 1041272"/>
                      <a:gd name="connsiteY3" fmla="*/ 0 h 97346"/>
                      <a:gd name="connsiteX4" fmla="*/ 127635 w 1041272"/>
                      <a:gd name="connsiteY4" fmla="*/ 0 h 9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272" h="97346">
                        <a:moveTo>
                          <a:pt x="1041273" y="97346"/>
                        </a:moveTo>
                        <a:lnTo>
                          <a:pt x="78295" y="97346"/>
                        </a:lnTo>
                        <a:cubicBezTo>
                          <a:pt x="78295" y="97346"/>
                          <a:pt x="21717" y="97917"/>
                          <a:pt x="0" y="63341"/>
                        </a:cubicBezTo>
                        <a:lnTo>
                          <a:pt x="0" y="0"/>
                        </a:lnTo>
                        <a:lnTo>
                          <a:pt x="127635" y="0"/>
                        </a:lnTo>
                      </a:path>
                    </a:pathLst>
                  </a:custGeom>
                  <a:noFill/>
                  <a:ln w="19050" cap="flat">
                    <a:solidFill>
                      <a:schemeClr val="tx1"/>
                    </a:solidFill>
                    <a:prstDash val="solid"/>
                    <a:round/>
                  </a:ln>
                </p:spPr>
                <p:txBody>
                  <a:bodyPr rtlCol="0" anchor="ctr"/>
                  <a:lstStyle/>
                  <a:p>
                    <a:endParaRPr lang="en-US" dirty="0"/>
                  </a:p>
                </p:txBody>
              </p:sp>
              <p:sp>
                <p:nvSpPr>
                  <p:cNvPr id="187" name="Freeform: Shape 186">
                    <a:extLst>
                      <a:ext uri="{FF2B5EF4-FFF2-40B4-BE49-F238E27FC236}">
                        <a16:creationId xmlns:a16="http://schemas.microsoft.com/office/drawing/2014/main" id="{E31217A9-3E3A-435B-9EB8-4C7974693C39}"/>
                      </a:ext>
                    </a:extLst>
                  </p:cNvPr>
                  <p:cNvSpPr/>
                  <p:nvPr/>
                </p:nvSpPr>
                <p:spPr>
                  <a:xfrm>
                    <a:off x="17510196" y="10409967"/>
                    <a:ext cx="108204" cy="267080"/>
                  </a:xfrm>
                  <a:custGeom>
                    <a:avLst/>
                    <a:gdLst>
                      <a:gd name="connsiteX0" fmla="*/ 0 w 108204"/>
                      <a:gd name="connsiteY0" fmla="*/ 101441 h 267080"/>
                      <a:gd name="connsiteX1" fmla="*/ 108204 w 108204"/>
                      <a:gd name="connsiteY1" fmla="*/ 0 h 267080"/>
                      <a:gd name="connsiteX2" fmla="*/ 108204 w 108204"/>
                      <a:gd name="connsiteY2" fmla="*/ 267081 h 267080"/>
                    </a:gdLst>
                    <a:ahLst/>
                    <a:cxnLst>
                      <a:cxn ang="0">
                        <a:pos x="connsiteX0" y="connsiteY0"/>
                      </a:cxn>
                      <a:cxn ang="0">
                        <a:pos x="connsiteX1" y="connsiteY1"/>
                      </a:cxn>
                      <a:cxn ang="0">
                        <a:pos x="connsiteX2" y="connsiteY2"/>
                      </a:cxn>
                    </a:cxnLst>
                    <a:rect l="l" t="t" r="r" b="b"/>
                    <a:pathLst>
                      <a:path w="108204" h="267080">
                        <a:moveTo>
                          <a:pt x="0" y="101441"/>
                        </a:moveTo>
                        <a:lnTo>
                          <a:pt x="108204" y="0"/>
                        </a:lnTo>
                        <a:lnTo>
                          <a:pt x="108204" y="267081"/>
                        </a:lnTo>
                      </a:path>
                    </a:pathLst>
                  </a:custGeom>
                  <a:noFill/>
                  <a:ln w="19050" cap="flat">
                    <a:solidFill>
                      <a:schemeClr val="tx1"/>
                    </a:solidFill>
                    <a:prstDash val="solid"/>
                    <a:round/>
                  </a:ln>
                </p:spPr>
                <p:txBody>
                  <a:bodyPr rtlCol="0" anchor="ctr"/>
                  <a:lstStyle/>
                  <a:p>
                    <a:endParaRPr lang="en-US" dirty="0"/>
                  </a:p>
                </p:txBody>
              </p:sp>
              <p:sp>
                <p:nvSpPr>
                  <p:cNvPr id="188" name="Freeform: Shape 187">
                    <a:extLst>
                      <a:ext uri="{FF2B5EF4-FFF2-40B4-BE49-F238E27FC236}">
                        <a16:creationId xmlns:a16="http://schemas.microsoft.com/office/drawing/2014/main" id="{D5456D8F-BA01-4287-9B59-645442391092}"/>
                      </a:ext>
                    </a:extLst>
                  </p:cNvPr>
                  <p:cNvSpPr/>
                  <p:nvPr/>
                </p:nvSpPr>
                <p:spPr>
                  <a:xfrm>
                    <a:off x="17618400" y="10409967"/>
                    <a:ext cx="97917" cy="101441"/>
                  </a:xfrm>
                  <a:custGeom>
                    <a:avLst/>
                    <a:gdLst>
                      <a:gd name="connsiteX0" fmla="*/ 97917 w 97917"/>
                      <a:gd name="connsiteY0" fmla="*/ 101441 h 101441"/>
                      <a:gd name="connsiteX1" fmla="*/ 0 w 97917"/>
                      <a:gd name="connsiteY1" fmla="*/ 0 h 101441"/>
                    </a:gdLst>
                    <a:ahLst/>
                    <a:cxnLst>
                      <a:cxn ang="0">
                        <a:pos x="connsiteX0" y="connsiteY0"/>
                      </a:cxn>
                      <a:cxn ang="0">
                        <a:pos x="connsiteX1" y="connsiteY1"/>
                      </a:cxn>
                    </a:cxnLst>
                    <a:rect l="l" t="t" r="r" b="b"/>
                    <a:pathLst>
                      <a:path w="97917" h="101441">
                        <a:moveTo>
                          <a:pt x="97917" y="101441"/>
                        </a:moveTo>
                        <a:lnTo>
                          <a:pt x="0" y="0"/>
                        </a:lnTo>
                      </a:path>
                    </a:pathLst>
                  </a:custGeom>
                  <a:ln w="19050" cap="flat">
                    <a:solidFill>
                      <a:schemeClr val="tx1"/>
                    </a:solidFill>
                    <a:prstDash val="solid"/>
                    <a:round/>
                  </a:ln>
                </p:spPr>
                <p:txBody>
                  <a:bodyPr rtlCol="0" anchor="ctr"/>
                  <a:lstStyle/>
                  <a:p>
                    <a:endParaRPr lang="en-US" dirty="0"/>
                  </a:p>
                </p:txBody>
              </p:sp>
              <p:sp>
                <p:nvSpPr>
                  <p:cNvPr id="189" name="Freeform: Shape 188">
                    <a:extLst>
                      <a:ext uri="{FF2B5EF4-FFF2-40B4-BE49-F238E27FC236}">
                        <a16:creationId xmlns:a16="http://schemas.microsoft.com/office/drawing/2014/main" id="{B9ACA05F-E1F3-4967-A6ED-58D935306AF2}"/>
                      </a:ext>
                    </a:extLst>
                  </p:cNvPr>
                  <p:cNvSpPr/>
                  <p:nvPr/>
                </p:nvSpPr>
                <p:spPr>
                  <a:xfrm>
                    <a:off x="17384561" y="10302144"/>
                    <a:ext cx="467677" cy="467677"/>
                  </a:xfrm>
                  <a:custGeom>
                    <a:avLst/>
                    <a:gdLst>
                      <a:gd name="connsiteX0" fmla="*/ 467677 w 467677"/>
                      <a:gd name="connsiteY0" fmla="*/ 233839 h 467677"/>
                      <a:gd name="connsiteX1" fmla="*/ 233839 w 467677"/>
                      <a:gd name="connsiteY1" fmla="*/ 467678 h 467677"/>
                      <a:gd name="connsiteX2" fmla="*/ 0 w 467677"/>
                      <a:gd name="connsiteY2" fmla="*/ 233839 h 467677"/>
                      <a:gd name="connsiteX3" fmla="*/ 233839 w 467677"/>
                      <a:gd name="connsiteY3" fmla="*/ 0 h 467677"/>
                      <a:gd name="connsiteX4" fmla="*/ 467677 w 467677"/>
                      <a:gd name="connsiteY4" fmla="*/ 233839 h 46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77" h="467677">
                        <a:moveTo>
                          <a:pt x="467677" y="233839"/>
                        </a:moveTo>
                        <a:cubicBezTo>
                          <a:pt x="467677" y="362984"/>
                          <a:pt x="362984" y="467678"/>
                          <a:pt x="233839" y="467678"/>
                        </a:cubicBezTo>
                        <a:cubicBezTo>
                          <a:pt x="104693" y="467678"/>
                          <a:pt x="0" y="362984"/>
                          <a:pt x="0" y="233839"/>
                        </a:cubicBezTo>
                        <a:cubicBezTo>
                          <a:pt x="0" y="104693"/>
                          <a:pt x="104693" y="0"/>
                          <a:pt x="233839" y="0"/>
                        </a:cubicBezTo>
                        <a:cubicBezTo>
                          <a:pt x="362984" y="0"/>
                          <a:pt x="467677" y="104693"/>
                          <a:pt x="467677" y="233839"/>
                        </a:cubicBezTo>
                        <a:close/>
                      </a:path>
                    </a:pathLst>
                  </a:custGeom>
                  <a:noFill/>
                  <a:ln w="19050" cap="flat">
                    <a:solidFill>
                      <a:schemeClr val="tx1"/>
                    </a:solidFill>
                    <a:prstDash val="solid"/>
                    <a:round/>
                  </a:ln>
                </p:spPr>
                <p:txBody>
                  <a:bodyPr rtlCol="0" anchor="ctr"/>
                  <a:lstStyle/>
                  <a:p>
                    <a:endParaRPr lang="en-US" dirty="0"/>
                  </a:p>
                </p:txBody>
              </p:sp>
            </p:grpSp>
            <p:sp>
              <p:nvSpPr>
                <p:cNvPr id="77" name="Oval 76">
                  <a:extLst>
                    <a:ext uri="{FF2B5EF4-FFF2-40B4-BE49-F238E27FC236}">
                      <a16:creationId xmlns:a16="http://schemas.microsoft.com/office/drawing/2014/main" id="{15FF5602-ED89-48A3-8E23-9EC251134AC1}"/>
                    </a:ext>
                  </a:extLst>
                </p:cNvPr>
                <p:cNvSpPr/>
                <p:nvPr/>
              </p:nvSpPr>
              <p:spPr>
                <a:xfrm>
                  <a:off x="5452576" y="1534942"/>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80" name="Rectangle 79">
                  <a:extLst>
                    <a:ext uri="{FF2B5EF4-FFF2-40B4-BE49-F238E27FC236}">
                      <a16:creationId xmlns:a16="http://schemas.microsoft.com/office/drawing/2014/main" id="{E2DF94C8-F257-4DB2-BE15-57A416AE1D67}"/>
                    </a:ext>
                  </a:extLst>
                </p:cNvPr>
                <p:cNvSpPr/>
                <p:nvPr/>
              </p:nvSpPr>
              <p:spPr>
                <a:xfrm>
                  <a:off x="6721487" y="1608484"/>
                  <a:ext cx="4449433" cy="584775"/>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Build CI/CD pipelines for ML to </a:t>
                  </a:r>
                  <a:br>
                    <a:rPr kumimoji="0" lang="en-US" sz="1600" b="0" i="0" u="none" strike="noStrike" kern="0" cap="none" spc="0" normalizeH="0" baseline="0" noProof="0" dirty="0">
                      <a:ln>
                        <a:noFill/>
                      </a:ln>
                      <a:solidFill>
                        <a:schemeClr val="accent1"/>
                      </a:solidFill>
                      <a:effectLst/>
                      <a:uLnTx/>
                      <a:uFillTx/>
                      <a:latin typeface="+mj-lt"/>
                      <a:ea typeface="+mn-ea"/>
                      <a:cs typeface="+mn-cs"/>
                    </a:rPr>
                  </a:br>
                  <a:r>
                    <a:rPr kumimoji="0" lang="en-US" sz="1600" b="0" i="0" u="none" strike="noStrike" kern="0" cap="none" spc="0" normalizeH="0" baseline="0" noProof="0" dirty="0">
                      <a:ln>
                        <a:noFill/>
                      </a:ln>
                      <a:solidFill>
                        <a:schemeClr val="accent1"/>
                      </a:solidFill>
                      <a:effectLst/>
                      <a:uLnTx/>
                      <a:uFillTx/>
                      <a:latin typeface="+mj-lt"/>
                      <a:ea typeface="+mn-ea"/>
                      <a:cs typeface="+mn-cs"/>
                    </a:rPr>
                    <a:t>accelerate model deployment</a:t>
                  </a:r>
                </a:p>
              </p:txBody>
            </p:sp>
            <p:cxnSp>
              <p:nvCxnSpPr>
                <p:cNvPr id="87" name="Straight Connector 86">
                  <a:extLst>
                    <a:ext uri="{FF2B5EF4-FFF2-40B4-BE49-F238E27FC236}">
                      <a16:creationId xmlns:a16="http://schemas.microsoft.com/office/drawing/2014/main" id="{59F53886-D184-4AF3-8447-19C52EDCD6E1}"/>
                    </a:ext>
                  </a:extLst>
                </p:cNvPr>
                <p:cNvCxnSpPr>
                  <a:cxnSpLocks/>
                </p:cNvCxnSpPr>
                <p:nvPr/>
              </p:nvCxnSpPr>
              <p:spPr>
                <a:xfrm flipV="1">
                  <a:off x="6185286" y="1901296"/>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nvGrpSpPr>
              <p:cNvPr id="2" name="Group 1">
                <a:extLst>
                  <a:ext uri="{FF2B5EF4-FFF2-40B4-BE49-F238E27FC236}">
                    <a16:creationId xmlns:a16="http://schemas.microsoft.com/office/drawing/2014/main" id="{81C984D2-142F-43C3-886F-0D26767A7CA6}"/>
                  </a:ext>
                </a:extLst>
              </p:cNvPr>
              <p:cNvGrpSpPr/>
              <p:nvPr/>
            </p:nvGrpSpPr>
            <p:grpSpPr>
              <a:xfrm>
                <a:off x="5452576" y="719335"/>
                <a:ext cx="5718344" cy="732710"/>
                <a:chOff x="5452576" y="565333"/>
                <a:chExt cx="5718344" cy="732710"/>
              </a:xfrm>
            </p:grpSpPr>
            <p:grpSp>
              <p:nvGrpSpPr>
                <p:cNvPr id="167" name="Graphic 130">
                  <a:extLst>
                    <a:ext uri="{FF2B5EF4-FFF2-40B4-BE49-F238E27FC236}">
                      <a16:creationId xmlns:a16="http://schemas.microsoft.com/office/drawing/2014/main" id="{9D8ACCDF-FE48-41E1-A7B6-CAE75D8F4D30}"/>
                    </a:ext>
                  </a:extLst>
                </p:cNvPr>
                <p:cNvGrpSpPr/>
                <p:nvPr/>
              </p:nvGrpSpPr>
              <p:grpSpPr>
                <a:xfrm>
                  <a:off x="5528890" y="641647"/>
                  <a:ext cx="580082" cy="580082"/>
                  <a:chOff x="7961122" y="1547156"/>
                  <a:chExt cx="643689" cy="643689"/>
                </a:xfrm>
              </p:grpSpPr>
              <p:sp>
                <p:nvSpPr>
                  <p:cNvPr id="168" name="Freeform: Shape 167">
                    <a:extLst>
                      <a:ext uri="{FF2B5EF4-FFF2-40B4-BE49-F238E27FC236}">
                        <a16:creationId xmlns:a16="http://schemas.microsoft.com/office/drawing/2014/main" id="{D8F91745-78B5-41CB-A3C9-FBBFAC2BFB3B}"/>
                      </a:ext>
                    </a:extLst>
                  </p:cNvPr>
                  <p:cNvSpPr/>
                  <p:nvPr/>
                </p:nvSpPr>
                <p:spPr>
                  <a:xfrm>
                    <a:off x="8047698" y="1998704"/>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D7944CA4-C005-418E-900D-C671D96FE01A}"/>
                      </a:ext>
                    </a:extLst>
                  </p:cNvPr>
                  <p:cNvSpPr/>
                  <p:nvPr/>
                </p:nvSpPr>
                <p:spPr>
                  <a:xfrm>
                    <a:off x="8113998" y="1731251"/>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9050" cap="flat">
                    <a:solidFill>
                      <a:schemeClr val="tx1"/>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ACD9B8AB-0272-4DBE-9C60-AF896274E50F}"/>
                      </a:ext>
                    </a:extLst>
                  </p:cNvPr>
                  <p:cNvSpPr/>
                  <p:nvPr/>
                </p:nvSpPr>
                <p:spPr>
                  <a:xfrm>
                    <a:off x="8089216" y="1709044"/>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9050" cap="flat">
                    <a:solidFill>
                      <a:schemeClr val="tx1"/>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6C294189-3662-4B57-82FC-D06573042D79}"/>
                      </a:ext>
                    </a:extLst>
                  </p:cNvPr>
                  <p:cNvSpPr/>
                  <p:nvPr/>
                </p:nvSpPr>
                <p:spPr>
                  <a:xfrm>
                    <a:off x="8257219" y="1765367"/>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9050" cap="flat">
                    <a:solidFill>
                      <a:schemeClr val="tx1"/>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8B8A99CA-3E07-4875-9EDA-F98BDFE403D5}"/>
                      </a:ext>
                    </a:extLst>
                  </p:cNvPr>
                  <p:cNvSpPr/>
                  <p:nvPr/>
                </p:nvSpPr>
                <p:spPr>
                  <a:xfrm>
                    <a:off x="8178689" y="1804953"/>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9050" cap="flat">
                    <a:solidFill>
                      <a:schemeClr val="tx1"/>
                    </a:solidFill>
                    <a:prstDash val="solid"/>
                    <a:round/>
                  </a:ln>
                </p:spPr>
                <p:txBody>
                  <a:bodyPr rtlCol="0" anchor="ctr"/>
                  <a:lstStyle/>
                  <a:p>
                    <a:endParaRPr lang="en-US" dirty="0"/>
                  </a:p>
                </p:txBody>
              </p:sp>
              <p:sp>
                <p:nvSpPr>
                  <p:cNvPr id="173" name="Freeform: Shape 172">
                    <a:extLst>
                      <a:ext uri="{FF2B5EF4-FFF2-40B4-BE49-F238E27FC236}">
                        <a16:creationId xmlns:a16="http://schemas.microsoft.com/office/drawing/2014/main" id="{138CDAB4-C1D8-4559-A1FD-AB0CE18552A7}"/>
                      </a:ext>
                    </a:extLst>
                  </p:cNvPr>
                  <p:cNvSpPr/>
                  <p:nvPr/>
                </p:nvSpPr>
                <p:spPr>
                  <a:xfrm>
                    <a:off x="8332209" y="1804953"/>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9050" cap="flat">
                    <a:solidFill>
                      <a:schemeClr val="tx1"/>
                    </a:solidFill>
                    <a:prstDash val="solid"/>
                    <a:round/>
                  </a:ln>
                </p:spPr>
                <p:txBody>
                  <a:bodyPr rtlCol="0" anchor="ctr"/>
                  <a:lstStyle/>
                  <a:p>
                    <a:endParaRPr lang="en-US" dirty="0"/>
                  </a:p>
                </p:txBody>
              </p:sp>
            </p:grpSp>
            <p:sp>
              <p:nvSpPr>
                <p:cNvPr id="78" name="Oval 77">
                  <a:extLst>
                    <a:ext uri="{FF2B5EF4-FFF2-40B4-BE49-F238E27FC236}">
                      <a16:creationId xmlns:a16="http://schemas.microsoft.com/office/drawing/2014/main" id="{426332DE-7436-4268-A01B-3E36242ECFAB}"/>
                    </a:ext>
                  </a:extLst>
                </p:cNvPr>
                <p:cNvSpPr/>
                <p:nvPr/>
              </p:nvSpPr>
              <p:spPr>
                <a:xfrm>
                  <a:off x="5452576" y="565333"/>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79" name="Rectangle 78">
                  <a:extLst>
                    <a:ext uri="{FF2B5EF4-FFF2-40B4-BE49-F238E27FC236}">
                      <a16:creationId xmlns:a16="http://schemas.microsoft.com/office/drawing/2014/main" id="{8E11DEC4-876A-4C84-BBFB-29EC8EA9525A}"/>
                    </a:ext>
                  </a:extLst>
                </p:cNvPr>
                <p:cNvSpPr/>
                <p:nvPr/>
              </p:nvSpPr>
              <p:spPr>
                <a:xfrm>
                  <a:off x="6721487" y="639300"/>
                  <a:ext cx="4449433" cy="584775"/>
                </a:xfrm>
                <a:prstGeom prst="rect">
                  <a:avLst/>
                </a:prstGeom>
                <a:noFill/>
                <a:ln w="28575"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Automate ML workflows to </a:t>
                  </a:r>
                  <a:br>
                    <a:rPr kumimoji="0" lang="en-US" sz="1600" b="0" i="0" u="none" strike="noStrike" kern="0" cap="none" spc="0" normalizeH="0" baseline="0" noProof="0" dirty="0">
                      <a:ln>
                        <a:noFill/>
                      </a:ln>
                      <a:solidFill>
                        <a:schemeClr val="accent1"/>
                      </a:solidFill>
                      <a:effectLst/>
                      <a:uLnTx/>
                      <a:uFillTx/>
                      <a:latin typeface="+mj-lt"/>
                      <a:ea typeface="+mn-ea"/>
                      <a:cs typeface="+mn-cs"/>
                    </a:rPr>
                  </a:br>
                  <a:r>
                    <a:rPr kumimoji="0" lang="en-US" sz="1600" b="0" i="0" u="none" strike="noStrike" kern="0" cap="none" spc="0" normalizeH="0" baseline="0" noProof="0" dirty="0">
                      <a:ln>
                        <a:noFill/>
                      </a:ln>
                      <a:solidFill>
                        <a:schemeClr val="accent1"/>
                      </a:solidFill>
                      <a:effectLst/>
                      <a:uLnTx/>
                      <a:uFillTx/>
                      <a:latin typeface="+mj-lt"/>
                      <a:ea typeface="+mn-ea"/>
                      <a:cs typeface="+mn-cs"/>
                    </a:rPr>
                    <a:t>scale model development</a:t>
                  </a:r>
                </a:p>
              </p:txBody>
            </p:sp>
            <p:cxnSp>
              <p:nvCxnSpPr>
                <p:cNvPr id="88" name="Straight Connector 87">
                  <a:extLst>
                    <a:ext uri="{FF2B5EF4-FFF2-40B4-BE49-F238E27FC236}">
                      <a16:creationId xmlns:a16="http://schemas.microsoft.com/office/drawing/2014/main" id="{0A067B63-67A1-4CA9-833B-46B49469F7A0}"/>
                    </a:ext>
                  </a:extLst>
                </p:cNvPr>
                <p:cNvCxnSpPr>
                  <a:cxnSpLocks/>
                </p:cNvCxnSpPr>
                <p:nvPr/>
              </p:nvCxnSpPr>
              <p:spPr>
                <a:xfrm flipV="1">
                  <a:off x="6185286" y="931688"/>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grpSp>
            <p:nvGrpSpPr>
              <p:cNvPr id="5" name="Group 4">
                <a:extLst>
                  <a:ext uri="{FF2B5EF4-FFF2-40B4-BE49-F238E27FC236}">
                    <a16:creationId xmlns:a16="http://schemas.microsoft.com/office/drawing/2014/main" id="{4EDBE61F-4A78-4F3F-936E-293037DE2E45}"/>
                  </a:ext>
                </a:extLst>
              </p:cNvPr>
              <p:cNvGrpSpPr/>
              <p:nvPr/>
            </p:nvGrpSpPr>
            <p:grpSpPr>
              <a:xfrm>
                <a:off x="5452576" y="2560321"/>
                <a:ext cx="6002219" cy="732710"/>
                <a:chOff x="5452576" y="2504550"/>
                <a:chExt cx="6002219" cy="732710"/>
              </a:xfrm>
            </p:grpSpPr>
            <p:sp>
              <p:nvSpPr>
                <p:cNvPr id="76" name="Oval 75">
                  <a:extLst>
                    <a:ext uri="{FF2B5EF4-FFF2-40B4-BE49-F238E27FC236}">
                      <a16:creationId xmlns:a16="http://schemas.microsoft.com/office/drawing/2014/main" id="{6DE9F50C-CBF4-4C91-8B29-D7E4E6E2A9C6}"/>
                    </a:ext>
                  </a:extLst>
                </p:cNvPr>
                <p:cNvSpPr/>
                <p:nvPr/>
              </p:nvSpPr>
              <p:spPr>
                <a:xfrm>
                  <a:off x="5452576" y="2504550"/>
                  <a:ext cx="732710" cy="732710"/>
                </a:xfrm>
                <a:prstGeom prst="ellips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304100" tIns="304101" rIns="304100" bIns="304101" numCol="1" spcCol="1270" rtlCol="0" fromWordArt="0" anchor="ctr" anchorCtr="0" forceAA="0" compatLnSpc="1">
                  <a:prstTxWarp prst="textNoShape">
                    <a:avLst/>
                  </a:prstTxWarp>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81" name="Rectangle 80">
                  <a:extLst>
                    <a:ext uri="{FF2B5EF4-FFF2-40B4-BE49-F238E27FC236}">
                      <a16:creationId xmlns:a16="http://schemas.microsoft.com/office/drawing/2014/main" id="{23AB21BE-34EA-49F2-8EC4-49E1994F1988}"/>
                    </a:ext>
                  </a:extLst>
                </p:cNvPr>
                <p:cNvSpPr/>
                <p:nvPr/>
              </p:nvSpPr>
              <p:spPr>
                <a:xfrm>
                  <a:off x="6721487" y="2578518"/>
                  <a:ext cx="4733308" cy="584775"/>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Catalog model versions, metadata, metrics, and approvals for traceability and reusability</a:t>
                  </a:r>
                </a:p>
              </p:txBody>
            </p:sp>
            <p:cxnSp>
              <p:nvCxnSpPr>
                <p:cNvPr id="86" name="Straight Connector 85">
                  <a:extLst>
                    <a:ext uri="{FF2B5EF4-FFF2-40B4-BE49-F238E27FC236}">
                      <a16:creationId xmlns:a16="http://schemas.microsoft.com/office/drawing/2014/main" id="{BC40220A-C951-4CF9-ADCB-B5880312CA83}"/>
                    </a:ext>
                  </a:extLst>
                </p:cNvPr>
                <p:cNvCxnSpPr>
                  <a:cxnSpLocks/>
                </p:cNvCxnSpPr>
                <p:nvPr/>
              </p:nvCxnSpPr>
              <p:spPr>
                <a:xfrm flipV="1">
                  <a:off x="6185286" y="2870905"/>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98" name="Graphic 5193">
                  <a:extLst>
                    <a:ext uri="{FF2B5EF4-FFF2-40B4-BE49-F238E27FC236}">
                      <a16:creationId xmlns:a16="http://schemas.microsoft.com/office/drawing/2014/main" id="{F4FDC5F9-B4B4-4592-87AD-6B08233B9B41}"/>
                    </a:ext>
                  </a:extLst>
                </p:cNvPr>
                <p:cNvGrpSpPr/>
                <p:nvPr/>
              </p:nvGrpSpPr>
              <p:grpSpPr>
                <a:xfrm>
                  <a:off x="5543328" y="2595302"/>
                  <a:ext cx="551207" cy="551207"/>
                  <a:chOff x="1741285" y="9334500"/>
                  <a:chExt cx="1905000" cy="1905000"/>
                </a:xfrm>
              </p:grpSpPr>
              <p:sp>
                <p:nvSpPr>
                  <p:cNvPr id="99" name="Freeform: Shape 98">
                    <a:extLst>
                      <a:ext uri="{FF2B5EF4-FFF2-40B4-BE49-F238E27FC236}">
                        <a16:creationId xmlns:a16="http://schemas.microsoft.com/office/drawing/2014/main" id="{C31E3235-E2EE-460C-A7FD-113DD9717484}"/>
                      </a:ext>
                    </a:extLst>
                  </p:cNvPr>
                  <p:cNvSpPr/>
                  <p:nvPr/>
                </p:nvSpPr>
                <p:spPr>
                  <a:xfrm>
                    <a:off x="2186197" y="10694955"/>
                    <a:ext cx="1349787" cy="106584"/>
                  </a:xfrm>
                  <a:custGeom>
                    <a:avLst/>
                    <a:gdLst>
                      <a:gd name="connsiteX0" fmla="*/ 0 w 1349787"/>
                      <a:gd name="connsiteY0" fmla="*/ 0 h 106584"/>
                      <a:gd name="connsiteX1" fmla="*/ 0 w 1349787"/>
                      <a:gd name="connsiteY1" fmla="*/ 71914 h 106584"/>
                      <a:gd name="connsiteX2" fmla="*/ 4572 w 1349787"/>
                      <a:gd name="connsiteY2" fmla="*/ 75343 h 106584"/>
                      <a:gd name="connsiteX3" fmla="*/ 79248 w 1349787"/>
                      <a:gd name="connsiteY3" fmla="*/ 106585 h 106584"/>
                      <a:gd name="connsiteX4" fmla="*/ 1279398 w 1349787"/>
                      <a:gd name="connsiteY4" fmla="*/ 106585 h 106584"/>
                      <a:gd name="connsiteX5" fmla="*/ 1341215 w 1349787"/>
                      <a:gd name="connsiteY5" fmla="*/ 78772 h 106584"/>
                      <a:gd name="connsiteX6" fmla="*/ 1349788 w 1349787"/>
                      <a:gd name="connsiteY6" fmla="*/ 71914 h 106584"/>
                      <a:gd name="connsiteX7" fmla="*/ 1348931 w 1349787"/>
                      <a:gd name="connsiteY7" fmla="*/ 0 h 10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787" h="106584">
                        <a:moveTo>
                          <a:pt x="0" y="0"/>
                        </a:moveTo>
                        <a:lnTo>
                          <a:pt x="0" y="71914"/>
                        </a:lnTo>
                        <a:lnTo>
                          <a:pt x="4572" y="75343"/>
                        </a:lnTo>
                        <a:cubicBezTo>
                          <a:pt x="26099" y="91535"/>
                          <a:pt x="52197" y="106585"/>
                          <a:pt x="79248" y="106585"/>
                        </a:cubicBezTo>
                        <a:lnTo>
                          <a:pt x="1279398" y="106585"/>
                        </a:lnTo>
                        <a:cubicBezTo>
                          <a:pt x="1301877" y="106585"/>
                          <a:pt x="1323594" y="92678"/>
                          <a:pt x="1341215" y="78772"/>
                        </a:cubicBezTo>
                        <a:lnTo>
                          <a:pt x="1349788" y="71914"/>
                        </a:lnTo>
                        <a:lnTo>
                          <a:pt x="1348931" y="0"/>
                        </a:lnTo>
                        <a:close/>
                      </a:path>
                    </a:pathLst>
                  </a:custGeom>
                  <a:noFill/>
                  <a:ln w="19050" cap="flat">
                    <a:solidFill>
                      <a:schemeClr val="tx1"/>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6BABC5ED-EF6F-404A-852D-C44F3B3EFE09}"/>
                      </a:ext>
                    </a:extLst>
                  </p:cNvPr>
                  <p:cNvSpPr/>
                  <p:nvPr/>
                </p:nvSpPr>
                <p:spPr>
                  <a:xfrm>
                    <a:off x="2374792" y="9948957"/>
                    <a:ext cx="970797" cy="675053"/>
                  </a:xfrm>
                  <a:custGeom>
                    <a:avLst/>
                    <a:gdLst>
                      <a:gd name="connsiteX0" fmla="*/ 261842 w 970797"/>
                      <a:gd name="connsiteY0" fmla="*/ 0 h 675053"/>
                      <a:gd name="connsiteX1" fmla="*/ 943642 w 970797"/>
                      <a:gd name="connsiteY1" fmla="*/ 0 h 675053"/>
                      <a:gd name="connsiteX2" fmla="*/ 970693 w 970797"/>
                      <a:gd name="connsiteY2" fmla="*/ 27241 h 675053"/>
                      <a:gd name="connsiteX3" fmla="*/ 970693 w 970797"/>
                      <a:gd name="connsiteY3" fmla="*/ 27242 h 675053"/>
                      <a:gd name="connsiteX4" fmla="*/ 970693 w 970797"/>
                      <a:gd name="connsiteY4" fmla="*/ 651320 h 675053"/>
                      <a:gd name="connsiteX5" fmla="*/ 951287 w 970797"/>
                      <a:gd name="connsiteY5" fmla="*/ 674950 h 675053"/>
                      <a:gd name="connsiteX6" fmla="*/ 946976 w 970797"/>
                      <a:gd name="connsiteY6" fmla="*/ 674941 h 675053"/>
                      <a:gd name="connsiteX7" fmla="*/ 27051 w 970797"/>
                      <a:gd name="connsiteY7" fmla="*/ 674941 h 675053"/>
                      <a:gd name="connsiteX8" fmla="*/ 0 w 970797"/>
                      <a:gd name="connsiteY8" fmla="*/ 647986 h 675053"/>
                      <a:gd name="connsiteX9" fmla="*/ 0 w 970797"/>
                      <a:gd name="connsiteY9" fmla="*/ 268986 h 67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797" h="675053">
                        <a:moveTo>
                          <a:pt x="261842" y="0"/>
                        </a:moveTo>
                        <a:lnTo>
                          <a:pt x="943642" y="0"/>
                        </a:lnTo>
                        <a:cubicBezTo>
                          <a:pt x="958634" y="53"/>
                          <a:pt x="970745" y="12249"/>
                          <a:pt x="970693" y="27241"/>
                        </a:cubicBezTo>
                        <a:cubicBezTo>
                          <a:pt x="970693" y="27241"/>
                          <a:pt x="970693" y="27241"/>
                          <a:pt x="970693" y="27242"/>
                        </a:cubicBezTo>
                        <a:lnTo>
                          <a:pt x="970693" y="651320"/>
                        </a:lnTo>
                        <a:cubicBezTo>
                          <a:pt x="971859" y="663204"/>
                          <a:pt x="963171" y="673784"/>
                          <a:pt x="951287" y="674950"/>
                        </a:cubicBezTo>
                        <a:cubicBezTo>
                          <a:pt x="949853" y="675091"/>
                          <a:pt x="948409" y="675088"/>
                          <a:pt x="946976" y="674941"/>
                        </a:cubicBezTo>
                        <a:lnTo>
                          <a:pt x="27051" y="674941"/>
                        </a:lnTo>
                        <a:cubicBezTo>
                          <a:pt x="12148" y="674942"/>
                          <a:pt x="52" y="662888"/>
                          <a:pt x="0" y="647986"/>
                        </a:cubicBezTo>
                        <a:lnTo>
                          <a:pt x="0" y="268986"/>
                        </a:lnTo>
                      </a:path>
                    </a:pathLst>
                  </a:custGeom>
                  <a:noFill/>
                  <a:ln w="19050" cap="flat">
                    <a:solidFill>
                      <a:schemeClr val="tx1"/>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E35D8C95-46B5-4D68-A2DB-B125854EA7A8}"/>
                      </a:ext>
                    </a:extLst>
                  </p:cNvPr>
                  <p:cNvSpPr/>
                  <p:nvPr/>
                </p:nvSpPr>
                <p:spPr>
                  <a:xfrm>
                    <a:off x="2303736" y="9889807"/>
                    <a:ext cx="1113186" cy="805148"/>
                  </a:xfrm>
                  <a:custGeom>
                    <a:avLst/>
                    <a:gdLst>
                      <a:gd name="connsiteX0" fmla="*/ 336233 w 1113186"/>
                      <a:gd name="connsiteY0" fmla="*/ 0 h 805148"/>
                      <a:gd name="connsiteX1" fmla="*/ 1086136 w 1113186"/>
                      <a:gd name="connsiteY1" fmla="*/ 0 h 805148"/>
                      <a:gd name="connsiteX2" fmla="*/ 1113187 w 1113186"/>
                      <a:gd name="connsiteY2" fmla="*/ 26956 h 805148"/>
                      <a:gd name="connsiteX3" fmla="*/ 1113187 w 1113186"/>
                      <a:gd name="connsiteY3" fmla="*/ 778193 h 805148"/>
                      <a:gd name="connsiteX4" fmla="*/ 1086136 w 1113186"/>
                      <a:gd name="connsiteY4" fmla="*/ 805148 h 805148"/>
                      <a:gd name="connsiteX5" fmla="*/ 27051 w 1113186"/>
                      <a:gd name="connsiteY5" fmla="*/ 805148 h 805148"/>
                      <a:gd name="connsiteX6" fmla="*/ 0 w 1113186"/>
                      <a:gd name="connsiteY6" fmla="*/ 778193 h 805148"/>
                      <a:gd name="connsiteX7" fmla="*/ 0 w 1113186"/>
                      <a:gd name="connsiteY7" fmla="*/ 325184 h 80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186" h="805148">
                        <a:moveTo>
                          <a:pt x="336233" y="0"/>
                        </a:moveTo>
                        <a:lnTo>
                          <a:pt x="1086136" y="0"/>
                        </a:lnTo>
                        <a:cubicBezTo>
                          <a:pt x="1101039" y="0"/>
                          <a:pt x="1113134" y="12053"/>
                          <a:pt x="1113187" y="26956"/>
                        </a:cubicBezTo>
                        <a:lnTo>
                          <a:pt x="1113187" y="778193"/>
                        </a:lnTo>
                        <a:cubicBezTo>
                          <a:pt x="1113134" y="793095"/>
                          <a:pt x="1101039" y="805148"/>
                          <a:pt x="1086136" y="805148"/>
                        </a:cubicBezTo>
                        <a:lnTo>
                          <a:pt x="27051" y="805148"/>
                        </a:lnTo>
                        <a:cubicBezTo>
                          <a:pt x="12148" y="805148"/>
                          <a:pt x="52" y="793095"/>
                          <a:pt x="0" y="778193"/>
                        </a:cubicBezTo>
                        <a:lnTo>
                          <a:pt x="0" y="325184"/>
                        </a:lnTo>
                      </a:path>
                    </a:pathLst>
                  </a:custGeom>
                  <a:noFill/>
                  <a:ln w="19050" cap="flat">
                    <a:solidFill>
                      <a:schemeClr val="tx1"/>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82258099-6012-42BD-B608-6A458BAD1CB0}"/>
                      </a:ext>
                    </a:extLst>
                  </p:cNvPr>
                  <p:cNvSpPr/>
                  <p:nvPr/>
                </p:nvSpPr>
                <p:spPr>
                  <a:xfrm>
                    <a:off x="2807126" y="10068913"/>
                    <a:ext cx="485345" cy="485190"/>
                  </a:xfrm>
                  <a:custGeom>
                    <a:avLst/>
                    <a:gdLst>
                      <a:gd name="connsiteX0" fmla="*/ 23437 w 485345"/>
                      <a:gd name="connsiteY0" fmla="*/ 348864 h 485190"/>
                      <a:gd name="connsiteX1" fmla="*/ 105924 w 485345"/>
                      <a:gd name="connsiteY1" fmla="*/ 329814 h 485190"/>
                      <a:gd name="connsiteX2" fmla="*/ 329856 w 485345"/>
                      <a:gd name="connsiteY2" fmla="*/ 105977 h 485190"/>
                      <a:gd name="connsiteX3" fmla="*/ 379569 w 485345"/>
                      <a:gd name="connsiteY3" fmla="*/ 4331 h 485190"/>
                      <a:gd name="connsiteX4" fmla="*/ 440727 w 485345"/>
                      <a:gd name="connsiteY4" fmla="*/ 8155 h 485190"/>
                      <a:gd name="connsiteX5" fmla="*/ 394626 w 485345"/>
                      <a:gd name="connsiteY5" fmla="*/ 54161 h 485190"/>
                      <a:gd name="connsiteX6" fmla="*/ 431393 w 485345"/>
                      <a:gd name="connsiteY6" fmla="*/ 90832 h 485190"/>
                      <a:gd name="connsiteX7" fmla="*/ 477208 w 485345"/>
                      <a:gd name="connsiteY7" fmla="*/ 44541 h 485190"/>
                      <a:gd name="connsiteX8" fmla="*/ 440365 w 485345"/>
                      <a:gd name="connsiteY8" fmla="*/ 151668 h 485190"/>
                      <a:gd name="connsiteX9" fmla="*/ 379386 w 485345"/>
                      <a:gd name="connsiteY9" fmla="*/ 155507 h 485190"/>
                      <a:gd name="connsiteX10" fmla="*/ 155454 w 485345"/>
                      <a:gd name="connsiteY10" fmla="*/ 379440 h 485190"/>
                      <a:gd name="connsiteX11" fmla="*/ 105439 w 485345"/>
                      <a:gd name="connsiteY11" fmla="*/ 480937 h 485190"/>
                      <a:gd name="connsiteX12" fmla="*/ 44773 w 485345"/>
                      <a:gd name="connsiteY12" fmla="*/ 477166 h 485190"/>
                      <a:gd name="connsiteX13" fmla="*/ 90874 w 485345"/>
                      <a:gd name="connsiteY13" fmla="*/ 431160 h 485190"/>
                      <a:gd name="connsiteX14" fmla="*/ 54203 w 485345"/>
                      <a:gd name="connsiteY14" fmla="*/ 394489 h 485190"/>
                      <a:gd name="connsiteX15" fmla="*/ 8197 w 485345"/>
                      <a:gd name="connsiteY15" fmla="*/ 440590 h 485190"/>
                      <a:gd name="connsiteX16" fmla="*/ 23437 w 485345"/>
                      <a:gd name="connsiteY16" fmla="*/ 348864 h 48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345" h="485190">
                        <a:moveTo>
                          <a:pt x="23437" y="348864"/>
                        </a:moveTo>
                        <a:cubicBezTo>
                          <a:pt x="45046" y="327297"/>
                          <a:pt x="77045" y="319907"/>
                          <a:pt x="105924" y="329814"/>
                        </a:cubicBezTo>
                        <a:lnTo>
                          <a:pt x="329856" y="105977"/>
                        </a:lnTo>
                        <a:cubicBezTo>
                          <a:pt x="315515" y="64180"/>
                          <a:pt x="337772" y="18672"/>
                          <a:pt x="379569" y="4331"/>
                        </a:cubicBezTo>
                        <a:cubicBezTo>
                          <a:pt x="399655" y="-2561"/>
                          <a:pt x="421656" y="-1185"/>
                          <a:pt x="440727" y="8155"/>
                        </a:cubicBezTo>
                        <a:lnTo>
                          <a:pt x="394626" y="54161"/>
                        </a:lnTo>
                        <a:lnTo>
                          <a:pt x="431393" y="90832"/>
                        </a:lnTo>
                        <a:lnTo>
                          <a:pt x="477208" y="44541"/>
                        </a:lnTo>
                        <a:cubicBezTo>
                          <a:pt x="496616" y="84297"/>
                          <a:pt x="480121" y="132260"/>
                          <a:pt x="440365" y="151668"/>
                        </a:cubicBezTo>
                        <a:cubicBezTo>
                          <a:pt x="421344" y="160953"/>
                          <a:pt x="399421" y="162334"/>
                          <a:pt x="379386" y="155507"/>
                        </a:cubicBezTo>
                        <a:lnTo>
                          <a:pt x="155454" y="379440"/>
                        </a:lnTo>
                        <a:cubicBezTo>
                          <a:pt x="169670" y="421279"/>
                          <a:pt x="147278" y="466721"/>
                          <a:pt x="105439" y="480937"/>
                        </a:cubicBezTo>
                        <a:cubicBezTo>
                          <a:pt x="85508" y="487709"/>
                          <a:pt x="63712" y="486354"/>
                          <a:pt x="44773" y="477166"/>
                        </a:cubicBezTo>
                        <a:lnTo>
                          <a:pt x="90874" y="431160"/>
                        </a:lnTo>
                        <a:lnTo>
                          <a:pt x="54203" y="394489"/>
                        </a:lnTo>
                        <a:lnTo>
                          <a:pt x="8197" y="440590"/>
                        </a:lnTo>
                        <a:cubicBezTo>
                          <a:pt x="-6895" y="409907"/>
                          <a:pt x="-766" y="373019"/>
                          <a:pt x="23437" y="348864"/>
                        </a:cubicBezTo>
                        <a:close/>
                      </a:path>
                    </a:pathLst>
                  </a:custGeom>
                  <a:noFill/>
                  <a:ln w="19050" cap="flat">
                    <a:solidFill>
                      <a:schemeClr val="tx1"/>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DE90BBDB-AB69-443A-A601-CDD384E39CBE}"/>
                      </a:ext>
                    </a:extLst>
                  </p:cNvPr>
                  <p:cNvSpPr/>
                  <p:nvPr/>
                </p:nvSpPr>
                <p:spPr>
                  <a:xfrm>
                    <a:off x="1995888" y="9778841"/>
                    <a:ext cx="142112" cy="9525"/>
                  </a:xfrm>
                  <a:custGeom>
                    <a:avLst/>
                    <a:gdLst>
                      <a:gd name="connsiteX0" fmla="*/ 0 w 142112"/>
                      <a:gd name="connsiteY0" fmla="*/ 0 h 9525"/>
                      <a:gd name="connsiteX1" fmla="*/ 142113 w 142112"/>
                      <a:gd name="connsiteY1" fmla="*/ 0 h 9525"/>
                    </a:gdLst>
                    <a:ahLst/>
                    <a:cxnLst>
                      <a:cxn ang="0">
                        <a:pos x="connsiteX0" y="connsiteY0"/>
                      </a:cxn>
                      <a:cxn ang="0">
                        <a:pos x="connsiteX1" y="connsiteY1"/>
                      </a:cxn>
                    </a:cxnLst>
                    <a:rect l="l" t="t" r="r" b="b"/>
                    <a:pathLst>
                      <a:path w="142112" h="9525">
                        <a:moveTo>
                          <a:pt x="0" y="0"/>
                        </a:moveTo>
                        <a:lnTo>
                          <a:pt x="142113" y="0"/>
                        </a:lnTo>
                      </a:path>
                    </a:pathLst>
                  </a:custGeom>
                  <a:ln w="19050" cap="flat">
                    <a:solidFill>
                      <a:schemeClr val="tx1"/>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F527C91A-AC3A-44D6-997F-831D5D969E97}"/>
                      </a:ext>
                    </a:extLst>
                  </p:cNvPr>
                  <p:cNvSpPr/>
                  <p:nvPr/>
                </p:nvSpPr>
                <p:spPr>
                  <a:xfrm>
                    <a:off x="1901209" y="9826180"/>
                    <a:ext cx="118395" cy="9525"/>
                  </a:xfrm>
                  <a:custGeom>
                    <a:avLst/>
                    <a:gdLst>
                      <a:gd name="connsiteX0" fmla="*/ 0 w 118395"/>
                      <a:gd name="connsiteY0" fmla="*/ 0 h 9525"/>
                      <a:gd name="connsiteX1" fmla="*/ 118396 w 118395"/>
                      <a:gd name="connsiteY1" fmla="*/ 0 h 9525"/>
                    </a:gdLst>
                    <a:ahLst/>
                    <a:cxnLst>
                      <a:cxn ang="0">
                        <a:pos x="connsiteX0" y="connsiteY0"/>
                      </a:cxn>
                      <a:cxn ang="0">
                        <a:pos x="connsiteX1" y="connsiteY1"/>
                      </a:cxn>
                    </a:cxnLst>
                    <a:rect l="l" t="t" r="r" b="b"/>
                    <a:pathLst>
                      <a:path w="118395" h="9525">
                        <a:moveTo>
                          <a:pt x="0" y="0"/>
                        </a:moveTo>
                        <a:lnTo>
                          <a:pt x="118396" y="0"/>
                        </a:lnTo>
                      </a:path>
                    </a:pathLst>
                  </a:custGeom>
                  <a:ln w="19050" cap="flat">
                    <a:solidFill>
                      <a:schemeClr val="tx1"/>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8626DB72-3E5D-4EAA-AC3A-FFD5715610F6}"/>
                      </a:ext>
                    </a:extLst>
                  </p:cNvPr>
                  <p:cNvSpPr/>
                  <p:nvPr/>
                </p:nvSpPr>
                <p:spPr>
                  <a:xfrm>
                    <a:off x="1865681" y="9778841"/>
                    <a:ext cx="71056" cy="9525"/>
                  </a:xfrm>
                  <a:custGeom>
                    <a:avLst/>
                    <a:gdLst>
                      <a:gd name="connsiteX0" fmla="*/ 71057 w 71056"/>
                      <a:gd name="connsiteY0" fmla="*/ 0 h 9525"/>
                      <a:gd name="connsiteX1" fmla="*/ 0 w 71056"/>
                      <a:gd name="connsiteY1" fmla="*/ 0 h 9525"/>
                    </a:gdLst>
                    <a:ahLst/>
                    <a:cxnLst>
                      <a:cxn ang="0">
                        <a:pos x="connsiteX0" y="connsiteY0"/>
                      </a:cxn>
                      <a:cxn ang="0">
                        <a:pos x="connsiteX1" y="connsiteY1"/>
                      </a:cxn>
                    </a:cxnLst>
                    <a:rect l="l" t="t" r="r" b="b"/>
                    <a:pathLst>
                      <a:path w="71056" h="9525">
                        <a:moveTo>
                          <a:pt x="71057" y="0"/>
                        </a:moveTo>
                        <a:lnTo>
                          <a:pt x="0" y="0"/>
                        </a:lnTo>
                      </a:path>
                    </a:pathLst>
                  </a:custGeom>
                  <a:ln w="19050" cap="flat">
                    <a:solidFill>
                      <a:schemeClr val="tx1"/>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A892BAF3-B2D1-460E-B528-FEEF8BEC5D2C}"/>
                      </a:ext>
                    </a:extLst>
                  </p:cNvPr>
                  <p:cNvSpPr/>
                  <p:nvPr/>
                </p:nvSpPr>
                <p:spPr>
                  <a:xfrm>
                    <a:off x="2043227" y="9826180"/>
                    <a:ext cx="59245" cy="9525"/>
                  </a:xfrm>
                  <a:custGeom>
                    <a:avLst/>
                    <a:gdLst>
                      <a:gd name="connsiteX0" fmla="*/ 59245 w 59245"/>
                      <a:gd name="connsiteY0" fmla="*/ 0 h 9525"/>
                      <a:gd name="connsiteX1" fmla="*/ 0 w 59245"/>
                      <a:gd name="connsiteY1" fmla="*/ 0 h 9525"/>
                    </a:gdLst>
                    <a:ahLst/>
                    <a:cxnLst>
                      <a:cxn ang="0">
                        <a:pos x="connsiteX0" y="connsiteY0"/>
                      </a:cxn>
                      <a:cxn ang="0">
                        <a:pos x="connsiteX1" y="connsiteY1"/>
                      </a:cxn>
                    </a:cxnLst>
                    <a:rect l="l" t="t" r="r" b="b"/>
                    <a:pathLst>
                      <a:path w="59245" h="9525">
                        <a:moveTo>
                          <a:pt x="59245" y="0"/>
                        </a:moveTo>
                        <a:lnTo>
                          <a:pt x="0" y="0"/>
                        </a:lnTo>
                      </a:path>
                    </a:pathLst>
                  </a:custGeom>
                  <a:ln w="19050" cap="flat">
                    <a:solidFill>
                      <a:schemeClr val="tx1"/>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2F682572-4A92-43DC-BF82-9A3669C74FC6}"/>
                      </a:ext>
                    </a:extLst>
                  </p:cNvPr>
                  <p:cNvSpPr/>
                  <p:nvPr/>
                </p:nvSpPr>
                <p:spPr>
                  <a:xfrm>
                    <a:off x="2085994" y="9667582"/>
                    <a:ext cx="506730" cy="506730"/>
                  </a:xfrm>
                  <a:custGeom>
                    <a:avLst/>
                    <a:gdLst>
                      <a:gd name="connsiteX0" fmla="*/ 0 w 506730"/>
                      <a:gd name="connsiteY0" fmla="*/ 253371 h 506730"/>
                      <a:gd name="connsiteX1" fmla="*/ 253371 w 506730"/>
                      <a:gd name="connsiteY1" fmla="*/ 506730 h 506730"/>
                      <a:gd name="connsiteX2" fmla="*/ 506730 w 506730"/>
                      <a:gd name="connsiteY2" fmla="*/ 253359 h 506730"/>
                      <a:gd name="connsiteX3" fmla="*/ 253359 w 506730"/>
                      <a:gd name="connsiteY3" fmla="*/ 0 h 506730"/>
                      <a:gd name="connsiteX4" fmla="*/ 67342 w 506730"/>
                      <a:gd name="connsiteY4" fmla="*/ 81350 h 506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 h="506730">
                        <a:moveTo>
                          <a:pt x="0" y="253371"/>
                        </a:moveTo>
                        <a:cubicBezTo>
                          <a:pt x="4" y="393301"/>
                          <a:pt x="113442" y="506734"/>
                          <a:pt x="253371" y="506730"/>
                        </a:cubicBezTo>
                        <a:cubicBezTo>
                          <a:pt x="393301" y="506726"/>
                          <a:pt x="506734" y="393288"/>
                          <a:pt x="506730" y="253359"/>
                        </a:cubicBezTo>
                        <a:cubicBezTo>
                          <a:pt x="506726" y="113429"/>
                          <a:pt x="393288" y="-4"/>
                          <a:pt x="253359" y="0"/>
                        </a:cubicBezTo>
                        <a:cubicBezTo>
                          <a:pt x="182724" y="2"/>
                          <a:pt x="115297" y="29489"/>
                          <a:pt x="67342" y="81350"/>
                        </a:cubicBezTo>
                      </a:path>
                    </a:pathLst>
                  </a:custGeom>
                  <a:noFill/>
                  <a:ln w="19050" cap="flat">
                    <a:solidFill>
                      <a:schemeClr val="tx1"/>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200359B6-08F3-43EC-A8EE-CC0D88AA7AC0}"/>
                      </a:ext>
                    </a:extLst>
                  </p:cNvPr>
                  <p:cNvSpPr/>
                  <p:nvPr/>
                </p:nvSpPr>
                <p:spPr>
                  <a:xfrm>
                    <a:off x="2146669" y="9728358"/>
                    <a:ext cx="385190" cy="385190"/>
                  </a:xfrm>
                  <a:custGeom>
                    <a:avLst/>
                    <a:gdLst>
                      <a:gd name="connsiteX0" fmla="*/ 385191 w 385190"/>
                      <a:gd name="connsiteY0" fmla="*/ 192596 h 385190"/>
                      <a:gd name="connsiteX1" fmla="*/ 192595 w 385190"/>
                      <a:gd name="connsiteY1" fmla="*/ 385191 h 385190"/>
                      <a:gd name="connsiteX2" fmla="*/ 0 w 385190"/>
                      <a:gd name="connsiteY2" fmla="*/ 192595 h 385190"/>
                      <a:gd name="connsiteX3" fmla="*/ 192596 w 385190"/>
                      <a:gd name="connsiteY3" fmla="*/ 0 h 385190"/>
                      <a:gd name="connsiteX4" fmla="*/ 192786 w 385190"/>
                      <a:gd name="connsiteY4" fmla="*/ 0 h 38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190" h="385190">
                        <a:moveTo>
                          <a:pt x="385191" y="192596"/>
                        </a:moveTo>
                        <a:cubicBezTo>
                          <a:pt x="385191" y="298963"/>
                          <a:pt x="298963" y="385191"/>
                          <a:pt x="192595" y="385191"/>
                        </a:cubicBezTo>
                        <a:cubicBezTo>
                          <a:pt x="86228" y="385191"/>
                          <a:pt x="0" y="298963"/>
                          <a:pt x="0" y="192595"/>
                        </a:cubicBezTo>
                        <a:cubicBezTo>
                          <a:pt x="0" y="86228"/>
                          <a:pt x="86228" y="0"/>
                          <a:pt x="192596" y="0"/>
                        </a:cubicBezTo>
                        <a:cubicBezTo>
                          <a:pt x="192659" y="0"/>
                          <a:pt x="192723" y="0"/>
                          <a:pt x="192786" y="0"/>
                        </a:cubicBezTo>
                      </a:path>
                    </a:pathLst>
                  </a:custGeom>
                  <a:noFill/>
                  <a:ln w="19050" cap="flat">
                    <a:solidFill>
                      <a:schemeClr val="tx1"/>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69901BB8-FCA7-4E51-9F38-74C581AD1707}"/>
                      </a:ext>
                    </a:extLst>
                  </p:cNvPr>
                  <p:cNvSpPr/>
                  <p:nvPr/>
                </p:nvSpPr>
                <p:spPr>
                  <a:xfrm>
                    <a:off x="1995888" y="9873615"/>
                    <a:ext cx="71056" cy="9525"/>
                  </a:xfrm>
                  <a:custGeom>
                    <a:avLst/>
                    <a:gdLst>
                      <a:gd name="connsiteX0" fmla="*/ 0 w 71056"/>
                      <a:gd name="connsiteY0" fmla="*/ 0 h 9525"/>
                      <a:gd name="connsiteX1" fmla="*/ 71056 w 71056"/>
                      <a:gd name="connsiteY1" fmla="*/ 0 h 9525"/>
                    </a:gdLst>
                    <a:ahLst/>
                    <a:cxnLst>
                      <a:cxn ang="0">
                        <a:pos x="connsiteX0" y="connsiteY0"/>
                      </a:cxn>
                      <a:cxn ang="0">
                        <a:pos x="connsiteX1" y="connsiteY1"/>
                      </a:cxn>
                    </a:cxnLst>
                    <a:rect l="l" t="t" r="r" b="b"/>
                    <a:pathLst>
                      <a:path w="71056" h="9525">
                        <a:moveTo>
                          <a:pt x="0" y="0"/>
                        </a:moveTo>
                        <a:lnTo>
                          <a:pt x="71056" y="0"/>
                        </a:lnTo>
                      </a:path>
                    </a:pathLst>
                  </a:custGeom>
                  <a:ln w="19050" cap="flat">
                    <a:solidFill>
                      <a:schemeClr val="tx1"/>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336AD8BF-9E7A-4079-A903-2657F03E9294}"/>
                      </a:ext>
                    </a:extLst>
                  </p:cNvPr>
                  <p:cNvSpPr/>
                  <p:nvPr/>
                </p:nvSpPr>
                <p:spPr>
                  <a:xfrm>
                    <a:off x="2250205" y="9807797"/>
                    <a:ext cx="101060" cy="196310"/>
                  </a:xfrm>
                  <a:custGeom>
                    <a:avLst/>
                    <a:gdLst>
                      <a:gd name="connsiteX0" fmla="*/ 0 w 101060"/>
                      <a:gd name="connsiteY0" fmla="*/ 196310 h 196310"/>
                      <a:gd name="connsiteX1" fmla="*/ 101060 w 101060"/>
                      <a:gd name="connsiteY1" fmla="*/ 114205 h 196310"/>
                      <a:gd name="connsiteX2" fmla="*/ 101060 w 101060"/>
                      <a:gd name="connsiteY2" fmla="*/ 0 h 196310"/>
                    </a:gdLst>
                    <a:ahLst/>
                    <a:cxnLst>
                      <a:cxn ang="0">
                        <a:pos x="connsiteX0" y="connsiteY0"/>
                      </a:cxn>
                      <a:cxn ang="0">
                        <a:pos x="connsiteX1" y="connsiteY1"/>
                      </a:cxn>
                      <a:cxn ang="0">
                        <a:pos x="connsiteX2" y="connsiteY2"/>
                      </a:cxn>
                    </a:cxnLst>
                    <a:rect l="l" t="t" r="r" b="b"/>
                    <a:pathLst>
                      <a:path w="101060" h="196310">
                        <a:moveTo>
                          <a:pt x="0" y="196310"/>
                        </a:moveTo>
                        <a:lnTo>
                          <a:pt x="101060" y="114205"/>
                        </a:lnTo>
                        <a:lnTo>
                          <a:pt x="101060" y="0"/>
                        </a:lnTo>
                      </a:path>
                    </a:pathLst>
                  </a:custGeom>
                  <a:noFill/>
                  <a:ln w="19050" cap="flat">
                    <a:solidFill>
                      <a:schemeClr val="tx1"/>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6B2EF62E-0909-4C76-AA4F-42829DD89FF3}"/>
                      </a:ext>
                    </a:extLst>
                  </p:cNvPr>
                  <p:cNvSpPr/>
                  <p:nvPr/>
                </p:nvSpPr>
                <p:spPr>
                  <a:xfrm>
                    <a:off x="2540623" y="10278332"/>
                    <a:ext cx="414432" cy="9525"/>
                  </a:xfrm>
                  <a:custGeom>
                    <a:avLst/>
                    <a:gdLst>
                      <a:gd name="connsiteX0" fmla="*/ 414433 w 414432"/>
                      <a:gd name="connsiteY0" fmla="*/ 0 h 9525"/>
                      <a:gd name="connsiteX1" fmla="*/ 0 w 414432"/>
                      <a:gd name="connsiteY1" fmla="*/ 0 h 9525"/>
                    </a:gdLst>
                    <a:ahLst/>
                    <a:cxnLst>
                      <a:cxn ang="0">
                        <a:pos x="connsiteX0" y="connsiteY0"/>
                      </a:cxn>
                      <a:cxn ang="0">
                        <a:pos x="connsiteX1" y="connsiteY1"/>
                      </a:cxn>
                    </a:cxnLst>
                    <a:rect l="l" t="t" r="r" b="b"/>
                    <a:pathLst>
                      <a:path w="414432" h="9525">
                        <a:moveTo>
                          <a:pt x="414433" y="0"/>
                        </a:moveTo>
                        <a:lnTo>
                          <a:pt x="0" y="0"/>
                        </a:lnTo>
                      </a:path>
                    </a:pathLst>
                  </a:custGeom>
                  <a:ln w="19050" cap="flat">
                    <a:solidFill>
                      <a:schemeClr val="tx1"/>
                    </a:solid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B1F76529-7CE4-45AA-8842-1D6E5E650DEE}"/>
                      </a:ext>
                    </a:extLst>
                  </p:cNvPr>
                  <p:cNvSpPr/>
                  <p:nvPr/>
                </p:nvSpPr>
                <p:spPr>
                  <a:xfrm>
                    <a:off x="2469566" y="10266426"/>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9050" cap="flat">
                    <a:solidFill>
                      <a:schemeClr val="tx1"/>
                    </a:solid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27356C-EEC2-4CA7-8ED8-1AB81AFB6E92}"/>
                      </a:ext>
                    </a:extLst>
                  </p:cNvPr>
                  <p:cNvSpPr/>
                  <p:nvPr/>
                </p:nvSpPr>
                <p:spPr>
                  <a:xfrm>
                    <a:off x="2540623" y="10361199"/>
                    <a:ext cx="260508" cy="9525"/>
                  </a:xfrm>
                  <a:custGeom>
                    <a:avLst/>
                    <a:gdLst>
                      <a:gd name="connsiteX0" fmla="*/ 260509 w 260508"/>
                      <a:gd name="connsiteY0" fmla="*/ 0 h 9525"/>
                      <a:gd name="connsiteX1" fmla="*/ 0 w 260508"/>
                      <a:gd name="connsiteY1" fmla="*/ 0 h 9525"/>
                    </a:gdLst>
                    <a:ahLst/>
                    <a:cxnLst>
                      <a:cxn ang="0">
                        <a:pos x="connsiteX0" y="connsiteY0"/>
                      </a:cxn>
                      <a:cxn ang="0">
                        <a:pos x="connsiteX1" y="connsiteY1"/>
                      </a:cxn>
                    </a:cxnLst>
                    <a:rect l="l" t="t" r="r" b="b"/>
                    <a:pathLst>
                      <a:path w="260508" h="9525">
                        <a:moveTo>
                          <a:pt x="260509" y="0"/>
                        </a:moveTo>
                        <a:lnTo>
                          <a:pt x="0" y="0"/>
                        </a:lnTo>
                      </a:path>
                    </a:pathLst>
                  </a:custGeom>
                  <a:ln w="19050" cap="flat">
                    <a:solidFill>
                      <a:schemeClr val="tx1"/>
                    </a:solid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D1C3653-703E-4135-8882-CB56010F456E}"/>
                      </a:ext>
                    </a:extLst>
                  </p:cNvPr>
                  <p:cNvSpPr/>
                  <p:nvPr/>
                </p:nvSpPr>
                <p:spPr>
                  <a:xfrm>
                    <a:off x="2469566" y="10349293"/>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9050" cap="flat">
                    <a:solidFill>
                      <a:schemeClr val="tx1"/>
                    </a:solid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75A3CA7-C512-42C7-9E9A-7A4E708DFC55}"/>
                      </a:ext>
                    </a:extLst>
                  </p:cNvPr>
                  <p:cNvSpPr/>
                  <p:nvPr/>
                </p:nvSpPr>
                <p:spPr>
                  <a:xfrm>
                    <a:off x="2576151" y="10112502"/>
                    <a:ext cx="497300" cy="9525"/>
                  </a:xfrm>
                  <a:custGeom>
                    <a:avLst/>
                    <a:gdLst>
                      <a:gd name="connsiteX0" fmla="*/ 497300 w 497300"/>
                      <a:gd name="connsiteY0" fmla="*/ 0 h 9525"/>
                      <a:gd name="connsiteX1" fmla="*/ 0 w 497300"/>
                      <a:gd name="connsiteY1" fmla="*/ 0 h 9525"/>
                    </a:gdLst>
                    <a:ahLst/>
                    <a:cxnLst>
                      <a:cxn ang="0">
                        <a:pos x="connsiteX0" y="connsiteY0"/>
                      </a:cxn>
                      <a:cxn ang="0">
                        <a:pos x="connsiteX1" y="connsiteY1"/>
                      </a:cxn>
                    </a:cxnLst>
                    <a:rect l="l" t="t" r="r" b="b"/>
                    <a:pathLst>
                      <a:path w="497300" h="9525">
                        <a:moveTo>
                          <a:pt x="497300" y="0"/>
                        </a:moveTo>
                        <a:lnTo>
                          <a:pt x="0" y="0"/>
                        </a:lnTo>
                      </a:path>
                    </a:pathLst>
                  </a:custGeom>
                  <a:ln w="19050" cap="flat">
                    <a:solidFill>
                      <a:schemeClr val="tx1"/>
                    </a:solid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B7B930C-40D2-499C-A643-1F428DA38219}"/>
                      </a:ext>
                    </a:extLst>
                  </p:cNvPr>
                  <p:cNvSpPr/>
                  <p:nvPr/>
                </p:nvSpPr>
                <p:spPr>
                  <a:xfrm>
                    <a:off x="2540623" y="10195369"/>
                    <a:ext cx="438149" cy="9525"/>
                  </a:xfrm>
                  <a:custGeom>
                    <a:avLst/>
                    <a:gdLst>
                      <a:gd name="connsiteX0" fmla="*/ 438150 w 438149"/>
                      <a:gd name="connsiteY0" fmla="*/ 0 h 9525"/>
                      <a:gd name="connsiteX1" fmla="*/ 0 w 438149"/>
                      <a:gd name="connsiteY1" fmla="*/ 0 h 9525"/>
                    </a:gdLst>
                    <a:ahLst/>
                    <a:cxnLst>
                      <a:cxn ang="0">
                        <a:pos x="connsiteX0" y="connsiteY0"/>
                      </a:cxn>
                      <a:cxn ang="0">
                        <a:pos x="connsiteX1" y="connsiteY1"/>
                      </a:cxn>
                    </a:cxnLst>
                    <a:rect l="l" t="t" r="r" b="b"/>
                    <a:pathLst>
                      <a:path w="438149" h="9525">
                        <a:moveTo>
                          <a:pt x="438150" y="0"/>
                        </a:moveTo>
                        <a:lnTo>
                          <a:pt x="0" y="0"/>
                        </a:lnTo>
                      </a:path>
                    </a:pathLst>
                  </a:custGeom>
                  <a:ln w="19050" cap="flat">
                    <a:solidFill>
                      <a:schemeClr val="tx1"/>
                    </a:solid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2F94FEE0-8304-465A-84A1-54B2CCEC3602}"/>
                      </a:ext>
                    </a:extLst>
                  </p:cNvPr>
                  <p:cNvSpPr/>
                  <p:nvPr/>
                </p:nvSpPr>
                <p:spPr>
                  <a:xfrm>
                    <a:off x="2469566" y="10183558"/>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9050" cap="flat">
                    <a:solidFill>
                      <a:schemeClr val="tx1"/>
                    </a:solid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C37BBD42-2175-491D-900A-7BE8459D2C4A}"/>
                      </a:ext>
                    </a:extLst>
                  </p:cNvPr>
                  <p:cNvSpPr/>
                  <p:nvPr/>
                </p:nvSpPr>
                <p:spPr>
                  <a:xfrm>
                    <a:off x="2540623" y="10444067"/>
                    <a:ext cx="213169" cy="9525"/>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19050" cap="flat">
                    <a:solidFill>
                      <a:schemeClr val="tx1"/>
                    </a:solid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05F2A955-59BE-468F-8B1C-E0618CE76558}"/>
                      </a:ext>
                    </a:extLst>
                  </p:cNvPr>
                  <p:cNvSpPr/>
                  <p:nvPr/>
                </p:nvSpPr>
                <p:spPr>
                  <a:xfrm>
                    <a:off x="2469566" y="10432256"/>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9050" cap="flat">
                    <a:solidFill>
                      <a:schemeClr val="tx1"/>
                    </a:solid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083045F1-BE0A-4F76-B7A1-88AAFF2C4BB8}"/>
                      </a:ext>
                    </a:extLst>
                  </p:cNvPr>
                  <p:cNvSpPr/>
                  <p:nvPr/>
                </p:nvSpPr>
                <p:spPr>
                  <a:xfrm>
                    <a:off x="2540623" y="10526934"/>
                    <a:ext cx="213169" cy="9525"/>
                  </a:xfrm>
                  <a:custGeom>
                    <a:avLst/>
                    <a:gdLst>
                      <a:gd name="connsiteX0" fmla="*/ 213170 w 213169"/>
                      <a:gd name="connsiteY0" fmla="*/ 0 h 9525"/>
                      <a:gd name="connsiteX1" fmla="*/ 0 w 213169"/>
                      <a:gd name="connsiteY1" fmla="*/ 0 h 9525"/>
                    </a:gdLst>
                    <a:ahLst/>
                    <a:cxnLst>
                      <a:cxn ang="0">
                        <a:pos x="connsiteX0" y="connsiteY0"/>
                      </a:cxn>
                      <a:cxn ang="0">
                        <a:pos x="connsiteX1" y="connsiteY1"/>
                      </a:cxn>
                    </a:cxnLst>
                    <a:rect l="l" t="t" r="r" b="b"/>
                    <a:pathLst>
                      <a:path w="213169" h="9525">
                        <a:moveTo>
                          <a:pt x="213170" y="0"/>
                        </a:moveTo>
                        <a:lnTo>
                          <a:pt x="0" y="0"/>
                        </a:lnTo>
                      </a:path>
                    </a:pathLst>
                  </a:custGeom>
                  <a:ln w="19050" cap="flat">
                    <a:solidFill>
                      <a:schemeClr val="tx1"/>
                    </a:solid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B6A43ED-D06A-4E2D-8005-83221F6785FA}"/>
                      </a:ext>
                    </a:extLst>
                  </p:cNvPr>
                  <p:cNvSpPr/>
                  <p:nvPr/>
                </p:nvSpPr>
                <p:spPr>
                  <a:xfrm>
                    <a:off x="2469566" y="10515123"/>
                    <a:ext cx="23717" cy="23717"/>
                  </a:xfrm>
                  <a:custGeom>
                    <a:avLst/>
                    <a:gdLst>
                      <a:gd name="connsiteX0" fmla="*/ 0 w 23717"/>
                      <a:gd name="connsiteY0" fmla="*/ 0 h 23717"/>
                      <a:gd name="connsiteX1" fmla="*/ 23717 w 23717"/>
                      <a:gd name="connsiteY1" fmla="*/ 0 h 23717"/>
                      <a:gd name="connsiteX2" fmla="*/ 23717 w 23717"/>
                      <a:gd name="connsiteY2" fmla="*/ 23717 h 23717"/>
                      <a:gd name="connsiteX3" fmla="*/ 0 w 23717"/>
                      <a:gd name="connsiteY3" fmla="*/ 23717 h 23717"/>
                    </a:gdLst>
                    <a:ahLst/>
                    <a:cxnLst>
                      <a:cxn ang="0">
                        <a:pos x="connsiteX0" y="connsiteY0"/>
                      </a:cxn>
                      <a:cxn ang="0">
                        <a:pos x="connsiteX1" y="connsiteY1"/>
                      </a:cxn>
                      <a:cxn ang="0">
                        <a:pos x="connsiteX2" y="connsiteY2"/>
                      </a:cxn>
                      <a:cxn ang="0">
                        <a:pos x="connsiteX3" y="connsiteY3"/>
                      </a:cxn>
                    </a:cxnLst>
                    <a:rect l="l" t="t" r="r" b="b"/>
                    <a:pathLst>
                      <a:path w="23717" h="23717">
                        <a:moveTo>
                          <a:pt x="0" y="0"/>
                        </a:moveTo>
                        <a:lnTo>
                          <a:pt x="23717" y="0"/>
                        </a:lnTo>
                        <a:lnTo>
                          <a:pt x="23717" y="23717"/>
                        </a:lnTo>
                        <a:lnTo>
                          <a:pt x="0" y="23717"/>
                        </a:lnTo>
                        <a:close/>
                      </a:path>
                    </a:pathLst>
                  </a:custGeom>
                  <a:solidFill>
                    <a:srgbClr val="9DA5A9"/>
                  </a:solidFill>
                  <a:ln w="19050" cap="flat">
                    <a:solidFill>
                      <a:schemeClr val="tx1"/>
                    </a:solidFill>
                    <a:prstDash val="solid"/>
                    <a:miter/>
                  </a:ln>
                </p:spPr>
                <p:txBody>
                  <a:bodyPr rtlCol="0" anchor="ctr"/>
                  <a:lstStyle/>
                  <a:p>
                    <a:endParaRPr lang="en-US" dirty="0"/>
                  </a:p>
                </p:txBody>
              </p:sp>
            </p:grpSp>
          </p:grpSp>
          <p:grpSp>
            <p:nvGrpSpPr>
              <p:cNvPr id="8" name="Group 7">
                <a:extLst>
                  <a:ext uri="{FF2B5EF4-FFF2-40B4-BE49-F238E27FC236}">
                    <a16:creationId xmlns:a16="http://schemas.microsoft.com/office/drawing/2014/main" id="{EC8C3015-EC73-4703-9146-59D4F113900E}"/>
                  </a:ext>
                </a:extLst>
              </p:cNvPr>
              <p:cNvGrpSpPr/>
              <p:nvPr/>
            </p:nvGrpSpPr>
            <p:grpSpPr>
              <a:xfrm>
                <a:off x="5452576" y="5319832"/>
                <a:ext cx="5718344" cy="730743"/>
                <a:chOff x="5452576" y="5406457"/>
                <a:chExt cx="5718344" cy="730743"/>
              </a:xfrm>
            </p:grpSpPr>
            <p:sp>
              <p:nvSpPr>
                <p:cNvPr id="89" name="Freeform: Shape 142">
                  <a:extLst>
                    <a:ext uri="{FF2B5EF4-FFF2-40B4-BE49-F238E27FC236}">
                      <a16:creationId xmlns:a16="http://schemas.microsoft.com/office/drawing/2014/main" id="{F2964E23-E150-4B5B-8C37-FCBA291AEF37}"/>
                    </a:ext>
                  </a:extLst>
                </p:cNvPr>
                <p:cNvSpPr>
                  <a:spLocks noChangeAspect="1"/>
                </p:cNvSpPr>
                <p:nvPr/>
              </p:nvSpPr>
              <p:spPr>
                <a:xfrm>
                  <a:off x="5452576" y="5406457"/>
                  <a:ext cx="732710" cy="730743"/>
                </a:xfrm>
                <a:custGeom>
                  <a:avLst/>
                  <a:gdLst>
                    <a:gd name="connsiteX0" fmla="*/ 0 w 1737358"/>
                    <a:gd name="connsiteY0" fmla="*/ 868681 h 1737362"/>
                    <a:gd name="connsiteX1" fmla="*/ 868679 w 1737358"/>
                    <a:gd name="connsiteY1" fmla="*/ 0 h 1737362"/>
                    <a:gd name="connsiteX2" fmla="*/ 1737358 w 1737358"/>
                    <a:gd name="connsiteY2" fmla="*/ 868681 h 1737362"/>
                    <a:gd name="connsiteX3" fmla="*/ 868679 w 1737358"/>
                    <a:gd name="connsiteY3" fmla="*/ 1737362 h 1737362"/>
                    <a:gd name="connsiteX4" fmla="*/ 0 w 1737358"/>
                    <a:gd name="connsiteY4" fmla="*/ 868681 h 173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58" h="1737362">
                      <a:moveTo>
                        <a:pt x="0" y="868681"/>
                      </a:moveTo>
                      <a:cubicBezTo>
                        <a:pt x="0" y="388922"/>
                        <a:pt x="388921" y="0"/>
                        <a:pt x="868679" y="0"/>
                      </a:cubicBezTo>
                      <a:cubicBezTo>
                        <a:pt x="1348437" y="0"/>
                        <a:pt x="1737358" y="388922"/>
                        <a:pt x="1737358" y="868681"/>
                      </a:cubicBezTo>
                      <a:cubicBezTo>
                        <a:pt x="1737358" y="1348440"/>
                        <a:pt x="1348437" y="1737362"/>
                        <a:pt x="868679" y="1737362"/>
                      </a:cubicBezTo>
                      <a:cubicBezTo>
                        <a:pt x="388921" y="1737362"/>
                        <a:pt x="0" y="1348440"/>
                        <a:pt x="0" y="868681"/>
                      </a:cubicBezTo>
                      <a:close/>
                    </a:path>
                  </a:pathLst>
                </a:cu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4100" tIns="304101" rIns="304100" bIns="304101" numCol="1" spcCol="1270" anchor="ctr" anchorCtr="0">
                  <a:noAutofit/>
                </a:bodyPr>
                <a:lstStyle/>
                <a:p>
                  <a:pPr algn="ctr" defTabSz="1074181">
                    <a:lnSpc>
                      <a:spcPct val="90000"/>
                    </a:lnSpc>
                    <a:spcAft>
                      <a:spcPct val="35000"/>
                    </a:spcAft>
                  </a:pPr>
                  <a:endParaRPr lang="en-US" sz="2417" dirty="0">
                    <a:solidFill>
                      <a:srgbClr val="FFFFFF"/>
                    </a:solidFill>
                    <a:latin typeface="Amazon Ember"/>
                  </a:endParaRPr>
                </a:p>
              </p:txBody>
            </p:sp>
            <p:sp>
              <p:nvSpPr>
                <p:cNvPr id="90" name="Rectangle 89">
                  <a:extLst>
                    <a:ext uri="{FF2B5EF4-FFF2-40B4-BE49-F238E27FC236}">
                      <a16:creationId xmlns:a16="http://schemas.microsoft.com/office/drawing/2014/main" id="{C0131E65-2A49-4744-BD78-979363977DA5}"/>
                    </a:ext>
                  </a:extLst>
                </p:cNvPr>
                <p:cNvSpPr/>
                <p:nvPr/>
              </p:nvSpPr>
              <p:spPr>
                <a:xfrm>
                  <a:off x="6721487" y="5608485"/>
                  <a:ext cx="4449433" cy="338554"/>
                </a:xfrm>
                <a:prstGeom prst="rect">
                  <a:avLst/>
                </a:prstGeom>
                <a:noFill/>
                <a:ln w="76200" cap="flat" cmpd="sng" algn="ctr">
                  <a:noFill/>
                  <a:prstDash val="solid"/>
                </a:ln>
                <a:effectLst/>
              </p:spPr>
              <p:txBody>
                <a:bodyPr wrap="square"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mj-lt"/>
                      <a:ea typeface="+mn-ea"/>
                      <a:cs typeface="+mn-cs"/>
                    </a:rPr>
                    <a:t>Enhance governance and security</a:t>
                  </a:r>
                </a:p>
              </p:txBody>
            </p:sp>
            <p:cxnSp>
              <p:nvCxnSpPr>
                <p:cNvPr id="91" name="Straight Connector 90">
                  <a:extLst>
                    <a:ext uri="{FF2B5EF4-FFF2-40B4-BE49-F238E27FC236}">
                      <a16:creationId xmlns:a16="http://schemas.microsoft.com/office/drawing/2014/main" id="{0F8178F3-9360-41EB-9DF0-170F84BA6AF1}"/>
                    </a:ext>
                  </a:extLst>
                </p:cNvPr>
                <p:cNvCxnSpPr>
                  <a:cxnSpLocks/>
                </p:cNvCxnSpPr>
                <p:nvPr/>
              </p:nvCxnSpPr>
              <p:spPr>
                <a:xfrm flipV="1">
                  <a:off x="6185286" y="5777763"/>
                  <a:ext cx="447395" cy="1"/>
                </a:xfrm>
                <a:prstGeom prst="line">
                  <a:avLst/>
                </a:prstGeom>
                <a:noFill/>
                <a:ln w="1905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grpSp>
              <p:nvGrpSpPr>
                <p:cNvPr id="251" name="Graphic 5009">
                  <a:extLst>
                    <a:ext uri="{FF2B5EF4-FFF2-40B4-BE49-F238E27FC236}">
                      <a16:creationId xmlns:a16="http://schemas.microsoft.com/office/drawing/2014/main" id="{7CC66714-65E3-47C1-9CB6-0F21F643BF5E}"/>
                    </a:ext>
                  </a:extLst>
                </p:cNvPr>
                <p:cNvGrpSpPr/>
                <p:nvPr/>
              </p:nvGrpSpPr>
              <p:grpSpPr>
                <a:xfrm>
                  <a:off x="5514131" y="5451788"/>
                  <a:ext cx="640080" cy="640080"/>
                  <a:chOff x="9020851" y="-1333500"/>
                  <a:chExt cx="1905000" cy="1905000"/>
                </a:xfrm>
              </p:grpSpPr>
              <p:sp>
                <p:nvSpPr>
                  <p:cNvPr id="252" name="Freeform: Shape 251">
                    <a:extLst>
                      <a:ext uri="{FF2B5EF4-FFF2-40B4-BE49-F238E27FC236}">
                        <a16:creationId xmlns:a16="http://schemas.microsoft.com/office/drawing/2014/main" id="{1A36B434-A757-46D2-A26B-2039D92C8A63}"/>
                      </a:ext>
                    </a:extLst>
                  </p:cNvPr>
                  <p:cNvSpPr/>
                  <p:nvPr/>
                </p:nvSpPr>
                <p:spPr>
                  <a:xfrm>
                    <a:off x="9402708" y="-974692"/>
                    <a:ext cx="869441" cy="118788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19050" cap="flat">
                    <a:solidFill>
                      <a:schemeClr val="tx1"/>
                    </a:solidFill>
                    <a:prstDash val="solid"/>
                    <a:round/>
                  </a:ln>
                </p:spPr>
                <p:txBody>
                  <a:bodyPr rtlCol="0" anchor="ctr"/>
                  <a:lstStyle/>
                  <a:p>
                    <a:endParaRPr lang="en-US" dirty="0"/>
                  </a:p>
                </p:txBody>
              </p:sp>
              <p:sp>
                <p:nvSpPr>
                  <p:cNvPr id="253" name="Freeform: Shape 252">
                    <a:extLst>
                      <a:ext uri="{FF2B5EF4-FFF2-40B4-BE49-F238E27FC236}">
                        <a16:creationId xmlns:a16="http://schemas.microsoft.com/office/drawing/2014/main" id="{D598C73A-984C-4342-950E-8781C75FBFB5}"/>
                      </a:ext>
                    </a:extLst>
                  </p:cNvPr>
                  <p:cNvSpPr/>
                  <p:nvPr/>
                </p:nvSpPr>
                <p:spPr>
                  <a:xfrm>
                    <a:off x="9411471" y="-370046"/>
                    <a:ext cx="545496" cy="176498"/>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9050" cap="flat">
                    <a:solidFill>
                      <a:schemeClr val="tx1"/>
                    </a:solidFill>
                    <a:prstDash val="solid"/>
                    <a:round/>
                  </a:ln>
                </p:spPr>
                <p:txBody>
                  <a:bodyPr rtlCol="0" anchor="ctr"/>
                  <a:lstStyle/>
                  <a:p>
                    <a:endParaRPr lang="en-US" dirty="0"/>
                  </a:p>
                </p:txBody>
              </p:sp>
              <p:sp>
                <p:nvSpPr>
                  <p:cNvPr id="254" name="Freeform: Shape 253">
                    <a:extLst>
                      <a:ext uri="{FF2B5EF4-FFF2-40B4-BE49-F238E27FC236}">
                        <a16:creationId xmlns:a16="http://schemas.microsoft.com/office/drawing/2014/main" id="{BCCCE67A-6A79-4250-8C49-EF6EA3292680}"/>
                      </a:ext>
                    </a:extLst>
                  </p:cNvPr>
                  <p:cNvSpPr/>
                  <p:nvPr/>
                </p:nvSpPr>
                <p:spPr>
                  <a:xfrm>
                    <a:off x="9409090" y="-692848"/>
                    <a:ext cx="522636" cy="162686"/>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9050" cap="flat">
                    <a:solidFill>
                      <a:schemeClr val="tx1"/>
                    </a:solidFill>
                    <a:prstDash val="solid"/>
                    <a:round/>
                  </a:ln>
                </p:spPr>
                <p:txBody>
                  <a:bodyPr rtlCol="0" anchor="ctr"/>
                  <a:lstStyle/>
                  <a:p>
                    <a:endParaRPr lang="en-US" dirty="0"/>
                  </a:p>
                </p:txBody>
              </p:sp>
              <p:sp>
                <p:nvSpPr>
                  <p:cNvPr id="255" name="Freeform: Shape 254">
                    <a:extLst>
                      <a:ext uri="{FF2B5EF4-FFF2-40B4-BE49-F238E27FC236}">
                        <a16:creationId xmlns:a16="http://schemas.microsoft.com/office/drawing/2014/main" id="{866E78BD-ABAE-41FD-8FCE-79544E27FD84}"/>
                      </a:ext>
                    </a:extLst>
                  </p:cNvPr>
                  <p:cNvSpPr/>
                  <p:nvPr/>
                </p:nvSpPr>
                <p:spPr>
                  <a:xfrm>
                    <a:off x="10000306" y="-721423"/>
                    <a:ext cx="543686" cy="54368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9050" cap="flat">
                    <a:solidFill>
                      <a:schemeClr val="tx1"/>
                    </a:solidFill>
                    <a:prstDash val="solid"/>
                    <a:round/>
                  </a:ln>
                </p:spPr>
                <p:txBody>
                  <a:bodyPr rtlCol="0" anchor="ctr"/>
                  <a:lstStyle/>
                  <a:p>
                    <a:endParaRPr lang="en-US" dirty="0"/>
                  </a:p>
                </p:txBody>
              </p:sp>
              <p:sp>
                <p:nvSpPr>
                  <p:cNvPr id="256" name="Freeform: Shape 255">
                    <a:extLst>
                      <a:ext uri="{FF2B5EF4-FFF2-40B4-BE49-F238E27FC236}">
                        <a16:creationId xmlns:a16="http://schemas.microsoft.com/office/drawing/2014/main" id="{488F767B-913E-4A3E-9605-5355C0F4D4E4}"/>
                      </a:ext>
                    </a:extLst>
                  </p:cNvPr>
                  <p:cNvSpPr/>
                  <p:nvPr/>
                </p:nvSpPr>
                <p:spPr>
                  <a:xfrm>
                    <a:off x="10127846" y="-544449"/>
                    <a:ext cx="283178" cy="201358"/>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9050" cap="flat">
                    <a:solidFill>
                      <a:schemeClr val="tx1"/>
                    </a:solidFill>
                    <a:prstDash val="solid"/>
                    <a:round/>
                  </a:ln>
                </p:spPr>
                <p:txBody>
                  <a:bodyPr rtlCol="0" anchor="ctr"/>
                  <a:lstStyle/>
                  <a:p>
                    <a:endParaRPr lang="en-US" dirty="0"/>
                  </a:p>
                </p:txBody>
              </p:sp>
            </p:grpSp>
          </p:grpSp>
        </p:grpSp>
      </p:grpSp>
      <p:sp>
        <p:nvSpPr>
          <p:cNvPr id="121" name="Slide Number Placeholder 1">
            <a:extLst>
              <a:ext uri="{FF2B5EF4-FFF2-40B4-BE49-F238E27FC236}">
                <a16:creationId xmlns:a16="http://schemas.microsoft.com/office/drawing/2014/main" id="{47C9C893-9CAF-4665-850A-3B9C2799BF8D}"/>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85</a:t>
            </a:fld>
            <a:endParaRPr lang="en-US" sz="900" dirty="0">
              <a:solidFill>
                <a:srgbClr val="FFFFFF"/>
              </a:solidFill>
              <a:latin typeface="Amazon Ember"/>
            </a:endParaRPr>
          </a:p>
        </p:txBody>
      </p:sp>
    </p:spTree>
    <p:extLst>
      <p:ext uri="{BB962C8B-B14F-4D97-AF65-F5344CB8AC3E}">
        <p14:creationId xmlns:p14="http://schemas.microsoft.com/office/powerpoint/2010/main" val="57911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EA7C0E3-4F63-4416-ABCA-C98D02017369}"/>
              </a:ext>
            </a:extLst>
          </p:cNvPr>
          <p:cNvSpPr>
            <a:spLocks noGrp="1"/>
          </p:cNvSpPr>
          <p:nvPr>
            <p:ph type="title"/>
          </p:nvPr>
        </p:nvSpPr>
        <p:spPr/>
        <p:txBody>
          <a:bodyPr/>
          <a:lstStyle/>
          <a:p>
            <a:r>
              <a:rPr lang="en-US" dirty="0"/>
              <a:t>Amazon </a:t>
            </a:r>
            <a:r>
              <a:rPr lang="en-US" dirty="0" err="1"/>
              <a:t>SageMaker</a:t>
            </a:r>
            <a:r>
              <a:rPr lang="en-US" dirty="0"/>
              <a:t> </a:t>
            </a:r>
            <a:r>
              <a:rPr lang="en-US" dirty="0" err="1"/>
              <a:t>MLOps</a:t>
            </a:r>
            <a:endParaRPr lang="en-US" b="0" dirty="0"/>
          </a:p>
        </p:txBody>
      </p:sp>
      <p:sp>
        <p:nvSpPr>
          <p:cNvPr id="3" name="Text Placeholder 2">
            <a:extLst>
              <a:ext uri="{FF2B5EF4-FFF2-40B4-BE49-F238E27FC236}">
                <a16:creationId xmlns:a16="http://schemas.microsoft.com/office/drawing/2014/main" id="{D377AF9F-67D4-4B01-AC8C-D379B832143C}"/>
              </a:ext>
            </a:extLst>
          </p:cNvPr>
          <p:cNvSpPr>
            <a:spLocks noGrp="1"/>
          </p:cNvSpPr>
          <p:nvPr>
            <p:ph type="body" sz="quarter" idx="10"/>
          </p:nvPr>
        </p:nvSpPr>
        <p:spPr>
          <a:xfrm>
            <a:off x="609600" y="914400"/>
            <a:ext cx="10972800" cy="258532"/>
          </a:xfrm>
        </p:spPr>
        <p:txBody>
          <a:bodyPr/>
          <a:lstStyle/>
          <a:p>
            <a:r>
              <a:rPr lang="en-US" dirty="0">
                <a:solidFill>
                  <a:schemeClr val="accent1"/>
                </a:solidFill>
              </a:rPr>
              <a:t>Components</a:t>
            </a:r>
          </a:p>
        </p:txBody>
      </p:sp>
      <p:grpSp>
        <p:nvGrpSpPr>
          <p:cNvPr id="51" name="Group 50">
            <a:extLst>
              <a:ext uri="{FF2B5EF4-FFF2-40B4-BE49-F238E27FC236}">
                <a16:creationId xmlns:a16="http://schemas.microsoft.com/office/drawing/2014/main" id="{7F20293B-661E-440E-81EE-704BBCA70308}"/>
              </a:ext>
            </a:extLst>
          </p:cNvPr>
          <p:cNvGrpSpPr/>
          <p:nvPr/>
        </p:nvGrpSpPr>
        <p:grpSpPr>
          <a:xfrm>
            <a:off x="672262" y="1382802"/>
            <a:ext cx="10847476" cy="4560798"/>
            <a:chOff x="247872" y="1373749"/>
            <a:chExt cx="10847476" cy="4560798"/>
          </a:xfrm>
        </p:grpSpPr>
        <p:sp>
          <p:nvSpPr>
            <p:cNvPr id="2" name="Rectangle 1">
              <a:extLst>
                <a:ext uri="{FF2B5EF4-FFF2-40B4-BE49-F238E27FC236}">
                  <a16:creationId xmlns:a16="http://schemas.microsoft.com/office/drawing/2014/main" id="{5AB0CAAB-AB5B-9A4E-959F-272BECED7475}"/>
                </a:ext>
              </a:extLst>
            </p:cNvPr>
            <p:cNvSpPr/>
            <p:nvPr/>
          </p:nvSpPr>
          <p:spPr>
            <a:xfrm>
              <a:off x="462338" y="1567264"/>
              <a:ext cx="10633010" cy="4367283"/>
            </a:xfrm>
            <a:prstGeom prst="rect">
              <a:avLst/>
            </a:prstGeom>
            <a:solidFill>
              <a:schemeClr val="bg2"/>
            </a:solidFill>
            <a:ln w="28575">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500" dirty="0">
                <a:solidFill>
                  <a:schemeClr val="accent1"/>
                </a:solidFill>
              </a:endParaRPr>
            </a:p>
            <a:p>
              <a:endParaRPr lang="en-US" sz="1500" dirty="0">
                <a:solidFill>
                  <a:schemeClr val="accent1"/>
                </a:solidFill>
              </a:endParaRPr>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
          <p:nvSpPr>
            <p:cNvPr id="16" name="Oval 15">
              <a:extLst>
                <a:ext uri="{FF2B5EF4-FFF2-40B4-BE49-F238E27FC236}">
                  <a16:creationId xmlns:a16="http://schemas.microsoft.com/office/drawing/2014/main" id="{302FBDEE-EDE5-1E40-ACBF-0025CB0D91F7}"/>
                </a:ext>
              </a:extLst>
            </p:cNvPr>
            <p:cNvSpPr/>
            <p:nvPr/>
          </p:nvSpPr>
          <p:spPr>
            <a:xfrm>
              <a:off x="247872" y="1373749"/>
              <a:ext cx="428932" cy="42414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1</a:t>
              </a:r>
            </a:p>
          </p:txBody>
        </p:sp>
        <p:grpSp>
          <p:nvGrpSpPr>
            <p:cNvPr id="14" name="Group 13">
              <a:extLst>
                <a:ext uri="{FF2B5EF4-FFF2-40B4-BE49-F238E27FC236}">
                  <a16:creationId xmlns:a16="http://schemas.microsoft.com/office/drawing/2014/main" id="{FAFCB3F6-BC16-403A-91AD-4F2AF54E5ADD}"/>
                </a:ext>
              </a:extLst>
            </p:cNvPr>
            <p:cNvGrpSpPr/>
            <p:nvPr/>
          </p:nvGrpSpPr>
          <p:grpSpPr>
            <a:xfrm>
              <a:off x="990601" y="5345971"/>
              <a:ext cx="9576485" cy="375747"/>
              <a:chOff x="1252382" y="5345971"/>
              <a:chExt cx="9576485" cy="375747"/>
            </a:xfrm>
          </p:grpSpPr>
          <p:sp>
            <p:nvSpPr>
              <p:cNvPr id="6" name="Rectangle 5">
                <a:extLst>
                  <a:ext uri="{FF2B5EF4-FFF2-40B4-BE49-F238E27FC236}">
                    <a16:creationId xmlns:a16="http://schemas.microsoft.com/office/drawing/2014/main" id="{CB6033B8-F5E9-4FD1-97AB-F2D448A2E49D}"/>
                  </a:ext>
                </a:extLst>
              </p:cNvPr>
              <p:cNvSpPr/>
              <p:nvPr/>
            </p:nvSpPr>
            <p:spPr>
              <a:xfrm>
                <a:off x="4348494" y="5345971"/>
                <a:ext cx="3384260" cy="307777"/>
              </a:xfrm>
              <a:prstGeom prst="rect">
                <a:avLst/>
              </a:prstGeom>
            </p:spPr>
            <p:txBody>
              <a:bodyPr wrap="none">
                <a:spAutoFit/>
              </a:bodyPr>
              <a:lstStyle/>
              <a:p>
                <a:pPr algn="ctr"/>
                <a:r>
                  <a:rPr lang="en-US" sz="1400" b="1" dirty="0">
                    <a:solidFill>
                      <a:schemeClr val="accent1"/>
                    </a:solidFill>
                  </a:rPr>
                  <a:t>End-to-End Traceability &amp; Integration</a:t>
                </a:r>
              </a:p>
            </p:txBody>
          </p:sp>
          <p:cxnSp>
            <p:nvCxnSpPr>
              <p:cNvPr id="10" name="Straight Arrow Connector 9">
                <a:extLst>
                  <a:ext uri="{FF2B5EF4-FFF2-40B4-BE49-F238E27FC236}">
                    <a16:creationId xmlns:a16="http://schemas.microsoft.com/office/drawing/2014/main" id="{4C48DBCE-ABD8-41B8-BD87-22608D22CE87}"/>
                  </a:ext>
                </a:extLst>
              </p:cNvPr>
              <p:cNvCxnSpPr/>
              <p:nvPr/>
            </p:nvCxnSpPr>
            <p:spPr>
              <a:xfrm>
                <a:off x="1252382" y="5721718"/>
                <a:ext cx="9576485" cy="0"/>
              </a:xfrm>
              <a:prstGeom prst="straightConnector1">
                <a:avLst/>
              </a:prstGeom>
              <a:ln w="38100" cap="rnd">
                <a:solidFill>
                  <a:schemeClr val="accent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3F245686-0601-483F-A0E1-BDE4B9306625}"/>
                </a:ext>
              </a:extLst>
            </p:cNvPr>
            <p:cNvGrpSpPr/>
            <p:nvPr/>
          </p:nvGrpSpPr>
          <p:grpSpPr>
            <a:xfrm>
              <a:off x="699151" y="1667947"/>
              <a:ext cx="10159384" cy="3500242"/>
              <a:chOff x="642952" y="1667947"/>
              <a:chExt cx="10159384" cy="3500242"/>
            </a:xfrm>
          </p:grpSpPr>
          <p:grpSp>
            <p:nvGrpSpPr>
              <p:cNvPr id="47" name="Group 46">
                <a:extLst>
                  <a:ext uri="{FF2B5EF4-FFF2-40B4-BE49-F238E27FC236}">
                    <a16:creationId xmlns:a16="http://schemas.microsoft.com/office/drawing/2014/main" id="{67400D5D-26C6-4890-A48A-7DD6789EDE05}"/>
                  </a:ext>
                </a:extLst>
              </p:cNvPr>
              <p:cNvGrpSpPr/>
              <p:nvPr/>
            </p:nvGrpSpPr>
            <p:grpSpPr>
              <a:xfrm>
                <a:off x="9152549" y="2524025"/>
                <a:ext cx="1649787" cy="1788086"/>
                <a:chOff x="9677077" y="2445322"/>
                <a:chExt cx="1649787" cy="1788086"/>
              </a:xfrm>
            </p:grpSpPr>
            <p:sp>
              <p:nvSpPr>
                <p:cNvPr id="27" name="Google Shape;1063;p45">
                  <a:extLst>
                    <a:ext uri="{FF2B5EF4-FFF2-40B4-BE49-F238E27FC236}">
                      <a16:creationId xmlns:a16="http://schemas.microsoft.com/office/drawing/2014/main" id="{E429D623-17BC-9A4A-89A8-0DCF6382A490}"/>
                    </a:ext>
                  </a:extLst>
                </p:cNvPr>
                <p:cNvSpPr txBox="1"/>
                <p:nvPr/>
              </p:nvSpPr>
              <p:spPr>
                <a:xfrm>
                  <a:off x="9677077" y="2445322"/>
                  <a:ext cx="1649787" cy="800195"/>
                </a:xfrm>
                <a:prstGeom prst="rect">
                  <a:avLst/>
                </a:prstGeom>
                <a:noFill/>
                <a:ln>
                  <a:noFill/>
                </a:ln>
              </p:spPr>
              <p:txBody>
                <a:bodyPr spcFirstLastPara="1" wrap="square" lIns="76188" tIns="76188" rIns="76188" bIns="76188" anchor="t" anchorCtr="0">
                  <a:spAutoFit/>
                </a:bodyPr>
                <a:lstStyle/>
                <a:p>
                  <a:pPr algn="ctr">
                    <a:buClr>
                      <a:srgbClr val="000000"/>
                    </a:buClr>
                    <a:buSzPts val="1400"/>
                  </a:pPr>
                  <a:r>
                    <a:rPr lang="en" sz="1400" b="1" dirty="0">
                      <a:solidFill>
                        <a:schemeClr val="accent1"/>
                      </a:solidFill>
                      <a:ea typeface="Lato"/>
                      <a:cs typeface="Lato"/>
                      <a:sym typeface="Lato"/>
                    </a:rPr>
                    <a:t>Model Deployment Pipeline</a:t>
                  </a:r>
                  <a:endParaRPr sz="1400" b="1" dirty="0">
                    <a:solidFill>
                      <a:schemeClr val="accent1"/>
                    </a:solidFill>
                    <a:ea typeface="Lato"/>
                    <a:cs typeface="Lato"/>
                    <a:sym typeface="Lato"/>
                  </a:endParaRPr>
                </a:p>
              </p:txBody>
            </p:sp>
            <p:sp>
              <p:nvSpPr>
                <p:cNvPr id="13" name="Can 12">
                  <a:extLst>
                    <a:ext uri="{FF2B5EF4-FFF2-40B4-BE49-F238E27FC236}">
                      <a16:creationId xmlns:a16="http://schemas.microsoft.com/office/drawing/2014/main" id="{A2ECEBBE-B96C-0343-AA34-85852713CD1B}"/>
                    </a:ext>
                  </a:extLst>
                </p:cNvPr>
                <p:cNvSpPr/>
                <p:nvPr/>
              </p:nvSpPr>
              <p:spPr>
                <a:xfrm rot="5400000">
                  <a:off x="10227608" y="3160590"/>
                  <a:ext cx="548724" cy="1172915"/>
                </a:xfrm>
                <a:prstGeom prst="can">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5" name="Straight Arrow Connector 14">
                  <a:extLst>
                    <a:ext uri="{FF2B5EF4-FFF2-40B4-BE49-F238E27FC236}">
                      <a16:creationId xmlns:a16="http://schemas.microsoft.com/office/drawing/2014/main" id="{0990B443-FDE2-6D48-9CBC-85A7C482D79F}"/>
                    </a:ext>
                  </a:extLst>
                </p:cNvPr>
                <p:cNvCxnSpPr/>
                <p:nvPr/>
              </p:nvCxnSpPr>
              <p:spPr>
                <a:xfrm>
                  <a:off x="9915513" y="4233408"/>
                  <a:ext cx="1172915" cy="0"/>
                </a:xfrm>
                <a:prstGeom prst="straightConnector1">
                  <a:avLst/>
                </a:prstGeom>
                <a:ln w="34925">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0EB40574-99D8-4753-B5F2-9BDC0E2E7D7C}"/>
                  </a:ext>
                </a:extLst>
              </p:cNvPr>
              <p:cNvGrpSpPr/>
              <p:nvPr/>
            </p:nvGrpSpPr>
            <p:grpSpPr>
              <a:xfrm>
                <a:off x="2737379" y="1667947"/>
                <a:ext cx="3005924" cy="3500242"/>
                <a:chOff x="2580986" y="1581320"/>
                <a:chExt cx="3005924" cy="3500242"/>
              </a:xfrm>
            </p:grpSpPr>
            <p:sp>
              <p:nvSpPr>
                <p:cNvPr id="149" name="Rectangle 148">
                  <a:extLst>
                    <a:ext uri="{FF2B5EF4-FFF2-40B4-BE49-F238E27FC236}">
                      <a16:creationId xmlns:a16="http://schemas.microsoft.com/office/drawing/2014/main" id="{D52C0A25-6C5E-3741-9DD0-EE2615CD58FF}"/>
                    </a:ext>
                  </a:extLst>
                </p:cNvPr>
                <p:cNvSpPr/>
                <p:nvPr/>
              </p:nvSpPr>
              <p:spPr>
                <a:xfrm>
                  <a:off x="2785801" y="1794726"/>
                  <a:ext cx="2801109" cy="3286836"/>
                </a:xfrm>
                <a:prstGeom prst="rect">
                  <a:avLst/>
                </a:prstGeom>
                <a:solidFill>
                  <a:schemeClr val="bg2"/>
                </a:solidFill>
                <a:ln w="28575">
                  <a:solidFill>
                    <a:schemeClr val="accent2"/>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500" dirty="0">
                      <a:solidFill>
                        <a:schemeClr val="accent2"/>
                      </a:solidFill>
                    </a:rPr>
                    <a:t>    </a:t>
                  </a: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p:txBody>
            </p:sp>
            <p:sp>
              <p:nvSpPr>
                <p:cNvPr id="166" name="Rectangle 165">
                  <a:extLst>
                    <a:ext uri="{FF2B5EF4-FFF2-40B4-BE49-F238E27FC236}">
                      <a16:creationId xmlns:a16="http://schemas.microsoft.com/office/drawing/2014/main" id="{23CCDD3C-4C51-9F43-B7CD-ACD0B89E2F76}"/>
                    </a:ext>
                  </a:extLst>
                </p:cNvPr>
                <p:cNvSpPr/>
                <p:nvPr/>
              </p:nvSpPr>
              <p:spPr>
                <a:xfrm>
                  <a:off x="3141446" y="4229153"/>
                  <a:ext cx="2089818" cy="721100"/>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b="1" dirty="0">
                      <a:solidFill>
                        <a:schemeClr val="accent2"/>
                      </a:solidFill>
                    </a:rPr>
                    <a:t>Automated Model </a:t>
                  </a:r>
                  <a:br>
                    <a:rPr lang="en-US" sz="1500" b="1" dirty="0">
                      <a:solidFill>
                        <a:schemeClr val="accent2"/>
                      </a:solidFill>
                    </a:rPr>
                  </a:br>
                  <a:r>
                    <a:rPr lang="en-US" sz="1500" b="1" dirty="0">
                      <a:solidFill>
                        <a:schemeClr val="accent2"/>
                      </a:solidFill>
                    </a:rPr>
                    <a:t>Build Workflows</a:t>
                  </a:r>
                </a:p>
              </p:txBody>
            </p:sp>
            <p:grpSp>
              <p:nvGrpSpPr>
                <p:cNvPr id="44" name="Group 43">
                  <a:extLst>
                    <a:ext uri="{FF2B5EF4-FFF2-40B4-BE49-F238E27FC236}">
                      <a16:creationId xmlns:a16="http://schemas.microsoft.com/office/drawing/2014/main" id="{E19A6B3F-7C7C-45CD-9ED6-2155357FD9E7}"/>
                    </a:ext>
                  </a:extLst>
                </p:cNvPr>
                <p:cNvGrpSpPr/>
                <p:nvPr/>
              </p:nvGrpSpPr>
              <p:grpSpPr>
                <a:xfrm>
                  <a:off x="3404844" y="2559253"/>
                  <a:ext cx="1563022" cy="1501640"/>
                  <a:chOff x="2943854" y="2455943"/>
                  <a:chExt cx="2212073" cy="2125202"/>
                </a:xfrm>
              </p:grpSpPr>
              <p:sp>
                <p:nvSpPr>
                  <p:cNvPr id="5" name="Terminator 4">
                    <a:extLst>
                      <a:ext uri="{FF2B5EF4-FFF2-40B4-BE49-F238E27FC236}">
                        <a16:creationId xmlns:a16="http://schemas.microsoft.com/office/drawing/2014/main" id="{4F9048CD-7252-7B41-B505-3C6AD5DA8999}"/>
                      </a:ext>
                    </a:extLst>
                  </p:cNvPr>
                  <p:cNvSpPr/>
                  <p:nvPr/>
                </p:nvSpPr>
                <p:spPr>
                  <a:xfrm>
                    <a:off x="3772116" y="2455943"/>
                    <a:ext cx="978090" cy="347736"/>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dirty="0"/>
                  </a:p>
                </p:txBody>
              </p:sp>
              <p:sp>
                <p:nvSpPr>
                  <p:cNvPr id="155" name="Terminator 154">
                    <a:extLst>
                      <a:ext uri="{FF2B5EF4-FFF2-40B4-BE49-F238E27FC236}">
                        <a16:creationId xmlns:a16="http://schemas.microsoft.com/office/drawing/2014/main" id="{0A75A739-BA4F-E94A-BF23-F5D6FEC5FF6B}"/>
                      </a:ext>
                    </a:extLst>
                  </p:cNvPr>
                  <p:cNvSpPr/>
                  <p:nvPr/>
                </p:nvSpPr>
                <p:spPr>
                  <a:xfrm>
                    <a:off x="2943854" y="3294126"/>
                    <a:ext cx="978090" cy="347737"/>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dirty="0"/>
                  </a:p>
                </p:txBody>
              </p:sp>
              <p:sp>
                <p:nvSpPr>
                  <p:cNvPr id="156" name="Terminator 155">
                    <a:extLst>
                      <a:ext uri="{FF2B5EF4-FFF2-40B4-BE49-F238E27FC236}">
                        <a16:creationId xmlns:a16="http://schemas.microsoft.com/office/drawing/2014/main" id="{F3C500B0-211C-C249-8AB1-472A6322FB0A}"/>
                      </a:ext>
                    </a:extLst>
                  </p:cNvPr>
                  <p:cNvSpPr/>
                  <p:nvPr/>
                </p:nvSpPr>
                <p:spPr>
                  <a:xfrm>
                    <a:off x="3145567" y="4233409"/>
                    <a:ext cx="978090" cy="347736"/>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dirty="0"/>
                  </a:p>
                </p:txBody>
              </p:sp>
              <p:cxnSp>
                <p:nvCxnSpPr>
                  <p:cNvPr id="7" name="Elbow Connector 6">
                    <a:extLst>
                      <a:ext uri="{FF2B5EF4-FFF2-40B4-BE49-F238E27FC236}">
                        <a16:creationId xmlns:a16="http://schemas.microsoft.com/office/drawing/2014/main" id="{05BA3DF8-6461-2741-89AB-2E248CD8EDBF}"/>
                      </a:ext>
                    </a:extLst>
                  </p:cNvPr>
                  <p:cNvCxnSpPr>
                    <a:cxnSpLocks/>
                  </p:cNvCxnSpPr>
                  <p:nvPr/>
                </p:nvCxnSpPr>
                <p:spPr>
                  <a:xfrm rot="5400000">
                    <a:off x="3500488" y="2736092"/>
                    <a:ext cx="506228" cy="641405"/>
                  </a:xfrm>
                  <a:prstGeom prst="bentConnector3">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Elbow Connector 156">
                    <a:extLst>
                      <a:ext uri="{FF2B5EF4-FFF2-40B4-BE49-F238E27FC236}">
                        <a16:creationId xmlns:a16="http://schemas.microsoft.com/office/drawing/2014/main" id="{BC02ABA4-C0CC-834E-BB0F-078F99DC4D64}"/>
                      </a:ext>
                    </a:extLst>
                  </p:cNvPr>
                  <p:cNvCxnSpPr>
                    <a:cxnSpLocks/>
                    <a:stCxn id="155" idx="2"/>
                  </p:cNvCxnSpPr>
                  <p:nvPr/>
                </p:nvCxnSpPr>
                <p:spPr>
                  <a:xfrm rot="16200000" flipH="1">
                    <a:off x="3303933" y="3770829"/>
                    <a:ext cx="591544" cy="333612"/>
                  </a:xfrm>
                  <a:prstGeom prst="bentConnector3">
                    <a:avLst>
                      <a:gd name="adj1" fmla="val 50000"/>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58" name="Terminator 157">
                    <a:extLst>
                      <a:ext uri="{FF2B5EF4-FFF2-40B4-BE49-F238E27FC236}">
                        <a16:creationId xmlns:a16="http://schemas.microsoft.com/office/drawing/2014/main" id="{B70076D6-4D94-654F-AA00-2D4F66C5EC84}"/>
                      </a:ext>
                    </a:extLst>
                  </p:cNvPr>
                  <p:cNvSpPr/>
                  <p:nvPr/>
                </p:nvSpPr>
                <p:spPr>
                  <a:xfrm>
                    <a:off x="4177837" y="3294126"/>
                    <a:ext cx="978090" cy="347737"/>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500" dirty="0"/>
                  </a:p>
                </p:txBody>
              </p:sp>
              <p:cxnSp>
                <p:nvCxnSpPr>
                  <p:cNvPr id="159" name="Elbow Connector 158">
                    <a:extLst>
                      <a:ext uri="{FF2B5EF4-FFF2-40B4-BE49-F238E27FC236}">
                        <a16:creationId xmlns:a16="http://schemas.microsoft.com/office/drawing/2014/main" id="{D45BCED4-78F0-5240-BAE6-D23FAB4EE3F4}"/>
                      </a:ext>
                    </a:extLst>
                  </p:cNvPr>
                  <p:cNvCxnSpPr>
                    <a:cxnSpLocks/>
                  </p:cNvCxnSpPr>
                  <p:nvPr/>
                </p:nvCxnSpPr>
                <p:spPr>
                  <a:xfrm>
                    <a:off x="4074304" y="3054021"/>
                    <a:ext cx="592578" cy="224323"/>
                  </a:xfrm>
                  <a:prstGeom prst="bentConnector3">
                    <a:avLst>
                      <a:gd name="adj1" fmla="val 99829"/>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2D1F4BE1-5032-6541-B104-EFE579C9B50F}"/>
                      </a:ext>
                    </a:extLst>
                  </p:cNvPr>
                  <p:cNvCxnSpPr>
                    <a:cxnSpLocks/>
                  </p:cNvCxnSpPr>
                  <p:nvPr/>
                </p:nvCxnSpPr>
                <p:spPr>
                  <a:xfrm rot="5400000">
                    <a:off x="3913033" y="3479560"/>
                    <a:ext cx="607328" cy="900371"/>
                  </a:xfrm>
                  <a:prstGeom prst="bentConnector3">
                    <a:avLst>
                      <a:gd name="adj1" fmla="val 50000"/>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5AB4BA98-0F52-8D43-86C3-4735AC6DDD73}"/>
                    </a:ext>
                  </a:extLst>
                </p:cNvPr>
                <p:cNvSpPr txBox="1"/>
                <p:nvPr/>
              </p:nvSpPr>
              <p:spPr>
                <a:xfrm>
                  <a:off x="3404844" y="1890361"/>
                  <a:ext cx="1563023" cy="369332"/>
                </a:xfrm>
                <a:prstGeom prst="rect">
                  <a:avLst/>
                </a:prstGeom>
                <a:noFill/>
              </p:spPr>
              <p:txBody>
                <a:bodyPr wrap="square" lIns="0" rtlCol="0">
                  <a:spAutoFit/>
                </a:bodyPr>
                <a:lstStyle/>
                <a:p>
                  <a:pPr algn="ctr">
                    <a:spcAft>
                      <a:spcPts val="1200"/>
                    </a:spcAft>
                  </a:pPr>
                  <a:r>
                    <a:rPr lang="en-US" dirty="0"/>
                    <a:t>Pipelines</a:t>
                  </a:r>
                </a:p>
              </p:txBody>
            </p:sp>
            <p:sp>
              <p:nvSpPr>
                <p:cNvPr id="56" name="Oval 55">
                  <a:extLst>
                    <a:ext uri="{FF2B5EF4-FFF2-40B4-BE49-F238E27FC236}">
                      <a16:creationId xmlns:a16="http://schemas.microsoft.com/office/drawing/2014/main" id="{504F450C-2353-44DD-AC51-BDEFEBE151FE}"/>
                    </a:ext>
                  </a:extLst>
                </p:cNvPr>
                <p:cNvSpPr/>
                <p:nvPr/>
              </p:nvSpPr>
              <p:spPr>
                <a:xfrm>
                  <a:off x="2580986" y="1581320"/>
                  <a:ext cx="428932" cy="42414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2</a:t>
                  </a:r>
                </a:p>
              </p:txBody>
            </p:sp>
          </p:grpSp>
          <p:grpSp>
            <p:nvGrpSpPr>
              <p:cNvPr id="46" name="Group 45">
                <a:extLst>
                  <a:ext uri="{FF2B5EF4-FFF2-40B4-BE49-F238E27FC236}">
                    <a16:creationId xmlns:a16="http://schemas.microsoft.com/office/drawing/2014/main" id="{7E117C82-9E58-4894-809C-9AD15F9FE774}"/>
                  </a:ext>
                </a:extLst>
              </p:cNvPr>
              <p:cNvGrpSpPr/>
              <p:nvPr/>
            </p:nvGrpSpPr>
            <p:grpSpPr>
              <a:xfrm>
                <a:off x="5947645" y="1667947"/>
                <a:ext cx="3000561" cy="3500242"/>
                <a:chOff x="5821351" y="1581320"/>
                <a:chExt cx="3000561" cy="3500242"/>
              </a:xfrm>
            </p:grpSpPr>
            <p:sp>
              <p:nvSpPr>
                <p:cNvPr id="55" name="Rectangle 54">
                  <a:extLst>
                    <a:ext uri="{FF2B5EF4-FFF2-40B4-BE49-F238E27FC236}">
                      <a16:creationId xmlns:a16="http://schemas.microsoft.com/office/drawing/2014/main" id="{0F215A18-517E-48C7-BFFC-570F983B6BDE}"/>
                    </a:ext>
                  </a:extLst>
                </p:cNvPr>
                <p:cNvSpPr/>
                <p:nvPr/>
              </p:nvSpPr>
              <p:spPr>
                <a:xfrm>
                  <a:off x="6020803" y="1794726"/>
                  <a:ext cx="2801109" cy="3286836"/>
                </a:xfrm>
                <a:prstGeom prst="rect">
                  <a:avLst/>
                </a:prstGeom>
                <a:solidFill>
                  <a:schemeClr val="bg2"/>
                </a:solidFill>
                <a:ln w="28575">
                  <a:solidFill>
                    <a:schemeClr val="accent3"/>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500" dirty="0">
                      <a:solidFill>
                        <a:schemeClr val="accent2"/>
                      </a:solidFill>
                    </a:rPr>
                    <a:t>    </a:t>
                  </a: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a:p>
                  <a:endParaRPr lang="en-US" sz="1500" dirty="0">
                    <a:solidFill>
                      <a:schemeClr val="accent2"/>
                    </a:solidFill>
                  </a:endParaRPr>
                </a:p>
              </p:txBody>
            </p:sp>
            <p:sp>
              <p:nvSpPr>
                <p:cNvPr id="168" name="Magnetic Disk 167">
                  <a:extLst>
                    <a:ext uri="{FF2B5EF4-FFF2-40B4-BE49-F238E27FC236}">
                      <a16:creationId xmlns:a16="http://schemas.microsoft.com/office/drawing/2014/main" id="{39303174-B831-1C4B-ACAF-C6EC756ECADD}"/>
                    </a:ext>
                  </a:extLst>
                </p:cNvPr>
                <p:cNvSpPr/>
                <p:nvPr/>
              </p:nvSpPr>
              <p:spPr>
                <a:xfrm>
                  <a:off x="6852701" y="2843775"/>
                  <a:ext cx="1137313" cy="932596"/>
                </a:xfrm>
                <a:prstGeom prst="flowChartMagneticDisk">
                  <a:avLst/>
                </a:prstGeom>
                <a:solidFill>
                  <a:schemeClr val="bg2"/>
                </a:solid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69" name="Rectangle 168">
                  <a:extLst>
                    <a:ext uri="{FF2B5EF4-FFF2-40B4-BE49-F238E27FC236}">
                      <a16:creationId xmlns:a16="http://schemas.microsoft.com/office/drawing/2014/main" id="{317EA3E9-4082-C840-BAF7-C271827CC158}"/>
                    </a:ext>
                  </a:extLst>
                </p:cNvPr>
                <p:cNvSpPr/>
                <p:nvPr/>
              </p:nvSpPr>
              <p:spPr>
                <a:xfrm>
                  <a:off x="6355130" y="4328120"/>
                  <a:ext cx="2132455" cy="52316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b="1" dirty="0">
                      <a:solidFill>
                        <a:schemeClr val="accent3"/>
                      </a:solidFill>
                    </a:rPr>
                    <a:t>Central Store to manage models</a:t>
                  </a:r>
                </a:p>
              </p:txBody>
            </p:sp>
            <p:sp>
              <p:nvSpPr>
                <p:cNvPr id="33" name="TextBox 32">
                  <a:extLst>
                    <a:ext uri="{FF2B5EF4-FFF2-40B4-BE49-F238E27FC236}">
                      <a16:creationId xmlns:a16="http://schemas.microsoft.com/office/drawing/2014/main" id="{1EABD685-49F2-2047-861D-1BC2AE046DF5}"/>
                    </a:ext>
                  </a:extLst>
                </p:cNvPr>
                <p:cNvSpPr txBox="1"/>
                <p:nvPr/>
              </p:nvSpPr>
              <p:spPr>
                <a:xfrm>
                  <a:off x="6451512" y="1881028"/>
                  <a:ext cx="1939691" cy="369332"/>
                </a:xfrm>
                <a:prstGeom prst="rect">
                  <a:avLst/>
                </a:prstGeom>
                <a:noFill/>
              </p:spPr>
              <p:txBody>
                <a:bodyPr wrap="square" lIns="0" rtlCol="0">
                  <a:spAutoFit/>
                </a:bodyPr>
                <a:lstStyle/>
                <a:p>
                  <a:pPr algn="ctr">
                    <a:spcAft>
                      <a:spcPts val="1200"/>
                    </a:spcAft>
                  </a:pPr>
                  <a:r>
                    <a:rPr lang="en-US" dirty="0"/>
                    <a:t>Model Registry</a:t>
                  </a:r>
                </a:p>
              </p:txBody>
            </p:sp>
            <p:sp>
              <p:nvSpPr>
                <p:cNvPr id="57" name="Oval 56">
                  <a:extLst>
                    <a:ext uri="{FF2B5EF4-FFF2-40B4-BE49-F238E27FC236}">
                      <a16:creationId xmlns:a16="http://schemas.microsoft.com/office/drawing/2014/main" id="{6160EA2E-4B91-4296-83FF-98549C18BBCB}"/>
                    </a:ext>
                  </a:extLst>
                </p:cNvPr>
                <p:cNvSpPr/>
                <p:nvPr/>
              </p:nvSpPr>
              <p:spPr>
                <a:xfrm>
                  <a:off x="5821351" y="1581320"/>
                  <a:ext cx="428932" cy="42414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3</a:t>
                  </a:r>
                </a:p>
              </p:txBody>
            </p:sp>
          </p:grpSp>
          <p:grpSp>
            <p:nvGrpSpPr>
              <p:cNvPr id="49" name="Group 48">
                <a:extLst>
                  <a:ext uri="{FF2B5EF4-FFF2-40B4-BE49-F238E27FC236}">
                    <a16:creationId xmlns:a16="http://schemas.microsoft.com/office/drawing/2014/main" id="{E2A68305-09F6-41CB-A77A-A7F33A7BC477}"/>
                  </a:ext>
                </a:extLst>
              </p:cNvPr>
              <p:cNvGrpSpPr/>
              <p:nvPr/>
            </p:nvGrpSpPr>
            <p:grpSpPr>
              <a:xfrm>
                <a:off x="642952" y="2983596"/>
                <a:ext cx="2069195" cy="1363807"/>
                <a:chOff x="462338" y="2980750"/>
                <a:chExt cx="2069195" cy="1363807"/>
              </a:xfrm>
            </p:grpSpPr>
            <p:sp>
              <p:nvSpPr>
                <p:cNvPr id="30" name="Google Shape;1068;p45">
                  <a:extLst>
                    <a:ext uri="{FF2B5EF4-FFF2-40B4-BE49-F238E27FC236}">
                      <a16:creationId xmlns:a16="http://schemas.microsoft.com/office/drawing/2014/main" id="{BE09CAF2-CFE7-DC45-9AF7-8DC70A6A68B4}"/>
                    </a:ext>
                  </a:extLst>
                </p:cNvPr>
                <p:cNvSpPr txBox="1"/>
                <p:nvPr/>
              </p:nvSpPr>
              <p:spPr>
                <a:xfrm>
                  <a:off x="1248790" y="2980750"/>
                  <a:ext cx="1282743" cy="584751"/>
                </a:xfrm>
                <a:prstGeom prst="rect">
                  <a:avLst/>
                </a:prstGeom>
                <a:noFill/>
                <a:ln>
                  <a:noFill/>
                </a:ln>
              </p:spPr>
              <p:txBody>
                <a:bodyPr spcFirstLastPara="1" wrap="square" lIns="76188" tIns="76188" rIns="76188" bIns="76188" anchor="t" anchorCtr="0">
                  <a:spAutoFit/>
                </a:bodyPr>
                <a:lstStyle/>
                <a:p>
                  <a:pPr>
                    <a:buClr>
                      <a:srgbClr val="000000"/>
                    </a:buClr>
                    <a:buSzPts val="1400"/>
                  </a:pPr>
                  <a:r>
                    <a:rPr lang="en" sz="1400" b="1" dirty="0">
                      <a:solidFill>
                        <a:schemeClr val="accent1"/>
                      </a:solidFill>
                      <a:ea typeface="Lato"/>
                      <a:cs typeface="Lato"/>
                      <a:sym typeface="Lato"/>
                    </a:rPr>
                    <a:t>Source Code Control</a:t>
                  </a:r>
                  <a:endParaRPr sz="1400" b="1" dirty="0">
                    <a:solidFill>
                      <a:schemeClr val="accent1"/>
                    </a:solidFill>
                    <a:ea typeface="Lato"/>
                    <a:cs typeface="Lato"/>
                    <a:sym typeface="Lato"/>
                  </a:endParaRPr>
                </a:p>
              </p:txBody>
            </p:sp>
            <p:sp>
              <p:nvSpPr>
                <p:cNvPr id="32" name="Google Shape;1070;p45">
                  <a:extLst>
                    <a:ext uri="{FF2B5EF4-FFF2-40B4-BE49-F238E27FC236}">
                      <a16:creationId xmlns:a16="http://schemas.microsoft.com/office/drawing/2014/main" id="{B04065A7-B5A9-4B42-8B47-603EB2DC4AAF}"/>
                    </a:ext>
                  </a:extLst>
                </p:cNvPr>
                <p:cNvSpPr txBox="1"/>
                <p:nvPr/>
              </p:nvSpPr>
              <p:spPr>
                <a:xfrm>
                  <a:off x="1248790" y="3759806"/>
                  <a:ext cx="1187070" cy="584751"/>
                </a:xfrm>
                <a:prstGeom prst="rect">
                  <a:avLst/>
                </a:prstGeom>
                <a:noFill/>
                <a:ln>
                  <a:noFill/>
                </a:ln>
              </p:spPr>
              <p:txBody>
                <a:bodyPr spcFirstLastPara="1" wrap="square" lIns="76188" tIns="76188" rIns="76188" bIns="76188" anchor="t" anchorCtr="0">
                  <a:spAutoFit/>
                </a:bodyPr>
                <a:lstStyle/>
                <a:p>
                  <a:pPr>
                    <a:buClr>
                      <a:srgbClr val="000000"/>
                    </a:buClr>
                    <a:buSzPts val="1400"/>
                  </a:pPr>
                  <a:r>
                    <a:rPr lang="en" sz="1400" b="1" dirty="0">
                      <a:solidFill>
                        <a:schemeClr val="accent1"/>
                      </a:solidFill>
                      <a:ea typeface="Lato"/>
                      <a:cs typeface="Lato"/>
                      <a:sym typeface="Lato"/>
                    </a:rPr>
                    <a:t>Built-In</a:t>
                  </a:r>
                  <a:endParaRPr sz="1400" b="1" dirty="0">
                    <a:solidFill>
                      <a:schemeClr val="accent1"/>
                    </a:solidFill>
                    <a:ea typeface="Lato"/>
                    <a:cs typeface="Lato"/>
                    <a:sym typeface="Lato"/>
                  </a:endParaRPr>
                </a:p>
                <a:p>
                  <a:pPr>
                    <a:buClr>
                      <a:srgbClr val="000000"/>
                    </a:buClr>
                    <a:buSzPts val="1400"/>
                  </a:pPr>
                  <a:r>
                    <a:rPr lang="en" sz="1400" b="1" dirty="0">
                      <a:solidFill>
                        <a:schemeClr val="accent1"/>
                      </a:solidFill>
                      <a:ea typeface="Lato"/>
                      <a:cs typeface="Lato"/>
                      <a:sym typeface="Lato"/>
                    </a:rPr>
                    <a:t>Triggers</a:t>
                  </a:r>
                  <a:endParaRPr sz="1400" b="1" dirty="0">
                    <a:solidFill>
                      <a:schemeClr val="accent1"/>
                    </a:solidFill>
                    <a:ea typeface="Lato"/>
                    <a:cs typeface="Lato"/>
                    <a:sym typeface="Lato"/>
                  </a:endParaRPr>
                </a:p>
              </p:txBody>
            </p:sp>
            <p:sp>
              <p:nvSpPr>
                <p:cNvPr id="12" name="TextBox 11">
                  <a:extLst>
                    <a:ext uri="{FF2B5EF4-FFF2-40B4-BE49-F238E27FC236}">
                      <a16:creationId xmlns:a16="http://schemas.microsoft.com/office/drawing/2014/main" id="{5B6E5449-4437-F54B-8D26-A26CA81A6AE7}"/>
                    </a:ext>
                  </a:extLst>
                </p:cNvPr>
                <p:cNvSpPr txBox="1"/>
                <p:nvPr/>
              </p:nvSpPr>
              <p:spPr>
                <a:xfrm>
                  <a:off x="462338" y="2996126"/>
                  <a:ext cx="817853" cy="553998"/>
                </a:xfrm>
                <a:prstGeom prst="rect">
                  <a:avLst/>
                </a:prstGeom>
                <a:noFill/>
              </p:spPr>
              <p:txBody>
                <a:bodyPr wrap="none" rtlCol="0">
                  <a:spAutoFit/>
                </a:bodyPr>
                <a:lstStyle/>
                <a:p>
                  <a:pPr algn="ctr"/>
                  <a:r>
                    <a:rPr lang="en-US" sz="3000" dirty="0">
                      <a:ea typeface="Amazon Ember" panose="020B0603020204020204" pitchFamily="34" charset="0"/>
                      <a:cs typeface="Amazon Ember" panose="020B0603020204020204" pitchFamily="34" charset="0"/>
                    </a:rPr>
                    <a:t>&lt;/&gt;</a:t>
                  </a:r>
                </a:p>
              </p:txBody>
            </p:sp>
            <p:cxnSp>
              <p:nvCxnSpPr>
                <p:cNvPr id="61" name="Straight Arrow Connector 60">
                  <a:extLst>
                    <a:ext uri="{FF2B5EF4-FFF2-40B4-BE49-F238E27FC236}">
                      <a16:creationId xmlns:a16="http://schemas.microsoft.com/office/drawing/2014/main" id="{6F309550-5B1F-4753-94E2-7C3BAB1138F2}"/>
                    </a:ext>
                  </a:extLst>
                </p:cNvPr>
                <p:cNvCxnSpPr>
                  <a:cxnSpLocks/>
                </p:cNvCxnSpPr>
                <p:nvPr/>
              </p:nvCxnSpPr>
              <p:spPr>
                <a:xfrm>
                  <a:off x="654150" y="4052181"/>
                  <a:ext cx="434228" cy="0"/>
                </a:xfrm>
                <a:prstGeom prst="straightConnector1">
                  <a:avLst/>
                </a:prstGeom>
                <a:ln w="349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62" name="TextBox 61">
              <a:extLst>
                <a:ext uri="{FF2B5EF4-FFF2-40B4-BE49-F238E27FC236}">
                  <a16:creationId xmlns:a16="http://schemas.microsoft.com/office/drawing/2014/main" id="{849603FA-CE3D-4661-92C2-5E46362D36C3}"/>
                </a:ext>
              </a:extLst>
            </p:cNvPr>
            <p:cNvSpPr txBox="1"/>
            <p:nvPr/>
          </p:nvSpPr>
          <p:spPr>
            <a:xfrm>
              <a:off x="609601" y="1674563"/>
              <a:ext cx="1155460" cy="369332"/>
            </a:xfrm>
            <a:prstGeom prst="rect">
              <a:avLst/>
            </a:prstGeom>
            <a:noFill/>
          </p:spPr>
          <p:txBody>
            <a:bodyPr wrap="square" lIns="0" rtlCol="0">
              <a:spAutoFit/>
            </a:bodyPr>
            <a:lstStyle/>
            <a:p>
              <a:pPr algn="ctr">
                <a:spcAft>
                  <a:spcPts val="1200"/>
                </a:spcAft>
              </a:pPr>
              <a:r>
                <a:rPr lang="en-US" dirty="0"/>
                <a:t>Project</a:t>
              </a:r>
            </a:p>
          </p:txBody>
        </p:sp>
      </p:grpSp>
      <p:sp>
        <p:nvSpPr>
          <p:cNvPr id="67" name="Slide Number Placeholder 1">
            <a:extLst>
              <a:ext uri="{FF2B5EF4-FFF2-40B4-BE49-F238E27FC236}">
                <a16:creationId xmlns:a16="http://schemas.microsoft.com/office/drawing/2014/main" id="{C6A7D516-272C-424D-8CAF-9543049B78DD}"/>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86</a:t>
            </a:fld>
            <a:endParaRPr lang="en-US" sz="900" dirty="0">
              <a:solidFill>
                <a:srgbClr val="FFFFFF"/>
              </a:solidFill>
              <a:latin typeface="Amazon Ember"/>
            </a:endParaRPr>
          </a:p>
        </p:txBody>
      </p:sp>
    </p:spTree>
    <p:extLst>
      <p:ext uri="{BB962C8B-B14F-4D97-AF65-F5344CB8AC3E}">
        <p14:creationId xmlns:p14="http://schemas.microsoft.com/office/powerpoint/2010/main" val="86206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26162D-FD11-B740-899C-DC4368D0C961}"/>
              </a:ext>
            </a:extLst>
          </p:cNvPr>
          <p:cNvSpPr txBox="1"/>
          <p:nvPr/>
        </p:nvSpPr>
        <p:spPr>
          <a:xfrm>
            <a:off x="569935" y="2138359"/>
            <a:ext cx="4400533" cy="2923877"/>
          </a:xfrm>
          <a:prstGeom prst="rect">
            <a:avLst/>
          </a:prstGeom>
          <a:noFill/>
        </p:spPr>
        <p:txBody>
          <a:bodyPr wrap="square" rtlCol="0">
            <a:spAutoFit/>
          </a:bodyPr>
          <a:lstStyle/>
          <a:p>
            <a:pPr>
              <a:spcAft>
                <a:spcPts val="1200"/>
              </a:spcAft>
              <a:buClr>
                <a:schemeClr val="accent1"/>
              </a:buClr>
            </a:pP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Flexible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a:p>
            <a:pPr marL="457200" lvl="1" indent="-457200">
              <a:spcAft>
                <a:spcPts val="1200"/>
              </a:spcAft>
              <a:buClr>
                <a:schemeClr val="accent1"/>
              </a:buClr>
              <a:buFont typeface="Wingdings" panose="05000000000000000000" pitchFamily="2" charset="2"/>
              <a:buChar char="ü"/>
            </a:pPr>
            <a:r>
              <a:rPr lang="en-US" sz="2000" dirty="0">
                <a:latin typeface="Amazon Ember" panose="020B0603020204020204" pitchFamily="34" charset="0"/>
                <a:ea typeface="Amazon Ember" panose="020B0603020204020204" pitchFamily="34" charset="0"/>
                <a:cs typeface="Amazon Ember" panose="020B0603020204020204" pitchFamily="34" charset="0"/>
              </a:rPr>
              <a:t>Use </a:t>
            </a: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Projects</a:t>
            </a:r>
            <a:r>
              <a:rPr lang="en-US" sz="2000" dirty="0">
                <a:latin typeface="Amazon Ember" panose="020B0603020204020204" pitchFamily="34" charset="0"/>
                <a:ea typeface="Amazon Ember" panose="020B0603020204020204" pitchFamily="34" charset="0"/>
                <a:cs typeface="Amazon Ember" panose="020B0603020204020204" pitchFamily="34" charset="0"/>
              </a:rPr>
              <a:t> for end-to-end pipelines that  incorporate CI/CD practices </a:t>
            </a:r>
          </a:p>
          <a:p>
            <a:pPr marL="457200" lvl="1" indent="-457200">
              <a:spcAft>
                <a:spcPts val="1200"/>
              </a:spcAft>
              <a:buClr>
                <a:schemeClr val="accent1"/>
              </a:buClr>
              <a:buFont typeface="Wingdings" panose="05000000000000000000" pitchFamily="2" charset="2"/>
              <a:buChar char="ü"/>
            </a:pPr>
            <a:r>
              <a:rPr lang="en-US" sz="2000" dirty="0">
                <a:latin typeface="Amazon Ember" panose="020B0603020204020204" pitchFamily="34" charset="0"/>
                <a:ea typeface="Amazon Ember" panose="020B0603020204020204" pitchFamily="34" charset="0"/>
                <a:cs typeface="Amazon Ember" panose="020B0603020204020204" pitchFamily="34" charset="0"/>
              </a:rPr>
              <a:t>Optionally, use </a:t>
            </a: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Pipelines</a:t>
            </a:r>
            <a:r>
              <a:rPr lang="en-US" sz="2000" dirty="0">
                <a:latin typeface="Amazon Ember" panose="020B0603020204020204" pitchFamily="34" charset="0"/>
                <a:ea typeface="Amazon Ember" panose="020B0603020204020204" pitchFamily="34" charset="0"/>
                <a:cs typeface="Amazon Ember" panose="020B0603020204020204" pitchFamily="34" charset="0"/>
              </a:rPr>
              <a:t>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or </a:t>
            </a: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Model Registry </a:t>
            </a:r>
            <a:r>
              <a:rPr lang="en-US" sz="2000" dirty="0">
                <a:latin typeface="Amazon Ember" panose="020B0603020204020204" pitchFamily="34" charset="0"/>
                <a:ea typeface="Amazon Ember" panose="020B0603020204020204" pitchFamily="34" charset="0"/>
                <a:cs typeface="Amazon Ember" panose="020B0603020204020204" pitchFamily="34" charset="0"/>
              </a:rPr>
              <a:t>without Projects to meet the needs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of your use case</a:t>
            </a:r>
          </a:p>
        </p:txBody>
      </p:sp>
      <p:sp>
        <p:nvSpPr>
          <p:cNvPr id="7" name="Title 16">
            <a:extLst>
              <a:ext uri="{FF2B5EF4-FFF2-40B4-BE49-F238E27FC236}">
                <a16:creationId xmlns:a16="http://schemas.microsoft.com/office/drawing/2014/main" id="{FB8C00B6-67D6-4F70-AC7D-7790EE4FA6EC}"/>
              </a:ext>
            </a:extLst>
          </p:cNvPr>
          <p:cNvSpPr>
            <a:spLocks noGrp="1"/>
          </p:cNvSpPr>
          <p:nvPr>
            <p:ph type="title"/>
          </p:nvPr>
        </p:nvSpPr>
        <p:spPr/>
        <p:txBody>
          <a:bodyPr/>
          <a:lstStyle/>
          <a:p>
            <a:r>
              <a:rPr lang="en-US" dirty="0"/>
              <a:t>Amazon </a:t>
            </a:r>
            <a:r>
              <a:rPr lang="en-US" dirty="0" err="1"/>
              <a:t>SageMaker</a:t>
            </a:r>
            <a:r>
              <a:rPr lang="en-US" dirty="0"/>
              <a:t> </a:t>
            </a:r>
            <a:r>
              <a:rPr lang="en-US" dirty="0" err="1"/>
              <a:t>MLOps</a:t>
            </a:r>
            <a:endParaRPr lang="en-US" b="0" dirty="0"/>
          </a:p>
        </p:txBody>
      </p:sp>
      <p:sp>
        <p:nvSpPr>
          <p:cNvPr id="5" name="Text Placeholder 4">
            <a:extLst>
              <a:ext uri="{FF2B5EF4-FFF2-40B4-BE49-F238E27FC236}">
                <a16:creationId xmlns:a16="http://schemas.microsoft.com/office/drawing/2014/main" id="{46D41F15-4451-4194-8516-8B39278CF0C6}"/>
              </a:ext>
            </a:extLst>
          </p:cNvPr>
          <p:cNvSpPr>
            <a:spLocks noGrp="1"/>
          </p:cNvSpPr>
          <p:nvPr>
            <p:ph type="body" sz="quarter" idx="10"/>
          </p:nvPr>
        </p:nvSpPr>
        <p:spPr>
          <a:xfrm>
            <a:off x="609600" y="914400"/>
            <a:ext cx="10972800" cy="258532"/>
          </a:xfrm>
        </p:spPr>
        <p:txBody>
          <a:bodyPr/>
          <a:lstStyle/>
          <a:p>
            <a:r>
              <a:rPr lang="en-US" dirty="0">
                <a:solidFill>
                  <a:schemeClr val="accent1"/>
                </a:solidFill>
              </a:rPr>
              <a:t>Components</a:t>
            </a:r>
          </a:p>
        </p:txBody>
      </p:sp>
      <p:grpSp>
        <p:nvGrpSpPr>
          <p:cNvPr id="10" name="Group 9">
            <a:extLst>
              <a:ext uri="{FF2B5EF4-FFF2-40B4-BE49-F238E27FC236}">
                <a16:creationId xmlns:a16="http://schemas.microsoft.com/office/drawing/2014/main" id="{C4C4F757-E51D-4A11-85CD-AC55D24A34D1}"/>
              </a:ext>
            </a:extLst>
          </p:cNvPr>
          <p:cNvGrpSpPr/>
          <p:nvPr/>
        </p:nvGrpSpPr>
        <p:grpSpPr>
          <a:xfrm>
            <a:off x="4753204" y="2164637"/>
            <a:ext cx="6829196" cy="2871321"/>
            <a:chOff x="247872" y="1373749"/>
            <a:chExt cx="10847476" cy="4560798"/>
          </a:xfrm>
        </p:grpSpPr>
        <p:sp>
          <p:nvSpPr>
            <p:cNvPr id="11" name="Rectangle 10">
              <a:extLst>
                <a:ext uri="{FF2B5EF4-FFF2-40B4-BE49-F238E27FC236}">
                  <a16:creationId xmlns:a16="http://schemas.microsoft.com/office/drawing/2014/main" id="{FBE940B8-295F-42AA-9507-0005D6B2163B}"/>
                </a:ext>
              </a:extLst>
            </p:cNvPr>
            <p:cNvSpPr/>
            <p:nvPr/>
          </p:nvSpPr>
          <p:spPr>
            <a:xfrm>
              <a:off x="462338" y="1567264"/>
              <a:ext cx="10633010" cy="4367283"/>
            </a:xfrm>
            <a:prstGeom prst="rect">
              <a:avLst/>
            </a:prstGeom>
            <a:solidFill>
              <a:schemeClr val="bg2"/>
            </a:solidFill>
            <a:ln w="28575">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050" dirty="0">
                <a:solidFill>
                  <a:schemeClr val="accent1"/>
                </a:solidFill>
              </a:endParaRPr>
            </a:p>
            <a:p>
              <a:endParaRPr lang="en-US" sz="1050" dirty="0">
                <a:solidFill>
                  <a:schemeClr val="accent1"/>
                </a:solidFill>
              </a:endParaRPr>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p:txBody>
        </p:sp>
        <p:sp>
          <p:nvSpPr>
            <p:cNvPr id="12" name="Oval 11">
              <a:extLst>
                <a:ext uri="{FF2B5EF4-FFF2-40B4-BE49-F238E27FC236}">
                  <a16:creationId xmlns:a16="http://schemas.microsoft.com/office/drawing/2014/main" id="{D16C436B-4F83-4685-85E7-DD30DE2BD306}"/>
                </a:ext>
              </a:extLst>
            </p:cNvPr>
            <p:cNvSpPr/>
            <p:nvPr/>
          </p:nvSpPr>
          <p:spPr>
            <a:xfrm>
              <a:off x="247872" y="1373749"/>
              <a:ext cx="428932" cy="42414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1</a:t>
              </a:r>
            </a:p>
          </p:txBody>
        </p:sp>
        <p:grpSp>
          <p:nvGrpSpPr>
            <p:cNvPr id="13" name="Group 12">
              <a:extLst>
                <a:ext uri="{FF2B5EF4-FFF2-40B4-BE49-F238E27FC236}">
                  <a16:creationId xmlns:a16="http://schemas.microsoft.com/office/drawing/2014/main" id="{29755CC9-EB57-4100-B256-E7AD99969713}"/>
                </a:ext>
              </a:extLst>
            </p:cNvPr>
            <p:cNvGrpSpPr/>
            <p:nvPr/>
          </p:nvGrpSpPr>
          <p:grpSpPr>
            <a:xfrm>
              <a:off x="990601" y="5345971"/>
              <a:ext cx="9576485" cy="375747"/>
              <a:chOff x="1252382" y="5345971"/>
              <a:chExt cx="9576485" cy="375747"/>
            </a:xfrm>
          </p:grpSpPr>
          <p:sp>
            <p:nvSpPr>
              <p:cNvPr id="46" name="Rectangle 45">
                <a:extLst>
                  <a:ext uri="{FF2B5EF4-FFF2-40B4-BE49-F238E27FC236}">
                    <a16:creationId xmlns:a16="http://schemas.microsoft.com/office/drawing/2014/main" id="{DA18D324-17D9-443B-96D7-D34B1B75C701}"/>
                  </a:ext>
                </a:extLst>
              </p:cNvPr>
              <p:cNvSpPr/>
              <p:nvPr/>
            </p:nvSpPr>
            <p:spPr>
              <a:xfrm>
                <a:off x="4216208" y="5345971"/>
                <a:ext cx="3648828" cy="363180"/>
              </a:xfrm>
              <a:prstGeom prst="rect">
                <a:avLst/>
              </a:prstGeom>
            </p:spPr>
            <p:txBody>
              <a:bodyPr wrap="none">
                <a:spAutoFit/>
              </a:bodyPr>
              <a:lstStyle/>
              <a:p>
                <a:pPr algn="ctr"/>
                <a:r>
                  <a:rPr lang="en-US" sz="1000" b="1" dirty="0">
                    <a:solidFill>
                      <a:schemeClr val="accent1"/>
                    </a:solidFill>
                  </a:rPr>
                  <a:t>End-to-End Traceability &amp; Integration</a:t>
                </a:r>
              </a:p>
            </p:txBody>
          </p:sp>
          <p:cxnSp>
            <p:nvCxnSpPr>
              <p:cNvPr id="47" name="Straight Arrow Connector 46">
                <a:extLst>
                  <a:ext uri="{FF2B5EF4-FFF2-40B4-BE49-F238E27FC236}">
                    <a16:creationId xmlns:a16="http://schemas.microsoft.com/office/drawing/2014/main" id="{2A5B1F31-FEE7-4FEB-B8E3-6530171C738E}"/>
                  </a:ext>
                </a:extLst>
              </p:cNvPr>
              <p:cNvCxnSpPr/>
              <p:nvPr/>
            </p:nvCxnSpPr>
            <p:spPr>
              <a:xfrm>
                <a:off x="1252382" y="5721718"/>
                <a:ext cx="9576485" cy="0"/>
              </a:xfrm>
              <a:prstGeom prst="straightConnector1">
                <a:avLst/>
              </a:prstGeom>
              <a:ln w="38100" cap="rnd">
                <a:solidFill>
                  <a:schemeClr val="accent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7C72A41-5319-4E20-A720-C8F6AC74AAAA}"/>
                </a:ext>
              </a:extLst>
            </p:cNvPr>
            <p:cNvGrpSpPr/>
            <p:nvPr/>
          </p:nvGrpSpPr>
          <p:grpSpPr>
            <a:xfrm>
              <a:off x="692877" y="1667947"/>
              <a:ext cx="10165658" cy="3500242"/>
              <a:chOff x="636678" y="1667947"/>
              <a:chExt cx="10165658" cy="3500242"/>
            </a:xfrm>
          </p:grpSpPr>
          <p:grpSp>
            <p:nvGrpSpPr>
              <p:cNvPr id="16" name="Group 15">
                <a:extLst>
                  <a:ext uri="{FF2B5EF4-FFF2-40B4-BE49-F238E27FC236}">
                    <a16:creationId xmlns:a16="http://schemas.microsoft.com/office/drawing/2014/main" id="{C9A7515F-D0FC-4A6E-82E2-CEC8116D8989}"/>
                  </a:ext>
                </a:extLst>
              </p:cNvPr>
              <p:cNvGrpSpPr/>
              <p:nvPr/>
            </p:nvGrpSpPr>
            <p:grpSpPr>
              <a:xfrm>
                <a:off x="9152549" y="2524025"/>
                <a:ext cx="1649787" cy="1788086"/>
                <a:chOff x="9677077" y="2445322"/>
                <a:chExt cx="1649787" cy="1788086"/>
              </a:xfrm>
            </p:grpSpPr>
            <p:sp>
              <p:nvSpPr>
                <p:cNvPr id="43" name="Google Shape;1063;p45">
                  <a:extLst>
                    <a:ext uri="{FF2B5EF4-FFF2-40B4-BE49-F238E27FC236}">
                      <a16:creationId xmlns:a16="http://schemas.microsoft.com/office/drawing/2014/main" id="{081874B9-6C7E-4BF5-90D1-4999D6FAA02E}"/>
                    </a:ext>
                  </a:extLst>
                </p:cNvPr>
                <p:cNvSpPr txBox="1"/>
                <p:nvPr/>
              </p:nvSpPr>
              <p:spPr>
                <a:xfrm>
                  <a:off x="9677077" y="2445322"/>
                  <a:ext cx="1649787" cy="907916"/>
                </a:xfrm>
                <a:prstGeom prst="rect">
                  <a:avLst/>
                </a:prstGeom>
                <a:noFill/>
                <a:ln>
                  <a:noFill/>
                </a:ln>
              </p:spPr>
              <p:txBody>
                <a:bodyPr spcFirstLastPara="1" wrap="square" lIns="76188" tIns="76188" rIns="76188" bIns="76188" anchor="t" anchorCtr="0">
                  <a:spAutoFit/>
                </a:bodyPr>
                <a:lstStyle/>
                <a:p>
                  <a:pPr algn="ctr">
                    <a:buClr>
                      <a:srgbClr val="000000"/>
                    </a:buClr>
                    <a:buSzPts val="1400"/>
                  </a:pPr>
                  <a:r>
                    <a:rPr lang="en" sz="1000" b="1" dirty="0">
                      <a:solidFill>
                        <a:schemeClr val="accent1"/>
                      </a:solidFill>
                      <a:ea typeface="Lato"/>
                      <a:cs typeface="Lato"/>
                      <a:sym typeface="Lato"/>
                    </a:rPr>
                    <a:t>Model Deployment Pipeline</a:t>
                  </a:r>
                  <a:endParaRPr sz="1000" b="1" dirty="0">
                    <a:solidFill>
                      <a:schemeClr val="accent1"/>
                    </a:solidFill>
                    <a:ea typeface="Lato"/>
                    <a:cs typeface="Lato"/>
                    <a:sym typeface="Lato"/>
                  </a:endParaRPr>
                </a:p>
              </p:txBody>
            </p:sp>
            <p:sp>
              <p:nvSpPr>
                <p:cNvPr id="44" name="Can 12">
                  <a:extLst>
                    <a:ext uri="{FF2B5EF4-FFF2-40B4-BE49-F238E27FC236}">
                      <a16:creationId xmlns:a16="http://schemas.microsoft.com/office/drawing/2014/main" id="{97423868-47F2-4BD7-9C0E-F878B26CD892}"/>
                    </a:ext>
                  </a:extLst>
                </p:cNvPr>
                <p:cNvSpPr/>
                <p:nvPr/>
              </p:nvSpPr>
              <p:spPr>
                <a:xfrm rot="5400000">
                  <a:off x="10227608" y="3160590"/>
                  <a:ext cx="548724" cy="1172915"/>
                </a:xfrm>
                <a:prstGeom prst="can">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cxnSp>
              <p:nvCxnSpPr>
                <p:cNvPr id="45" name="Straight Arrow Connector 44">
                  <a:extLst>
                    <a:ext uri="{FF2B5EF4-FFF2-40B4-BE49-F238E27FC236}">
                      <a16:creationId xmlns:a16="http://schemas.microsoft.com/office/drawing/2014/main" id="{D3D54FC7-674E-4B99-9F4D-9C19690B21AF}"/>
                    </a:ext>
                  </a:extLst>
                </p:cNvPr>
                <p:cNvCxnSpPr/>
                <p:nvPr/>
              </p:nvCxnSpPr>
              <p:spPr>
                <a:xfrm>
                  <a:off x="9915513" y="4233408"/>
                  <a:ext cx="1172915" cy="0"/>
                </a:xfrm>
                <a:prstGeom prst="straightConnector1">
                  <a:avLst/>
                </a:prstGeom>
                <a:ln w="34925">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DABA2DD6-12CC-4EF7-971C-2A0F04F73428}"/>
                  </a:ext>
                </a:extLst>
              </p:cNvPr>
              <p:cNvGrpSpPr/>
              <p:nvPr/>
            </p:nvGrpSpPr>
            <p:grpSpPr>
              <a:xfrm>
                <a:off x="2737379" y="1667947"/>
                <a:ext cx="3005924" cy="3500242"/>
                <a:chOff x="2580986" y="1581320"/>
                <a:chExt cx="3005924" cy="3500242"/>
              </a:xfrm>
            </p:grpSpPr>
            <p:sp>
              <p:nvSpPr>
                <p:cNvPr id="30" name="Rectangle 29">
                  <a:extLst>
                    <a:ext uri="{FF2B5EF4-FFF2-40B4-BE49-F238E27FC236}">
                      <a16:creationId xmlns:a16="http://schemas.microsoft.com/office/drawing/2014/main" id="{8126A3DF-CF1F-4E29-9ECD-DC0AA6B90303}"/>
                    </a:ext>
                  </a:extLst>
                </p:cNvPr>
                <p:cNvSpPr/>
                <p:nvPr/>
              </p:nvSpPr>
              <p:spPr>
                <a:xfrm>
                  <a:off x="2785801" y="1794726"/>
                  <a:ext cx="2801109" cy="3286836"/>
                </a:xfrm>
                <a:prstGeom prst="rect">
                  <a:avLst/>
                </a:prstGeom>
                <a:solidFill>
                  <a:schemeClr val="bg2"/>
                </a:solidFill>
                <a:ln w="28575">
                  <a:solidFill>
                    <a:schemeClr val="accent2"/>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50" dirty="0">
                      <a:solidFill>
                        <a:schemeClr val="accent2"/>
                      </a:solidFill>
                    </a:rPr>
                    <a:t>    </a:t>
                  </a: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p:txBody>
            </p:sp>
            <p:sp>
              <p:nvSpPr>
                <p:cNvPr id="31" name="Rectangle 30">
                  <a:extLst>
                    <a:ext uri="{FF2B5EF4-FFF2-40B4-BE49-F238E27FC236}">
                      <a16:creationId xmlns:a16="http://schemas.microsoft.com/office/drawing/2014/main" id="{9305DF1D-DED6-4E96-99E6-D881B61AD9E8}"/>
                    </a:ext>
                  </a:extLst>
                </p:cNvPr>
                <p:cNvSpPr/>
                <p:nvPr/>
              </p:nvSpPr>
              <p:spPr>
                <a:xfrm>
                  <a:off x="3141446" y="4229153"/>
                  <a:ext cx="2089818" cy="721100"/>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b="1" dirty="0">
                      <a:solidFill>
                        <a:schemeClr val="accent2"/>
                      </a:solidFill>
                    </a:rPr>
                    <a:t>Automated Model </a:t>
                  </a:r>
                  <a:br>
                    <a:rPr lang="en-US" sz="1050" b="1" dirty="0">
                      <a:solidFill>
                        <a:schemeClr val="accent2"/>
                      </a:solidFill>
                    </a:rPr>
                  </a:br>
                  <a:r>
                    <a:rPr lang="en-US" sz="1050" b="1" dirty="0">
                      <a:solidFill>
                        <a:schemeClr val="accent2"/>
                      </a:solidFill>
                    </a:rPr>
                    <a:t>Build Workflows</a:t>
                  </a:r>
                </a:p>
              </p:txBody>
            </p:sp>
            <p:grpSp>
              <p:nvGrpSpPr>
                <p:cNvPr id="32" name="Group 31">
                  <a:extLst>
                    <a:ext uri="{FF2B5EF4-FFF2-40B4-BE49-F238E27FC236}">
                      <a16:creationId xmlns:a16="http://schemas.microsoft.com/office/drawing/2014/main" id="{97E2DD25-7B9D-404A-B3C9-4F43EA9B6416}"/>
                    </a:ext>
                  </a:extLst>
                </p:cNvPr>
                <p:cNvGrpSpPr/>
                <p:nvPr/>
              </p:nvGrpSpPr>
              <p:grpSpPr>
                <a:xfrm>
                  <a:off x="3404844" y="2559253"/>
                  <a:ext cx="1563022" cy="1501640"/>
                  <a:chOff x="2943854" y="2455943"/>
                  <a:chExt cx="2212073" cy="2125202"/>
                </a:xfrm>
              </p:grpSpPr>
              <p:sp>
                <p:nvSpPr>
                  <p:cNvPr id="35" name="Terminator 4">
                    <a:extLst>
                      <a:ext uri="{FF2B5EF4-FFF2-40B4-BE49-F238E27FC236}">
                        <a16:creationId xmlns:a16="http://schemas.microsoft.com/office/drawing/2014/main" id="{4957FA41-751A-4253-9320-5A2C70A0D202}"/>
                      </a:ext>
                    </a:extLst>
                  </p:cNvPr>
                  <p:cNvSpPr/>
                  <p:nvPr/>
                </p:nvSpPr>
                <p:spPr>
                  <a:xfrm>
                    <a:off x="3772116" y="2455943"/>
                    <a:ext cx="978090" cy="347736"/>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dirty="0"/>
                  </a:p>
                </p:txBody>
              </p:sp>
              <p:sp>
                <p:nvSpPr>
                  <p:cNvPr id="36" name="Terminator 154">
                    <a:extLst>
                      <a:ext uri="{FF2B5EF4-FFF2-40B4-BE49-F238E27FC236}">
                        <a16:creationId xmlns:a16="http://schemas.microsoft.com/office/drawing/2014/main" id="{C756FA52-DF42-4EF9-9C1B-473E6CF13D5A}"/>
                      </a:ext>
                    </a:extLst>
                  </p:cNvPr>
                  <p:cNvSpPr/>
                  <p:nvPr/>
                </p:nvSpPr>
                <p:spPr>
                  <a:xfrm>
                    <a:off x="2943854" y="3294126"/>
                    <a:ext cx="978090" cy="347737"/>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dirty="0"/>
                  </a:p>
                </p:txBody>
              </p:sp>
              <p:sp>
                <p:nvSpPr>
                  <p:cNvPr id="37" name="Terminator 155">
                    <a:extLst>
                      <a:ext uri="{FF2B5EF4-FFF2-40B4-BE49-F238E27FC236}">
                        <a16:creationId xmlns:a16="http://schemas.microsoft.com/office/drawing/2014/main" id="{E720ACFB-CC7F-4B62-A28B-C7740F87C88F}"/>
                      </a:ext>
                    </a:extLst>
                  </p:cNvPr>
                  <p:cNvSpPr/>
                  <p:nvPr/>
                </p:nvSpPr>
                <p:spPr>
                  <a:xfrm>
                    <a:off x="3145567" y="4233409"/>
                    <a:ext cx="978090" cy="347736"/>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dirty="0"/>
                  </a:p>
                </p:txBody>
              </p:sp>
              <p:cxnSp>
                <p:nvCxnSpPr>
                  <p:cNvPr id="38" name="Elbow Connector 6">
                    <a:extLst>
                      <a:ext uri="{FF2B5EF4-FFF2-40B4-BE49-F238E27FC236}">
                        <a16:creationId xmlns:a16="http://schemas.microsoft.com/office/drawing/2014/main" id="{17C8A213-79E7-4B6E-AEAC-A7B83EFD1C1F}"/>
                      </a:ext>
                    </a:extLst>
                  </p:cNvPr>
                  <p:cNvCxnSpPr>
                    <a:cxnSpLocks/>
                  </p:cNvCxnSpPr>
                  <p:nvPr/>
                </p:nvCxnSpPr>
                <p:spPr>
                  <a:xfrm rot="5400000">
                    <a:off x="3500488" y="2736092"/>
                    <a:ext cx="506228" cy="641405"/>
                  </a:xfrm>
                  <a:prstGeom prst="bentConnector3">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156">
                    <a:extLst>
                      <a:ext uri="{FF2B5EF4-FFF2-40B4-BE49-F238E27FC236}">
                        <a16:creationId xmlns:a16="http://schemas.microsoft.com/office/drawing/2014/main" id="{9D942A09-231F-4B40-87BA-E6B52F8D580A}"/>
                      </a:ext>
                    </a:extLst>
                  </p:cNvPr>
                  <p:cNvCxnSpPr>
                    <a:cxnSpLocks/>
                    <a:stCxn id="36" idx="2"/>
                  </p:cNvCxnSpPr>
                  <p:nvPr/>
                </p:nvCxnSpPr>
                <p:spPr>
                  <a:xfrm rot="16200000" flipH="1">
                    <a:off x="3303933" y="3770829"/>
                    <a:ext cx="591544" cy="333612"/>
                  </a:xfrm>
                  <a:prstGeom prst="bentConnector3">
                    <a:avLst>
                      <a:gd name="adj1" fmla="val 50000"/>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40" name="Terminator 157">
                    <a:extLst>
                      <a:ext uri="{FF2B5EF4-FFF2-40B4-BE49-F238E27FC236}">
                        <a16:creationId xmlns:a16="http://schemas.microsoft.com/office/drawing/2014/main" id="{61121412-A25A-43B2-A1B1-0B5E0D495787}"/>
                      </a:ext>
                    </a:extLst>
                  </p:cNvPr>
                  <p:cNvSpPr/>
                  <p:nvPr/>
                </p:nvSpPr>
                <p:spPr>
                  <a:xfrm>
                    <a:off x="4177837" y="3294126"/>
                    <a:ext cx="978090" cy="347737"/>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dirty="0"/>
                  </a:p>
                </p:txBody>
              </p:sp>
              <p:cxnSp>
                <p:nvCxnSpPr>
                  <p:cNvPr id="41" name="Elbow Connector 158">
                    <a:extLst>
                      <a:ext uri="{FF2B5EF4-FFF2-40B4-BE49-F238E27FC236}">
                        <a16:creationId xmlns:a16="http://schemas.microsoft.com/office/drawing/2014/main" id="{10D89160-4B42-4F0E-BE70-54464648C14B}"/>
                      </a:ext>
                    </a:extLst>
                  </p:cNvPr>
                  <p:cNvCxnSpPr>
                    <a:cxnSpLocks/>
                  </p:cNvCxnSpPr>
                  <p:nvPr/>
                </p:nvCxnSpPr>
                <p:spPr>
                  <a:xfrm>
                    <a:off x="4074304" y="3054021"/>
                    <a:ext cx="592578" cy="224323"/>
                  </a:xfrm>
                  <a:prstGeom prst="bentConnector3">
                    <a:avLst>
                      <a:gd name="adj1" fmla="val 99829"/>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20">
                    <a:extLst>
                      <a:ext uri="{FF2B5EF4-FFF2-40B4-BE49-F238E27FC236}">
                        <a16:creationId xmlns:a16="http://schemas.microsoft.com/office/drawing/2014/main" id="{B75582E1-F372-4FFC-9F89-1FAF700CFD00}"/>
                      </a:ext>
                    </a:extLst>
                  </p:cNvPr>
                  <p:cNvCxnSpPr>
                    <a:cxnSpLocks/>
                  </p:cNvCxnSpPr>
                  <p:nvPr/>
                </p:nvCxnSpPr>
                <p:spPr>
                  <a:xfrm rot="5400000">
                    <a:off x="3913033" y="3479560"/>
                    <a:ext cx="607328" cy="900371"/>
                  </a:xfrm>
                  <a:prstGeom prst="bentConnector3">
                    <a:avLst>
                      <a:gd name="adj1" fmla="val 50000"/>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C9384ABB-1FDE-4DF8-8F3F-4DC9ED978893}"/>
                    </a:ext>
                  </a:extLst>
                </p:cNvPr>
                <p:cNvSpPr txBox="1"/>
                <p:nvPr/>
              </p:nvSpPr>
              <p:spPr>
                <a:xfrm>
                  <a:off x="3404845" y="1890361"/>
                  <a:ext cx="1563022" cy="385879"/>
                </a:xfrm>
                <a:prstGeom prst="rect">
                  <a:avLst/>
                </a:prstGeom>
                <a:noFill/>
              </p:spPr>
              <p:txBody>
                <a:bodyPr wrap="square" lIns="0" rtlCol="0">
                  <a:spAutoFit/>
                </a:bodyPr>
                <a:lstStyle/>
                <a:p>
                  <a:pPr algn="ctr">
                    <a:spcAft>
                      <a:spcPts val="1200"/>
                    </a:spcAft>
                  </a:pPr>
                  <a:r>
                    <a:rPr lang="en-US" sz="1100" dirty="0"/>
                    <a:t>Pipelines</a:t>
                  </a:r>
                </a:p>
              </p:txBody>
            </p:sp>
            <p:sp>
              <p:nvSpPr>
                <p:cNvPr id="34" name="Oval 33">
                  <a:extLst>
                    <a:ext uri="{FF2B5EF4-FFF2-40B4-BE49-F238E27FC236}">
                      <a16:creationId xmlns:a16="http://schemas.microsoft.com/office/drawing/2014/main" id="{BAEB7479-46A6-4CCC-851E-74F1293465F1}"/>
                    </a:ext>
                  </a:extLst>
                </p:cNvPr>
                <p:cNvSpPr/>
                <p:nvPr/>
              </p:nvSpPr>
              <p:spPr>
                <a:xfrm>
                  <a:off x="2580986" y="1581320"/>
                  <a:ext cx="428932" cy="42414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2</a:t>
                  </a:r>
                </a:p>
              </p:txBody>
            </p:sp>
          </p:grpSp>
          <p:grpSp>
            <p:nvGrpSpPr>
              <p:cNvPr id="18" name="Group 17">
                <a:extLst>
                  <a:ext uri="{FF2B5EF4-FFF2-40B4-BE49-F238E27FC236}">
                    <a16:creationId xmlns:a16="http://schemas.microsoft.com/office/drawing/2014/main" id="{97C6E2AF-AEDD-4BD7-B7A3-076B5F7BEB2C}"/>
                  </a:ext>
                </a:extLst>
              </p:cNvPr>
              <p:cNvGrpSpPr/>
              <p:nvPr/>
            </p:nvGrpSpPr>
            <p:grpSpPr>
              <a:xfrm>
                <a:off x="5947645" y="1667947"/>
                <a:ext cx="3000561" cy="3500242"/>
                <a:chOff x="5821351" y="1581320"/>
                <a:chExt cx="3000561" cy="3500242"/>
              </a:xfrm>
            </p:grpSpPr>
            <p:sp>
              <p:nvSpPr>
                <p:cNvPr id="24" name="Rectangle 23">
                  <a:extLst>
                    <a:ext uri="{FF2B5EF4-FFF2-40B4-BE49-F238E27FC236}">
                      <a16:creationId xmlns:a16="http://schemas.microsoft.com/office/drawing/2014/main" id="{6453A805-311B-4729-B4DC-6D6E8E581C2D}"/>
                    </a:ext>
                  </a:extLst>
                </p:cNvPr>
                <p:cNvSpPr/>
                <p:nvPr/>
              </p:nvSpPr>
              <p:spPr>
                <a:xfrm>
                  <a:off x="6020803" y="1794726"/>
                  <a:ext cx="2801109" cy="3286836"/>
                </a:xfrm>
                <a:prstGeom prst="rect">
                  <a:avLst/>
                </a:prstGeom>
                <a:solidFill>
                  <a:schemeClr val="bg2"/>
                </a:solidFill>
                <a:ln w="28575">
                  <a:solidFill>
                    <a:schemeClr val="accent3"/>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50" dirty="0">
                      <a:solidFill>
                        <a:schemeClr val="accent2"/>
                      </a:solidFill>
                    </a:rPr>
                    <a:t>    </a:t>
                  </a: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p:txBody>
            </p:sp>
            <p:sp>
              <p:nvSpPr>
                <p:cNvPr id="25" name="Magnetic Disk 167">
                  <a:extLst>
                    <a:ext uri="{FF2B5EF4-FFF2-40B4-BE49-F238E27FC236}">
                      <a16:creationId xmlns:a16="http://schemas.microsoft.com/office/drawing/2014/main" id="{EABFAFB0-D8DD-4296-81D9-746179855A08}"/>
                    </a:ext>
                  </a:extLst>
                </p:cNvPr>
                <p:cNvSpPr/>
                <p:nvPr/>
              </p:nvSpPr>
              <p:spPr>
                <a:xfrm>
                  <a:off x="6852701" y="2843775"/>
                  <a:ext cx="1137313" cy="932596"/>
                </a:xfrm>
                <a:prstGeom prst="flowChartMagneticDisk">
                  <a:avLst/>
                </a:prstGeom>
                <a:solidFill>
                  <a:schemeClr val="bg2"/>
                </a:solid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7" name="Rectangle 26">
                  <a:extLst>
                    <a:ext uri="{FF2B5EF4-FFF2-40B4-BE49-F238E27FC236}">
                      <a16:creationId xmlns:a16="http://schemas.microsoft.com/office/drawing/2014/main" id="{2F492F13-DF06-425F-90B2-121C0CEC6C5E}"/>
                    </a:ext>
                  </a:extLst>
                </p:cNvPr>
                <p:cNvSpPr/>
                <p:nvPr/>
              </p:nvSpPr>
              <p:spPr>
                <a:xfrm>
                  <a:off x="6355130" y="4328120"/>
                  <a:ext cx="2132455" cy="52316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b="1" dirty="0">
                      <a:solidFill>
                        <a:schemeClr val="accent3"/>
                      </a:solidFill>
                    </a:rPr>
                    <a:t>Central Store to manage models</a:t>
                  </a:r>
                </a:p>
              </p:txBody>
            </p:sp>
            <p:sp>
              <p:nvSpPr>
                <p:cNvPr id="28" name="TextBox 27">
                  <a:extLst>
                    <a:ext uri="{FF2B5EF4-FFF2-40B4-BE49-F238E27FC236}">
                      <a16:creationId xmlns:a16="http://schemas.microsoft.com/office/drawing/2014/main" id="{DDD01C8D-ADCD-4E34-84F6-ADD29F634050}"/>
                    </a:ext>
                  </a:extLst>
                </p:cNvPr>
                <p:cNvSpPr txBox="1"/>
                <p:nvPr/>
              </p:nvSpPr>
              <p:spPr>
                <a:xfrm>
                  <a:off x="6451512" y="1881029"/>
                  <a:ext cx="1939691" cy="385879"/>
                </a:xfrm>
                <a:prstGeom prst="rect">
                  <a:avLst/>
                </a:prstGeom>
                <a:noFill/>
              </p:spPr>
              <p:txBody>
                <a:bodyPr wrap="square" lIns="0" rtlCol="0">
                  <a:spAutoFit/>
                </a:bodyPr>
                <a:lstStyle/>
                <a:p>
                  <a:pPr algn="ctr">
                    <a:spcAft>
                      <a:spcPts val="1200"/>
                    </a:spcAft>
                  </a:pPr>
                  <a:r>
                    <a:rPr lang="en-US" sz="1100" dirty="0"/>
                    <a:t>Model Registry</a:t>
                  </a:r>
                </a:p>
              </p:txBody>
            </p:sp>
            <p:sp>
              <p:nvSpPr>
                <p:cNvPr id="29" name="Oval 28">
                  <a:extLst>
                    <a:ext uri="{FF2B5EF4-FFF2-40B4-BE49-F238E27FC236}">
                      <a16:creationId xmlns:a16="http://schemas.microsoft.com/office/drawing/2014/main" id="{D9C5B4FB-C18D-43E6-8346-0279CA568889}"/>
                    </a:ext>
                  </a:extLst>
                </p:cNvPr>
                <p:cNvSpPr/>
                <p:nvPr/>
              </p:nvSpPr>
              <p:spPr>
                <a:xfrm>
                  <a:off x="5821351" y="1581320"/>
                  <a:ext cx="428932" cy="42414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3</a:t>
                  </a:r>
                </a:p>
              </p:txBody>
            </p:sp>
          </p:grpSp>
          <p:grpSp>
            <p:nvGrpSpPr>
              <p:cNvPr id="19" name="Group 18">
                <a:extLst>
                  <a:ext uri="{FF2B5EF4-FFF2-40B4-BE49-F238E27FC236}">
                    <a16:creationId xmlns:a16="http://schemas.microsoft.com/office/drawing/2014/main" id="{8F3CDE45-1D05-45F3-873A-4C40DD28B87C}"/>
                  </a:ext>
                </a:extLst>
              </p:cNvPr>
              <p:cNvGrpSpPr/>
              <p:nvPr/>
            </p:nvGrpSpPr>
            <p:grpSpPr>
              <a:xfrm>
                <a:off x="636678" y="2983596"/>
                <a:ext cx="2075469" cy="1459986"/>
                <a:chOff x="456064" y="2980750"/>
                <a:chExt cx="2075469" cy="1459986"/>
              </a:xfrm>
            </p:grpSpPr>
            <p:sp>
              <p:nvSpPr>
                <p:cNvPr id="20" name="Google Shape;1068;p45">
                  <a:extLst>
                    <a:ext uri="{FF2B5EF4-FFF2-40B4-BE49-F238E27FC236}">
                      <a16:creationId xmlns:a16="http://schemas.microsoft.com/office/drawing/2014/main" id="{4334A174-E111-44C0-89E9-693A1DEAE7B3}"/>
                    </a:ext>
                  </a:extLst>
                </p:cNvPr>
                <p:cNvSpPr txBox="1"/>
                <p:nvPr/>
              </p:nvSpPr>
              <p:spPr>
                <a:xfrm>
                  <a:off x="1248792" y="2980750"/>
                  <a:ext cx="1282741" cy="907915"/>
                </a:xfrm>
                <a:prstGeom prst="rect">
                  <a:avLst/>
                </a:prstGeom>
                <a:noFill/>
                <a:ln>
                  <a:noFill/>
                </a:ln>
              </p:spPr>
              <p:txBody>
                <a:bodyPr spcFirstLastPara="1" wrap="square" lIns="76188" tIns="76188" rIns="76188" bIns="76188" anchor="t" anchorCtr="0">
                  <a:spAutoFit/>
                </a:bodyPr>
                <a:lstStyle/>
                <a:p>
                  <a:pPr>
                    <a:buClr>
                      <a:srgbClr val="000000"/>
                    </a:buClr>
                    <a:buSzPts val="1400"/>
                  </a:pPr>
                  <a:r>
                    <a:rPr lang="en" sz="1000" b="1" dirty="0">
                      <a:solidFill>
                        <a:schemeClr val="accent1"/>
                      </a:solidFill>
                      <a:ea typeface="Lato"/>
                      <a:cs typeface="Lato"/>
                      <a:sym typeface="Lato"/>
                    </a:rPr>
                    <a:t>Source Code Control</a:t>
                  </a:r>
                  <a:endParaRPr sz="1000" b="1" dirty="0">
                    <a:solidFill>
                      <a:schemeClr val="accent1"/>
                    </a:solidFill>
                    <a:ea typeface="Lato"/>
                    <a:cs typeface="Lato"/>
                    <a:sym typeface="Lato"/>
                  </a:endParaRPr>
                </a:p>
              </p:txBody>
            </p:sp>
            <p:sp>
              <p:nvSpPr>
                <p:cNvPr id="21" name="Google Shape;1070;p45">
                  <a:extLst>
                    <a:ext uri="{FF2B5EF4-FFF2-40B4-BE49-F238E27FC236}">
                      <a16:creationId xmlns:a16="http://schemas.microsoft.com/office/drawing/2014/main" id="{7FEA114A-0A1B-49BA-B946-922F2F054DF8}"/>
                    </a:ext>
                  </a:extLst>
                </p:cNvPr>
                <p:cNvSpPr txBox="1"/>
                <p:nvPr/>
              </p:nvSpPr>
              <p:spPr>
                <a:xfrm>
                  <a:off x="1248792" y="3759808"/>
                  <a:ext cx="1187070" cy="680928"/>
                </a:xfrm>
                <a:prstGeom prst="rect">
                  <a:avLst/>
                </a:prstGeom>
                <a:noFill/>
                <a:ln>
                  <a:noFill/>
                </a:ln>
              </p:spPr>
              <p:txBody>
                <a:bodyPr spcFirstLastPara="1" wrap="square" lIns="76188" tIns="76188" rIns="76188" bIns="76188" anchor="t" anchorCtr="0">
                  <a:spAutoFit/>
                </a:bodyPr>
                <a:lstStyle/>
                <a:p>
                  <a:pPr>
                    <a:buClr>
                      <a:srgbClr val="000000"/>
                    </a:buClr>
                    <a:buSzPts val="1400"/>
                  </a:pPr>
                  <a:r>
                    <a:rPr lang="en" sz="1000" b="1" dirty="0">
                      <a:solidFill>
                        <a:schemeClr val="accent1"/>
                      </a:solidFill>
                      <a:ea typeface="Lato"/>
                      <a:cs typeface="Lato"/>
                      <a:sym typeface="Lato"/>
                    </a:rPr>
                    <a:t>Built-In</a:t>
                  </a:r>
                  <a:endParaRPr sz="1000" b="1" dirty="0">
                    <a:solidFill>
                      <a:schemeClr val="accent1"/>
                    </a:solidFill>
                    <a:ea typeface="Lato"/>
                    <a:cs typeface="Lato"/>
                    <a:sym typeface="Lato"/>
                  </a:endParaRPr>
                </a:p>
                <a:p>
                  <a:pPr>
                    <a:buClr>
                      <a:srgbClr val="000000"/>
                    </a:buClr>
                    <a:buSzPts val="1400"/>
                  </a:pPr>
                  <a:r>
                    <a:rPr lang="en" sz="1000" b="1" dirty="0">
                      <a:solidFill>
                        <a:schemeClr val="accent1"/>
                      </a:solidFill>
                      <a:ea typeface="Lato"/>
                      <a:cs typeface="Lato"/>
                      <a:sym typeface="Lato"/>
                    </a:rPr>
                    <a:t>Triggers</a:t>
                  </a:r>
                  <a:endParaRPr sz="1000" b="1" dirty="0">
                    <a:solidFill>
                      <a:schemeClr val="accent1"/>
                    </a:solidFill>
                    <a:ea typeface="Lato"/>
                    <a:cs typeface="Lato"/>
                    <a:sym typeface="Lato"/>
                  </a:endParaRPr>
                </a:p>
              </p:txBody>
            </p:sp>
            <p:sp>
              <p:nvSpPr>
                <p:cNvPr id="22" name="TextBox 21">
                  <a:extLst>
                    <a:ext uri="{FF2B5EF4-FFF2-40B4-BE49-F238E27FC236}">
                      <a16:creationId xmlns:a16="http://schemas.microsoft.com/office/drawing/2014/main" id="{D845D4EE-93D2-4036-9ABD-929BAAD3644F}"/>
                    </a:ext>
                  </a:extLst>
                </p:cNvPr>
                <p:cNvSpPr txBox="1"/>
                <p:nvPr/>
              </p:nvSpPr>
              <p:spPr>
                <a:xfrm>
                  <a:off x="456064" y="2996126"/>
                  <a:ext cx="830398" cy="544771"/>
                </a:xfrm>
                <a:prstGeom prst="rect">
                  <a:avLst/>
                </a:prstGeom>
                <a:noFill/>
              </p:spPr>
              <p:txBody>
                <a:bodyPr wrap="none" rtlCol="0">
                  <a:spAutoFit/>
                </a:bodyPr>
                <a:lstStyle/>
                <a:p>
                  <a:pPr algn="ctr"/>
                  <a:r>
                    <a:rPr lang="en-US" dirty="0">
                      <a:ea typeface="Amazon Ember" panose="020B0603020204020204" pitchFamily="34" charset="0"/>
                      <a:cs typeface="Amazon Ember" panose="020B0603020204020204" pitchFamily="34" charset="0"/>
                    </a:rPr>
                    <a:t>&lt;/&gt;</a:t>
                  </a:r>
                </a:p>
              </p:txBody>
            </p:sp>
            <p:cxnSp>
              <p:nvCxnSpPr>
                <p:cNvPr id="23" name="Straight Arrow Connector 22">
                  <a:extLst>
                    <a:ext uri="{FF2B5EF4-FFF2-40B4-BE49-F238E27FC236}">
                      <a16:creationId xmlns:a16="http://schemas.microsoft.com/office/drawing/2014/main" id="{1F8101B4-7EDA-4E27-9387-69C68C3EC156}"/>
                    </a:ext>
                  </a:extLst>
                </p:cNvPr>
                <p:cNvCxnSpPr>
                  <a:cxnSpLocks/>
                </p:cNvCxnSpPr>
                <p:nvPr/>
              </p:nvCxnSpPr>
              <p:spPr>
                <a:xfrm>
                  <a:off x="654150" y="4052181"/>
                  <a:ext cx="434228" cy="0"/>
                </a:xfrm>
                <a:prstGeom prst="straightConnector1">
                  <a:avLst/>
                </a:prstGeom>
                <a:ln w="349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15" name="TextBox 14">
              <a:extLst>
                <a:ext uri="{FF2B5EF4-FFF2-40B4-BE49-F238E27FC236}">
                  <a16:creationId xmlns:a16="http://schemas.microsoft.com/office/drawing/2014/main" id="{C9954FD2-8439-41D8-A89E-068EC2D03A0F}"/>
                </a:ext>
              </a:extLst>
            </p:cNvPr>
            <p:cNvSpPr txBox="1"/>
            <p:nvPr/>
          </p:nvSpPr>
          <p:spPr>
            <a:xfrm>
              <a:off x="609601" y="1674562"/>
              <a:ext cx="1155460" cy="385879"/>
            </a:xfrm>
            <a:prstGeom prst="rect">
              <a:avLst/>
            </a:prstGeom>
            <a:noFill/>
          </p:spPr>
          <p:txBody>
            <a:bodyPr wrap="square" lIns="0" rtlCol="0">
              <a:spAutoFit/>
            </a:bodyPr>
            <a:lstStyle/>
            <a:p>
              <a:pPr algn="ctr">
                <a:spcAft>
                  <a:spcPts val="1200"/>
                </a:spcAft>
              </a:pPr>
              <a:r>
                <a:rPr lang="en-US" sz="1100" dirty="0"/>
                <a:t>Project</a:t>
              </a:r>
            </a:p>
          </p:txBody>
        </p:sp>
      </p:grpSp>
      <p:sp>
        <p:nvSpPr>
          <p:cNvPr id="48" name="Slide Number Placeholder 1">
            <a:extLst>
              <a:ext uri="{FF2B5EF4-FFF2-40B4-BE49-F238E27FC236}">
                <a16:creationId xmlns:a16="http://schemas.microsoft.com/office/drawing/2014/main" id="{40A2FEFB-6313-47EB-9288-26284BE0B78E}"/>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87</a:t>
            </a:fld>
            <a:endParaRPr lang="en-US" sz="900" dirty="0">
              <a:solidFill>
                <a:srgbClr val="FFFFFF"/>
              </a:solidFill>
              <a:latin typeface="Amazon Ember"/>
            </a:endParaRPr>
          </a:p>
        </p:txBody>
      </p:sp>
    </p:spTree>
    <p:extLst>
      <p:ext uri="{BB962C8B-B14F-4D97-AF65-F5344CB8AC3E}">
        <p14:creationId xmlns:p14="http://schemas.microsoft.com/office/powerpoint/2010/main" val="411211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6">
            <a:extLst>
              <a:ext uri="{FF2B5EF4-FFF2-40B4-BE49-F238E27FC236}">
                <a16:creationId xmlns:a16="http://schemas.microsoft.com/office/drawing/2014/main" id="{653FEC39-82CE-BE4C-82B9-68F5D259B660}"/>
              </a:ext>
            </a:extLst>
          </p:cNvPr>
          <p:cNvSpPr>
            <a:spLocks noGrp="1"/>
          </p:cNvSpPr>
          <p:nvPr>
            <p:ph type="title"/>
          </p:nvPr>
        </p:nvSpPr>
        <p:spPr/>
        <p:txBody>
          <a:bodyPr/>
          <a:lstStyle/>
          <a:p>
            <a:r>
              <a:rPr lang="en-US" dirty="0"/>
              <a:t>Amazon </a:t>
            </a:r>
            <a:r>
              <a:rPr lang="en-US" dirty="0" err="1"/>
              <a:t>SageMaker</a:t>
            </a:r>
            <a:r>
              <a:rPr lang="en-US" dirty="0"/>
              <a:t> Pipelines</a:t>
            </a:r>
            <a:endParaRPr lang="en-US" b="0" dirty="0">
              <a:solidFill>
                <a:schemeClr val="accent1"/>
              </a:solidFill>
            </a:endParaRPr>
          </a:p>
        </p:txBody>
      </p:sp>
      <p:sp>
        <p:nvSpPr>
          <p:cNvPr id="2" name="Text Placeholder 1">
            <a:extLst>
              <a:ext uri="{FF2B5EF4-FFF2-40B4-BE49-F238E27FC236}">
                <a16:creationId xmlns:a16="http://schemas.microsoft.com/office/drawing/2014/main" id="{10703937-DEED-4F32-A73B-77DBBB2C4A53}"/>
              </a:ext>
            </a:extLst>
          </p:cNvPr>
          <p:cNvSpPr>
            <a:spLocks noGrp="1"/>
          </p:cNvSpPr>
          <p:nvPr>
            <p:ph type="body" sz="quarter" idx="10"/>
          </p:nvPr>
        </p:nvSpPr>
        <p:spPr>
          <a:xfrm>
            <a:off x="609600" y="914400"/>
            <a:ext cx="10972800" cy="258532"/>
          </a:xfrm>
        </p:spPr>
        <p:txBody>
          <a:bodyPr/>
          <a:lstStyle/>
          <a:p>
            <a:r>
              <a:rPr lang="en-US" dirty="0">
                <a:solidFill>
                  <a:schemeClr val="accent1"/>
                </a:solidFill>
              </a:rPr>
              <a:t>Components</a:t>
            </a:r>
            <a:endParaRPr lang="en-US" dirty="0"/>
          </a:p>
        </p:txBody>
      </p:sp>
      <p:sp>
        <p:nvSpPr>
          <p:cNvPr id="7" name="TextBox 6">
            <a:extLst>
              <a:ext uri="{FF2B5EF4-FFF2-40B4-BE49-F238E27FC236}">
                <a16:creationId xmlns:a16="http://schemas.microsoft.com/office/drawing/2014/main" id="{A2F824AF-6837-4F45-AF6F-0E925F6D79C8}"/>
              </a:ext>
            </a:extLst>
          </p:cNvPr>
          <p:cNvSpPr txBox="1"/>
          <p:nvPr/>
        </p:nvSpPr>
        <p:spPr>
          <a:xfrm>
            <a:off x="569935" y="2349854"/>
            <a:ext cx="4400533" cy="2677656"/>
          </a:xfrm>
          <a:prstGeom prst="rect">
            <a:avLst/>
          </a:prstGeom>
          <a:noFill/>
        </p:spPr>
        <p:txBody>
          <a:bodyPr wrap="square" rtlCol="0">
            <a:spAutoFit/>
          </a:bodyPr>
          <a:lstStyle/>
          <a:p>
            <a:pPr>
              <a:spcAft>
                <a:spcPts val="1200"/>
              </a:spcAft>
              <a:buClr>
                <a:schemeClr val="accent1"/>
              </a:buCl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Extensible</a:t>
            </a:r>
          </a:p>
          <a:p>
            <a:pPr marL="342900" indent="-342900">
              <a:spcAft>
                <a:spcPts val="1200"/>
              </a:spcAft>
              <a:buClr>
                <a:schemeClr val="accent1"/>
              </a:buClr>
              <a:buFont typeface="Wingdings" panose="05000000000000000000" pitchFamily="2" charset="2"/>
              <a:buChar char="ü"/>
            </a:pPr>
            <a:r>
              <a:rPr lang="en-US" sz="2000" dirty="0">
                <a:latin typeface="Amazon Ember" panose="020B0603020204020204" pitchFamily="34" charset="0"/>
                <a:ea typeface="Amazon Ember" panose="020B0603020204020204" pitchFamily="34" charset="0"/>
                <a:cs typeface="Amazon Ember" panose="020B0603020204020204" pitchFamily="34" charset="0"/>
              </a:rPr>
              <a:t>Take advantage of </a:t>
            </a: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built-in </a:t>
            </a:r>
            <a:r>
              <a:rPr lang="en-US" sz="2000"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MLOps</a:t>
            </a: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Project Templates</a:t>
            </a:r>
            <a:r>
              <a:rPr lang="en-US" sz="2000" dirty="0">
                <a:latin typeface="Amazon Ember" panose="020B0603020204020204" pitchFamily="34" charset="0"/>
                <a:ea typeface="Amazon Ember" panose="020B0603020204020204" pitchFamily="34" charset="0"/>
                <a:cs typeface="Amazon Ember" panose="020B0603020204020204" pitchFamily="34" charset="0"/>
              </a:rPr>
              <a:t> (or) </a:t>
            </a:r>
          </a:p>
          <a:p>
            <a:pPr marL="342900" indent="-342900">
              <a:spcAft>
                <a:spcPts val="1200"/>
              </a:spcAft>
              <a:buClr>
                <a:schemeClr val="accent1"/>
              </a:buClr>
              <a:buFont typeface="Wingdings" panose="05000000000000000000" pitchFamily="2" charset="2"/>
              <a:buChar char="ü"/>
            </a:pPr>
            <a:r>
              <a:rPr lang="en-US" sz="2000" dirty="0">
                <a:latin typeface="Amazon Ember" panose="020B0603020204020204" pitchFamily="34" charset="0"/>
                <a:ea typeface="Amazon Ember" panose="020B0603020204020204" pitchFamily="34" charset="0"/>
                <a:cs typeface="Amazon Ember" panose="020B0603020204020204" pitchFamily="34" charset="0"/>
              </a:rPr>
              <a:t>Create </a:t>
            </a: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custom </a:t>
            </a:r>
            <a:r>
              <a:rPr lang="en-US" sz="2000"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MLOps</a:t>
            </a: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Project Templates </a:t>
            </a:r>
            <a:r>
              <a:rPr lang="en-US" sz="2000" dirty="0">
                <a:latin typeface="Amazon Ember" panose="020B0603020204020204" pitchFamily="34" charset="0"/>
                <a:ea typeface="Amazon Ember" panose="020B0603020204020204" pitchFamily="34" charset="0"/>
                <a:cs typeface="Amazon Ember" panose="020B0603020204020204" pitchFamily="34" charset="0"/>
              </a:rPr>
              <a:t>to meet the unique demands of your corporate or regulatory requirements</a:t>
            </a:r>
          </a:p>
        </p:txBody>
      </p:sp>
      <p:grpSp>
        <p:nvGrpSpPr>
          <p:cNvPr id="9" name="Group 8">
            <a:extLst>
              <a:ext uri="{FF2B5EF4-FFF2-40B4-BE49-F238E27FC236}">
                <a16:creationId xmlns:a16="http://schemas.microsoft.com/office/drawing/2014/main" id="{08843ABD-61BF-4FFC-B2A8-D14D46CF4B79}"/>
              </a:ext>
            </a:extLst>
          </p:cNvPr>
          <p:cNvGrpSpPr/>
          <p:nvPr/>
        </p:nvGrpSpPr>
        <p:grpSpPr>
          <a:xfrm>
            <a:off x="4753204" y="2164637"/>
            <a:ext cx="6829196" cy="2871321"/>
            <a:chOff x="247872" y="1373749"/>
            <a:chExt cx="10847476" cy="4560798"/>
          </a:xfrm>
        </p:grpSpPr>
        <p:sp>
          <p:nvSpPr>
            <p:cNvPr id="10" name="Rectangle 9">
              <a:extLst>
                <a:ext uri="{FF2B5EF4-FFF2-40B4-BE49-F238E27FC236}">
                  <a16:creationId xmlns:a16="http://schemas.microsoft.com/office/drawing/2014/main" id="{F0F6B03B-BE92-4D00-9B64-B3F0DEC102B2}"/>
                </a:ext>
              </a:extLst>
            </p:cNvPr>
            <p:cNvSpPr/>
            <p:nvPr/>
          </p:nvSpPr>
          <p:spPr>
            <a:xfrm>
              <a:off x="462338" y="1567264"/>
              <a:ext cx="10633010" cy="4367283"/>
            </a:xfrm>
            <a:prstGeom prst="rect">
              <a:avLst/>
            </a:prstGeom>
            <a:solidFill>
              <a:schemeClr val="bg2"/>
            </a:solidFill>
            <a:ln w="28575">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050" dirty="0">
                <a:solidFill>
                  <a:schemeClr val="accent1"/>
                </a:solidFill>
              </a:endParaRPr>
            </a:p>
            <a:p>
              <a:endParaRPr lang="en-US" sz="1050" dirty="0">
                <a:solidFill>
                  <a:schemeClr val="accent1"/>
                </a:solidFill>
              </a:endParaRPr>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p:txBody>
        </p:sp>
        <p:sp>
          <p:nvSpPr>
            <p:cNvPr id="11" name="Oval 10">
              <a:extLst>
                <a:ext uri="{FF2B5EF4-FFF2-40B4-BE49-F238E27FC236}">
                  <a16:creationId xmlns:a16="http://schemas.microsoft.com/office/drawing/2014/main" id="{77DC4FE6-74DB-4E42-AF39-CD04417DDB6C}"/>
                </a:ext>
              </a:extLst>
            </p:cNvPr>
            <p:cNvSpPr/>
            <p:nvPr/>
          </p:nvSpPr>
          <p:spPr>
            <a:xfrm>
              <a:off x="247872" y="1373749"/>
              <a:ext cx="428932" cy="42414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1</a:t>
              </a:r>
            </a:p>
          </p:txBody>
        </p:sp>
        <p:grpSp>
          <p:nvGrpSpPr>
            <p:cNvPr id="12" name="Group 11">
              <a:extLst>
                <a:ext uri="{FF2B5EF4-FFF2-40B4-BE49-F238E27FC236}">
                  <a16:creationId xmlns:a16="http://schemas.microsoft.com/office/drawing/2014/main" id="{F0C38CE0-695D-456B-A50A-79372CE97F8C}"/>
                </a:ext>
              </a:extLst>
            </p:cNvPr>
            <p:cNvGrpSpPr/>
            <p:nvPr/>
          </p:nvGrpSpPr>
          <p:grpSpPr>
            <a:xfrm>
              <a:off x="990601" y="5345971"/>
              <a:ext cx="9576485" cy="375747"/>
              <a:chOff x="1252382" y="5345971"/>
              <a:chExt cx="9576485" cy="375747"/>
            </a:xfrm>
          </p:grpSpPr>
          <p:sp>
            <p:nvSpPr>
              <p:cNvPr id="45" name="Rectangle 44">
                <a:extLst>
                  <a:ext uri="{FF2B5EF4-FFF2-40B4-BE49-F238E27FC236}">
                    <a16:creationId xmlns:a16="http://schemas.microsoft.com/office/drawing/2014/main" id="{FF8C9F44-AE1C-4C95-8DD7-45F7FD24EF7E}"/>
                  </a:ext>
                </a:extLst>
              </p:cNvPr>
              <p:cNvSpPr/>
              <p:nvPr/>
            </p:nvSpPr>
            <p:spPr>
              <a:xfrm>
                <a:off x="4216208" y="5345971"/>
                <a:ext cx="3648828" cy="363180"/>
              </a:xfrm>
              <a:prstGeom prst="rect">
                <a:avLst/>
              </a:prstGeom>
            </p:spPr>
            <p:txBody>
              <a:bodyPr wrap="none">
                <a:spAutoFit/>
              </a:bodyPr>
              <a:lstStyle/>
              <a:p>
                <a:pPr algn="ctr"/>
                <a:r>
                  <a:rPr lang="en-US" sz="1000" b="1" dirty="0">
                    <a:solidFill>
                      <a:schemeClr val="accent1"/>
                    </a:solidFill>
                  </a:rPr>
                  <a:t>End-to-End Traceability &amp; Integration</a:t>
                </a:r>
              </a:p>
            </p:txBody>
          </p:sp>
          <p:cxnSp>
            <p:nvCxnSpPr>
              <p:cNvPr id="46" name="Straight Arrow Connector 45">
                <a:extLst>
                  <a:ext uri="{FF2B5EF4-FFF2-40B4-BE49-F238E27FC236}">
                    <a16:creationId xmlns:a16="http://schemas.microsoft.com/office/drawing/2014/main" id="{223455D3-73EA-404C-9943-284495AF0F10}"/>
                  </a:ext>
                </a:extLst>
              </p:cNvPr>
              <p:cNvCxnSpPr/>
              <p:nvPr/>
            </p:nvCxnSpPr>
            <p:spPr>
              <a:xfrm>
                <a:off x="1252382" y="5721718"/>
                <a:ext cx="9576485" cy="0"/>
              </a:xfrm>
              <a:prstGeom prst="straightConnector1">
                <a:avLst/>
              </a:prstGeom>
              <a:ln w="38100" cap="rnd">
                <a:solidFill>
                  <a:schemeClr val="accent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A48D8D0-8D28-4AE2-9D7B-133A4298B07A}"/>
                </a:ext>
              </a:extLst>
            </p:cNvPr>
            <p:cNvGrpSpPr/>
            <p:nvPr/>
          </p:nvGrpSpPr>
          <p:grpSpPr>
            <a:xfrm>
              <a:off x="692877" y="1667947"/>
              <a:ext cx="10165658" cy="3500242"/>
              <a:chOff x="636678" y="1667947"/>
              <a:chExt cx="10165658" cy="3500242"/>
            </a:xfrm>
          </p:grpSpPr>
          <p:grpSp>
            <p:nvGrpSpPr>
              <p:cNvPr id="15" name="Group 14">
                <a:extLst>
                  <a:ext uri="{FF2B5EF4-FFF2-40B4-BE49-F238E27FC236}">
                    <a16:creationId xmlns:a16="http://schemas.microsoft.com/office/drawing/2014/main" id="{562C543C-ACD0-40CE-AE80-FFE961CD3FCD}"/>
                  </a:ext>
                </a:extLst>
              </p:cNvPr>
              <p:cNvGrpSpPr/>
              <p:nvPr/>
            </p:nvGrpSpPr>
            <p:grpSpPr>
              <a:xfrm>
                <a:off x="9152549" y="2524025"/>
                <a:ext cx="1649787" cy="1788086"/>
                <a:chOff x="9677077" y="2445322"/>
                <a:chExt cx="1649787" cy="1788086"/>
              </a:xfrm>
            </p:grpSpPr>
            <p:sp>
              <p:nvSpPr>
                <p:cNvPr id="42" name="Google Shape;1063;p45">
                  <a:extLst>
                    <a:ext uri="{FF2B5EF4-FFF2-40B4-BE49-F238E27FC236}">
                      <a16:creationId xmlns:a16="http://schemas.microsoft.com/office/drawing/2014/main" id="{F527D291-BC56-4BF3-9F08-DC31CFE27A13}"/>
                    </a:ext>
                  </a:extLst>
                </p:cNvPr>
                <p:cNvSpPr txBox="1"/>
                <p:nvPr/>
              </p:nvSpPr>
              <p:spPr>
                <a:xfrm>
                  <a:off x="9677077" y="2445322"/>
                  <a:ext cx="1649787" cy="907916"/>
                </a:xfrm>
                <a:prstGeom prst="rect">
                  <a:avLst/>
                </a:prstGeom>
                <a:noFill/>
                <a:ln>
                  <a:noFill/>
                </a:ln>
              </p:spPr>
              <p:txBody>
                <a:bodyPr spcFirstLastPara="1" wrap="square" lIns="76188" tIns="76188" rIns="76188" bIns="76188" anchor="t" anchorCtr="0">
                  <a:spAutoFit/>
                </a:bodyPr>
                <a:lstStyle/>
                <a:p>
                  <a:pPr algn="ctr">
                    <a:buClr>
                      <a:srgbClr val="000000"/>
                    </a:buClr>
                    <a:buSzPts val="1400"/>
                  </a:pPr>
                  <a:r>
                    <a:rPr lang="en" sz="1000" b="1" dirty="0">
                      <a:solidFill>
                        <a:schemeClr val="accent1"/>
                      </a:solidFill>
                      <a:ea typeface="Lato"/>
                      <a:cs typeface="Lato"/>
                      <a:sym typeface="Lato"/>
                    </a:rPr>
                    <a:t>Model Deployment Pipeline</a:t>
                  </a:r>
                  <a:endParaRPr sz="1000" b="1" dirty="0">
                    <a:solidFill>
                      <a:schemeClr val="accent1"/>
                    </a:solidFill>
                    <a:ea typeface="Lato"/>
                    <a:cs typeface="Lato"/>
                    <a:sym typeface="Lato"/>
                  </a:endParaRPr>
                </a:p>
              </p:txBody>
            </p:sp>
            <p:sp>
              <p:nvSpPr>
                <p:cNvPr id="43" name="Can 12">
                  <a:extLst>
                    <a:ext uri="{FF2B5EF4-FFF2-40B4-BE49-F238E27FC236}">
                      <a16:creationId xmlns:a16="http://schemas.microsoft.com/office/drawing/2014/main" id="{996FDA0D-3E9C-47D9-89E9-857042B6B770}"/>
                    </a:ext>
                  </a:extLst>
                </p:cNvPr>
                <p:cNvSpPr/>
                <p:nvPr/>
              </p:nvSpPr>
              <p:spPr>
                <a:xfrm rot="5400000">
                  <a:off x="10227608" y="3160590"/>
                  <a:ext cx="548724" cy="1172915"/>
                </a:xfrm>
                <a:prstGeom prst="can">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cxnSp>
              <p:nvCxnSpPr>
                <p:cNvPr id="44" name="Straight Arrow Connector 43">
                  <a:extLst>
                    <a:ext uri="{FF2B5EF4-FFF2-40B4-BE49-F238E27FC236}">
                      <a16:creationId xmlns:a16="http://schemas.microsoft.com/office/drawing/2014/main" id="{210CCCAB-021C-4778-AC96-89FB1FD4A6BA}"/>
                    </a:ext>
                  </a:extLst>
                </p:cNvPr>
                <p:cNvCxnSpPr/>
                <p:nvPr/>
              </p:nvCxnSpPr>
              <p:spPr>
                <a:xfrm>
                  <a:off x="9915513" y="4233408"/>
                  <a:ext cx="1172915" cy="0"/>
                </a:xfrm>
                <a:prstGeom prst="straightConnector1">
                  <a:avLst/>
                </a:prstGeom>
                <a:ln w="34925">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F8C1C424-56C3-481D-8944-AA15CC2BC369}"/>
                  </a:ext>
                </a:extLst>
              </p:cNvPr>
              <p:cNvGrpSpPr/>
              <p:nvPr/>
            </p:nvGrpSpPr>
            <p:grpSpPr>
              <a:xfrm>
                <a:off x="2737379" y="1667947"/>
                <a:ext cx="3005924" cy="3500242"/>
                <a:chOff x="2580986" y="1581320"/>
                <a:chExt cx="3005924" cy="3500242"/>
              </a:xfrm>
            </p:grpSpPr>
            <p:sp>
              <p:nvSpPr>
                <p:cNvPr id="29" name="Rectangle 28">
                  <a:extLst>
                    <a:ext uri="{FF2B5EF4-FFF2-40B4-BE49-F238E27FC236}">
                      <a16:creationId xmlns:a16="http://schemas.microsoft.com/office/drawing/2014/main" id="{E2802034-4148-4BD9-B3D6-B053540A7908}"/>
                    </a:ext>
                  </a:extLst>
                </p:cNvPr>
                <p:cNvSpPr/>
                <p:nvPr/>
              </p:nvSpPr>
              <p:spPr>
                <a:xfrm>
                  <a:off x="2785801" y="1794726"/>
                  <a:ext cx="2801109" cy="3286836"/>
                </a:xfrm>
                <a:prstGeom prst="rect">
                  <a:avLst/>
                </a:prstGeom>
                <a:solidFill>
                  <a:schemeClr val="bg2"/>
                </a:solidFill>
                <a:ln w="28575">
                  <a:solidFill>
                    <a:schemeClr val="accent2"/>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50" dirty="0">
                      <a:solidFill>
                        <a:schemeClr val="accent2"/>
                      </a:solidFill>
                    </a:rPr>
                    <a:t>    </a:t>
                  </a: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p:txBody>
            </p:sp>
            <p:sp>
              <p:nvSpPr>
                <p:cNvPr id="30" name="Rectangle 29">
                  <a:extLst>
                    <a:ext uri="{FF2B5EF4-FFF2-40B4-BE49-F238E27FC236}">
                      <a16:creationId xmlns:a16="http://schemas.microsoft.com/office/drawing/2014/main" id="{182E5573-2826-40BC-9155-091DBAAA724B}"/>
                    </a:ext>
                  </a:extLst>
                </p:cNvPr>
                <p:cNvSpPr/>
                <p:nvPr/>
              </p:nvSpPr>
              <p:spPr>
                <a:xfrm>
                  <a:off x="3141446" y="4229153"/>
                  <a:ext cx="2089818" cy="721100"/>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b="1" dirty="0">
                      <a:solidFill>
                        <a:schemeClr val="accent2"/>
                      </a:solidFill>
                    </a:rPr>
                    <a:t>Automated Model </a:t>
                  </a:r>
                  <a:br>
                    <a:rPr lang="en-US" sz="1050" b="1" dirty="0">
                      <a:solidFill>
                        <a:schemeClr val="accent2"/>
                      </a:solidFill>
                    </a:rPr>
                  </a:br>
                  <a:r>
                    <a:rPr lang="en-US" sz="1050" b="1" dirty="0">
                      <a:solidFill>
                        <a:schemeClr val="accent2"/>
                      </a:solidFill>
                    </a:rPr>
                    <a:t>Build Workflows</a:t>
                  </a:r>
                </a:p>
              </p:txBody>
            </p:sp>
            <p:grpSp>
              <p:nvGrpSpPr>
                <p:cNvPr id="31" name="Group 30">
                  <a:extLst>
                    <a:ext uri="{FF2B5EF4-FFF2-40B4-BE49-F238E27FC236}">
                      <a16:creationId xmlns:a16="http://schemas.microsoft.com/office/drawing/2014/main" id="{DE8F14B2-00E2-4F91-AAFC-186FEECDDD1A}"/>
                    </a:ext>
                  </a:extLst>
                </p:cNvPr>
                <p:cNvGrpSpPr/>
                <p:nvPr/>
              </p:nvGrpSpPr>
              <p:grpSpPr>
                <a:xfrm>
                  <a:off x="3404844" y="2559253"/>
                  <a:ext cx="1563022" cy="1501640"/>
                  <a:chOff x="2943854" y="2455943"/>
                  <a:chExt cx="2212073" cy="2125202"/>
                </a:xfrm>
              </p:grpSpPr>
              <p:sp>
                <p:nvSpPr>
                  <p:cNvPr id="34" name="Terminator 4">
                    <a:extLst>
                      <a:ext uri="{FF2B5EF4-FFF2-40B4-BE49-F238E27FC236}">
                        <a16:creationId xmlns:a16="http://schemas.microsoft.com/office/drawing/2014/main" id="{FB77B708-AE14-48A7-AFB7-EFB925D13FAC}"/>
                      </a:ext>
                    </a:extLst>
                  </p:cNvPr>
                  <p:cNvSpPr/>
                  <p:nvPr/>
                </p:nvSpPr>
                <p:spPr>
                  <a:xfrm>
                    <a:off x="3772116" y="2455943"/>
                    <a:ext cx="978090" cy="347736"/>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dirty="0"/>
                  </a:p>
                </p:txBody>
              </p:sp>
              <p:sp>
                <p:nvSpPr>
                  <p:cNvPr id="35" name="Terminator 154">
                    <a:extLst>
                      <a:ext uri="{FF2B5EF4-FFF2-40B4-BE49-F238E27FC236}">
                        <a16:creationId xmlns:a16="http://schemas.microsoft.com/office/drawing/2014/main" id="{7E8B0038-A1EA-44FF-94DE-BB712A43B4A5}"/>
                      </a:ext>
                    </a:extLst>
                  </p:cNvPr>
                  <p:cNvSpPr/>
                  <p:nvPr/>
                </p:nvSpPr>
                <p:spPr>
                  <a:xfrm>
                    <a:off x="2943854" y="3294126"/>
                    <a:ext cx="978090" cy="347737"/>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dirty="0"/>
                  </a:p>
                </p:txBody>
              </p:sp>
              <p:sp>
                <p:nvSpPr>
                  <p:cNvPr id="36" name="Terminator 155">
                    <a:extLst>
                      <a:ext uri="{FF2B5EF4-FFF2-40B4-BE49-F238E27FC236}">
                        <a16:creationId xmlns:a16="http://schemas.microsoft.com/office/drawing/2014/main" id="{4E3AC8A7-1A05-4AB5-8477-FA2A317C8A63}"/>
                      </a:ext>
                    </a:extLst>
                  </p:cNvPr>
                  <p:cNvSpPr/>
                  <p:nvPr/>
                </p:nvSpPr>
                <p:spPr>
                  <a:xfrm>
                    <a:off x="3145567" y="4233409"/>
                    <a:ext cx="978090" cy="347736"/>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dirty="0"/>
                  </a:p>
                </p:txBody>
              </p:sp>
              <p:cxnSp>
                <p:nvCxnSpPr>
                  <p:cNvPr id="37" name="Elbow Connector 6">
                    <a:extLst>
                      <a:ext uri="{FF2B5EF4-FFF2-40B4-BE49-F238E27FC236}">
                        <a16:creationId xmlns:a16="http://schemas.microsoft.com/office/drawing/2014/main" id="{B31E2FDD-CDA5-4841-A49D-25E483177102}"/>
                      </a:ext>
                    </a:extLst>
                  </p:cNvPr>
                  <p:cNvCxnSpPr>
                    <a:cxnSpLocks/>
                  </p:cNvCxnSpPr>
                  <p:nvPr/>
                </p:nvCxnSpPr>
                <p:spPr>
                  <a:xfrm rot="5400000">
                    <a:off x="3500488" y="2736092"/>
                    <a:ext cx="506228" cy="641405"/>
                  </a:xfrm>
                  <a:prstGeom prst="bentConnector3">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156">
                    <a:extLst>
                      <a:ext uri="{FF2B5EF4-FFF2-40B4-BE49-F238E27FC236}">
                        <a16:creationId xmlns:a16="http://schemas.microsoft.com/office/drawing/2014/main" id="{058FEFC7-0A1E-498E-9E2D-080077277AEA}"/>
                      </a:ext>
                    </a:extLst>
                  </p:cNvPr>
                  <p:cNvCxnSpPr>
                    <a:cxnSpLocks/>
                    <a:stCxn id="35" idx="2"/>
                  </p:cNvCxnSpPr>
                  <p:nvPr/>
                </p:nvCxnSpPr>
                <p:spPr>
                  <a:xfrm rot="16200000" flipH="1">
                    <a:off x="3303933" y="3770829"/>
                    <a:ext cx="591544" cy="333612"/>
                  </a:xfrm>
                  <a:prstGeom prst="bentConnector3">
                    <a:avLst>
                      <a:gd name="adj1" fmla="val 50000"/>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39" name="Terminator 157">
                    <a:extLst>
                      <a:ext uri="{FF2B5EF4-FFF2-40B4-BE49-F238E27FC236}">
                        <a16:creationId xmlns:a16="http://schemas.microsoft.com/office/drawing/2014/main" id="{2FE0E33B-8F12-4507-86E3-E0BFE66C4623}"/>
                      </a:ext>
                    </a:extLst>
                  </p:cNvPr>
                  <p:cNvSpPr/>
                  <p:nvPr/>
                </p:nvSpPr>
                <p:spPr>
                  <a:xfrm>
                    <a:off x="4177837" y="3294126"/>
                    <a:ext cx="978090" cy="347737"/>
                  </a:xfrm>
                  <a:prstGeom prst="rect">
                    <a:avLst/>
                  </a:prstGeom>
                  <a:no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dirty="0"/>
                  </a:p>
                </p:txBody>
              </p:sp>
              <p:cxnSp>
                <p:nvCxnSpPr>
                  <p:cNvPr id="40" name="Elbow Connector 158">
                    <a:extLst>
                      <a:ext uri="{FF2B5EF4-FFF2-40B4-BE49-F238E27FC236}">
                        <a16:creationId xmlns:a16="http://schemas.microsoft.com/office/drawing/2014/main" id="{DC949B26-A87F-40C5-8353-140163B6DAAE}"/>
                      </a:ext>
                    </a:extLst>
                  </p:cNvPr>
                  <p:cNvCxnSpPr>
                    <a:cxnSpLocks/>
                  </p:cNvCxnSpPr>
                  <p:nvPr/>
                </p:nvCxnSpPr>
                <p:spPr>
                  <a:xfrm>
                    <a:off x="4074304" y="3054021"/>
                    <a:ext cx="592578" cy="224323"/>
                  </a:xfrm>
                  <a:prstGeom prst="bentConnector3">
                    <a:avLst>
                      <a:gd name="adj1" fmla="val 99829"/>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Elbow Connector 20">
                    <a:extLst>
                      <a:ext uri="{FF2B5EF4-FFF2-40B4-BE49-F238E27FC236}">
                        <a16:creationId xmlns:a16="http://schemas.microsoft.com/office/drawing/2014/main" id="{F84E5312-2F34-48D3-B6E7-FE93A46DD36D}"/>
                      </a:ext>
                    </a:extLst>
                  </p:cNvPr>
                  <p:cNvCxnSpPr>
                    <a:cxnSpLocks/>
                  </p:cNvCxnSpPr>
                  <p:nvPr/>
                </p:nvCxnSpPr>
                <p:spPr>
                  <a:xfrm rot="5400000">
                    <a:off x="3913033" y="3479560"/>
                    <a:ext cx="607328" cy="900371"/>
                  </a:xfrm>
                  <a:prstGeom prst="bentConnector3">
                    <a:avLst>
                      <a:gd name="adj1" fmla="val 50000"/>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32" name="TextBox 31">
                  <a:extLst>
                    <a:ext uri="{FF2B5EF4-FFF2-40B4-BE49-F238E27FC236}">
                      <a16:creationId xmlns:a16="http://schemas.microsoft.com/office/drawing/2014/main" id="{EF3709A2-01B7-4221-ACDF-230731E600F4}"/>
                    </a:ext>
                  </a:extLst>
                </p:cNvPr>
                <p:cNvSpPr txBox="1"/>
                <p:nvPr/>
              </p:nvSpPr>
              <p:spPr>
                <a:xfrm>
                  <a:off x="3404845" y="1890361"/>
                  <a:ext cx="1563022" cy="385879"/>
                </a:xfrm>
                <a:prstGeom prst="rect">
                  <a:avLst/>
                </a:prstGeom>
                <a:noFill/>
              </p:spPr>
              <p:txBody>
                <a:bodyPr wrap="square" lIns="0" rtlCol="0">
                  <a:spAutoFit/>
                </a:bodyPr>
                <a:lstStyle/>
                <a:p>
                  <a:pPr algn="ctr">
                    <a:spcAft>
                      <a:spcPts val="1200"/>
                    </a:spcAft>
                  </a:pPr>
                  <a:r>
                    <a:rPr lang="en-US" sz="1100" dirty="0"/>
                    <a:t>Pipelines</a:t>
                  </a:r>
                </a:p>
              </p:txBody>
            </p:sp>
            <p:sp>
              <p:nvSpPr>
                <p:cNvPr id="33" name="Oval 32">
                  <a:extLst>
                    <a:ext uri="{FF2B5EF4-FFF2-40B4-BE49-F238E27FC236}">
                      <a16:creationId xmlns:a16="http://schemas.microsoft.com/office/drawing/2014/main" id="{A08E2F57-4BE1-4D5A-B4F8-97E4CCA95FB5}"/>
                    </a:ext>
                  </a:extLst>
                </p:cNvPr>
                <p:cNvSpPr/>
                <p:nvPr/>
              </p:nvSpPr>
              <p:spPr>
                <a:xfrm>
                  <a:off x="2580986" y="1581320"/>
                  <a:ext cx="428932" cy="42414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2</a:t>
                  </a:r>
                </a:p>
              </p:txBody>
            </p:sp>
          </p:grpSp>
          <p:grpSp>
            <p:nvGrpSpPr>
              <p:cNvPr id="17" name="Group 16">
                <a:extLst>
                  <a:ext uri="{FF2B5EF4-FFF2-40B4-BE49-F238E27FC236}">
                    <a16:creationId xmlns:a16="http://schemas.microsoft.com/office/drawing/2014/main" id="{FD7172C2-EEB4-419F-A1FF-A4877DDD6E57}"/>
                  </a:ext>
                </a:extLst>
              </p:cNvPr>
              <p:cNvGrpSpPr/>
              <p:nvPr/>
            </p:nvGrpSpPr>
            <p:grpSpPr>
              <a:xfrm>
                <a:off x="5947645" y="1667947"/>
                <a:ext cx="3000561" cy="3500242"/>
                <a:chOff x="5821351" y="1581320"/>
                <a:chExt cx="3000561" cy="3500242"/>
              </a:xfrm>
            </p:grpSpPr>
            <p:sp>
              <p:nvSpPr>
                <p:cNvPr id="23" name="Rectangle 22">
                  <a:extLst>
                    <a:ext uri="{FF2B5EF4-FFF2-40B4-BE49-F238E27FC236}">
                      <a16:creationId xmlns:a16="http://schemas.microsoft.com/office/drawing/2014/main" id="{1ECCD609-C27F-4DB8-8B71-6B30D7DDB0C1}"/>
                    </a:ext>
                  </a:extLst>
                </p:cNvPr>
                <p:cNvSpPr/>
                <p:nvPr/>
              </p:nvSpPr>
              <p:spPr>
                <a:xfrm>
                  <a:off x="6020803" y="1794726"/>
                  <a:ext cx="2801109" cy="3286836"/>
                </a:xfrm>
                <a:prstGeom prst="rect">
                  <a:avLst/>
                </a:prstGeom>
                <a:solidFill>
                  <a:schemeClr val="bg2"/>
                </a:solidFill>
                <a:ln w="28575">
                  <a:solidFill>
                    <a:schemeClr val="accent3"/>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50" dirty="0">
                      <a:solidFill>
                        <a:schemeClr val="accent2"/>
                      </a:solidFill>
                    </a:rPr>
                    <a:t>    </a:t>
                  </a: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a:p>
                  <a:endParaRPr lang="en-US" sz="1050" dirty="0">
                    <a:solidFill>
                      <a:schemeClr val="accent2"/>
                    </a:solidFill>
                  </a:endParaRPr>
                </a:p>
              </p:txBody>
            </p:sp>
            <p:sp>
              <p:nvSpPr>
                <p:cNvPr id="24" name="Magnetic Disk 167">
                  <a:extLst>
                    <a:ext uri="{FF2B5EF4-FFF2-40B4-BE49-F238E27FC236}">
                      <a16:creationId xmlns:a16="http://schemas.microsoft.com/office/drawing/2014/main" id="{554631A5-7528-44DC-AE9C-9BBC3CFB8791}"/>
                    </a:ext>
                  </a:extLst>
                </p:cNvPr>
                <p:cNvSpPr/>
                <p:nvPr/>
              </p:nvSpPr>
              <p:spPr>
                <a:xfrm>
                  <a:off x="6852701" y="2843775"/>
                  <a:ext cx="1137313" cy="932596"/>
                </a:xfrm>
                <a:prstGeom prst="flowChartMagneticDisk">
                  <a:avLst/>
                </a:prstGeom>
                <a:solidFill>
                  <a:schemeClr val="bg2"/>
                </a:solid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5" name="Rectangle 24">
                  <a:extLst>
                    <a:ext uri="{FF2B5EF4-FFF2-40B4-BE49-F238E27FC236}">
                      <a16:creationId xmlns:a16="http://schemas.microsoft.com/office/drawing/2014/main" id="{3B23CCFE-27FE-4BBD-80F6-EBAA2CAC8B7C}"/>
                    </a:ext>
                  </a:extLst>
                </p:cNvPr>
                <p:cNvSpPr/>
                <p:nvPr/>
              </p:nvSpPr>
              <p:spPr>
                <a:xfrm>
                  <a:off x="6355130" y="4328120"/>
                  <a:ext cx="2132455" cy="52316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b="1" dirty="0">
                      <a:solidFill>
                        <a:schemeClr val="accent3"/>
                      </a:solidFill>
                    </a:rPr>
                    <a:t>Central Store to manage models</a:t>
                  </a:r>
                </a:p>
              </p:txBody>
            </p:sp>
            <p:sp>
              <p:nvSpPr>
                <p:cNvPr id="27" name="TextBox 26">
                  <a:extLst>
                    <a:ext uri="{FF2B5EF4-FFF2-40B4-BE49-F238E27FC236}">
                      <a16:creationId xmlns:a16="http://schemas.microsoft.com/office/drawing/2014/main" id="{288A1FB9-FE44-4B5A-B4E9-C9453162E4E0}"/>
                    </a:ext>
                  </a:extLst>
                </p:cNvPr>
                <p:cNvSpPr txBox="1"/>
                <p:nvPr/>
              </p:nvSpPr>
              <p:spPr>
                <a:xfrm>
                  <a:off x="6451512" y="1881029"/>
                  <a:ext cx="1939691" cy="385879"/>
                </a:xfrm>
                <a:prstGeom prst="rect">
                  <a:avLst/>
                </a:prstGeom>
                <a:noFill/>
              </p:spPr>
              <p:txBody>
                <a:bodyPr wrap="square" lIns="0" rtlCol="0">
                  <a:spAutoFit/>
                </a:bodyPr>
                <a:lstStyle/>
                <a:p>
                  <a:pPr algn="ctr">
                    <a:spcAft>
                      <a:spcPts val="1200"/>
                    </a:spcAft>
                  </a:pPr>
                  <a:r>
                    <a:rPr lang="en-US" sz="1100" dirty="0"/>
                    <a:t>Model Registry</a:t>
                  </a:r>
                </a:p>
              </p:txBody>
            </p:sp>
            <p:sp>
              <p:nvSpPr>
                <p:cNvPr id="28" name="Oval 27">
                  <a:extLst>
                    <a:ext uri="{FF2B5EF4-FFF2-40B4-BE49-F238E27FC236}">
                      <a16:creationId xmlns:a16="http://schemas.microsoft.com/office/drawing/2014/main" id="{74DD216C-1B27-4F75-BD3C-D81C87EDD50D}"/>
                    </a:ext>
                  </a:extLst>
                </p:cNvPr>
                <p:cNvSpPr/>
                <p:nvPr/>
              </p:nvSpPr>
              <p:spPr>
                <a:xfrm>
                  <a:off x="5821351" y="1581320"/>
                  <a:ext cx="428932" cy="42414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3</a:t>
                  </a:r>
                </a:p>
              </p:txBody>
            </p:sp>
          </p:grpSp>
          <p:grpSp>
            <p:nvGrpSpPr>
              <p:cNvPr id="18" name="Group 17">
                <a:extLst>
                  <a:ext uri="{FF2B5EF4-FFF2-40B4-BE49-F238E27FC236}">
                    <a16:creationId xmlns:a16="http://schemas.microsoft.com/office/drawing/2014/main" id="{0BFC93DE-E76A-405F-86D0-B879F25A5E8D}"/>
                  </a:ext>
                </a:extLst>
              </p:cNvPr>
              <p:cNvGrpSpPr/>
              <p:nvPr/>
            </p:nvGrpSpPr>
            <p:grpSpPr>
              <a:xfrm>
                <a:off x="636678" y="2983596"/>
                <a:ext cx="2075469" cy="1459986"/>
                <a:chOff x="456064" y="2980750"/>
                <a:chExt cx="2075469" cy="1459986"/>
              </a:xfrm>
            </p:grpSpPr>
            <p:sp>
              <p:nvSpPr>
                <p:cNvPr id="19" name="Google Shape;1068;p45">
                  <a:extLst>
                    <a:ext uri="{FF2B5EF4-FFF2-40B4-BE49-F238E27FC236}">
                      <a16:creationId xmlns:a16="http://schemas.microsoft.com/office/drawing/2014/main" id="{EDB80724-3094-41BC-990D-30DBAC0EF33A}"/>
                    </a:ext>
                  </a:extLst>
                </p:cNvPr>
                <p:cNvSpPr txBox="1"/>
                <p:nvPr/>
              </p:nvSpPr>
              <p:spPr>
                <a:xfrm>
                  <a:off x="1248792" y="2980750"/>
                  <a:ext cx="1282741" cy="907915"/>
                </a:xfrm>
                <a:prstGeom prst="rect">
                  <a:avLst/>
                </a:prstGeom>
                <a:noFill/>
                <a:ln>
                  <a:noFill/>
                </a:ln>
              </p:spPr>
              <p:txBody>
                <a:bodyPr spcFirstLastPara="1" wrap="square" lIns="76188" tIns="76188" rIns="76188" bIns="76188" anchor="t" anchorCtr="0">
                  <a:spAutoFit/>
                </a:bodyPr>
                <a:lstStyle/>
                <a:p>
                  <a:pPr>
                    <a:buClr>
                      <a:srgbClr val="000000"/>
                    </a:buClr>
                    <a:buSzPts val="1400"/>
                  </a:pPr>
                  <a:r>
                    <a:rPr lang="en" sz="1000" b="1" dirty="0">
                      <a:solidFill>
                        <a:schemeClr val="accent1"/>
                      </a:solidFill>
                      <a:ea typeface="Lato"/>
                      <a:cs typeface="Lato"/>
                      <a:sym typeface="Lato"/>
                    </a:rPr>
                    <a:t>Source Code Control</a:t>
                  </a:r>
                  <a:endParaRPr sz="1000" b="1" dirty="0">
                    <a:solidFill>
                      <a:schemeClr val="accent1"/>
                    </a:solidFill>
                    <a:ea typeface="Lato"/>
                    <a:cs typeface="Lato"/>
                    <a:sym typeface="Lato"/>
                  </a:endParaRPr>
                </a:p>
              </p:txBody>
            </p:sp>
            <p:sp>
              <p:nvSpPr>
                <p:cNvPr id="20" name="Google Shape;1070;p45">
                  <a:extLst>
                    <a:ext uri="{FF2B5EF4-FFF2-40B4-BE49-F238E27FC236}">
                      <a16:creationId xmlns:a16="http://schemas.microsoft.com/office/drawing/2014/main" id="{86D3E513-CD03-4FF5-A3B2-FC3F69D76576}"/>
                    </a:ext>
                  </a:extLst>
                </p:cNvPr>
                <p:cNvSpPr txBox="1"/>
                <p:nvPr/>
              </p:nvSpPr>
              <p:spPr>
                <a:xfrm>
                  <a:off x="1248792" y="3759808"/>
                  <a:ext cx="1187070" cy="680928"/>
                </a:xfrm>
                <a:prstGeom prst="rect">
                  <a:avLst/>
                </a:prstGeom>
                <a:noFill/>
                <a:ln>
                  <a:noFill/>
                </a:ln>
              </p:spPr>
              <p:txBody>
                <a:bodyPr spcFirstLastPara="1" wrap="square" lIns="76188" tIns="76188" rIns="76188" bIns="76188" anchor="t" anchorCtr="0">
                  <a:spAutoFit/>
                </a:bodyPr>
                <a:lstStyle/>
                <a:p>
                  <a:pPr>
                    <a:buClr>
                      <a:srgbClr val="000000"/>
                    </a:buClr>
                    <a:buSzPts val="1400"/>
                  </a:pPr>
                  <a:r>
                    <a:rPr lang="en" sz="1000" b="1" dirty="0">
                      <a:solidFill>
                        <a:schemeClr val="accent1"/>
                      </a:solidFill>
                      <a:ea typeface="Lato"/>
                      <a:cs typeface="Lato"/>
                      <a:sym typeface="Lato"/>
                    </a:rPr>
                    <a:t>Built-In</a:t>
                  </a:r>
                  <a:endParaRPr sz="1000" b="1" dirty="0">
                    <a:solidFill>
                      <a:schemeClr val="accent1"/>
                    </a:solidFill>
                    <a:ea typeface="Lato"/>
                    <a:cs typeface="Lato"/>
                    <a:sym typeface="Lato"/>
                  </a:endParaRPr>
                </a:p>
                <a:p>
                  <a:pPr>
                    <a:buClr>
                      <a:srgbClr val="000000"/>
                    </a:buClr>
                    <a:buSzPts val="1400"/>
                  </a:pPr>
                  <a:r>
                    <a:rPr lang="en" sz="1000" b="1" dirty="0">
                      <a:solidFill>
                        <a:schemeClr val="accent1"/>
                      </a:solidFill>
                      <a:ea typeface="Lato"/>
                      <a:cs typeface="Lato"/>
                      <a:sym typeface="Lato"/>
                    </a:rPr>
                    <a:t>Triggers</a:t>
                  </a:r>
                  <a:endParaRPr sz="1000" b="1" dirty="0">
                    <a:solidFill>
                      <a:schemeClr val="accent1"/>
                    </a:solidFill>
                    <a:ea typeface="Lato"/>
                    <a:cs typeface="Lato"/>
                    <a:sym typeface="Lato"/>
                  </a:endParaRPr>
                </a:p>
              </p:txBody>
            </p:sp>
            <p:sp>
              <p:nvSpPr>
                <p:cNvPr id="21" name="TextBox 20">
                  <a:extLst>
                    <a:ext uri="{FF2B5EF4-FFF2-40B4-BE49-F238E27FC236}">
                      <a16:creationId xmlns:a16="http://schemas.microsoft.com/office/drawing/2014/main" id="{70313D1B-5508-46C7-AEC9-2A4F260F4CFE}"/>
                    </a:ext>
                  </a:extLst>
                </p:cNvPr>
                <p:cNvSpPr txBox="1"/>
                <p:nvPr/>
              </p:nvSpPr>
              <p:spPr>
                <a:xfrm>
                  <a:off x="456064" y="2996126"/>
                  <a:ext cx="830398" cy="544771"/>
                </a:xfrm>
                <a:prstGeom prst="rect">
                  <a:avLst/>
                </a:prstGeom>
                <a:noFill/>
              </p:spPr>
              <p:txBody>
                <a:bodyPr wrap="none" rtlCol="0">
                  <a:spAutoFit/>
                </a:bodyPr>
                <a:lstStyle/>
                <a:p>
                  <a:pPr algn="ctr"/>
                  <a:r>
                    <a:rPr lang="en-US" dirty="0">
                      <a:ea typeface="Amazon Ember" panose="020B0603020204020204" pitchFamily="34" charset="0"/>
                      <a:cs typeface="Amazon Ember" panose="020B0603020204020204" pitchFamily="34" charset="0"/>
                    </a:rPr>
                    <a:t>&lt;/&gt;</a:t>
                  </a:r>
                </a:p>
              </p:txBody>
            </p:sp>
            <p:cxnSp>
              <p:nvCxnSpPr>
                <p:cNvPr id="22" name="Straight Arrow Connector 21">
                  <a:extLst>
                    <a:ext uri="{FF2B5EF4-FFF2-40B4-BE49-F238E27FC236}">
                      <a16:creationId xmlns:a16="http://schemas.microsoft.com/office/drawing/2014/main" id="{2C87ABCD-597B-489E-8C6E-8544E90689D9}"/>
                    </a:ext>
                  </a:extLst>
                </p:cNvPr>
                <p:cNvCxnSpPr>
                  <a:cxnSpLocks/>
                </p:cNvCxnSpPr>
                <p:nvPr/>
              </p:nvCxnSpPr>
              <p:spPr>
                <a:xfrm>
                  <a:off x="654150" y="4052181"/>
                  <a:ext cx="434228" cy="0"/>
                </a:xfrm>
                <a:prstGeom prst="straightConnector1">
                  <a:avLst/>
                </a:prstGeom>
                <a:ln w="349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14" name="TextBox 13">
              <a:extLst>
                <a:ext uri="{FF2B5EF4-FFF2-40B4-BE49-F238E27FC236}">
                  <a16:creationId xmlns:a16="http://schemas.microsoft.com/office/drawing/2014/main" id="{2A1D3D7D-BC47-443D-8DDD-AA13607D15A9}"/>
                </a:ext>
              </a:extLst>
            </p:cNvPr>
            <p:cNvSpPr txBox="1"/>
            <p:nvPr/>
          </p:nvSpPr>
          <p:spPr>
            <a:xfrm>
              <a:off x="609601" y="1674562"/>
              <a:ext cx="1155460" cy="385879"/>
            </a:xfrm>
            <a:prstGeom prst="rect">
              <a:avLst/>
            </a:prstGeom>
            <a:noFill/>
          </p:spPr>
          <p:txBody>
            <a:bodyPr wrap="square" lIns="0" rtlCol="0">
              <a:spAutoFit/>
            </a:bodyPr>
            <a:lstStyle/>
            <a:p>
              <a:pPr algn="ctr">
                <a:spcAft>
                  <a:spcPts val="1200"/>
                </a:spcAft>
              </a:pPr>
              <a:r>
                <a:rPr lang="en-US" sz="1100" dirty="0"/>
                <a:t>Project</a:t>
              </a:r>
            </a:p>
          </p:txBody>
        </p:sp>
      </p:grpSp>
      <p:sp>
        <p:nvSpPr>
          <p:cNvPr id="47" name="Slide Number Placeholder 1">
            <a:extLst>
              <a:ext uri="{FF2B5EF4-FFF2-40B4-BE49-F238E27FC236}">
                <a16:creationId xmlns:a16="http://schemas.microsoft.com/office/drawing/2014/main" id="{B3669207-AFE1-46A2-885A-790E8DDB5FFD}"/>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88</a:t>
            </a:fld>
            <a:endParaRPr lang="en-US" sz="900" dirty="0">
              <a:solidFill>
                <a:srgbClr val="FFFFFF"/>
              </a:solidFill>
              <a:latin typeface="Amazon Ember"/>
            </a:endParaRPr>
          </a:p>
        </p:txBody>
      </p:sp>
    </p:spTree>
    <p:extLst>
      <p:ext uri="{BB962C8B-B14F-4D97-AF65-F5344CB8AC3E}">
        <p14:creationId xmlns:p14="http://schemas.microsoft.com/office/powerpoint/2010/main" val="366649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68F72-7E26-49E0-A819-6266A0D1ADA5}"/>
              </a:ext>
            </a:extLst>
          </p:cNvPr>
          <p:cNvSpPr>
            <a:spLocks noGrp="1"/>
          </p:cNvSpPr>
          <p:nvPr>
            <p:ph type="ctrTitle"/>
          </p:nvPr>
        </p:nvSpPr>
        <p:spPr>
          <a:xfrm>
            <a:off x="609598" y="2815449"/>
            <a:ext cx="6460999" cy="1421928"/>
          </a:xfrm>
        </p:spPr>
        <p:txBody>
          <a:bodyPr/>
          <a:lstStyle/>
          <a:p>
            <a:r>
              <a:rPr lang="en-US" dirty="0" err="1"/>
              <a:t>SageMaker</a:t>
            </a:r>
            <a:r>
              <a:rPr lang="en-US" dirty="0"/>
              <a:t> </a:t>
            </a:r>
            <a:br>
              <a:rPr lang="en-US" dirty="0"/>
            </a:br>
            <a:r>
              <a:rPr lang="en-US" dirty="0"/>
              <a:t>Pipelines</a:t>
            </a:r>
          </a:p>
        </p:txBody>
      </p:sp>
      <p:sp>
        <p:nvSpPr>
          <p:cNvPr id="3" name="Slide Number Placeholder 2">
            <a:extLst>
              <a:ext uri="{FF2B5EF4-FFF2-40B4-BE49-F238E27FC236}">
                <a16:creationId xmlns:a16="http://schemas.microsoft.com/office/drawing/2014/main" id="{DCD4FE78-CE7D-2B45-B070-D21EAA212315}"/>
              </a:ext>
            </a:extLst>
          </p:cNvPr>
          <p:cNvSpPr>
            <a:spLocks noGrp="1"/>
          </p:cNvSpPr>
          <p:nvPr>
            <p:ph type="sldNum" sz="quarter" idx="4294967295"/>
          </p:nvPr>
        </p:nvSpPr>
        <p:spPr>
          <a:xfrm>
            <a:off x="9448800" y="62896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07533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70830-E67A-4FBA-A31E-97BDCDC0721B}"/>
              </a:ext>
            </a:extLst>
          </p:cNvPr>
          <p:cNvSpPr>
            <a:spLocks noGrp="1"/>
          </p:cNvSpPr>
          <p:nvPr>
            <p:ph type="ctrTitle"/>
          </p:nvPr>
        </p:nvSpPr>
        <p:spPr>
          <a:xfrm>
            <a:off x="609598" y="2623078"/>
            <a:ext cx="6460999" cy="2086725"/>
          </a:xfrm>
        </p:spPr>
        <p:txBody>
          <a:bodyPr/>
          <a:lstStyle/>
          <a:p>
            <a:r>
              <a:rPr lang="en-US" dirty="0"/>
              <a:t>Integrated ML </a:t>
            </a:r>
            <a:br>
              <a:rPr lang="en-US" dirty="0"/>
            </a:br>
            <a:r>
              <a:rPr lang="en-US" dirty="0"/>
              <a:t>tools in a single interface</a:t>
            </a:r>
          </a:p>
        </p:txBody>
      </p:sp>
    </p:spTree>
    <p:extLst>
      <p:ext uri="{BB962C8B-B14F-4D97-AF65-F5344CB8AC3E}">
        <p14:creationId xmlns:p14="http://schemas.microsoft.com/office/powerpoint/2010/main" val="131404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5DC4E7A3-0A14-8D46-85EA-B2C87BC6500B}"/>
              </a:ext>
            </a:extLst>
          </p:cNvPr>
          <p:cNvSpPr>
            <a:spLocks noGrp="1"/>
          </p:cNvSpPr>
          <p:nvPr>
            <p:ph type="title"/>
          </p:nvPr>
        </p:nvSpPr>
        <p:spPr/>
        <p:txBody>
          <a:bodyPr/>
          <a:lstStyle/>
          <a:p>
            <a:r>
              <a:rPr lang="en-US" dirty="0"/>
              <a:t>Creating Amazon SageMaker Automated Pipelines</a:t>
            </a:r>
          </a:p>
        </p:txBody>
      </p:sp>
      <p:sp>
        <p:nvSpPr>
          <p:cNvPr id="2" name="Text Placeholder 1">
            <a:extLst>
              <a:ext uri="{FF2B5EF4-FFF2-40B4-BE49-F238E27FC236}">
                <a16:creationId xmlns:a16="http://schemas.microsoft.com/office/drawing/2014/main" id="{2659DE38-8F30-428E-A047-DEDC4A994E7A}"/>
              </a:ext>
            </a:extLst>
          </p:cNvPr>
          <p:cNvSpPr>
            <a:spLocks noGrp="1"/>
          </p:cNvSpPr>
          <p:nvPr>
            <p:ph type="body" sz="quarter" idx="10"/>
          </p:nvPr>
        </p:nvSpPr>
        <p:spPr>
          <a:xfrm>
            <a:off x="609600" y="914400"/>
            <a:ext cx="10972800" cy="258532"/>
          </a:xfrm>
        </p:spPr>
        <p:txBody>
          <a:bodyPr/>
          <a:lstStyle/>
          <a:p>
            <a:r>
              <a:rPr lang="en-US" dirty="0">
                <a:solidFill>
                  <a:schemeClr val="accent1"/>
                </a:solidFill>
              </a:rPr>
              <a:t>Pipeline-as-Code</a:t>
            </a:r>
            <a:endParaRPr lang="en-US" sz="2000" dirty="0">
              <a:solidFill>
                <a:schemeClr val="accent1"/>
              </a:solidFill>
            </a:endParaRPr>
          </a:p>
        </p:txBody>
      </p:sp>
      <p:sp>
        <p:nvSpPr>
          <p:cNvPr id="7" name="TextBox 6">
            <a:extLst>
              <a:ext uri="{FF2B5EF4-FFF2-40B4-BE49-F238E27FC236}">
                <a16:creationId xmlns:a16="http://schemas.microsoft.com/office/drawing/2014/main" id="{90E2632E-B07B-9C4D-BD82-E7377A8DB9F3}"/>
              </a:ext>
            </a:extLst>
          </p:cNvPr>
          <p:cNvSpPr txBox="1"/>
          <p:nvPr/>
        </p:nvSpPr>
        <p:spPr>
          <a:xfrm>
            <a:off x="525428" y="1360936"/>
            <a:ext cx="2130711" cy="400110"/>
          </a:xfrm>
          <a:prstGeom prst="rect">
            <a:avLst/>
          </a:prstGeom>
          <a:noFill/>
        </p:spPr>
        <p:txBody>
          <a:bodyPr wrap="none" rtlCol="0">
            <a:spAutoFit/>
          </a:bodyPr>
          <a:lstStyle/>
          <a:p>
            <a:pPr algn="l"/>
            <a:r>
              <a:rPr lang="en-US" sz="2000" b="1" dirty="0">
                <a:latin typeface="Amazon Ember" panose="020B0603020204020204" pitchFamily="34" charset="0"/>
                <a:ea typeface="Amazon Ember" panose="020B0603020204020204" pitchFamily="34" charset="0"/>
                <a:cs typeface="Amazon Ember" panose="020B0603020204020204" pitchFamily="34" charset="0"/>
              </a:rPr>
              <a:t>How it Works …</a:t>
            </a:r>
          </a:p>
        </p:txBody>
      </p:sp>
      <p:grpSp>
        <p:nvGrpSpPr>
          <p:cNvPr id="12" name="Group 11">
            <a:extLst>
              <a:ext uri="{FF2B5EF4-FFF2-40B4-BE49-F238E27FC236}">
                <a16:creationId xmlns:a16="http://schemas.microsoft.com/office/drawing/2014/main" id="{30AE0522-CFD6-417C-B953-9D8620D9D2BA}"/>
              </a:ext>
            </a:extLst>
          </p:cNvPr>
          <p:cNvGrpSpPr/>
          <p:nvPr/>
        </p:nvGrpSpPr>
        <p:grpSpPr>
          <a:xfrm>
            <a:off x="758663" y="1871134"/>
            <a:ext cx="10674675" cy="4186734"/>
            <a:chOff x="671436" y="2238770"/>
            <a:chExt cx="9737332" cy="3819097"/>
          </a:xfrm>
        </p:grpSpPr>
        <p:grpSp>
          <p:nvGrpSpPr>
            <p:cNvPr id="5" name="Group 4">
              <a:extLst>
                <a:ext uri="{FF2B5EF4-FFF2-40B4-BE49-F238E27FC236}">
                  <a16:creationId xmlns:a16="http://schemas.microsoft.com/office/drawing/2014/main" id="{43075B1E-F6D5-4753-9EB4-CA4E5690B1FB}"/>
                </a:ext>
              </a:extLst>
            </p:cNvPr>
            <p:cNvGrpSpPr/>
            <p:nvPr/>
          </p:nvGrpSpPr>
          <p:grpSpPr>
            <a:xfrm>
              <a:off x="4026934" y="2238770"/>
              <a:ext cx="2963333" cy="3819096"/>
              <a:chOff x="4576225" y="2238770"/>
              <a:chExt cx="2963333" cy="3819096"/>
            </a:xfrm>
          </p:grpSpPr>
          <p:pic>
            <p:nvPicPr>
              <p:cNvPr id="79" name="Picture 78">
                <a:extLst>
                  <a:ext uri="{FF2B5EF4-FFF2-40B4-BE49-F238E27FC236}">
                    <a16:creationId xmlns:a16="http://schemas.microsoft.com/office/drawing/2014/main" id="{E8E1539D-A8DB-634C-B928-382CDBD76D2D}"/>
                  </a:ext>
                </a:extLst>
              </p:cNvPr>
              <p:cNvPicPr>
                <a:picLocks noChangeAspect="1"/>
              </p:cNvPicPr>
              <p:nvPr/>
            </p:nvPicPr>
            <p:blipFill>
              <a:blip r:embed="rId3"/>
              <a:stretch>
                <a:fillRect/>
              </a:stretch>
            </p:blipFill>
            <p:spPr>
              <a:xfrm>
                <a:off x="4576225" y="3041616"/>
                <a:ext cx="2963333" cy="3016250"/>
              </a:xfrm>
              <a:prstGeom prst="rect">
                <a:avLst/>
              </a:prstGeom>
              <a:ln w="28575">
                <a:solidFill>
                  <a:schemeClr val="accent2"/>
                </a:solidFill>
              </a:ln>
            </p:spPr>
          </p:pic>
          <p:sp>
            <p:nvSpPr>
              <p:cNvPr id="37" name="TextBox 36">
                <a:extLst>
                  <a:ext uri="{FF2B5EF4-FFF2-40B4-BE49-F238E27FC236}">
                    <a16:creationId xmlns:a16="http://schemas.microsoft.com/office/drawing/2014/main" id="{2870E5CE-5880-47AC-88FC-AA1A3B87D698}"/>
                  </a:ext>
                </a:extLst>
              </p:cNvPr>
              <p:cNvSpPr txBox="1"/>
              <p:nvPr/>
            </p:nvSpPr>
            <p:spPr>
              <a:xfrm>
                <a:off x="4635867" y="2238770"/>
                <a:ext cx="2844048" cy="679738"/>
              </a:xfrm>
              <a:prstGeom prst="rect">
                <a:avLst/>
              </a:prstGeom>
              <a:noFill/>
            </p:spPr>
            <p:txBody>
              <a:bodyPr wrap="none" rtlCol="0" anchor="ctr">
                <a:spAutoFit/>
              </a:bodyPr>
              <a:lstStyle/>
              <a:p>
                <a:pPr algn="ctr">
                  <a:spcAft>
                    <a:spcPts val="600"/>
                  </a:spcAft>
                </a:pPr>
                <a:r>
                  <a:rPr lang="en-US" sz="2417"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2. Define Pipeline</a:t>
                </a:r>
                <a:b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Define &amp; configure the workflow</a:t>
                </a:r>
              </a:p>
            </p:txBody>
          </p:sp>
        </p:grpSp>
        <p:grpSp>
          <p:nvGrpSpPr>
            <p:cNvPr id="6" name="Group 5">
              <a:extLst>
                <a:ext uri="{FF2B5EF4-FFF2-40B4-BE49-F238E27FC236}">
                  <a16:creationId xmlns:a16="http://schemas.microsoft.com/office/drawing/2014/main" id="{A410886B-9EA0-40CA-A650-CC7DEBCDC923}"/>
                </a:ext>
              </a:extLst>
            </p:cNvPr>
            <p:cNvGrpSpPr/>
            <p:nvPr/>
          </p:nvGrpSpPr>
          <p:grpSpPr>
            <a:xfrm>
              <a:off x="7382431" y="2238770"/>
              <a:ext cx="3026337" cy="3819097"/>
              <a:chOff x="8542448" y="2238770"/>
              <a:chExt cx="3026337" cy="3819097"/>
            </a:xfrm>
          </p:grpSpPr>
          <p:pic>
            <p:nvPicPr>
              <p:cNvPr id="87" name="Picture 86">
                <a:extLst>
                  <a:ext uri="{FF2B5EF4-FFF2-40B4-BE49-F238E27FC236}">
                    <a16:creationId xmlns:a16="http://schemas.microsoft.com/office/drawing/2014/main" id="{3D2E4EA8-A210-C945-9EFD-F01DD983F525}"/>
                  </a:ext>
                </a:extLst>
              </p:cNvPr>
              <p:cNvPicPr>
                <a:picLocks noChangeAspect="1"/>
              </p:cNvPicPr>
              <p:nvPr/>
            </p:nvPicPr>
            <p:blipFill>
              <a:blip r:embed="rId4"/>
              <a:stretch>
                <a:fillRect/>
              </a:stretch>
            </p:blipFill>
            <p:spPr>
              <a:xfrm>
                <a:off x="8542448" y="3041617"/>
                <a:ext cx="3026337" cy="3016250"/>
              </a:xfrm>
              <a:prstGeom prst="rect">
                <a:avLst/>
              </a:prstGeom>
              <a:ln w="28575">
                <a:solidFill>
                  <a:schemeClr val="accent3"/>
                </a:solidFill>
              </a:ln>
            </p:spPr>
          </p:pic>
          <p:sp>
            <p:nvSpPr>
              <p:cNvPr id="38" name="TextBox 37">
                <a:extLst>
                  <a:ext uri="{FF2B5EF4-FFF2-40B4-BE49-F238E27FC236}">
                    <a16:creationId xmlns:a16="http://schemas.microsoft.com/office/drawing/2014/main" id="{F9D1E174-A1B8-4861-BC96-1EF791AD99CC}"/>
                  </a:ext>
                </a:extLst>
              </p:cNvPr>
              <p:cNvSpPr txBox="1"/>
              <p:nvPr/>
            </p:nvSpPr>
            <p:spPr>
              <a:xfrm>
                <a:off x="8824142" y="2238770"/>
                <a:ext cx="2611612" cy="679738"/>
              </a:xfrm>
              <a:prstGeom prst="rect">
                <a:avLst/>
              </a:prstGeom>
              <a:noFill/>
            </p:spPr>
            <p:txBody>
              <a:bodyPr wrap="none" rtlCol="0" anchor="ctr">
                <a:spAutoFit/>
              </a:bodyPr>
              <a:lstStyle/>
              <a:p>
                <a:pPr algn="ctr"/>
                <a:r>
                  <a:rPr lang="en-US" sz="2417"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3. Start Pipeline </a:t>
                </a:r>
                <a:b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Execute the pipeline</a:t>
                </a:r>
              </a:p>
            </p:txBody>
          </p:sp>
        </p:grpSp>
        <p:grpSp>
          <p:nvGrpSpPr>
            <p:cNvPr id="4" name="Group 3">
              <a:extLst>
                <a:ext uri="{FF2B5EF4-FFF2-40B4-BE49-F238E27FC236}">
                  <a16:creationId xmlns:a16="http://schemas.microsoft.com/office/drawing/2014/main" id="{A2172BBF-1909-48FC-A63A-E95A45455797}"/>
                </a:ext>
              </a:extLst>
            </p:cNvPr>
            <p:cNvGrpSpPr/>
            <p:nvPr/>
          </p:nvGrpSpPr>
          <p:grpSpPr>
            <a:xfrm>
              <a:off x="671436" y="2238770"/>
              <a:ext cx="2963333" cy="3819096"/>
              <a:chOff x="671436" y="2238770"/>
              <a:chExt cx="2963333" cy="3819096"/>
            </a:xfrm>
          </p:grpSpPr>
          <p:grpSp>
            <p:nvGrpSpPr>
              <p:cNvPr id="3" name="Group 2">
                <a:extLst>
                  <a:ext uri="{FF2B5EF4-FFF2-40B4-BE49-F238E27FC236}">
                    <a16:creationId xmlns:a16="http://schemas.microsoft.com/office/drawing/2014/main" id="{C7EE2815-FC99-4BCD-B841-685987601911}"/>
                  </a:ext>
                </a:extLst>
              </p:cNvPr>
              <p:cNvGrpSpPr/>
              <p:nvPr/>
            </p:nvGrpSpPr>
            <p:grpSpPr>
              <a:xfrm>
                <a:off x="671436" y="3041616"/>
                <a:ext cx="2963333" cy="3016250"/>
                <a:chOff x="671436" y="3052693"/>
                <a:chExt cx="2963333" cy="3016250"/>
              </a:xfrm>
            </p:grpSpPr>
            <p:pic>
              <p:nvPicPr>
                <p:cNvPr id="14" name="Picture 13">
                  <a:extLst>
                    <a:ext uri="{FF2B5EF4-FFF2-40B4-BE49-F238E27FC236}">
                      <a16:creationId xmlns:a16="http://schemas.microsoft.com/office/drawing/2014/main" id="{2351FE14-8CBC-714E-9789-CCB64B17BA50}"/>
                    </a:ext>
                  </a:extLst>
                </p:cNvPr>
                <p:cNvPicPr>
                  <a:picLocks noChangeAspect="1"/>
                </p:cNvPicPr>
                <p:nvPr/>
              </p:nvPicPr>
              <p:blipFill>
                <a:blip r:embed="rId3"/>
                <a:stretch>
                  <a:fillRect/>
                </a:stretch>
              </p:blipFill>
              <p:spPr>
                <a:xfrm>
                  <a:off x="671436" y="3052693"/>
                  <a:ext cx="2963333" cy="3016250"/>
                </a:xfrm>
                <a:prstGeom prst="rect">
                  <a:avLst/>
                </a:prstGeom>
                <a:solidFill>
                  <a:schemeClr val="accent2"/>
                </a:solidFill>
                <a:ln w="28575">
                  <a:solidFill>
                    <a:schemeClr val="accent1"/>
                  </a:solidFill>
                </a:ln>
              </p:spPr>
            </p:pic>
            <p:sp>
              <p:nvSpPr>
                <p:cNvPr id="15" name="Round Single Corner Rectangle 14">
                  <a:extLst>
                    <a:ext uri="{FF2B5EF4-FFF2-40B4-BE49-F238E27FC236}">
                      <a16:creationId xmlns:a16="http://schemas.microsoft.com/office/drawing/2014/main" id="{CE425D48-77AD-0C4D-8A5F-F97E275C9D16}"/>
                    </a:ext>
                  </a:extLst>
                </p:cNvPr>
                <p:cNvSpPr/>
                <p:nvPr/>
              </p:nvSpPr>
              <p:spPr>
                <a:xfrm>
                  <a:off x="1324659" y="3487626"/>
                  <a:ext cx="888158" cy="348198"/>
                </a:xfrm>
                <a:prstGeom prst="round1Rect">
                  <a:avLst/>
                </a:prstGeom>
                <a:solidFill>
                  <a:srgbClr val="1F2834"/>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7" name="Round Single Corner Rectangle 16">
                  <a:extLst>
                    <a:ext uri="{FF2B5EF4-FFF2-40B4-BE49-F238E27FC236}">
                      <a16:creationId xmlns:a16="http://schemas.microsoft.com/office/drawing/2014/main" id="{B11B8ABF-165A-9047-AA2D-7D7F2426DB2C}"/>
                    </a:ext>
                  </a:extLst>
                </p:cNvPr>
                <p:cNvSpPr/>
                <p:nvPr/>
              </p:nvSpPr>
              <p:spPr>
                <a:xfrm>
                  <a:off x="1204388" y="4086928"/>
                  <a:ext cx="705648" cy="838910"/>
                </a:xfrm>
                <a:prstGeom prst="round1Rect">
                  <a:avLst/>
                </a:prstGeom>
                <a:solidFill>
                  <a:srgbClr val="1F2834"/>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8" name="Round Single Corner Rectangle 17">
                  <a:extLst>
                    <a:ext uri="{FF2B5EF4-FFF2-40B4-BE49-F238E27FC236}">
                      <a16:creationId xmlns:a16="http://schemas.microsoft.com/office/drawing/2014/main" id="{A0FBDE84-2327-1D42-819C-046C27C3CDBB}"/>
                    </a:ext>
                  </a:extLst>
                </p:cNvPr>
                <p:cNvSpPr/>
                <p:nvPr/>
              </p:nvSpPr>
              <p:spPr>
                <a:xfrm>
                  <a:off x="2177491" y="3594910"/>
                  <a:ext cx="719321" cy="838910"/>
                </a:xfrm>
                <a:prstGeom prst="round1Rect">
                  <a:avLst/>
                </a:prstGeom>
                <a:solidFill>
                  <a:srgbClr val="1F2834"/>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9" name="Round Single Corner Rectangle 18">
                  <a:extLst>
                    <a:ext uri="{FF2B5EF4-FFF2-40B4-BE49-F238E27FC236}">
                      <a16:creationId xmlns:a16="http://schemas.microsoft.com/office/drawing/2014/main" id="{ACE86B3B-0E97-8849-8BDC-5FC95925C42D}"/>
                    </a:ext>
                  </a:extLst>
                </p:cNvPr>
                <p:cNvSpPr/>
                <p:nvPr/>
              </p:nvSpPr>
              <p:spPr>
                <a:xfrm>
                  <a:off x="1550376" y="4178241"/>
                  <a:ext cx="719321" cy="185035"/>
                </a:xfrm>
                <a:prstGeom prst="round1Rect">
                  <a:avLst/>
                </a:prstGeom>
                <a:solidFill>
                  <a:srgbClr val="1F2834"/>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0" name="Round Single Corner Rectangle 19">
                  <a:extLst>
                    <a:ext uri="{FF2B5EF4-FFF2-40B4-BE49-F238E27FC236}">
                      <a16:creationId xmlns:a16="http://schemas.microsoft.com/office/drawing/2014/main" id="{8478523E-6EA7-3F45-812B-D5B984BBEB8C}"/>
                    </a:ext>
                  </a:extLst>
                </p:cNvPr>
                <p:cNvSpPr/>
                <p:nvPr/>
              </p:nvSpPr>
              <p:spPr>
                <a:xfrm>
                  <a:off x="1629922" y="4814396"/>
                  <a:ext cx="719321" cy="212848"/>
                </a:xfrm>
                <a:prstGeom prst="round1Rect">
                  <a:avLst/>
                </a:prstGeom>
                <a:solidFill>
                  <a:srgbClr val="1F2834"/>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1" name="Round Single Corner Rectangle 20">
                  <a:extLst>
                    <a:ext uri="{FF2B5EF4-FFF2-40B4-BE49-F238E27FC236}">
                      <a16:creationId xmlns:a16="http://schemas.microsoft.com/office/drawing/2014/main" id="{A76431D9-AC77-8D4E-A736-5B3D0A16FCC7}"/>
                    </a:ext>
                  </a:extLst>
                </p:cNvPr>
                <p:cNvSpPr/>
                <p:nvPr/>
              </p:nvSpPr>
              <p:spPr>
                <a:xfrm>
                  <a:off x="2238116" y="4687396"/>
                  <a:ext cx="719321" cy="339848"/>
                </a:xfrm>
                <a:prstGeom prst="round1Rect">
                  <a:avLst/>
                </a:prstGeom>
                <a:solidFill>
                  <a:srgbClr val="1F2834"/>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3" name="Round Single Corner Rectangle 22">
                  <a:extLst>
                    <a:ext uri="{FF2B5EF4-FFF2-40B4-BE49-F238E27FC236}">
                      <a16:creationId xmlns:a16="http://schemas.microsoft.com/office/drawing/2014/main" id="{0F2A494C-0D7F-334C-BA8F-F23E43C40DD4}"/>
                    </a:ext>
                  </a:extLst>
                </p:cNvPr>
                <p:cNvSpPr/>
                <p:nvPr/>
              </p:nvSpPr>
              <p:spPr>
                <a:xfrm>
                  <a:off x="1989582" y="5285866"/>
                  <a:ext cx="719321" cy="339848"/>
                </a:xfrm>
                <a:prstGeom prst="round1Rect">
                  <a:avLst/>
                </a:prstGeom>
                <a:solidFill>
                  <a:srgbClr val="1F2834"/>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6" name="TextBox 25">
                  <a:extLst>
                    <a:ext uri="{FF2B5EF4-FFF2-40B4-BE49-F238E27FC236}">
                      <a16:creationId xmlns:a16="http://schemas.microsoft.com/office/drawing/2014/main" id="{A90867F6-905B-9445-91FC-7CA2D5C84D6B}"/>
                    </a:ext>
                  </a:extLst>
                </p:cNvPr>
                <p:cNvSpPr txBox="1"/>
                <p:nvPr/>
              </p:nvSpPr>
              <p:spPr>
                <a:xfrm>
                  <a:off x="2648947" y="3211239"/>
                  <a:ext cx="683200" cy="297454"/>
                </a:xfrm>
                <a:prstGeom prst="rect">
                  <a:avLst/>
                </a:prstGeom>
                <a:noFill/>
              </p:spPr>
              <p:txBody>
                <a:bodyPr wrap="none" rtlCol="0">
                  <a:spAutoFit/>
                </a:bodyPr>
                <a:lstStyle/>
                <a:p>
                  <a:pPr algn="l"/>
                  <a:r>
                    <a:rPr lang="en-US" sz="1333" dirty="0">
                      <a:latin typeface="Amazon Ember" panose="020B0603020204020204" pitchFamily="34" charset="0"/>
                      <a:ea typeface="Amazon Ember" panose="020B0603020204020204" pitchFamily="34" charset="0"/>
                      <a:cs typeface="Amazon Ember" panose="020B0603020204020204" pitchFamily="34" charset="0"/>
                    </a:rPr>
                    <a:t>Step 1</a:t>
                  </a:r>
                </a:p>
              </p:txBody>
            </p:sp>
            <p:sp>
              <p:nvSpPr>
                <p:cNvPr id="27" name="TextBox 26">
                  <a:extLst>
                    <a:ext uri="{FF2B5EF4-FFF2-40B4-BE49-F238E27FC236}">
                      <a16:creationId xmlns:a16="http://schemas.microsoft.com/office/drawing/2014/main" id="{F6A42C9C-8B85-2E4C-AF46-F79FD77B91F3}"/>
                    </a:ext>
                  </a:extLst>
                </p:cNvPr>
                <p:cNvSpPr txBox="1"/>
                <p:nvPr/>
              </p:nvSpPr>
              <p:spPr>
                <a:xfrm>
                  <a:off x="2150870" y="3808103"/>
                  <a:ext cx="683200" cy="297454"/>
                </a:xfrm>
                <a:prstGeom prst="rect">
                  <a:avLst/>
                </a:prstGeom>
                <a:noFill/>
                <a:ln>
                  <a:noFill/>
                </a:ln>
              </p:spPr>
              <p:txBody>
                <a:bodyPr wrap="none" rtlCol="0">
                  <a:spAutoFit/>
                </a:bodyPr>
                <a:lstStyle/>
                <a:p>
                  <a:pPr algn="l"/>
                  <a:r>
                    <a:rPr lang="en-US" sz="1333" dirty="0">
                      <a:latin typeface="Amazon Ember" panose="020B0603020204020204" pitchFamily="34" charset="0"/>
                      <a:ea typeface="Amazon Ember" panose="020B0603020204020204" pitchFamily="34" charset="0"/>
                      <a:cs typeface="Amazon Ember" panose="020B0603020204020204" pitchFamily="34" charset="0"/>
                    </a:rPr>
                    <a:t>Step 2</a:t>
                  </a:r>
                </a:p>
              </p:txBody>
            </p:sp>
            <p:sp>
              <p:nvSpPr>
                <p:cNvPr id="29" name="TextBox 28">
                  <a:extLst>
                    <a:ext uri="{FF2B5EF4-FFF2-40B4-BE49-F238E27FC236}">
                      <a16:creationId xmlns:a16="http://schemas.microsoft.com/office/drawing/2014/main" id="{E5974A9C-71AA-6A43-A303-5020E4371824}"/>
                    </a:ext>
                  </a:extLst>
                </p:cNvPr>
                <p:cNvSpPr txBox="1"/>
                <p:nvPr/>
              </p:nvSpPr>
              <p:spPr>
                <a:xfrm>
                  <a:off x="1288322" y="4397816"/>
                  <a:ext cx="683200" cy="297454"/>
                </a:xfrm>
                <a:prstGeom prst="rect">
                  <a:avLst/>
                </a:prstGeom>
                <a:noFill/>
              </p:spPr>
              <p:txBody>
                <a:bodyPr wrap="none" rtlCol="0">
                  <a:spAutoFit/>
                </a:bodyPr>
                <a:lstStyle/>
                <a:p>
                  <a:pPr algn="l"/>
                  <a:r>
                    <a:rPr lang="en-US" sz="1333" dirty="0">
                      <a:latin typeface="Amazon Ember" panose="020B0603020204020204" pitchFamily="34" charset="0"/>
                      <a:ea typeface="Amazon Ember" panose="020B0603020204020204" pitchFamily="34" charset="0"/>
                      <a:cs typeface="Amazon Ember" panose="020B0603020204020204" pitchFamily="34" charset="0"/>
                    </a:rPr>
                    <a:t>Step 3</a:t>
                  </a:r>
                </a:p>
              </p:txBody>
            </p:sp>
            <p:sp>
              <p:nvSpPr>
                <p:cNvPr id="30" name="TextBox 29">
                  <a:extLst>
                    <a:ext uri="{FF2B5EF4-FFF2-40B4-BE49-F238E27FC236}">
                      <a16:creationId xmlns:a16="http://schemas.microsoft.com/office/drawing/2014/main" id="{00A4E579-7BA6-D247-A23C-984C4619377D}"/>
                    </a:ext>
                  </a:extLst>
                </p:cNvPr>
                <p:cNvSpPr txBox="1"/>
                <p:nvPr/>
              </p:nvSpPr>
              <p:spPr>
                <a:xfrm>
                  <a:off x="2719063" y="5617603"/>
                  <a:ext cx="683200" cy="297454"/>
                </a:xfrm>
                <a:prstGeom prst="rect">
                  <a:avLst/>
                </a:prstGeom>
                <a:noFill/>
              </p:spPr>
              <p:txBody>
                <a:bodyPr wrap="none" rtlCol="0">
                  <a:spAutoFit/>
                </a:bodyPr>
                <a:lstStyle/>
                <a:p>
                  <a:pPr algn="l"/>
                  <a:r>
                    <a:rPr lang="en-US" sz="1333" dirty="0">
                      <a:latin typeface="Amazon Ember" panose="020B0603020204020204" pitchFamily="34" charset="0"/>
                      <a:ea typeface="Amazon Ember" panose="020B0603020204020204" pitchFamily="34" charset="0"/>
                      <a:cs typeface="Amazon Ember" panose="020B0603020204020204" pitchFamily="34" charset="0"/>
                    </a:rPr>
                    <a:t>Step 5</a:t>
                  </a:r>
                </a:p>
              </p:txBody>
            </p:sp>
            <p:sp>
              <p:nvSpPr>
                <p:cNvPr id="31" name="TextBox 30">
                  <a:extLst>
                    <a:ext uri="{FF2B5EF4-FFF2-40B4-BE49-F238E27FC236}">
                      <a16:creationId xmlns:a16="http://schemas.microsoft.com/office/drawing/2014/main" id="{25D0FB2E-55A5-864E-B689-3A83B1DC12E5}"/>
                    </a:ext>
                  </a:extLst>
                </p:cNvPr>
                <p:cNvSpPr txBox="1"/>
                <p:nvPr/>
              </p:nvSpPr>
              <p:spPr>
                <a:xfrm>
                  <a:off x="1190797" y="5028215"/>
                  <a:ext cx="683200" cy="297454"/>
                </a:xfrm>
                <a:prstGeom prst="rect">
                  <a:avLst/>
                </a:prstGeom>
                <a:noFill/>
              </p:spPr>
              <p:txBody>
                <a:bodyPr wrap="none" rtlCol="0">
                  <a:spAutoFit/>
                </a:bodyPr>
                <a:lstStyle/>
                <a:p>
                  <a:pPr algn="l"/>
                  <a:r>
                    <a:rPr lang="en-US" sz="1333" dirty="0">
                      <a:latin typeface="Amazon Ember" panose="020B0603020204020204" pitchFamily="34" charset="0"/>
                      <a:ea typeface="Amazon Ember" panose="020B0603020204020204" pitchFamily="34" charset="0"/>
                      <a:cs typeface="Amazon Ember" panose="020B0603020204020204" pitchFamily="34" charset="0"/>
                    </a:rPr>
                    <a:t>Step 4</a:t>
                  </a:r>
                </a:p>
              </p:txBody>
            </p:sp>
          </p:grpSp>
          <p:sp>
            <p:nvSpPr>
              <p:cNvPr id="39" name="TextBox 38">
                <a:extLst>
                  <a:ext uri="{FF2B5EF4-FFF2-40B4-BE49-F238E27FC236}">
                    <a16:creationId xmlns:a16="http://schemas.microsoft.com/office/drawing/2014/main" id="{2F14E049-8834-4786-88AC-B3A453F70D1D}"/>
                  </a:ext>
                </a:extLst>
              </p:cNvPr>
              <p:cNvSpPr txBox="1"/>
              <p:nvPr/>
            </p:nvSpPr>
            <p:spPr>
              <a:xfrm>
                <a:off x="885768" y="2238770"/>
                <a:ext cx="2534668" cy="679738"/>
              </a:xfrm>
              <a:prstGeom prst="rect">
                <a:avLst/>
              </a:prstGeom>
              <a:noFill/>
            </p:spPr>
            <p:txBody>
              <a:bodyPr wrap="none" rtlCol="0" anchor="ctr">
                <a:spAutoFit/>
              </a:bodyPr>
              <a:lstStyle/>
              <a:p>
                <a:pPr algn="ctr">
                  <a:spcAft>
                    <a:spcPts val="600"/>
                  </a:spcAft>
                </a:pPr>
                <a:r>
                  <a:rPr lang="en-US" sz="241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 Create Steps</a:t>
                </a:r>
                <a:b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Define &amp; configure each step</a:t>
                </a:r>
              </a:p>
            </p:txBody>
          </p:sp>
        </p:grpSp>
      </p:grpSp>
      <p:sp>
        <p:nvSpPr>
          <p:cNvPr id="40" name="Slide Number Placeholder 1">
            <a:extLst>
              <a:ext uri="{FF2B5EF4-FFF2-40B4-BE49-F238E27FC236}">
                <a16:creationId xmlns:a16="http://schemas.microsoft.com/office/drawing/2014/main" id="{20A8AE82-1A3A-4088-8D0C-F4D316EC9D8A}"/>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90</a:t>
            </a:fld>
            <a:endParaRPr lang="en-US" sz="900" dirty="0">
              <a:solidFill>
                <a:srgbClr val="FFFFFF"/>
              </a:solidFill>
              <a:latin typeface="Amazon Ember"/>
            </a:endParaRPr>
          </a:p>
        </p:txBody>
      </p:sp>
    </p:spTree>
    <p:extLst>
      <p:ext uri="{BB962C8B-B14F-4D97-AF65-F5344CB8AC3E}">
        <p14:creationId xmlns:p14="http://schemas.microsoft.com/office/powerpoint/2010/main" val="236384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a:extLst>
              <a:ext uri="{FF2B5EF4-FFF2-40B4-BE49-F238E27FC236}">
                <a16:creationId xmlns:a16="http://schemas.microsoft.com/office/drawing/2014/main" id="{28621048-6330-094A-95B1-BD8365E7D362}"/>
              </a:ext>
            </a:extLst>
          </p:cNvPr>
          <p:cNvSpPr>
            <a:spLocks noGrp="1"/>
          </p:cNvSpPr>
          <p:nvPr>
            <p:ph type="title"/>
          </p:nvPr>
        </p:nvSpPr>
        <p:spPr/>
        <p:txBody>
          <a:bodyPr/>
          <a:lstStyle/>
          <a:p>
            <a:r>
              <a:rPr lang="en-US"/>
              <a:t>Amazon SageMaker Pipelines</a:t>
            </a:r>
            <a:endParaRPr lang="en-US" dirty="0"/>
          </a:p>
        </p:txBody>
      </p:sp>
      <p:grpSp>
        <p:nvGrpSpPr>
          <p:cNvPr id="25" name="Group 24">
            <a:extLst>
              <a:ext uri="{FF2B5EF4-FFF2-40B4-BE49-F238E27FC236}">
                <a16:creationId xmlns:a16="http://schemas.microsoft.com/office/drawing/2014/main" id="{4D3686EF-1170-4350-8B62-6139D62FDAB9}"/>
              </a:ext>
            </a:extLst>
          </p:cNvPr>
          <p:cNvGrpSpPr/>
          <p:nvPr/>
        </p:nvGrpSpPr>
        <p:grpSpPr>
          <a:xfrm>
            <a:off x="1037095" y="1265233"/>
            <a:ext cx="10117811" cy="4419960"/>
            <a:chOff x="476252" y="1265233"/>
            <a:chExt cx="10117811" cy="4419960"/>
          </a:xfrm>
        </p:grpSpPr>
        <p:sp>
          <p:nvSpPr>
            <p:cNvPr id="12" name="TextBox 11">
              <a:extLst>
                <a:ext uri="{FF2B5EF4-FFF2-40B4-BE49-F238E27FC236}">
                  <a16:creationId xmlns:a16="http://schemas.microsoft.com/office/drawing/2014/main" id="{3094CCC8-605D-1E44-AFB1-4FBFBA8ABBD4}"/>
                </a:ext>
              </a:extLst>
            </p:cNvPr>
            <p:cNvSpPr txBox="1"/>
            <p:nvPr/>
          </p:nvSpPr>
          <p:spPr>
            <a:xfrm>
              <a:off x="476252" y="1265233"/>
              <a:ext cx="3957815" cy="578620"/>
            </a:xfrm>
            <a:prstGeom prst="rect">
              <a:avLst/>
            </a:prstGeom>
            <a:noFill/>
          </p:spPr>
          <p:txBody>
            <a:bodyPr wrap="none" lIns="152400" tIns="121920" rIns="152400" bIns="121920" rtlCol="0">
              <a:spAutoFit/>
            </a:bodyPr>
            <a:lstStyle/>
            <a:p>
              <a:pPr>
                <a:lnSpc>
                  <a:spcPct val="90000"/>
                </a:lnSpc>
                <a:spcBef>
                  <a:spcPts val="500"/>
                </a:spcBef>
                <a:spcAft>
                  <a:spcPts val="1500"/>
                </a:spcAft>
              </a:pPr>
              <a:r>
                <a:rPr lang="en-US" sz="2400" b="1" dirty="0">
                  <a:solidFill>
                    <a:schemeClr val="accent1"/>
                  </a:solidFill>
                </a:rPr>
                <a:t>Support for Step Caching</a:t>
              </a:r>
            </a:p>
          </p:txBody>
        </p:sp>
        <p:grpSp>
          <p:nvGrpSpPr>
            <p:cNvPr id="24" name="Group 23">
              <a:extLst>
                <a:ext uri="{FF2B5EF4-FFF2-40B4-BE49-F238E27FC236}">
                  <a16:creationId xmlns:a16="http://schemas.microsoft.com/office/drawing/2014/main" id="{94351FF7-D1CD-49B3-B1E7-9E7859D311F1}"/>
                </a:ext>
              </a:extLst>
            </p:cNvPr>
            <p:cNvGrpSpPr/>
            <p:nvPr/>
          </p:nvGrpSpPr>
          <p:grpSpPr>
            <a:xfrm>
              <a:off x="609600" y="1971947"/>
              <a:ext cx="4953077" cy="3713246"/>
              <a:chOff x="609600" y="1886549"/>
              <a:chExt cx="4953077" cy="3713246"/>
            </a:xfrm>
          </p:grpSpPr>
          <p:sp>
            <p:nvSpPr>
              <p:cNvPr id="2" name="Terminator 1">
                <a:extLst>
                  <a:ext uri="{FF2B5EF4-FFF2-40B4-BE49-F238E27FC236}">
                    <a16:creationId xmlns:a16="http://schemas.microsoft.com/office/drawing/2014/main" id="{E2F59530-09B0-8246-B6D8-8D469C774ED8}"/>
                  </a:ext>
                </a:extLst>
              </p:cNvPr>
              <p:cNvSpPr/>
              <p:nvPr/>
            </p:nvSpPr>
            <p:spPr>
              <a:xfrm>
                <a:off x="2514677" y="2783841"/>
                <a:ext cx="3048000" cy="711336"/>
              </a:xfrm>
              <a:prstGeom prst="rect">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r>
                  <a:rPr lang="en-US" b="1" dirty="0">
                    <a:solidFill>
                      <a:schemeClr val="tx1"/>
                    </a:solidFill>
                  </a:rPr>
                  <a:t>Data Processing</a:t>
                </a:r>
              </a:p>
              <a:p>
                <a:pPr algn="ctr"/>
                <a:r>
                  <a:rPr lang="en-US" sz="1500" dirty="0">
                    <a:solidFill>
                      <a:schemeClr val="tx1"/>
                    </a:solidFill>
                  </a:rPr>
                  <a:t>SageMaker Processing Job</a:t>
                </a:r>
              </a:p>
            </p:txBody>
          </p:sp>
          <p:sp>
            <p:nvSpPr>
              <p:cNvPr id="5" name="Rectangle 4">
                <a:extLst>
                  <a:ext uri="{FF2B5EF4-FFF2-40B4-BE49-F238E27FC236}">
                    <a16:creationId xmlns:a16="http://schemas.microsoft.com/office/drawing/2014/main" id="{FFFFB5F8-4CF5-584D-B588-DE2B3612C9CF}"/>
                  </a:ext>
                </a:extLst>
              </p:cNvPr>
              <p:cNvSpPr/>
              <p:nvPr/>
            </p:nvSpPr>
            <p:spPr>
              <a:xfrm>
                <a:off x="609600" y="1886549"/>
                <a:ext cx="1543049" cy="6932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r>
                  <a:rPr lang="en-US" sz="1500" dirty="0">
                    <a:solidFill>
                      <a:schemeClr val="tx1"/>
                    </a:solidFill>
                  </a:rPr>
                  <a:t>Raw Data</a:t>
                </a:r>
              </a:p>
            </p:txBody>
          </p:sp>
          <p:sp>
            <p:nvSpPr>
              <p:cNvPr id="13" name="Rectangle 12">
                <a:extLst>
                  <a:ext uri="{FF2B5EF4-FFF2-40B4-BE49-F238E27FC236}">
                    <a16:creationId xmlns:a16="http://schemas.microsoft.com/office/drawing/2014/main" id="{DAFD1363-7C0B-724F-8627-CAB28D32D404}"/>
                  </a:ext>
                </a:extLst>
              </p:cNvPr>
              <p:cNvSpPr/>
              <p:nvPr/>
            </p:nvSpPr>
            <p:spPr>
              <a:xfrm>
                <a:off x="3016327" y="3845176"/>
                <a:ext cx="2044700" cy="6932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r>
                  <a:rPr lang="en-US" sz="1500" dirty="0">
                    <a:solidFill>
                      <a:schemeClr val="tx1"/>
                    </a:solidFill>
                  </a:rPr>
                  <a:t>Training Data</a:t>
                </a:r>
              </a:p>
            </p:txBody>
          </p:sp>
          <p:sp>
            <p:nvSpPr>
              <p:cNvPr id="16" name="Terminator 15">
                <a:extLst>
                  <a:ext uri="{FF2B5EF4-FFF2-40B4-BE49-F238E27FC236}">
                    <a16:creationId xmlns:a16="http://schemas.microsoft.com/office/drawing/2014/main" id="{B76BE071-D396-844A-92EC-E844294912C9}"/>
                  </a:ext>
                </a:extLst>
              </p:cNvPr>
              <p:cNvSpPr/>
              <p:nvPr/>
            </p:nvSpPr>
            <p:spPr>
              <a:xfrm>
                <a:off x="2514677" y="4888459"/>
                <a:ext cx="3048000" cy="711336"/>
              </a:xfrm>
              <a:prstGeom prst="rect">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r>
                  <a:rPr lang="en-US" b="1" dirty="0">
                    <a:solidFill>
                      <a:schemeClr val="tx1"/>
                    </a:solidFill>
                  </a:rPr>
                  <a:t>Training</a:t>
                </a:r>
                <a:endParaRPr lang="en-US" sz="1500" b="1" i="1" dirty="0">
                  <a:solidFill>
                    <a:schemeClr val="tx1"/>
                  </a:solidFill>
                </a:endParaRPr>
              </a:p>
              <a:p>
                <a:pPr algn="ctr"/>
                <a:r>
                  <a:rPr lang="en-US" sz="1500" dirty="0">
                    <a:solidFill>
                      <a:schemeClr val="tx1"/>
                    </a:solidFill>
                  </a:rPr>
                  <a:t>SageMaker Training Job</a:t>
                </a:r>
              </a:p>
            </p:txBody>
          </p:sp>
        </p:grpSp>
        <p:sp>
          <p:nvSpPr>
            <p:cNvPr id="22" name="Right Brace 21">
              <a:extLst>
                <a:ext uri="{FF2B5EF4-FFF2-40B4-BE49-F238E27FC236}">
                  <a16:creationId xmlns:a16="http://schemas.microsoft.com/office/drawing/2014/main" id="{D7C3B260-F706-F845-9DCC-128D68757469}"/>
                </a:ext>
              </a:extLst>
            </p:cNvPr>
            <p:cNvSpPr/>
            <p:nvPr/>
          </p:nvSpPr>
          <p:spPr>
            <a:xfrm>
              <a:off x="5981083" y="1971947"/>
              <a:ext cx="529883" cy="3713246"/>
            </a:xfrm>
            <a:prstGeom prst="rightBrace">
              <a:avLst>
                <a:gd name="adj1" fmla="val 0"/>
                <a:gd name="adj2" fmla="val 50000"/>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840"/>
            </a:p>
          </p:txBody>
        </p:sp>
        <p:sp>
          <p:nvSpPr>
            <p:cNvPr id="23" name="TextBox 22">
              <a:extLst>
                <a:ext uri="{FF2B5EF4-FFF2-40B4-BE49-F238E27FC236}">
                  <a16:creationId xmlns:a16="http://schemas.microsoft.com/office/drawing/2014/main" id="{AAF2BC07-5B59-BF44-A387-84E2DCFDB395}"/>
                </a:ext>
              </a:extLst>
            </p:cNvPr>
            <p:cNvSpPr txBox="1"/>
            <p:nvPr/>
          </p:nvSpPr>
          <p:spPr>
            <a:xfrm>
              <a:off x="6864884" y="3237609"/>
              <a:ext cx="3729179" cy="1015663"/>
            </a:xfrm>
            <a:prstGeom prst="rect">
              <a:avLst/>
            </a:prstGeom>
            <a:noFill/>
          </p:spPr>
          <p:txBody>
            <a:bodyPr wrap="square" rtlCol="0">
              <a:spAutoFit/>
            </a:bodyPr>
            <a:lstStyle/>
            <a:p>
              <a:r>
                <a:rPr lang="en-US" sz="2000" b="1" dirty="0">
                  <a:solidFill>
                    <a:schemeClr val="accent1"/>
                  </a:solidFill>
                </a:rPr>
                <a:t>What if you want to:</a:t>
              </a:r>
            </a:p>
            <a:p>
              <a:pPr marL="342900" indent="-342900">
                <a:buClr>
                  <a:schemeClr val="accent1"/>
                </a:buClr>
                <a:buFont typeface="Arial" panose="020B0604020202020204" pitchFamily="34" charset="0"/>
                <a:buChar char="•"/>
              </a:pPr>
              <a:r>
                <a:rPr lang="en-US" sz="2000" dirty="0"/>
                <a:t>tweak hyperparameters?</a:t>
              </a:r>
            </a:p>
            <a:p>
              <a:pPr marL="342900" indent="-342900">
                <a:buClr>
                  <a:schemeClr val="accent1"/>
                </a:buClr>
                <a:buFont typeface="Arial" panose="020B0604020202020204" pitchFamily="34" charset="0"/>
                <a:buChar char="•"/>
              </a:pPr>
              <a:r>
                <a:rPr lang="en-US" sz="2000" dirty="0"/>
                <a:t>modify training code? </a:t>
              </a:r>
            </a:p>
          </p:txBody>
        </p:sp>
        <p:cxnSp>
          <p:nvCxnSpPr>
            <p:cNvPr id="9" name="Straight Arrow Connector 8">
              <a:extLst>
                <a:ext uri="{FF2B5EF4-FFF2-40B4-BE49-F238E27FC236}">
                  <a16:creationId xmlns:a16="http://schemas.microsoft.com/office/drawing/2014/main" id="{617B7961-F351-4D86-8155-8446DC90A489}"/>
                </a:ext>
              </a:extLst>
            </p:cNvPr>
            <p:cNvCxnSpPr>
              <a:stCxn id="2" idx="2"/>
              <a:endCxn id="13" idx="0"/>
            </p:cNvCxnSpPr>
            <p:nvPr/>
          </p:nvCxnSpPr>
          <p:spPr>
            <a:xfrm>
              <a:off x="4038677" y="3580575"/>
              <a:ext cx="0" cy="349999"/>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E5DA05-3137-4100-B9B9-C001A3059872}"/>
                </a:ext>
              </a:extLst>
            </p:cNvPr>
            <p:cNvCxnSpPr>
              <a:stCxn id="13" idx="2"/>
              <a:endCxn id="16" idx="0"/>
            </p:cNvCxnSpPr>
            <p:nvPr/>
          </p:nvCxnSpPr>
          <p:spPr>
            <a:xfrm>
              <a:off x="4038677" y="4623857"/>
              <a:ext cx="0" cy="35000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E51FD96-4347-42EC-AFA1-AE0E4BFC8100}"/>
                </a:ext>
              </a:extLst>
            </p:cNvPr>
            <p:cNvCxnSpPr>
              <a:stCxn id="5" idx="3"/>
              <a:endCxn id="2" idx="0"/>
            </p:cNvCxnSpPr>
            <p:nvPr/>
          </p:nvCxnSpPr>
          <p:spPr>
            <a:xfrm>
              <a:off x="2152649" y="2318589"/>
              <a:ext cx="1886028" cy="550650"/>
            </a:xfrm>
            <a:prstGeom prst="bentConnector2">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6" name="Slide Number Placeholder 1">
            <a:extLst>
              <a:ext uri="{FF2B5EF4-FFF2-40B4-BE49-F238E27FC236}">
                <a16:creationId xmlns:a16="http://schemas.microsoft.com/office/drawing/2014/main" id="{76BEB12B-C3BB-4E20-B1A3-870BCDE4C33F}"/>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91</a:t>
            </a:fld>
            <a:endParaRPr lang="en-US" sz="900" dirty="0">
              <a:solidFill>
                <a:srgbClr val="FFFFFF"/>
              </a:solidFill>
              <a:latin typeface="Amazon Ember"/>
            </a:endParaRPr>
          </a:p>
        </p:txBody>
      </p:sp>
    </p:spTree>
    <p:extLst>
      <p:ext uri="{BB962C8B-B14F-4D97-AF65-F5344CB8AC3E}">
        <p14:creationId xmlns:p14="http://schemas.microsoft.com/office/powerpoint/2010/main" val="36082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a:extLst>
              <a:ext uri="{FF2B5EF4-FFF2-40B4-BE49-F238E27FC236}">
                <a16:creationId xmlns:a16="http://schemas.microsoft.com/office/drawing/2014/main" id="{28621048-6330-094A-95B1-BD8365E7D362}"/>
              </a:ext>
            </a:extLst>
          </p:cNvPr>
          <p:cNvSpPr>
            <a:spLocks noGrp="1"/>
          </p:cNvSpPr>
          <p:nvPr>
            <p:ph type="title"/>
          </p:nvPr>
        </p:nvSpPr>
        <p:spPr/>
        <p:txBody>
          <a:bodyPr/>
          <a:lstStyle/>
          <a:p>
            <a:r>
              <a:rPr lang="en-US" dirty="0"/>
              <a:t>Amazon SageMaker Pipelines</a:t>
            </a:r>
          </a:p>
        </p:txBody>
      </p:sp>
      <p:sp>
        <p:nvSpPr>
          <p:cNvPr id="2" name="Text Placeholder 1">
            <a:extLst>
              <a:ext uri="{FF2B5EF4-FFF2-40B4-BE49-F238E27FC236}">
                <a16:creationId xmlns:a16="http://schemas.microsoft.com/office/drawing/2014/main" id="{F5DDC093-C46B-4604-A535-66FDE7005820}"/>
              </a:ext>
            </a:extLst>
          </p:cNvPr>
          <p:cNvSpPr>
            <a:spLocks noGrp="1"/>
          </p:cNvSpPr>
          <p:nvPr>
            <p:ph type="body" sz="quarter" idx="10"/>
          </p:nvPr>
        </p:nvSpPr>
        <p:spPr>
          <a:xfrm>
            <a:off x="609600" y="914400"/>
            <a:ext cx="10972800" cy="258532"/>
          </a:xfrm>
        </p:spPr>
        <p:txBody>
          <a:bodyPr/>
          <a:lstStyle/>
          <a:p>
            <a:pPr>
              <a:spcBef>
                <a:spcPts val="500"/>
              </a:spcBef>
              <a:spcAft>
                <a:spcPts val="1500"/>
              </a:spcAft>
            </a:pPr>
            <a:r>
              <a:rPr lang="en-US" dirty="0">
                <a:solidFill>
                  <a:schemeClr val="accent1"/>
                </a:solidFill>
              </a:rPr>
              <a:t>Support for Pipeline Parameters </a:t>
            </a:r>
          </a:p>
        </p:txBody>
      </p:sp>
      <p:grpSp>
        <p:nvGrpSpPr>
          <p:cNvPr id="10" name="Group 9">
            <a:extLst>
              <a:ext uri="{FF2B5EF4-FFF2-40B4-BE49-F238E27FC236}">
                <a16:creationId xmlns:a16="http://schemas.microsoft.com/office/drawing/2014/main" id="{C06DC92C-18DB-4299-831C-8E6FF6C27CCE}"/>
              </a:ext>
            </a:extLst>
          </p:cNvPr>
          <p:cNvGrpSpPr/>
          <p:nvPr/>
        </p:nvGrpSpPr>
        <p:grpSpPr>
          <a:xfrm>
            <a:off x="775952" y="1386038"/>
            <a:ext cx="10640097" cy="4613577"/>
            <a:chOff x="1174091" y="2218382"/>
            <a:chExt cx="9719423" cy="4214370"/>
          </a:xfrm>
        </p:grpSpPr>
        <p:grpSp>
          <p:nvGrpSpPr>
            <p:cNvPr id="4" name="Group 3">
              <a:extLst>
                <a:ext uri="{FF2B5EF4-FFF2-40B4-BE49-F238E27FC236}">
                  <a16:creationId xmlns:a16="http://schemas.microsoft.com/office/drawing/2014/main" id="{C34C633E-E3B2-4A74-B879-CE4F268E0F24}"/>
                </a:ext>
              </a:extLst>
            </p:cNvPr>
            <p:cNvGrpSpPr/>
            <p:nvPr/>
          </p:nvGrpSpPr>
          <p:grpSpPr>
            <a:xfrm>
              <a:off x="1174091" y="2813426"/>
              <a:ext cx="4792354" cy="3024283"/>
              <a:chOff x="808331" y="2218382"/>
              <a:chExt cx="4792354" cy="3024283"/>
            </a:xfrm>
          </p:grpSpPr>
          <p:sp>
            <p:nvSpPr>
              <p:cNvPr id="8" name="TextBox 7">
                <a:extLst>
                  <a:ext uri="{FF2B5EF4-FFF2-40B4-BE49-F238E27FC236}">
                    <a16:creationId xmlns:a16="http://schemas.microsoft.com/office/drawing/2014/main" id="{FACEED7D-5E15-5C4E-B935-D7E16495B27E}"/>
                  </a:ext>
                </a:extLst>
              </p:cNvPr>
              <p:cNvSpPr txBox="1"/>
              <p:nvPr/>
            </p:nvSpPr>
            <p:spPr>
              <a:xfrm>
                <a:off x="808331" y="2218382"/>
                <a:ext cx="3328155" cy="369332"/>
              </a:xfrm>
              <a:prstGeom prst="rect">
                <a:avLst/>
              </a:prstGeom>
              <a:noFill/>
            </p:spPr>
            <p:txBody>
              <a:bodyPr wrap="none" rtlCol="0">
                <a:spAutoFit/>
              </a:bodyPr>
              <a:lstStyle/>
              <a:p>
                <a:pPr algn="l"/>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 </a:t>
                </a:r>
                <a:r>
                  <a:rPr lang="en-US" b="1" dirty="0">
                    <a:latin typeface="Amazon Ember" panose="020B0603020204020204" pitchFamily="34" charset="0"/>
                    <a:ea typeface="Amazon Ember" panose="020B0603020204020204" pitchFamily="34" charset="0"/>
                    <a:cs typeface="Amazon Ember" panose="020B0603020204020204" pitchFamily="34" charset="0"/>
                  </a:rPr>
                  <a:t>Configure your parameter</a:t>
                </a:r>
                <a:r>
                  <a:rPr lang="en-US" b="1" dirty="0">
                    <a:latin typeface="Amazon Ember" panose="020B0603020204020204" pitchFamily="34" charset="0"/>
                    <a:ea typeface="Amazon Ember" panose="020B0603020204020204" pitchFamily="34" charset="0"/>
                    <a:cs typeface="Amazon Ember" panose="020B0603020204020204" pitchFamily="34" charset="0"/>
                    <a:sym typeface="Wingdings" pitchFamily="2" charset="2"/>
                  </a:rPr>
                  <a:t> </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CD6B8098-0838-524C-B6C6-E003BEAF4F42}"/>
                  </a:ext>
                </a:extLst>
              </p:cNvPr>
              <p:cNvSpPr/>
              <p:nvPr/>
            </p:nvSpPr>
            <p:spPr>
              <a:xfrm>
                <a:off x="888999" y="2604188"/>
                <a:ext cx="4711686" cy="2638477"/>
              </a:xfrm>
              <a:prstGeom prst="rect">
                <a:avLst/>
              </a:prstGeom>
              <a:solidFill>
                <a:schemeClr val="bg2">
                  <a:lumMod val="90000"/>
                  <a:lumOff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latin typeface="Courier" pitchFamily="2" charset="0"/>
                  </a:rPr>
                  <a:t>from </a:t>
                </a:r>
                <a:r>
                  <a:rPr lang="en-US" sz="1200" dirty="0" err="1">
                    <a:solidFill>
                      <a:schemeClr val="tx1"/>
                    </a:solidFill>
                    <a:latin typeface="Courier" pitchFamily="2" charset="0"/>
                  </a:rPr>
                  <a:t>sagemaker.workflow.parameters</a:t>
                </a:r>
                <a:r>
                  <a:rPr lang="en-US" sz="1200" dirty="0">
                    <a:solidFill>
                      <a:schemeClr val="tx1"/>
                    </a:solidFill>
                    <a:latin typeface="Courier" pitchFamily="2" charset="0"/>
                  </a:rPr>
                  <a:t> import (</a:t>
                </a:r>
              </a:p>
              <a:p>
                <a:r>
                  <a:rPr lang="en-US" sz="1200" dirty="0">
                    <a:solidFill>
                      <a:schemeClr val="tx1"/>
                    </a:solidFill>
                    <a:latin typeface="Courier" pitchFamily="2" charset="0"/>
                  </a:rPr>
                  <a:t>   </a:t>
                </a:r>
                <a:r>
                  <a:rPr lang="en-US" sz="1200" dirty="0" err="1">
                    <a:solidFill>
                      <a:schemeClr val="tx1"/>
                    </a:solidFill>
                    <a:latin typeface="Courier" pitchFamily="2" charset="0"/>
                  </a:rPr>
                  <a:t>ParameterInteger</a:t>
                </a:r>
                <a:r>
                  <a:rPr lang="en-US" sz="1200" dirty="0">
                    <a:solidFill>
                      <a:schemeClr val="tx1"/>
                    </a:solidFill>
                    <a:latin typeface="Courier" pitchFamily="2" charset="0"/>
                  </a:rPr>
                  <a:t>, </a:t>
                </a:r>
              </a:p>
              <a:p>
                <a:r>
                  <a:rPr lang="en-US" sz="1200" dirty="0">
                    <a:solidFill>
                      <a:schemeClr val="tx1"/>
                    </a:solidFill>
                    <a:latin typeface="Courier" pitchFamily="2" charset="0"/>
                  </a:rPr>
                  <a:t>   </a:t>
                </a:r>
                <a:r>
                  <a:rPr lang="en-US" sz="1200" dirty="0" err="1">
                    <a:solidFill>
                      <a:schemeClr val="tx1"/>
                    </a:solidFill>
                    <a:latin typeface="Courier" pitchFamily="2" charset="0"/>
                  </a:rPr>
                  <a:t>ParameterString</a:t>
                </a:r>
                <a:r>
                  <a:rPr lang="en-US" sz="1200" dirty="0">
                    <a:solidFill>
                      <a:schemeClr val="tx1"/>
                    </a:solidFill>
                    <a:latin typeface="Courier" pitchFamily="2" charset="0"/>
                  </a:rPr>
                  <a:t>, </a:t>
                </a:r>
              </a:p>
              <a:p>
                <a:r>
                  <a:rPr lang="en-US" sz="1200" dirty="0">
                    <a:solidFill>
                      <a:schemeClr val="tx1"/>
                    </a:solidFill>
                    <a:latin typeface="Courier" pitchFamily="2" charset="0"/>
                  </a:rPr>
                  <a:t>   ParameterFloat</a:t>
                </a:r>
              </a:p>
              <a:p>
                <a:r>
                  <a:rPr lang="en-US" sz="1200" dirty="0">
                    <a:solidFill>
                      <a:schemeClr val="tx1"/>
                    </a:solidFill>
                    <a:latin typeface="Courier" pitchFamily="2" charset="0"/>
                  </a:rPr>
                  <a:t>) </a:t>
                </a:r>
              </a:p>
              <a:p>
                <a:endParaRPr lang="en-US" sz="1200" dirty="0">
                  <a:solidFill>
                    <a:schemeClr val="tx1"/>
                  </a:solidFill>
                  <a:latin typeface="Courier" pitchFamily="2" charset="0"/>
                </a:endParaRPr>
              </a:p>
              <a:p>
                <a:r>
                  <a:rPr lang="en-US" sz="1200" dirty="0" err="1">
                    <a:solidFill>
                      <a:schemeClr val="tx1"/>
                    </a:solidFill>
                    <a:latin typeface="Courier" pitchFamily="2" charset="0"/>
                  </a:rPr>
                  <a:t>processing_instance_count</a:t>
                </a:r>
                <a:r>
                  <a:rPr lang="en-US" sz="1200" dirty="0">
                    <a:solidFill>
                      <a:schemeClr val="tx1"/>
                    </a:solidFill>
                    <a:latin typeface="Courier" pitchFamily="2" charset="0"/>
                  </a:rPr>
                  <a:t> = </a:t>
                </a:r>
                <a:r>
                  <a:rPr lang="en-US" sz="1200" dirty="0" err="1">
                    <a:solidFill>
                      <a:schemeClr val="tx1"/>
                    </a:solidFill>
                    <a:latin typeface="Courier" pitchFamily="2" charset="0"/>
                  </a:rPr>
                  <a:t>ParameterInteger</a:t>
                </a:r>
                <a:r>
                  <a:rPr lang="en-US" sz="1200" dirty="0">
                    <a:solidFill>
                      <a:schemeClr val="tx1"/>
                    </a:solidFill>
                    <a:latin typeface="Courier" pitchFamily="2" charset="0"/>
                  </a:rPr>
                  <a:t>(</a:t>
                </a:r>
              </a:p>
              <a:p>
                <a:r>
                  <a:rPr lang="en-US" sz="1200" dirty="0">
                    <a:solidFill>
                      <a:schemeClr val="tx1"/>
                    </a:solidFill>
                    <a:latin typeface="Courier" pitchFamily="2" charset="0"/>
                  </a:rPr>
                  <a:t>   name="</a:t>
                </a:r>
                <a:r>
                  <a:rPr lang="en-US" sz="1200" dirty="0" err="1">
                    <a:solidFill>
                      <a:schemeClr val="tx1"/>
                    </a:solidFill>
                    <a:latin typeface="Courier" pitchFamily="2" charset="0"/>
                  </a:rPr>
                  <a:t>ProcessingInstanceCount</a:t>
                </a:r>
                <a:r>
                  <a:rPr lang="en-US" sz="1200" dirty="0">
                    <a:solidFill>
                      <a:schemeClr val="tx1"/>
                    </a:solidFill>
                    <a:latin typeface="Courier" pitchFamily="2" charset="0"/>
                  </a:rPr>
                  <a:t>",</a:t>
                </a:r>
              </a:p>
              <a:p>
                <a:r>
                  <a:rPr lang="en-US" sz="1200" dirty="0">
                    <a:solidFill>
                      <a:schemeClr val="tx1"/>
                    </a:solidFill>
                    <a:latin typeface="Courier" pitchFamily="2" charset="0"/>
                  </a:rPr>
                  <a:t>   </a:t>
                </a:r>
                <a:r>
                  <a:rPr lang="en-US" sz="1200" dirty="0" err="1">
                    <a:solidFill>
                      <a:schemeClr val="tx1"/>
                    </a:solidFill>
                    <a:latin typeface="Courier" pitchFamily="2" charset="0"/>
                  </a:rPr>
                  <a:t>default_value</a:t>
                </a:r>
                <a:r>
                  <a:rPr lang="en-US" sz="1200" dirty="0">
                    <a:solidFill>
                      <a:schemeClr val="tx1"/>
                    </a:solidFill>
                    <a:latin typeface="Courier" pitchFamily="2" charset="0"/>
                  </a:rPr>
                  <a:t>=1 </a:t>
                </a:r>
              </a:p>
              <a:p>
                <a:r>
                  <a:rPr lang="en-US" sz="1200" dirty="0">
                    <a:solidFill>
                      <a:schemeClr val="tx1"/>
                    </a:solidFill>
                    <a:latin typeface="Courier" pitchFamily="2" charset="0"/>
                  </a:rPr>
                  <a:t>)</a:t>
                </a:r>
              </a:p>
            </p:txBody>
          </p:sp>
        </p:grpSp>
        <p:grpSp>
          <p:nvGrpSpPr>
            <p:cNvPr id="7" name="Group 6">
              <a:extLst>
                <a:ext uri="{FF2B5EF4-FFF2-40B4-BE49-F238E27FC236}">
                  <a16:creationId xmlns:a16="http://schemas.microsoft.com/office/drawing/2014/main" id="{65F12C0F-24C3-48DC-887F-61C7057CA109}"/>
                </a:ext>
              </a:extLst>
            </p:cNvPr>
            <p:cNvGrpSpPr/>
            <p:nvPr/>
          </p:nvGrpSpPr>
          <p:grpSpPr>
            <a:xfrm>
              <a:off x="6433185" y="2218382"/>
              <a:ext cx="4460329" cy="4214370"/>
              <a:chOff x="6433185" y="2218382"/>
              <a:chExt cx="4460329" cy="4214370"/>
            </a:xfrm>
          </p:grpSpPr>
          <p:grpSp>
            <p:nvGrpSpPr>
              <p:cNvPr id="5" name="Group 4">
                <a:extLst>
                  <a:ext uri="{FF2B5EF4-FFF2-40B4-BE49-F238E27FC236}">
                    <a16:creationId xmlns:a16="http://schemas.microsoft.com/office/drawing/2014/main" id="{8C46206E-95F9-46AA-95A2-34B155D12407}"/>
                  </a:ext>
                </a:extLst>
              </p:cNvPr>
              <p:cNvGrpSpPr/>
              <p:nvPr/>
            </p:nvGrpSpPr>
            <p:grpSpPr>
              <a:xfrm>
                <a:off x="6433185" y="2218382"/>
                <a:ext cx="4439232" cy="1844969"/>
                <a:chOff x="6433185" y="2218382"/>
                <a:chExt cx="4439232" cy="1844969"/>
              </a:xfrm>
            </p:grpSpPr>
            <p:sp>
              <p:nvSpPr>
                <p:cNvPr id="20" name="TextBox 19">
                  <a:extLst>
                    <a:ext uri="{FF2B5EF4-FFF2-40B4-BE49-F238E27FC236}">
                      <a16:creationId xmlns:a16="http://schemas.microsoft.com/office/drawing/2014/main" id="{7DABBC1C-38E3-3441-907C-F6CCB8F3A07F}"/>
                    </a:ext>
                  </a:extLst>
                </p:cNvPr>
                <p:cNvSpPr txBox="1"/>
                <p:nvPr/>
              </p:nvSpPr>
              <p:spPr>
                <a:xfrm>
                  <a:off x="6433185" y="2218382"/>
                  <a:ext cx="4403770" cy="369332"/>
                </a:xfrm>
                <a:prstGeom prst="rect">
                  <a:avLst/>
                </a:prstGeom>
                <a:noFill/>
              </p:spPr>
              <p:txBody>
                <a:bodyPr wrap="none" rtlCol="0">
                  <a:spAutoFit/>
                </a:bodyPr>
                <a:lstStyle/>
                <a:p>
                  <a:pPr algn="l"/>
                  <a:r>
                    <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2. </a:t>
                  </a:r>
                  <a:r>
                    <a:rPr lang="en-US" b="1" dirty="0">
                      <a:latin typeface="Amazon Ember" panose="020B0603020204020204" pitchFamily="34" charset="0"/>
                      <a:ea typeface="Amazon Ember" panose="020B0603020204020204" pitchFamily="34" charset="0"/>
                      <a:cs typeface="Amazon Ember" panose="020B0603020204020204" pitchFamily="34" charset="0"/>
                    </a:rPr>
                    <a:t>Pass in parameter on pipeline create</a:t>
                  </a:r>
                </a:p>
              </p:txBody>
            </p:sp>
            <p:sp>
              <p:nvSpPr>
                <p:cNvPr id="25" name="Rectangle 24">
                  <a:extLst>
                    <a:ext uri="{FF2B5EF4-FFF2-40B4-BE49-F238E27FC236}">
                      <a16:creationId xmlns:a16="http://schemas.microsoft.com/office/drawing/2014/main" id="{3983E15E-6035-354E-82F2-CEC0D839F4F6}"/>
                    </a:ext>
                  </a:extLst>
                </p:cNvPr>
                <p:cNvSpPr/>
                <p:nvPr/>
              </p:nvSpPr>
              <p:spPr>
                <a:xfrm>
                  <a:off x="6509384" y="2604188"/>
                  <a:ext cx="4363033" cy="1459163"/>
                </a:xfrm>
                <a:prstGeom prst="rect">
                  <a:avLst/>
                </a:prstGeom>
                <a:solidFill>
                  <a:schemeClr val="bg2">
                    <a:lumMod val="90000"/>
                    <a:lumOff val="10000"/>
                  </a:schemeClr>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latin typeface="Courier" pitchFamily="2" charset="0"/>
                    </a:rPr>
                    <a:t>pipeline = Pipeline( </a:t>
                  </a:r>
                </a:p>
                <a:p>
                  <a:r>
                    <a:rPr lang="en-US" sz="1200" dirty="0">
                      <a:solidFill>
                        <a:schemeClr val="tx1"/>
                      </a:solidFill>
                      <a:latin typeface="Courier" pitchFamily="2" charset="0"/>
                    </a:rPr>
                    <a:t>  name=</a:t>
                  </a:r>
                  <a:r>
                    <a:rPr lang="en-US" sz="1200" dirty="0" err="1">
                      <a:solidFill>
                        <a:schemeClr val="tx1"/>
                      </a:solidFill>
                      <a:latin typeface="Courier" pitchFamily="2" charset="0"/>
                    </a:rPr>
                    <a:t>pipeline_name</a:t>
                  </a:r>
                  <a:r>
                    <a:rPr lang="en-US" sz="1200" dirty="0">
                      <a:solidFill>
                        <a:schemeClr val="tx1"/>
                      </a:solidFill>
                      <a:latin typeface="Courier" pitchFamily="2" charset="0"/>
                    </a:rPr>
                    <a:t>, </a:t>
                  </a:r>
                </a:p>
                <a:p>
                  <a:r>
                    <a:rPr lang="en-US" sz="1200" dirty="0">
                      <a:solidFill>
                        <a:schemeClr val="tx1"/>
                      </a:solidFill>
                      <a:latin typeface="Courier" pitchFamily="2" charset="0"/>
                    </a:rPr>
                    <a:t>  parameters=[ </a:t>
                  </a:r>
                </a:p>
                <a:p>
                  <a:r>
                    <a:rPr lang="en-US" sz="1200" dirty="0">
                      <a:solidFill>
                        <a:schemeClr val="tx1"/>
                      </a:solidFill>
                      <a:latin typeface="Courier" pitchFamily="2" charset="0"/>
                    </a:rPr>
                    <a:t>    </a:t>
                  </a:r>
                  <a:r>
                    <a:rPr lang="en-US" sz="1200" dirty="0" err="1">
                      <a:solidFill>
                        <a:schemeClr val="tx1"/>
                      </a:solidFill>
                      <a:latin typeface="Courier" pitchFamily="2" charset="0"/>
                    </a:rPr>
                    <a:t>processing_instance_count</a:t>
                  </a:r>
                  <a:r>
                    <a:rPr lang="en-US" sz="1200" dirty="0">
                      <a:solidFill>
                        <a:schemeClr val="tx1"/>
                      </a:solidFill>
                      <a:latin typeface="Courier" pitchFamily="2" charset="0"/>
                    </a:rPr>
                    <a:t> </a:t>
                  </a:r>
                </a:p>
                <a:p>
                  <a:r>
                    <a:rPr lang="en-US" sz="1200" dirty="0">
                      <a:solidFill>
                        <a:schemeClr val="tx1"/>
                      </a:solidFill>
                      <a:latin typeface="Courier" pitchFamily="2" charset="0"/>
                    </a:rPr>
                    <a:t>  ], </a:t>
                  </a:r>
                </a:p>
                <a:p>
                  <a:r>
                    <a:rPr lang="en-US" sz="1200" dirty="0">
                      <a:solidFill>
                        <a:schemeClr val="tx1"/>
                      </a:solidFill>
                      <a:latin typeface="Courier" pitchFamily="2" charset="0"/>
                    </a:rPr>
                    <a:t>steps=[</a:t>
                  </a:r>
                  <a:r>
                    <a:rPr lang="en-US" sz="1200" dirty="0" err="1">
                      <a:solidFill>
                        <a:schemeClr val="tx1"/>
                      </a:solidFill>
                      <a:latin typeface="Courier" pitchFamily="2" charset="0"/>
                    </a:rPr>
                    <a:t>step_process</a:t>
                  </a:r>
                  <a:r>
                    <a:rPr lang="en-US" sz="1200" dirty="0">
                      <a:solidFill>
                        <a:schemeClr val="tx1"/>
                      </a:solidFill>
                      <a:latin typeface="Courier" pitchFamily="2" charset="0"/>
                    </a:rPr>
                    <a:t>]</a:t>
                  </a:r>
                </a:p>
                <a:p>
                  <a:r>
                    <a:rPr lang="en-US" sz="1200" dirty="0">
                      <a:solidFill>
                        <a:schemeClr val="tx1"/>
                      </a:solidFill>
                      <a:latin typeface="Courier" pitchFamily="2" charset="0"/>
                    </a:rPr>
                    <a:t>)</a:t>
                  </a:r>
                </a:p>
              </p:txBody>
            </p:sp>
          </p:grpSp>
          <p:sp>
            <p:nvSpPr>
              <p:cNvPr id="27" name="TextBox 26">
                <a:extLst>
                  <a:ext uri="{FF2B5EF4-FFF2-40B4-BE49-F238E27FC236}">
                    <a16:creationId xmlns:a16="http://schemas.microsoft.com/office/drawing/2014/main" id="{B43112A0-DF4A-8D4E-966B-A02B8AEC628D}"/>
                  </a:ext>
                </a:extLst>
              </p:cNvPr>
              <p:cNvSpPr txBox="1"/>
              <p:nvPr/>
            </p:nvSpPr>
            <p:spPr>
              <a:xfrm>
                <a:off x="6433185" y="4327258"/>
                <a:ext cx="3924370" cy="646331"/>
              </a:xfrm>
              <a:prstGeom prst="rect">
                <a:avLst/>
              </a:prstGeom>
              <a:noFill/>
            </p:spPr>
            <p:txBody>
              <a:bodyPr wrap="square" rtlCol="0">
                <a:spAutoFit/>
              </a:bodyPr>
              <a:lstStyle/>
              <a:p>
                <a:pPr algn="l"/>
                <a:r>
                  <a:rPr lang="en-US"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3. </a:t>
                </a:r>
                <a:r>
                  <a:rPr lang="en-US" b="1" dirty="0">
                    <a:latin typeface="Amazon Ember" panose="020B0603020204020204" pitchFamily="34" charset="0"/>
                    <a:ea typeface="Amazon Ember" panose="020B0603020204020204" pitchFamily="34" charset="0"/>
                    <a:cs typeface="Amazon Ember" panose="020B0603020204020204" pitchFamily="34" charset="0"/>
                  </a:rPr>
                  <a:t>Optionally, pass a non-default </a:t>
                </a:r>
                <a:br>
                  <a:rPr lang="en-US" b="1"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     value for pipeline execution</a:t>
                </a:r>
              </a:p>
            </p:txBody>
          </p:sp>
          <p:sp>
            <p:nvSpPr>
              <p:cNvPr id="28" name="Rectangle 27">
                <a:extLst>
                  <a:ext uri="{FF2B5EF4-FFF2-40B4-BE49-F238E27FC236}">
                    <a16:creationId xmlns:a16="http://schemas.microsoft.com/office/drawing/2014/main" id="{0705AB13-C5CC-EF47-B10F-536E7E84E464}"/>
                  </a:ext>
                </a:extLst>
              </p:cNvPr>
              <p:cNvSpPr/>
              <p:nvPr/>
            </p:nvSpPr>
            <p:spPr>
              <a:xfrm>
                <a:off x="6530481" y="4973589"/>
                <a:ext cx="4363033" cy="1459163"/>
              </a:xfrm>
              <a:prstGeom prst="rect">
                <a:avLst/>
              </a:prstGeom>
              <a:solidFill>
                <a:schemeClr val="bg2">
                  <a:lumMod val="90000"/>
                  <a:lumOff val="10000"/>
                </a:schemeClr>
              </a:solidFill>
              <a:ln w="285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67" dirty="0">
                    <a:solidFill>
                      <a:schemeClr val="tx1"/>
                    </a:solidFill>
                    <a:latin typeface="Courier" pitchFamily="2" charset="0"/>
                  </a:rPr>
                  <a:t>execution = </a:t>
                </a:r>
                <a:r>
                  <a:rPr lang="en-US" sz="1167" dirty="0" err="1">
                    <a:solidFill>
                      <a:schemeClr val="tx1"/>
                    </a:solidFill>
                    <a:latin typeface="Courier" pitchFamily="2" charset="0"/>
                  </a:rPr>
                  <a:t>pipeline.start</a:t>
                </a:r>
                <a:r>
                  <a:rPr lang="en-US" sz="1167" dirty="0">
                    <a:solidFill>
                      <a:schemeClr val="tx1"/>
                    </a:solidFill>
                    <a:latin typeface="Courier" pitchFamily="2" charset="0"/>
                  </a:rPr>
                  <a:t>( </a:t>
                </a:r>
              </a:p>
              <a:p>
                <a:r>
                  <a:rPr lang="en-US" sz="1167" dirty="0">
                    <a:solidFill>
                      <a:schemeClr val="tx1"/>
                    </a:solidFill>
                    <a:latin typeface="Courier" pitchFamily="2" charset="0"/>
                  </a:rPr>
                  <a:t>   parameters=</a:t>
                </a:r>
                <a:r>
                  <a:rPr lang="en-US" sz="1167" dirty="0" err="1">
                    <a:solidFill>
                      <a:schemeClr val="tx1"/>
                    </a:solidFill>
                    <a:latin typeface="Courier" pitchFamily="2" charset="0"/>
                  </a:rPr>
                  <a:t>dict</a:t>
                </a:r>
                <a:r>
                  <a:rPr lang="en-US" sz="1167" dirty="0">
                    <a:solidFill>
                      <a:schemeClr val="tx1"/>
                    </a:solidFill>
                    <a:latin typeface="Courier" pitchFamily="2" charset="0"/>
                  </a:rPr>
                  <a:t>(</a:t>
                </a:r>
              </a:p>
              <a:p>
                <a:r>
                  <a:rPr lang="en-US" sz="1167" dirty="0">
                    <a:solidFill>
                      <a:schemeClr val="tx1"/>
                    </a:solidFill>
                    <a:latin typeface="Courier" pitchFamily="2" charset="0"/>
                  </a:rPr>
                  <a:t>	</a:t>
                </a:r>
                <a:r>
                  <a:rPr lang="en-US" sz="1167" dirty="0" err="1">
                    <a:solidFill>
                      <a:schemeClr val="tx1"/>
                    </a:solidFill>
                    <a:latin typeface="Courier" pitchFamily="2" charset="0"/>
                  </a:rPr>
                  <a:t>ProcessingInstanceType</a:t>
                </a:r>
                <a:r>
                  <a:rPr lang="en-US" sz="1167" dirty="0">
                    <a:solidFill>
                      <a:schemeClr val="tx1"/>
                    </a:solidFill>
                    <a:latin typeface="Courier" pitchFamily="2" charset="0"/>
                  </a:rPr>
                  <a:t>="ml.c5.xlarge", 	</a:t>
                </a:r>
                <a:r>
                  <a:rPr lang="en-US" sz="1167" dirty="0" err="1">
                    <a:solidFill>
                      <a:schemeClr val="tx1"/>
                    </a:solidFill>
                    <a:latin typeface="Courier" pitchFamily="2" charset="0"/>
                  </a:rPr>
                  <a:t>ModelApprovalStatus</a:t>
                </a:r>
                <a:r>
                  <a:rPr lang="en-US" sz="1167" dirty="0">
                    <a:solidFill>
                      <a:schemeClr val="tx1"/>
                    </a:solidFill>
                    <a:latin typeface="Courier" pitchFamily="2" charset="0"/>
                  </a:rPr>
                  <a:t>="Approved”</a:t>
                </a:r>
              </a:p>
              <a:p>
                <a:r>
                  <a:rPr lang="en-US" sz="1167" dirty="0">
                    <a:solidFill>
                      <a:schemeClr val="tx1"/>
                    </a:solidFill>
                    <a:latin typeface="Courier" pitchFamily="2" charset="0"/>
                  </a:rPr>
                  <a:t>   ) </a:t>
                </a:r>
              </a:p>
              <a:p>
                <a:r>
                  <a:rPr lang="en-US" sz="1167" dirty="0">
                    <a:solidFill>
                      <a:schemeClr val="tx1"/>
                    </a:solidFill>
                    <a:latin typeface="Courier" pitchFamily="2" charset="0"/>
                  </a:rPr>
                  <a:t>)</a:t>
                </a:r>
              </a:p>
            </p:txBody>
          </p:sp>
        </p:grpSp>
      </p:grpSp>
      <p:sp>
        <p:nvSpPr>
          <p:cNvPr id="22" name="Slide Number Placeholder 1">
            <a:extLst>
              <a:ext uri="{FF2B5EF4-FFF2-40B4-BE49-F238E27FC236}">
                <a16:creationId xmlns:a16="http://schemas.microsoft.com/office/drawing/2014/main" id="{0C19999C-34B3-4F69-9175-798117CF2949}"/>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92</a:t>
            </a:fld>
            <a:endParaRPr lang="en-US" sz="900" dirty="0">
              <a:solidFill>
                <a:srgbClr val="FFFFFF"/>
              </a:solidFill>
              <a:latin typeface="Amazon Ember"/>
            </a:endParaRPr>
          </a:p>
        </p:txBody>
      </p:sp>
    </p:spTree>
    <p:extLst>
      <p:ext uri="{BB962C8B-B14F-4D97-AF65-F5344CB8AC3E}">
        <p14:creationId xmlns:p14="http://schemas.microsoft.com/office/powerpoint/2010/main" val="27096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00FCF4-A61C-4321-BD17-0E91A3725489}"/>
              </a:ext>
            </a:extLst>
          </p:cNvPr>
          <p:cNvSpPr>
            <a:spLocks noGrp="1"/>
          </p:cNvSpPr>
          <p:nvPr>
            <p:ph type="ctrTitle"/>
          </p:nvPr>
        </p:nvSpPr>
        <p:spPr>
          <a:xfrm>
            <a:off x="609598" y="2818030"/>
            <a:ext cx="6460999" cy="1421928"/>
          </a:xfrm>
        </p:spPr>
        <p:txBody>
          <a:bodyPr/>
          <a:lstStyle/>
          <a:p>
            <a:r>
              <a:rPr lang="en-US" dirty="0" err="1"/>
              <a:t>SageMaker</a:t>
            </a:r>
            <a:r>
              <a:rPr lang="en-US" dirty="0"/>
              <a:t> </a:t>
            </a:r>
            <a:br>
              <a:rPr lang="en-US" dirty="0"/>
            </a:br>
            <a:r>
              <a:rPr lang="en-US" dirty="0"/>
              <a:t>Model Registry</a:t>
            </a:r>
          </a:p>
        </p:txBody>
      </p:sp>
    </p:spTree>
    <p:extLst>
      <p:ext uri="{BB962C8B-B14F-4D97-AF65-F5344CB8AC3E}">
        <p14:creationId xmlns:p14="http://schemas.microsoft.com/office/powerpoint/2010/main" val="266657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04FAE5C-894E-3A45-BB75-1A317C27679D}"/>
              </a:ext>
            </a:extLst>
          </p:cNvPr>
          <p:cNvSpPr>
            <a:spLocks noGrp="1"/>
          </p:cNvSpPr>
          <p:nvPr>
            <p:ph type="title"/>
          </p:nvPr>
        </p:nvSpPr>
        <p:spPr/>
        <p:txBody>
          <a:bodyPr/>
          <a:lstStyle/>
          <a:p>
            <a:r>
              <a:rPr lang="en-US" dirty="0"/>
              <a:t>Amazon SageMaker Pipelines</a:t>
            </a:r>
          </a:p>
        </p:txBody>
      </p:sp>
      <p:sp>
        <p:nvSpPr>
          <p:cNvPr id="2" name="Text Placeholder 1">
            <a:extLst>
              <a:ext uri="{FF2B5EF4-FFF2-40B4-BE49-F238E27FC236}">
                <a16:creationId xmlns:a16="http://schemas.microsoft.com/office/drawing/2014/main" id="{40B1649C-BBBF-4CD3-A93C-F8841D47B90B}"/>
              </a:ext>
            </a:extLst>
          </p:cNvPr>
          <p:cNvSpPr>
            <a:spLocks noGrp="1"/>
          </p:cNvSpPr>
          <p:nvPr>
            <p:ph type="body" sz="quarter" idx="10"/>
          </p:nvPr>
        </p:nvSpPr>
        <p:spPr>
          <a:xfrm>
            <a:off x="609600" y="914400"/>
            <a:ext cx="10972800" cy="258532"/>
          </a:xfrm>
        </p:spPr>
        <p:txBody>
          <a:bodyPr/>
          <a:lstStyle/>
          <a:p>
            <a:r>
              <a:rPr lang="en-US" dirty="0">
                <a:solidFill>
                  <a:schemeClr val="accent1"/>
                </a:solidFill>
              </a:rPr>
              <a:t>Model Registry</a:t>
            </a:r>
          </a:p>
        </p:txBody>
      </p:sp>
      <p:grpSp>
        <p:nvGrpSpPr>
          <p:cNvPr id="4" name="Group 3">
            <a:extLst>
              <a:ext uri="{FF2B5EF4-FFF2-40B4-BE49-F238E27FC236}">
                <a16:creationId xmlns:a16="http://schemas.microsoft.com/office/drawing/2014/main" id="{3100454F-A6D5-41AD-98FF-3C2B37CB7BC9}"/>
              </a:ext>
            </a:extLst>
          </p:cNvPr>
          <p:cNvGrpSpPr/>
          <p:nvPr/>
        </p:nvGrpSpPr>
        <p:grpSpPr>
          <a:xfrm>
            <a:off x="609600" y="1859161"/>
            <a:ext cx="10969592" cy="4084439"/>
            <a:chOff x="609600" y="1402640"/>
            <a:chExt cx="10969592" cy="4084439"/>
          </a:xfrm>
        </p:grpSpPr>
        <p:sp>
          <p:nvSpPr>
            <p:cNvPr id="3" name="TextBox 2">
              <a:extLst>
                <a:ext uri="{FF2B5EF4-FFF2-40B4-BE49-F238E27FC236}">
                  <a16:creationId xmlns:a16="http://schemas.microsoft.com/office/drawing/2014/main" id="{7C0CE9B7-6DCC-0241-9172-08A499ED5A37}"/>
                </a:ext>
              </a:extLst>
            </p:cNvPr>
            <p:cNvSpPr txBox="1"/>
            <p:nvPr/>
          </p:nvSpPr>
          <p:spPr>
            <a:xfrm>
              <a:off x="609600" y="3367051"/>
              <a:ext cx="5697394" cy="1938992"/>
            </a:xfrm>
            <a:prstGeom prst="rect">
              <a:avLst/>
            </a:prstGeom>
            <a:noFill/>
          </p:spPr>
          <p:txBody>
            <a:bodyPr wrap="none" rtlCol="0">
              <a:spAutoFit/>
            </a:bodyPr>
            <a:lstStyle/>
            <a:p>
              <a:pPr marL="380985" indent="-380985">
                <a:spcAft>
                  <a:spcPts val="600"/>
                </a:spcAft>
                <a:buClr>
                  <a:schemeClr val="accent1"/>
                </a:buClr>
                <a:buFont typeface="Arial" panose="020B0604020202020204" pitchFamily="34" charset="0"/>
                <a:buChar char="•"/>
              </a:pPr>
              <a:r>
                <a:rPr lang="en-US" sz="2000" dirty="0"/>
                <a:t>Catalog models for production</a:t>
              </a:r>
            </a:p>
            <a:p>
              <a:pPr marL="380985" indent="-380985">
                <a:spcAft>
                  <a:spcPts val="600"/>
                </a:spcAft>
                <a:buClr>
                  <a:schemeClr val="accent1"/>
                </a:buClr>
                <a:buFont typeface="Arial" panose="020B0604020202020204" pitchFamily="34" charset="0"/>
                <a:buChar char="•"/>
              </a:pPr>
              <a:r>
                <a:rPr lang="en-US" sz="2000" dirty="0"/>
                <a:t>Manage model versions</a:t>
              </a:r>
            </a:p>
            <a:p>
              <a:pPr marL="380985" indent="-380985">
                <a:spcAft>
                  <a:spcPts val="600"/>
                </a:spcAft>
                <a:buClr>
                  <a:schemeClr val="accent1"/>
                </a:buClr>
                <a:buFont typeface="Arial" panose="020B0604020202020204" pitchFamily="34" charset="0"/>
                <a:buChar char="•"/>
              </a:pPr>
              <a:r>
                <a:rPr lang="en-US" sz="2000" dirty="0"/>
                <a:t>Associate metadata with a model</a:t>
              </a:r>
            </a:p>
            <a:p>
              <a:pPr marL="380985" indent="-380985">
                <a:spcAft>
                  <a:spcPts val="600"/>
                </a:spcAft>
                <a:buClr>
                  <a:schemeClr val="accent1"/>
                </a:buClr>
                <a:buFont typeface="Arial" panose="020B0604020202020204" pitchFamily="34" charset="0"/>
                <a:buChar char="•"/>
              </a:pPr>
              <a:r>
                <a:rPr lang="en-US" sz="2000" dirty="0"/>
                <a:t>Manage the approval status of a model</a:t>
              </a:r>
            </a:p>
            <a:p>
              <a:pPr marL="380985" indent="-380985">
                <a:spcAft>
                  <a:spcPts val="600"/>
                </a:spcAft>
                <a:buClr>
                  <a:schemeClr val="accent1"/>
                </a:buClr>
                <a:buFont typeface="Arial" panose="020B0604020202020204" pitchFamily="34" charset="0"/>
                <a:buChar char="•"/>
              </a:pPr>
              <a:r>
                <a:rPr lang="en-US" sz="2000" dirty="0"/>
                <a:t>Deploy models to production (with Projects)</a:t>
              </a:r>
            </a:p>
          </p:txBody>
        </p:sp>
        <p:pic>
          <p:nvPicPr>
            <p:cNvPr id="6" name="Picture 5">
              <a:extLst>
                <a:ext uri="{FF2B5EF4-FFF2-40B4-BE49-F238E27FC236}">
                  <a16:creationId xmlns:a16="http://schemas.microsoft.com/office/drawing/2014/main" id="{CF2420AB-0E0F-2549-A65C-5DC7BB5161EF}"/>
                </a:ext>
              </a:extLst>
            </p:cNvPr>
            <p:cNvPicPr>
              <a:picLocks noChangeAspect="1"/>
            </p:cNvPicPr>
            <p:nvPr/>
          </p:nvPicPr>
          <p:blipFill>
            <a:blip r:embed="rId3"/>
            <a:stretch>
              <a:fillRect/>
            </a:stretch>
          </p:blipFill>
          <p:spPr>
            <a:xfrm>
              <a:off x="612808" y="1402640"/>
              <a:ext cx="8639191" cy="1840407"/>
            </a:xfrm>
            <a:prstGeom prst="rect">
              <a:avLst/>
            </a:prstGeom>
            <a:ln w="28575">
              <a:solidFill>
                <a:schemeClr val="accent1"/>
              </a:solidFill>
            </a:ln>
          </p:spPr>
        </p:pic>
        <p:sp>
          <p:nvSpPr>
            <p:cNvPr id="16" name="TextBox 15">
              <a:extLst>
                <a:ext uri="{FF2B5EF4-FFF2-40B4-BE49-F238E27FC236}">
                  <a16:creationId xmlns:a16="http://schemas.microsoft.com/office/drawing/2014/main" id="{311071E5-0552-C846-9FE4-73C1DBA21C45}"/>
                </a:ext>
              </a:extLst>
            </p:cNvPr>
            <p:cNvSpPr txBox="1"/>
            <p:nvPr/>
          </p:nvSpPr>
          <p:spPr>
            <a:xfrm>
              <a:off x="6792220" y="4317528"/>
              <a:ext cx="4491935" cy="1169551"/>
            </a:xfrm>
            <a:prstGeom prst="rect">
              <a:avLst/>
            </a:prstGeom>
            <a:noFill/>
          </p:spPr>
          <p:txBody>
            <a:bodyPr wrap="none" rtlCol="0">
              <a:spAutoFit/>
            </a:bodyPr>
            <a:lstStyle/>
            <a:p>
              <a:pPr marL="380985" indent="-380985">
                <a:spcAft>
                  <a:spcPts val="600"/>
                </a:spcAft>
                <a:buClr>
                  <a:schemeClr val="accent1"/>
                </a:buClr>
                <a:buFont typeface="Arial" panose="020B0604020202020204" pitchFamily="34" charset="0"/>
                <a:buChar char="•"/>
              </a:pPr>
              <a:r>
                <a:rPr lang="en-US" sz="2000" dirty="0"/>
                <a:t>Track model performance metrics</a:t>
              </a:r>
            </a:p>
            <a:p>
              <a:pPr marL="380985" indent="-380985">
                <a:spcAft>
                  <a:spcPts val="600"/>
                </a:spcAft>
                <a:buClr>
                  <a:schemeClr val="accent1"/>
                </a:buClr>
                <a:buFont typeface="Arial" panose="020B0604020202020204" pitchFamily="34" charset="0"/>
                <a:buChar char="•"/>
              </a:pPr>
              <a:r>
                <a:rPr lang="en-US" sz="2000" dirty="0"/>
                <a:t>Rollback model versions</a:t>
              </a:r>
            </a:p>
            <a:p>
              <a:pPr lvl="1">
                <a:spcAft>
                  <a:spcPts val="600"/>
                </a:spcAft>
                <a:buClr>
                  <a:schemeClr val="accent1"/>
                </a:buClr>
              </a:pPr>
              <a:endParaRPr lang="en-US" sz="2000" dirty="0"/>
            </a:p>
          </p:txBody>
        </p:sp>
        <p:pic>
          <p:nvPicPr>
            <p:cNvPr id="8" name="Picture 7">
              <a:extLst>
                <a:ext uri="{FF2B5EF4-FFF2-40B4-BE49-F238E27FC236}">
                  <a16:creationId xmlns:a16="http://schemas.microsoft.com/office/drawing/2014/main" id="{A47870F1-A551-0244-9E87-00E498885246}"/>
                </a:ext>
              </a:extLst>
            </p:cNvPr>
            <p:cNvPicPr>
              <a:picLocks noChangeAspect="1"/>
            </p:cNvPicPr>
            <p:nvPr/>
          </p:nvPicPr>
          <p:blipFill>
            <a:blip r:embed="rId4"/>
            <a:stretch>
              <a:fillRect/>
            </a:stretch>
          </p:blipFill>
          <p:spPr>
            <a:xfrm>
              <a:off x="6087121" y="2638185"/>
              <a:ext cx="5492071" cy="1581629"/>
            </a:xfrm>
            <a:prstGeom prst="rect">
              <a:avLst/>
            </a:prstGeom>
            <a:ln w="28575">
              <a:solidFill>
                <a:schemeClr val="accent1"/>
              </a:solidFill>
            </a:ln>
          </p:spPr>
        </p:pic>
      </p:grpSp>
      <p:sp>
        <p:nvSpPr>
          <p:cNvPr id="10" name="Slide Number Placeholder 1">
            <a:extLst>
              <a:ext uri="{FF2B5EF4-FFF2-40B4-BE49-F238E27FC236}">
                <a16:creationId xmlns:a16="http://schemas.microsoft.com/office/drawing/2014/main" id="{9BE5F6D9-DAFF-407C-A210-AF05091C4E1B}"/>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94</a:t>
            </a:fld>
            <a:endParaRPr lang="en-US" sz="900" dirty="0">
              <a:solidFill>
                <a:srgbClr val="FFFFFF"/>
              </a:solidFill>
              <a:latin typeface="Amazon Ember"/>
            </a:endParaRPr>
          </a:p>
        </p:txBody>
      </p:sp>
    </p:spTree>
    <p:extLst>
      <p:ext uri="{BB962C8B-B14F-4D97-AF65-F5344CB8AC3E}">
        <p14:creationId xmlns:p14="http://schemas.microsoft.com/office/powerpoint/2010/main" val="52561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8">
            <a:extLst>
              <a:ext uri="{FF2B5EF4-FFF2-40B4-BE49-F238E27FC236}">
                <a16:creationId xmlns:a16="http://schemas.microsoft.com/office/drawing/2014/main" id="{295FF168-39ED-B74F-89FC-30EA2D81B0AF}"/>
              </a:ext>
            </a:extLst>
          </p:cNvPr>
          <p:cNvSpPr>
            <a:spLocks noGrp="1"/>
          </p:cNvSpPr>
          <p:nvPr>
            <p:ph type="title"/>
          </p:nvPr>
        </p:nvSpPr>
        <p:spPr/>
        <p:txBody>
          <a:bodyPr/>
          <a:lstStyle/>
          <a:p>
            <a:r>
              <a:rPr lang="en-US" dirty="0"/>
              <a:t>Amazon SageMaker Pipelines</a:t>
            </a:r>
          </a:p>
        </p:txBody>
      </p:sp>
      <p:sp>
        <p:nvSpPr>
          <p:cNvPr id="3" name="Text Placeholder 2">
            <a:extLst>
              <a:ext uri="{FF2B5EF4-FFF2-40B4-BE49-F238E27FC236}">
                <a16:creationId xmlns:a16="http://schemas.microsoft.com/office/drawing/2014/main" id="{7744306F-591E-414C-B5EB-6185820480D2}"/>
              </a:ext>
            </a:extLst>
          </p:cNvPr>
          <p:cNvSpPr>
            <a:spLocks noGrp="1"/>
          </p:cNvSpPr>
          <p:nvPr>
            <p:ph type="body" sz="quarter" idx="10"/>
          </p:nvPr>
        </p:nvSpPr>
        <p:spPr>
          <a:xfrm>
            <a:off x="609600" y="914400"/>
            <a:ext cx="10972800" cy="258532"/>
          </a:xfrm>
        </p:spPr>
        <p:txBody>
          <a:bodyPr/>
          <a:lstStyle/>
          <a:p>
            <a:r>
              <a:rPr lang="en-US" dirty="0">
                <a:solidFill>
                  <a:schemeClr val="accent1"/>
                </a:solidFill>
              </a:rPr>
              <a:t>Model Registry</a:t>
            </a:r>
          </a:p>
        </p:txBody>
      </p:sp>
      <p:grpSp>
        <p:nvGrpSpPr>
          <p:cNvPr id="32" name="Group 31">
            <a:extLst>
              <a:ext uri="{FF2B5EF4-FFF2-40B4-BE49-F238E27FC236}">
                <a16:creationId xmlns:a16="http://schemas.microsoft.com/office/drawing/2014/main" id="{5F479A13-1952-4FFF-B974-5FD036063D54}"/>
              </a:ext>
            </a:extLst>
          </p:cNvPr>
          <p:cNvGrpSpPr/>
          <p:nvPr/>
        </p:nvGrpSpPr>
        <p:grpSpPr>
          <a:xfrm>
            <a:off x="564209" y="1564850"/>
            <a:ext cx="11063582" cy="4293910"/>
            <a:chOff x="750704" y="1788496"/>
            <a:chExt cx="10542608" cy="4091715"/>
          </a:xfrm>
        </p:grpSpPr>
        <p:pic>
          <p:nvPicPr>
            <p:cNvPr id="2" name="Picture 1">
              <a:extLst>
                <a:ext uri="{FF2B5EF4-FFF2-40B4-BE49-F238E27FC236}">
                  <a16:creationId xmlns:a16="http://schemas.microsoft.com/office/drawing/2014/main" id="{C3956A03-ADB8-EB4A-96C7-7D953879CDB8}"/>
                </a:ext>
              </a:extLst>
            </p:cNvPr>
            <p:cNvPicPr>
              <a:picLocks noChangeAspect="1"/>
            </p:cNvPicPr>
            <p:nvPr/>
          </p:nvPicPr>
          <p:blipFill>
            <a:blip r:embed="rId3"/>
            <a:stretch>
              <a:fillRect/>
            </a:stretch>
          </p:blipFill>
          <p:spPr>
            <a:xfrm>
              <a:off x="750704" y="1866507"/>
              <a:ext cx="2837973" cy="4013704"/>
            </a:xfrm>
            <a:prstGeom prst="rect">
              <a:avLst/>
            </a:prstGeom>
            <a:ln w="19050">
              <a:solidFill>
                <a:schemeClr val="tx1"/>
              </a:solidFill>
            </a:ln>
          </p:spPr>
        </p:pic>
        <p:sp>
          <p:nvSpPr>
            <p:cNvPr id="6" name="TextBox 5">
              <a:extLst>
                <a:ext uri="{FF2B5EF4-FFF2-40B4-BE49-F238E27FC236}">
                  <a16:creationId xmlns:a16="http://schemas.microsoft.com/office/drawing/2014/main" id="{A9EFDE10-FAE4-4245-8AD6-08FDBEB4FDA5}"/>
                </a:ext>
              </a:extLst>
            </p:cNvPr>
            <p:cNvSpPr txBox="1"/>
            <p:nvPr/>
          </p:nvSpPr>
          <p:spPr>
            <a:xfrm>
              <a:off x="3775053" y="1788496"/>
              <a:ext cx="1420582" cy="400110"/>
            </a:xfrm>
            <a:prstGeom prst="rect">
              <a:avLst/>
            </a:prstGeom>
            <a:noFill/>
          </p:spPr>
          <p:txBody>
            <a:bodyPr wrap="none" rtlCol="0">
              <a:spAutoFit/>
            </a:bodyPr>
            <a:lstStyle/>
            <a:p>
              <a:r>
                <a:rPr lang="en-US" sz="2000" b="1" dirty="0"/>
                <a:t>Hierarchy</a:t>
              </a:r>
              <a:r>
                <a:rPr lang="en-US" sz="2000" b="1" dirty="0">
                  <a:sym typeface="Wingdings" pitchFamily="2" charset="2"/>
                </a:rPr>
                <a:t> </a:t>
              </a:r>
              <a:endParaRPr lang="en-US" sz="2000" b="1" dirty="0"/>
            </a:p>
          </p:txBody>
        </p:sp>
        <p:grpSp>
          <p:nvGrpSpPr>
            <p:cNvPr id="31" name="Group 30">
              <a:extLst>
                <a:ext uri="{FF2B5EF4-FFF2-40B4-BE49-F238E27FC236}">
                  <a16:creationId xmlns:a16="http://schemas.microsoft.com/office/drawing/2014/main" id="{51C69112-B303-4861-9470-ADAA7191873F}"/>
                </a:ext>
              </a:extLst>
            </p:cNvPr>
            <p:cNvGrpSpPr/>
            <p:nvPr/>
          </p:nvGrpSpPr>
          <p:grpSpPr>
            <a:xfrm>
              <a:off x="3868919" y="2294051"/>
              <a:ext cx="7424393" cy="3586160"/>
              <a:chOff x="3463566" y="2641427"/>
              <a:chExt cx="7424393" cy="3586160"/>
            </a:xfrm>
          </p:grpSpPr>
          <p:grpSp>
            <p:nvGrpSpPr>
              <p:cNvPr id="15" name="Group 14">
                <a:extLst>
                  <a:ext uri="{FF2B5EF4-FFF2-40B4-BE49-F238E27FC236}">
                    <a16:creationId xmlns:a16="http://schemas.microsoft.com/office/drawing/2014/main" id="{CDEBACAC-EEE6-4312-A70D-835388991FBB}"/>
                  </a:ext>
                </a:extLst>
              </p:cNvPr>
              <p:cNvGrpSpPr/>
              <p:nvPr/>
            </p:nvGrpSpPr>
            <p:grpSpPr>
              <a:xfrm>
                <a:off x="3666835" y="2712497"/>
                <a:ext cx="7017854" cy="3378032"/>
                <a:chOff x="3731055" y="2622572"/>
                <a:chExt cx="7017854" cy="3378032"/>
              </a:xfrm>
            </p:grpSpPr>
            <p:sp>
              <p:nvSpPr>
                <p:cNvPr id="7" name="Rectangle 6">
                  <a:extLst>
                    <a:ext uri="{FF2B5EF4-FFF2-40B4-BE49-F238E27FC236}">
                      <a16:creationId xmlns:a16="http://schemas.microsoft.com/office/drawing/2014/main" id="{D219FE52-1A8B-6F4E-BE81-F34CF467D6AC}"/>
                    </a:ext>
                  </a:extLst>
                </p:cNvPr>
                <p:cNvSpPr/>
                <p:nvPr/>
              </p:nvSpPr>
              <p:spPr>
                <a:xfrm>
                  <a:off x="4167039" y="2622572"/>
                  <a:ext cx="6145886" cy="577008"/>
                </a:xfrm>
                <a:prstGeom prst="rect">
                  <a:avLst/>
                </a:prstGeom>
                <a:noFill/>
                <a:ln>
                  <a:noFill/>
                </a:ln>
              </p:spPr>
              <p:style>
                <a:lnRef idx="0">
                  <a:scrgbClr r="0" g="0" b="0"/>
                </a:lnRef>
                <a:fillRef idx="0">
                  <a:scrgbClr r="0" g="0" b="0"/>
                </a:fillRef>
                <a:effectRef idx="0">
                  <a:scrgbClr r="0" g="0" b="0"/>
                </a:effectRef>
                <a:fontRef idx="minor">
                  <a:schemeClr val="lt1"/>
                </a:fontRef>
              </p:style>
              <p:txBody>
                <a:bodyPr lIns="243840" tIns="195072" rIns="243840" bIns="195072" rtlCol="0" anchor="ctr"/>
                <a:lstStyle/>
                <a:p>
                  <a:pPr algn="ctr"/>
                  <a:r>
                    <a:rPr lang="en-US" sz="2133" b="1" dirty="0">
                      <a:solidFill>
                        <a:schemeClr val="tx1"/>
                      </a:solidFill>
                    </a:rPr>
                    <a:t>Model Registry</a:t>
                  </a:r>
                </a:p>
              </p:txBody>
            </p:sp>
            <p:grpSp>
              <p:nvGrpSpPr>
                <p:cNvPr id="10" name="Group 9">
                  <a:extLst>
                    <a:ext uri="{FF2B5EF4-FFF2-40B4-BE49-F238E27FC236}">
                      <a16:creationId xmlns:a16="http://schemas.microsoft.com/office/drawing/2014/main" id="{E99BAE1B-8CE7-4EE8-98D4-A186D740E94B}"/>
                    </a:ext>
                  </a:extLst>
                </p:cNvPr>
                <p:cNvGrpSpPr/>
                <p:nvPr/>
              </p:nvGrpSpPr>
              <p:grpSpPr>
                <a:xfrm>
                  <a:off x="3731055" y="3210003"/>
                  <a:ext cx="2298031" cy="2041778"/>
                  <a:chOff x="3731055" y="3210003"/>
                  <a:chExt cx="2298031" cy="2041778"/>
                </a:xfrm>
              </p:grpSpPr>
              <p:sp>
                <p:nvSpPr>
                  <p:cNvPr id="12" name="Rectangle 11">
                    <a:extLst>
                      <a:ext uri="{FF2B5EF4-FFF2-40B4-BE49-F238E27FC236}">
                        <a16:creationId xmlns:a16="http://schemas.microsoft.com/office/drawing/2014/main" id="{FB071EDC-C022-E74B-9C4C-05394E8343ED}"/>
                      </a:ext>
                    </a:extLst>
                  </p:cNvPr>
                  <p:cNvSpPr/>
                  <p:nvPr/>
                </p:nvSpPr>
                <p:spPr>
                  <a:xfrm>
                    <a:off x="3731055" y="3210003"/>
                    <a:ext cx="2298031" cy="57700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243840" tIns="195072" rIns="243840" bIns="195072" rtlCol="0" anchor="ctr"/>
                  <a:lstStyle/>
                  <a:p>
                    <a:pPr algn="ctr"/>
                    <a:r>
                      <a:rPr lang="en-US" sz="1600" b="1" dirty="0">
                        <a:solidFill>
                          <a:schemeClr val="tx1"/>
                        </a:solidFill>
                      </a:rPr>
                      <a:t>Model Group (1)</a:t>
                    </a:r>
                  </a:p>
                </p:txBody>
              </p:sp>
              <p:grpSp>
                <p:nvGrpSpPr>
                  <p:cNvPr id="4" name="Group 3">
                    <a:extLst>
                      <a:ext uri="{FF2B5EF4-FFF2-40B4-BE49-F238E27FC236}">
                        <a16:creationId xmlns:a16="http://schemas.microsoft.com/office/drawing/2014/main" id="{555CF427-035D-418B-8180-07A242A9A713}"/>
                      </a:ext>
                    </a:extLst>
                  </p:cNvPr>
                  <p:cNvGrpSpPr/>
                  <p:nvPr/>
                </p:nvGrpSpPr>
                <p:grpSpPr>
                  <a:xfrm>
                    <a:off x="4547730" y="3939792"/>
                    <a:ext cx="1117174" cy="1311989"/>
                    <a:chOff x="4475348" y="3939792"/>
                    <a:chExt cx="1117174" cy="1311989"/>
                  </a:xfrm>
                </p:grpSpPr>
                <p:pic>
                  <p:nvPicPr>
                    <p:cNvPr id="17" name="Graphic 28">
                      <a:extLst>
                        <a:ext uri="{FF2B5EF4-FFF2-40B4-BE49-F238E27FC236}">
                          <a16:creationId xmlns:a16="http://schemas.microsoft.com/office/drawing/2014/main" id="{83C515F3-AA04-3F41-B1AA-13A9A6993791}"/>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4475348" y="3939792"/>
                      <a:ext cx="613545" cy="61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8">
                      <a:extLst>
                        <a:ext uri="{FF2B5EF4-FFF2-40B4-BE49-F238E27FC236}">
                          <a16:creationId xmlns:a16="http://schemas.microsoft.com/office/drawing/2014/main" id="{982E107A-895F-2F4A-8685-4602D091BC89}"/>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4475348" y="4638236"/>
                      <a:ext cx="613545" cy="61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417EEBF8-9D80-5B41-8669-6AAC5BE971C5}"/>
                        </a:ext>
                      </a:extLst>
                    </p:cNvPr>
                    <p:cNvSpPr txBox="1"/>
                    <p:nvPr/>
                  </p:nvSpPr>
                  <p:spPr>
                    <a:xfrm>
                      <a:off x="5065134" y="4718023"/>
                      <a:ext cx="522579" cy="453970"/>
                    </a:xfrm>
                    <a:prstGeom prst="rect">
                      <a:avLst/>
                    </a:prstGeom>
                    <a:noFill/>
                  </p:spPr>
                  <p:txBody>
                    <a:bodyPr wrap="none" lIns="152400" tIns="121920" rIns="152400" bIns="121920" rtlCol="0">
                      <a:spAutoFit/>
                    </a:bodyPr>
                    <a:lstStyle/>
                    <a:p>
                      <a:pPr>
                        <a:lnSpc>
                          <a:spcPct val="90000"/>
                        </a:lnSpc>
                        <a:spcAft>
                          <a:spcPts val="1500"/>
                        </a:spcAft>
                      </a:pPr>
                      <a:r>
                        <a:rPr lang="en-US" sz="1500" b="1" dirty="0"/>
                        <a:t>v1</a:t>
                      </a:r>
                    </a:p>
                  </p:txBody>
                </p:sp>
                <p:sp>
                  <p:nvSpPr>
                    <p:cNvPr id="20" name="TextBox 19">
                      <a:extLst>
                        <a:ext uri="{FF2B5EF4-FFF2-40B4-BE49-F238E27FC236}">
                          <a16:creationId xmlns:a16="http://schemas.microsoft.com/office/drawing/2014/main" id="{E00C392B-44AF-784F-B141-C8368163C01D}"/>
                        </a:ext>
                      </a:extLst>
                    </p:cNvPr>
                    <p:cNvSpPr txBox="1"/>
                    <p:nvPr/>
                  </p:nvSpPr>
                  <p:spPr>
                    <a:xfrm>
                      <a:off x="5065134" y="4019579"/>
                      <a:ext cx="527388" cy="453970"/>
                    </a:xfrm>
                    <a:prstGeom prst="rect">
                      <a:avLst/>
                    </a:prstGeom>
                    <a:noFill/>
                  </p:spPr>
                  <p:txBody>
                    <a:bodyPr wrap="none" lIns="152400" tIns="121920" rIns="152400" bIns="121920" rtlCol="0">
                      <a:spAutoFit/>
                    </a:bodyPr>
                    <a:lstStyle/>
                    <a:p>
                      <a:pPr>
                        <a:lnSpc>
                          <a:spcPct val="90000"/>
                        </a:lnSpc>
                        <a:spcAft>
                          <a:spcPts val="1500"/>
                        </a:spcAft>
                      </a:pPr>
                      <a:r>
                        <a:rPr lang="en-US" sz="1500" b="1" dirty="0" err="1"/>
                        <a:t>vn</a:t>
                      </a:r>
                      <a:endParaRPr lang="en-US" sz="1500" b="1" dirty="0"/>
                    </a:p>
                  </p:txBody>
                </p:sp>
              </p:grpSp>
            </p:grpSp>
            <p:grpSp>
              <p:nvGrpSpPr>
                <p:cNvPr id="9" name="Group 8">
                  <a:extLst>
                    <a:ext uri="{FF2B5EF4-FFF2-40B4-BE49-F238E27FC236}">
                      <a16:creationId xmlns:a16="http://schemas.microsoft.com/office/drawing/2014/main" id="{E2A58D5E-8ADF-4D8C-ACB0-E93D0C272142}"/>
                    </a:ext>
                  </a:extLst>
                </p:cNvPr>
                <p:cNvGrpSpPr/>
                <p:nvPr/>
              </p:nvGrpSpPr>
              <p:grpSpPr>
                <a:xfrm>
                  <a:off x="6096000" y="3210003"/>
                  <a:ext cx="2298031" cy="2790601"/>
                  <a:chOff x="6324490" y="3210003"/>
                  <a:chExt cx="2298031" cy="2790601"/>
                </a:xfrm>
              </p:grpSpPr>
              <p:sp>
                <p:nvSpPr>
                  <p:cNvPr id="13" name="Rectangle 12">
                    <a:extLst>
                      <a:ext uri="{FF2B5EF4-FFF2-40B4-BE49-F238E27FC236}">
                        <a16:creationId xmlns:a16="http://schemas.microsoft.com/office/drawing/2014/main" id="{B461500C-E6EE-1F43-9FD2-3D4842C41CAB}"/>
                      </a:ext>
                    </a:extLst>
                  </p:cNvPr>
                  <p:cNvSpPr/>
                  <p:nvPr/>
                </p:nvSpPr>
                <p:spPr>
                  <a:xfrm>
                    <a:off x="6324490" y="3210003"/>
                    <a:ext cx="2298031" cy="57700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243840" tIns="195072" rIns="243840" bIns="195072" rtlCol="0" anchor="ctr"/>
                  <a:lstStyle/>
                  <a:p>
                    <a:pPr algn="ctr"/>
                    <a:r>
                      <a:rPr lang="en-US" sz="1600" b="1" dirty="0">
                        <a:solidFill>
                          <a:schemeClr val="tx1"/>
                        </a:solidFill>
                      </a:rPr>
                      <a:t>Model Group (2)</a:t>
                    </a:r>
                  </a:p>
                </p:txBody>
              </p:sp>
              <p:grpSp>
                <p:nvGrpSpPr>
                  <p:cNvPr id="5" name="Group 4">
                    <a:extLst>
                      <a:ext uri="{FF2B5EF4-FFF2-40B4-BE49-F238E27FC236}">
                        <a16:creationId xmlns:a16="http://schemas.microsoft.com/office/drawing/2014/main" id="{82804A06-C422-4840-8931-9355976BBCE1}"/>
                      </a:ext>
                    </a:extLst>
                  </p:cNvPr>
                  <p:cNvGrpSpPr/>
                  <p:nvPr/>
                </p:nvGrpSpPr>
                <p:grpSpPr>
                  <a:xfrm>
                    <a:off x="7100862" y="3939792"/>
                    <a:ext cx="1197780" cy="2060812"/>
                    <a:chOff x="7061773" y="3939792"/>
                    <a:chExt cx="1197780" cy="2060812"/>
                  </a:xfrm>
                </p:grpSpPr>
                <p:pic>
                  <p:nvPicPr>
                    <p:cNvPr id="21" name="Graphic 28">
                      <a:extLst>
                        <a:ext uri="{FF2B5EF4-FFF2-40B4-BE49-F238E27FC236}">
                          <a16:creationId xmlns:a16="http://schemas.microsoft.com/office/drawing/2014/main" id="{352BD580-457D-E44C-9FCE-0C6ED035C47C}"/>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061773" y="3939792"/>
                      <a:ext cx="613545" cy="61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28">
                      <a:extLst>
                        <a:ext uri="{FF2B5EF4-FFF2-40B4-BE49-F238E27FC236}">
                          <a16:creationId xmlns:a16="http://schemas.microsoft.com/office/drawing/2014/main" id="{371919CA-8B0B-A546-A1DB-297B2B2F1F9A}"/>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061773" y="4638236"/>
                      <a:ext cx="613545" cy="61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9D324A7A-0BEA-5548-A458-3E25A33D5488}"/>
                        </a:ext>
                      </a:extLst>
                    </p:cNvPr>
                    <p:cNvSpPr txBox="1"/>
                    <p:nvPr/>
                  </p:nvSpPr>
                  <p:spPr>
                    <a:xfrm>
                      <a:off x="7697065" y="4718023"/>
                      <a:ext cx="522579" cy="453970"/>
                    </a:xfrm>
                    <a:prstGeom prst="rect">
                      <a:avLst/>
                    </a:prstGeom>
                    <a:noFill/>
                  </p:spPr>
                  <p:txBody>
                    <a:bodyPr wrap="none" lIns="152400" tIns="121920" rIns="152400" bIns="121920" rtlCol="0">
                      <a:spAutoFit/>
                    </a:bodyPr>
                    <a:lstStyle/>
                    <a:p>
                      <a:pPr>
                        <a:lnSpc>
                          <a:spcPct val="90000"/>
                        </a:lnSpc>
                        <a:spcAft>
                          <a:spcPts val="1500"/>
                        </a:spcAft>
                      </a:pPr>
                      <a:r>
                        <a:rPr lang="en-US" sz="1500" b="1" dirty="0"/>
                        <a:t>v2</a:t>
                      </a:r>
                    </a:p>
                  </p:txBody>
                </p:sp>
                <p:sp>
                  <p:nvSpPr>
                    <p:cNvPr id="24" name="TextBox 23">
                      <a:extLst>
                        <a:ext uri="{FF2B5EF4-FFF2-40B4-BE49-F238E27FC236}">
                          <a16:creationId xmlns:a16="http://schemas.microsoft.com/office/drawing/2014/main" id="{C43923E3-A66D-C647-B390-42D85C38F2DE}"/>
                        </a:ext>
                      </a:extLst>
                    </p:cNvPr>
                    <p:cNvSpPr txBox="1"/>
                    <p:nvPr/>
                  </p:nvSpPr>
                  <p:spPr>
                    <a:xfrm>
                      <a:off x="7732165" y="4019579"/>
                      <a:ext cx="527388" cy="453970"/>
                    </a:xfrm>
                    <a:prstGeom prst="rect">
                      <a:avLst/>
                    </a:prstGeom>
                    <a:noFill/>
                  </p:spPr>
                  <p:txBody>
                    <a:bodyPr wrap="none" lIns="152400" tIns="121920" rIns="152400" bIns="121920" rtlCol="0">
                      <a:spAutoFit/>
                    </a:bodyPr>
                    <a:lstStyle/>
                    <a:p>
                      <a:pPr>
                        <a:lnSpc>
                          <a:spcPct val="90000"/>
                        </a:lnSpc>
                        <a:spcAft>
                          <a:spcPts val="1500"/>
                        </a:spcAft>
                      </a:pPr>
                      <a:r>
                        <a:rPr lang="en-US" sz="1500" b="1" dirty="0" err="1"/>
                        <a:t>vn</a:t>
                      </a:r>
                      <a:endParaRPr lang="en-US" sz="1500" b="1" dirty="0"/>
                    </a:p>
                  </p:txBody>
                </p:sp>
                <p:pic>
                  <p:nvPicPr>
                    <p:cNvPr id="25" name="Graphic 28">
                      <a:extLst>
                        <a:ext uri="{FF2B5EF4-FFF2-40B4-BE49-F238E27FC236}">
                          <a16:creationId xmlns:a16="http://schemas.microsoft.com/office/drawing/2014/main" id="{E4DEFC88-DB0C-3E42-8072-B65D8C14E1B7}"/>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061773" y="5387059"/>
                      <a:ext cx="613545" cy="61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B412AD7D-087A-454F-8ED7-0EB22A167B5E}"/>
                        </a:ext>
                      </a:extLst>
                    </p:cNvPr>
                    <p:cNvSpPr txBox="1"/>
                    <p:nvPr/>
                  </p:nvSpPr>
                  <p:spPr>
                    <a:xfrm>
                      <a:off x="7690713" y="5466846"/>
                      <a:ext cx="522579" cy="453970"/>
                    </a:xfrm>
                    <a:prstGeom prst="rect">
                      <a:avLst/>
                    </a:prstGeom>
                    <a:noFill/>
                  </p:spPr>
                  <p:txBody>
                    <a:bodyPr wrap="none" lIns="152400" tIns="121920" rIns="152400" bIns="121920" rtlCol="0">
                      <a:spAutoFit/>
                    </a:bodyPr>
                    <a:lstStyle/>
                    <a:p>
                      <a:pPr>
                        <a:lnSpc>
                          <a:spcPct val="90000"/>
                        </a:lnSpc>
                        <a:spcAft>
                          <a:spcPts val="1500"/>
                        </a:spcAft>
                      </a:pPr>
                      <a:r>
                        <a:rPr lang="en-US" sz="1500" b="1"/>
                        <a:t>v1</a:t>
                      </a:r>
                    </a:p>
                  </p:txBody>
                </p:sp>
              </p:grpSp>
            </p:grpSp>
            <p:grpSp>
              <p:nvGrpSpPr>
                <p:cNvPr id="11" name="Group 10">
                  <a:extLst>
                    <a:ext uri="{FF2B5EF4-FFF2-40B4-BE49-F238E27FC236}">
                      <a16:creationId xmlns:a16="http://schemas.microsoft.com/office/drawing/2014/main" id="{8BBC2CA7-C9DB-45F0-9C17-059D07BE940A}"/>
                    </a:ext>
                  </a:extLst>
                </p:cNvPr>
                <p:cNvGrpSpPr/>
                <p:nvPr/>
              </p:nvGrpSpPr>
              <p:grpSpPr>
                <a:xfrm>
                  <a:off x="8450878" y="3210003"/>
                  <a:ext cx="2298031" cy="1343334"/>
                  <a:chOff x="8917928" y="3210003"/>
                  <a:chExt cx="2298031" cy="1343334"/>
                </a:xfrm>
              </p:grpSpPr>
              <p:sp>
                <p:nvSpPr>
                  <p:cNvPr id="16" name="Rectangle 15">
                    <a:extLst>
                      <a:ext uri="{FF2B5EF4-FFF2-40B4-BE49-F238E27FC236}">
                        <a16:creationId xmlns:a16="http://schemas.microsoft.com/office/drawing/2014/main" id="{59EDC7BD-5F0E-5B4F-B790-3DCACC76268E}"/>
                      </a:ext>
                    </a:extLst>
                  </p:cNvPr>
                  <p:cNvSpPr/>
                  <p:nvPr/>
                </p:nvSpPr>
                <p:spPr>
                  <a:xfrm>
                    <a:off x="8917928" y="3210003"/>
                    <a:ext cx="2298031" cy="57700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243840" tIns="195072" rIns="243840" bIns="195072" rtlCol="0" anchor="ctr"/>
                  <a:lstStyle/>
                  <a:p>
                    <a:pPr algn="ctr"/>
                    <a:r>
                      <a:rPr lang="en-US" sz="1600" b="1" dirty="0">
                        <a:solidFill>
                          <a:schemeClr val="tx1"/>
                        </a:solidFill>
                      </a:rPr>
                      <a:t>Model Group (n)</a:t>
                    </a:r>
                  </a:p>
                </p:txBody>
              </p:sp>
              <p:grpSp>
                <p:nvGrpSpPr>
                  <p:cNvPr id="8" name="Group 7">
                    <a:extLst>
                      <a:ext uri="{FF2B5EF4-FFF2-40B4-BE49-F238E27FC236}">
                        <a16:creationId xmlns:a16="http://schemas.microsoft.com/office/drawing/2014/main" id="{4DD5B963-C017-4DA6-80B9-9630CDAC5944}"/>
                      </a:ext>
                    </a:extLst>
                  </p:cNvPr>
                  <p:cNvGrpSpPr/>
                  <p:nvPr/>
                </p:nvGrpSpPr>
                <p:grpSpPr>
                  <a:xfrm>
                    <a:off x="9724246" y="3939792"/>
                    <a:ext cx="1137888" cy="613545"/>
                    <a:chOff x="9654423" y="3939792"/>
                    <a:chExt cx="1137888" cy="613545"/>
                  </a:xfrm>
                </p:grpSpPr>
                <p:pic>
                  <p:nvPicPr>
                    <p:cNvPr id="27" name="Graphic 28">
                      <a:extLst>
                        <a:ext uri="{FF2B5EF4-FFF2-40B4-BE49-F238E27FC236}">
                          <a16:creationId xmlns:a16="http://schemas.microsoft.com/office/drawing/2014/main" id="{3F6377DC-F8CA-8A4B-9DAE-7E4FED52B653}"/>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654423" y="3939792"/>
                      <a:ext cx="613545" cy="61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A9FD76-E437-B143-AA50-9B2E3EB99BEB}"/>
                        </a:ext>
                      </a:extLst>
                    </p:cNvPr>
                    <p:cNvSpPr txBox="1"/>
                    <p:nvPr/>
                  </p:nvSpPr>
                  <p:spPr>
                    <a:xfrm>
                      <a:off x="10269732" y="4019579"/>
                      <a:ext cx="522579" cy="453970"/>
                    </a:xfrm>
                    <a:prstGeom prst="rect">
                      <a:avLst/>
                    </a:prstGeom>
                    <a:noFill/>
                  </p:spPr>
                  <p:txBody>
                    <a:bodyPr wrap="none" lIns="152400" tIns="121920" rIns="152400" bIns="121920" rtlCol="0">
                      <a:spAutoFit/>
                    </a:bodyPr>
                    <a:lstStyle/>
                    <a:p>
                      <a:pPr>
                        <a:lnSpc>
                          <a:spcPct val="90000"/>
                        </a:lnSpc>
                        <a:spcAft>
                          <a:spcPts val="1500"/>
                        </a:spcAft>
                      </a:pPr>
                      <a:r>
                        <a:rPr lang="en-US" sz="1500" b="1" dirty="0"/>
                        <a:t>v1</a:t>
                      </a:r>
                    </a:p>
                  </p:txBody>
                </p:sp>
              </p:grpSp>
            </p:grpSp>
          </p:grpSp>
          <p:sp>
            <p:nvSpPr>
              <p:cNvPr id="14" name="Rectangle 13">
                <a:extLst>
                  <a:ext uri="{FF2B5EF4-FFF2-40B4-BE49-F238E27FC236}">
                    <a16:creationId xmlns:a16="http://schemas.microsoft.com/office/drawing/2014/main" id="{AD2EECF2-DE0D-4939-B2BD-59EEE10E4793}"/>
                  </a:ext>
                </a:extLst>
              </p:cNvPr>
              <p:cNvSpPr/>
              <p:nvPr/>
            </p:nvSpPr>
            <p:spPr>
              <a:xfrm>
                <a:off x="3463566" y="2641427"/>
                <a:ext cx="7424393" cy="358616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grpSp>
      <p:sp>
        <p:nvSpPr>
          <p:cNvPr id="33" name="Slide Number Placeholder 1">
            <a:extLst>
              <a:ext uri="{FF2B5EF4-FFF2-40B4-BE49-F238E27FC236}">
                <a16:creationId xmlns:a16="http://schemas.microsoft.com/office/drawing/2014/main" id="{2BDAE3DD-87DF-4C5E-A46E-6ACCC038EB74}"/>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95</a:t>
            </a:fld>
            <a:endParaRPr lang="en-US" sz="900" dirty="0">
              <a:solidFill>
                <a:srgbClr val="FFFFFF"/>
              </a:solidFill>
              <a:latin typeface="Amazon Ember"/>
            </a:endParaRPr>
          </a:p>
        </p:txBody>
      </p:sp>
    </p:spTree>
    <p:extLst>
      <p:ext uri="{BB962C8B-B14F-4D97-AF65-F5344CB8AC3E}">
        <p14:creationId xmlns:p14="http://schemas.microsoft.com/office/powerpoint/2010/main" val="413536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8">
            <a:extLst>
              <a:ext uri="{FF2B5EF4-FFF2-40B4-BE49-F238E27FC236}">
                <a16:creationId xmlns:a16="http://schemas.microsoft.com/office/drawing/2014/main" id="{295FF168-39ED-B74F-89FC-30EA2D81B0AF}"/>
              </a:ext>
            </a:extLst>
          </p:cNvPr>
          <p:cNvSpPr>
            <a:spLocks noGrp="1"/>
          </p:cNvSpPr>
          <p:nvPr>
            <p:ph type="title"/>
          </p:nvPr>
        </p:nvSpPr>
        <p:spPr/>
        <p:txBody>
          <a:bodyPr/>
          <a:lstStyle/>
          <a:p>
            <a:r>
              <a:rPr lang="en-US" dirty="0"/>
              <a:t>Amazon SageMaker Pipelines</a:t>
            </a:r>
          </a:p>
        </p:txBody>
      </p:sp>
      <p:sp>
        <p:nvSpPr>
          <p:cNvPr id="2" name="Text Placeholder 1">
            <a:extLst>
              <a:ext uri="{FF2B5EF4-FFF2-40B4-BE49-F238E27FC236}">
                <a16:creationId xmlns:a16="http://schemas.microsoft.com/office/drawing/2014/main" id="{7EAF17A0-2454-4CB8-91D4-30F7CB9FAD8D}"/>
              </a:ext>
            </a:extLst>
          </p:cNvPr>
          <p:cNvSpPr>
            <a:spLocks noGrp="1"/>
          </p:cNvSpPr>
          <p:nvPr>
            <p:ph type="body" sz="quarter" idx="10"/>
          </p:nvPr>
        </p:nvSpPr>
        <p:spPr>
          <a:xfrm>
            <a:off x="609600" y="914400"/>
            <a:ext cx="10972800" cy="258532"/>
          </a:xfrm>
        </p:spPr>
        <p:txBody>
          <a:bodyPr/>
          <a:lstStyle/>
          <a:p>
            <a:r>
              <a:rPr lang="en-US" dirty="0">
                <a:solidFill>
                  <a:schemeClr val="accent1"/>
                </a:solidFill>
              </a:rPr>
              <a:t>Model Registry</a:t>
            </a:r>
          </a:p>
        </p:txBody>
      </p:sp>
      <p:sp>
        <p:nvSpPr>
          <p:cNvPr id="31" name="TextBox 30">
            <a:extLst>
              <a:ext uri="{FF2B5EF4-FFF2-40B4-BE49-F238E27FC236}">
                <a16:creationId xmlns:a16="http://schemas.microsoft.com/office/drawing/2014/main" id="{1B2E3D5E-9384-D44B-8A1B-CDD8C86C30DC}"/>
              </a:ext>
            </a:extLst>
          </p:cNvPr>
          <p:cNvSpPr txBox="1"/>
          <p:nvPr/>
        </p:nvSpPr>
        <p:spPr>
          <a:xfrm>
            <a:off x="516468" y="1360941"/>
            <a:ext cx="2130711" cy="400110"/>
          </a:xfrm>
          <a:prstGeom prst="rect">
            <a:avLst/>
          </a:prstGeom>
          <a:noFill/>
        </p:spPr>
        <p:txBody>
          <a:bodyPr wrap="none" rtlCol="0">
            <a:spAutoFit/>
          </a:bodyPr>
          <a:lstStyle/>
          <a:p>
            <a:pPr algn="l"/>
            <a:r>
              <a:rPr lang="en-US" sz="2000" b="1" dirty="0">
                <a:latin typeface="Amazon Ember" panose="020B0603020204020204" pitchFamily="34" charset="0"/>
                <a:ea typeface="Amazon Ember" panose="020B0603020204020204" pitchFamily="34" charset="0"/>
                <a:cs typeface="Amazon Ember" panose="020B0603020204020204" pitchFamily="34" charset="0"/>
              </a:rPr>
              <a:t>How it Works …</a:t>
            </a:r>
          </a:p>
        </p:txBody>
      </p:sp>
      <p:grpSp>
        <p:nvGrpSpPr>
          <p:cNvPr id="13" name="Group 12">
            <a:extLst>
              <a:ext uri="{FF2B5EF4-FFF2-40B4-BE49-F238E27FC236}">
                <a16:creationId xmlns:a16="http://schemas.microsoft.com/office/drawing/2014/main" id="{7E4C2458-1DF2-48DA-9E55-DD92705B0775}"/>
              </a:ext>
            </a:extLst>
          </p:cNvPr>
          <p:cNvGrpSpPr/>
          <p:nvPr/>
        </p:nvGrpSpPr>
        <p:grpSpPr>
          <a:xfrm>
            <a:off x="501336" y="1829208"/>
            <a:ext cx="11318488" cy="4369643"/>
            <a:chOff x="539836" y="1810676"/>
            <a:chExt cx="12014716" cy="4638431"/>
          </a:xfrm>
        </p:grpSpPr>
        <p:grpSp>
          <p:nvGrpSpPr>
            <p:cNvPr id="7" name="Group 6">
              <a:extLst>
                <a:ext uri="{FF2B5EF4-FFF2-40B4-BE49-F238E27FC236}">
                  <a16:creationId xmlns:a16="http://schemas.microsoft.com/office/drawing/2014/main" id="{2F32BB2D-B5FD-4015-9CF2-D50EB2C3150A}"/>
                </a:ext>
              </a:extLst>
            </p:cNvPr>
            <p:cNvGrpSpPr/>
            <p:nvPr/>
          </p:nvGrpSpPr>
          <p:grpSpPr>
            <a:xfrm>
              <a:off x="1248920" y="2812093"/>
              <a:ext cx="11305632" cy="3637014"/>
              <a:chOff x="276768" y="2176833"/>
              <a:chExt cx="11305632" cy="3637014"/>
            </a:xfrm>
          </p:grpSpPr>
          <p:sp>
            <p:nvSpPr>
              <p:cNvPr id="37" name="TextBox 36">
                <a:extLst>
                  <a:ext uri="{FF2B5EF4-FFF2-40B4-BE49-F238E27FC236}">
                    <a16:creationId xmlns:a16="http://schemas.microsoft.com/office/drawing/2014/main" id="{BE22E718-E39E-9C45-B239-6D7BB8FA601B}"/>
                  </a:ext>
                </a:extLst>
              </p:cNvPr>
              <p:cNvSpPr txBox="1"/>
              <p:nvPr/>
            </p:nvSpPr>
            <p:spPr>
              <a:xfrm>
                <a:off x="6218623" y="5176362"/>
                <a:ext cx="2329227" cy="359379"/>
              </a:xfrm>
              <a:prstGeom prst="rect">
                <a:avLst/>
              </a:prstGeom>
              <a:noFill/>
            </p:spPr>
            <p:txBody>
              <a:bodyPr wrap="square" rtlCol="0">
                <a:spAutoFit/>
              </a:bodyPr>
              <a:lstStyle/>
              <a:p>
                <a:pPr algn="l"/>
                <a:r>
                  <a:rPr lang="en-US" sz="16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OR</a:t>
                </a:r>
                <a:r>
                  <a:rPr lang="en-US" sz="1600"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 using boto3</a:t>
                </a:r>
              </a:p>
            </p:txBody>
          </p:sp>
          <p:sp>
            <p:nvSpPr>
              <p:cNvPr id="38" name="Rectangle 37">
                <a:extLst>
                  <a:ext uri="{FF2B5EF4-FFF2-40B4-BE49-F238E27FC236}">
                    <a16:creationId xmlns:a16="http://schemas.microsoft.com/office/drawing/2014/main" id="{29655818-2AE7-B14E-85F6-109E9FD8812A}"/>
                  </a:ext>
                </a:extLst>
              </p:cNvPr>
              <p:cNvSpPr/>
              <p:nvPr/>
            </p:nvSpPr>
            <p:spPr>
              <a:xfrm>
                <a:off x="276768" y="4808674"/>
                <a:ext cx="5791026" cy="1005173"/>
              </a:xfrm>
              <a:prstGeom prst="rect">
                <a:avLst/>
              </a:prstGeom>
              <a:solidFill>
                <a:schemeClr val="bg2"/>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365760"/>
                <a:r>
                  <a:rPr lang="en-US" sz="900" dirty="0" err="1">
                    <a:solidFill>
                      <a:schemeClr val="accent3"/>
                    </a:solidFill>
                    <a:latin typeface="Courier" pitchFamily="2" charset="0"/>
                  </a:rPr>
                  <a:t>create_model_package_response</a:t>
                </a:r>
                <a:r>
                  <a:rPr lang="en-US" sz="900" dirty="0">
                    <a:solidFill>
                      <a:schemeClr val="accent3"/>
                    </a:solidFill>
                    <a:latin typeface="Courier" pitchFamily="2" charset="0"/>
                  </a:rPr>
                  <a:t> = </a:t>
                </a:r>
                <a:r>
                  <a:rPr lang="en-US" sz="900" dirty="0" err="1">
                    <a:solidFill>
                      <a:schemeClr val="accent3"/>
                    </a:solidFill>
                    <a:latin typeface="Courier" pitchFamily="2" charset="0"/>
                  </a:rPr>
                  <a:t>sm_client.create_model_package</a:t>
                </a:r>
                <a:r>
                  <a:rPr lang="en-US" sz="900" dirty="0">
                    <a:solidFill>
                      <a:schemeClr val="accent3"/>
                    </a:solidFill>
                    <a:latin typeface="Courier" pitchFamily="2" charset="0"/>
                  </a:rPr>
                  <a:t>(**</a:t>
                </a:r>
                <a:r>
                  <a:rPr lang="en-US" sz="900" dirty="0" err="1">
                    <a:solidFill>
                      <a:schemeClr val="accent3"/>
                    </a:solidFill>
                    <a:latin typeface="Courier" pitchFamily="2" charset="0"/>
                  </a:rPr>
                  <a:t>create_model_package_input_dict</a:t>
                </a:r>
                <a:r>
                  <a:rPr lang="en-US" sz="900" dirty="0">
                    <a:solidFill>
                      <a:schemeClr val="accent3"/>
                    </a:solidFill>
                    <a:latin typeface="Courier" pitchFamily="2" charset="0"/>
                  </a:rPr>
                  <a:t>)</a:t>
                </a:r>
              </a:p>
              <a:p>
                <a:pPr marL="365760"/>
                <a:r>
                  <a:rPr lang="en-US" sz="900" dirty="0" err="1">
                    <a:solidFill>
                      <a:schemeClr val="accent3"/>
                    </a:solidFill>
                    <a:latin typeface="Courier" pitchFamily="2" charset="0"/>
                  </a:rPr>
                  <a:t>model_package_arn</a:t>
                </a:r>
                <a:r>
                  <a:rPr lang="en-US" sz="900" dirty="0">
                    <a:solidFill>
                      <a:schemeClr val="accent3"/>
                    </a:solidFill>
                    <a:latin typeface="Courier" pitchFamily="2" charset="0"/>
                  </a:rPr>
                  <a:t> = </a:t>
                </a:r>
                <a:r>
                  <a:rPr lang="en-US" sz="900" dirty="0" err="1">
                    <a:solidFill>
                      <a:schemeClr val="accent3"/>
                    </a:solidFill>
                    <a:latin typeface="Courier" pitchFamily="2" charset="0"/>
                  </a:rPr>
                  <a:t>create_mode_package_response</a:t>
                </a:r>
                <a:r>
                  <a:rPr lang="en-US" sz="900" dirty="0">
                    <a:solidFill>
                      <a:schemeClr val="accent3"/>
                    </a:solidFill>
                    <a:latin typeface="Courier" pitchFamily="2" charset="0"/>
                  </a:rPr>
                  <a:t>["</a:t>
                </a:r>
                <a:r>
                  <a:rPr lang="en-US" sz="900" dirty="0" err="1">
                    <a:solidFill>
                      <a:schemeClr val="accent3"/>
                    </a:solidFill>
                    <a:latin typeface="Courier" pitchFamily="2" charset="0"/>
                  </a:rPr>
                  <a:t>ModelPackageArn</a:t>
                </a:r>
                <a:r>
                  <a:rPr lang="en-US" sz="900" dirty="0">
                    <a:solidFill>
                      <a:schemeClr val="accent3"/>
                    </a:solidFill>
                    <a:latin typeface="Courier" pitchFamily="2" charset="0"/>
                  </a:rPr>
                  <a:t>"]</a:t>
                </a:r>
              </a:p>
              <a:p>
                <a:pPr marL="365760"/>
                <a:r>
                  <a:rPr lang="en-US" sz="900" dirty="0">
                    <a:solidFill>
                      <a:schemeClr val="accent3"/>
                    </a:solidFill>
                    <a:latin typeface="Courier" pitchFamily="2" charset="0"/>
                  </a:rPr>
                  <a:t>print('</a:t>
                </a:r>
                <a:r>
                  <a:rPr lang="en-US" sz="900" dirty="0" err="1">
                    <a:solidFill>
                      <a:schemeClr val="accent3"/>
                    </a:solidFill>
                    <a:latin typeface="Courier" pitchFamily="2" charset="0"/>
                  </a:rPr>
                  <a:t>ModelPackage</a:t>
                </a:r>
                <a:r>
                  <a:rPr lang="en-US" sz="900" dirty="0">
                    <a:solidFill>
                      <a:schemeClr val="accent3"/>
                    </a:solidFill>
                    <a:latin typeface="Courier" pitchFamily="2" charset="0"/>
                  </a:rPr>
                  <a:t> Version ARN : {}'.format(</a:t>
                </a:r>
                <a:r>
                  <a:rPr lang="en-US" sz="900" dirty="0" err="1">
                    <a:solidFill>
                      <a:schemeClr val="accent3"/>
                    </a:solidFill>
                    <a:latin typeface="Courier" pitchFamily="2" charset="0"/>
                  </a:rPr>
                  <a:t>model_package_arn</a:t>
                </a:r>
                <a:r>
                  <a:rPr lang="en-US" sz="900" dirty="0">
                    <a:solidFill>
                      <a:schemeClr val="accent3"/>
                    </a:solidFill>
                    <a:latin typeface="Courier" pitchFamily="2" charset="0"/>
                  </a:rPr>
                  <a:t>))</a:t>
                </a:r>
              </a:p>
            </p:txBody>
          </p:sp>
          <p:grpSp>
            <p:nvGrpSpPr>
              <p:cNvPr id="6" name="Group 5">
                <a:extLst>
                  <a:ext uri="{FF2B5EF4-FFF2-40B4-BE49-F238E27FC236}">
                    <a16:creationId xmlns:a16="http://schemas.microsoft.com/office/drawing/2014/main" id="{F5331B01-2F47-4D44-BBD3-9E4F488D0844}"/>
                  </a:ext>
                </a:extLst>
              </p:cNvPr>
              <p:cNvGrpSpPr/>
              <p:nvPr/>
            </p:nvGrpSpPr>
            <p:grpSpPr>
              <a:xfrm>
                <a:off x="4865736" y="2176833"/>
                <a:ext cx="6716664" cy="2455898"/>
                <a:chOff x="4865736" y="2176833"/>
                <a:chExt cx="6716664" cy="2455898"/>
              </a:xfrm>
            </p:grpSpPr>
            <p:sp>
              <p:nvSpPr>
                <p:cNvPr id="35" name="TextBox 34">
                  <a:extLst>
                    <a:ext uri="{FF2B5EF4-FFF2-40B4-BE49-F238E27FC236}">
                      <a16:creationId xmlns:a16="http://schemas.microsoft.com/office/drawing/2014/main" id="{F5E1F799-ED3C-E84B-B2C8-57EA5B7706B0}"/>
                    </a:ext>
                  </a:extLst>
                </p:cNvPr>
                <p:cNvSpPr txBox="1"/>
                <p:nvPr/>
              </p:nvSpPr>
              <p:spPr>
                <a:xfrm>
                  <a:off x="4865736" y="2176833"/>
                  <a:ext cx="4378577" cy="686089"/>
                </a:xfrm>
                <a:prstGeom prst="rect">
                  <a:avLst/>
                </a:prstGeom>
                <a:noFill/>
              </p:spPr>
              <p:txBody>
                <a:bodyPr wrap="none" rtlCol="0">
                  <a:spAutoFit/>
                </a:bodyPr>
                <a:lstStyle/>
                <a:p>
                  <a:r>
                    <a:rPr lang="en-US" sz="2400"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2. Register a Model Version</a:t>
                  </a:r>
                  <a:br>
                    <a:rPr lang="en-US" sz="1100" dirty="0">
                      <a:latin typeface="Amazon Ember" panose="020B0603020204020204" pitchFamily="34" charset="0"/>
                      <a:ea typeface="Amazon Ember" panose="020B0603020204020204" pitchFamily="34" charset="0"/>
                      <a:cs typeface="Amazon Ember" panose="020B0603020204020204" pitchFamily="34" charset="0"/>
                    </a:rPr>
                  </a:br>
                  <a:r>
                    <a:rPr lang="en-US" sz="1100" dirty="0">
                      <a:latin typeface="Amazon Ember" panose="020B0603020204020204" pitchFamily="34" charset="0"/>
                      <a:ea typeface="Amazon Ember" panose="020B0603020204020204" pitchFamily="34" charset="0"/>
                      <a:cs typeface="Amazon Ember" panose="020B0603020204020204" pitchFamily="34" charset="0"/>
                    </a:rPr>
                    <a:t>         Within a Pipeline, using </a:t>
                  </a:r>
                  <a:r>
                    <a:rPr lang="en-US" sz="1100" dirty="0" err="1">
                      <a:latin typeface="Amazon Ember" panose="020B0603020204020204" pitchFamily="34" charset="0"/>
                      <a:ea typeface="Amazon Ember" panose="020B0603020204020204" pitchFamily="34" charset="0"/>
                      <a:cs typeface="Amazon Ember" panose="020B0603020204020204" pitchFamily="34" charset="0"/>
                    </a:rPr>
                    <a:t>RegisterModel</a:t>
                  </a:r>
                  <a:r>
                    <a:rPr lang="en-US" sz="1100" dirty="0">
                      <a:latin typeface="Amazon Ember" panose="020B0603020204020204" pitchFamily="34" charset="0"/>
                      <a:ea typeface="Amazon Ember" panose="020B0603020204020204" pitchFamily="34" charset="0"/>
                      <a:cs typeface="Amazon Ember" panose="020B0603020204020204" pitchFamily="34" charset="0"/>
                    </a:rPr>
                    <a:t> Step:</a:t>
                  </a:r>
                </a:p>
              </p:txBody>
            </p:sp>
            <p:pic>
              <p:nvPicPr>
                <p:cNvPr id="9" name="Picture 8">
                  <a:extLst>
                    <a:ext uri="{FF2B5EF4-FFF2-40B4-BE49-F238E27FC236}">
                      <a16:creationId xmlns:a16="http://schemas.microsoft.com/office/drawing/2014/main" id="{D3C32EDB-759E-0048-AA55-A2E7A39A95F8}"/>
                    </a:ext>
                  </a:extLst>
                </p:cNvPr>
                <p:cNvPicPr>
                  <a:picLocks noChangeAspect="1"/>
                </p:cNvPicPr>
                <p:nvPr/>
              </p:nvPicPr>
              <p:blipFill rotWithShape="1">
                <a:blip r:embed="rId3"/>
                <a:srcRect l="7816" t="26862" r="4861" b="17856"/>
                <a:stretch/>
              </p:blipFill>
              <p:spPr>
                <a:xfrm>
                  <a:off x="9899650" y="4067293"/>
                  <a:ext cx="1682750" cy="323850"/>
                </a:xfrm>
                <a:prstGeom prst="roundRect">
                  <a:avLst>
                    <a:gd name="adj" fmla="val 50000"/>
                  </a:avLst>
                </a:prstGeom>
                <a:solidFill>
                  <a:schemeClr val="accent2"/>
                </a:solidFill>
                <a:ln>
                  <a:solidFill>
                    <a:schemeClr val="accent2"/>
                  </a:solidFill>
                </a:ln>
              </p:spPr>
            </p:pic>
            <p:pic>
              <p:nvPicPr>
                <p:cNvPr id="11" name="Picture 10">
                  <a:extLst>
                    <a:ext uri="{FF2B5EF4-FFF2-40B4-BE49-F238E27FC236}">
                      <a16:creationId xmlns:a16="http://schemas.microsoft.com/office/drawing/2014/main" id="{F959BBC9-E1FB-1146-A5CA-76AD5ACBB469}"/>
                    </a:ext>
                  </a:extLst>
                </p:cNvPr>
                <p:cNvPicPr>
                  <a:picLocks noChangeAspect="1"/>
                </p:cNvPicPr>
                <p:nvPr/>
              </p:nvPicPr>
              <p:blipFill>
                <a:blip r:embed="rId4"/>
                <a:stretch>
                  <a:fillRect/>
                </a:stretch>
              </p:blipFill>
              <p:spPr>
                <a:xfrm>
                  <a:off x="4985741" y="2902973"/>
                  <a:ext cx="4615501" cy="1729758"/>
                </a:xfrm>
                <a:prstGeom prst="rect">
                  <a:avLst/>
                </a:prstGeom>
                <a:ln>
                  <a:solidFill>
                    <a:schemeClr val="accent2"/>
                  </a:solidFill>
                </a:ln>
              </p:spPr>
            </p:pic>
            <p:sp>
              <p:nvSpPr>
                <p:cNvPr id="14" name="Equal 13">
                  <a:extLst>
                    <a:ext uri="{FF2B5EF4-FFF2-40B4-BE49-F238E27FC236}">
                      <a16:creationId xmlns:a16="http://schemas.microsoft.com/office/drawing/2014/main" id="{7A28B7B7-0B43-624A-9315-9028096FBF00}"/>
                    </a:ext>
                  </a:extLst>
                </p:cNvPr>
                <p:cNvSpPr/>
                <p:nvPr/>
              </p:nvSpPr>
              <p:spPr>
                <a:xfrm>
                  <a:off x="9356280" y="3960714"/>
                  <a:ext cx="489923" cy="554182"/>
                </a:xfrm>
                <a:prstGeom prst="mathEqual">
                  <a:avLst>
                    <a:gd name="adj1" fmla="val 8937"/>
                    <a:gd name="adj2" fmla="val 1176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grpSp>
        </p:grpSp>
        <p:grpSp>
          <p:nvGrpSpPr>
            <p:cNvPr id="12" name="Group 11">
              <a:extLst>
                <a:ext uri="{FF2B5EF4-FFF2-40B4-BE49-F238E27FC236}">
                  <a16:creationId xmlns:a16="http://schemas.microsoft.com/office/drawing/2014/main" id="{811DDC5D-7C66-4184-8BEF-E4DE762EF12C}"/>
                </a:ext>
              </a:extLst>
            </p:cNvPr>
            <p:cNvGrpSpPr/>
            <p:nvPr/>
          </p:nvGrpSpPr>
          <p:grpSpPr>
            <a:xfrm>
              <a:off x="539836" y="1810676"/>
              <a:ext cx="5145444" cy="3006352"/>
              <a:chOff x="502128" y="1897452"/>
              <a:chExt cx="5145444" cy="3006352"/>
            </a:xfrm>
          </p:grpSpPr>
          <p:sp>
            <p:nvSpPr>
              <p:cNvPr id="33" name="TextBox 32">
                <a:extLst>
                  <a:ext uri="{FF2B5EF4-FFF2-40B4-BE49-F238E27FC236}">
                    <a16:creationId xmlns:a16="http://schemas.microsoft.com/office/drawing/2014/main" id="{243981E2-3C3D-1D4A-A9A0-91ACAE348757}"/>
                  </a:ext>
                </a:extLst>
              </p:cNvPr>
              <p:cNvSpPr txBox="1"/>
              <p:nvPr/>
            </p:nvSpPr>
            <p:spPr>
              <a:xfrm>
                <a:off x="502128" y="1897452"/>
                <a:ext cx="2892138" cy="400110"/>
              </a:xfrm>
              <a:prstGeom prst="rect">
                <a:avLst/>
              </a:prstGeom>
              <a:noFill/>
            </p:spPr>
            <p:txBody>
              <a:bodyPr wrap="none" rtlCol="0">
                <a:spAutoFit/>
              </a:bodyPr>
              <a:lstStyle/>
              <a:p>
                <a:pPr algn="l"/>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 Create Model Group</a:t>
                </a:r>
              </a:p>
            </p:txBody>
          </p:sp>
          <p:grpSp>
            <p:nvGrpSpPr>
              <p:cNvPr id="5" name="Group 4">
                <a:extLst>
                  <a:ext uri="{FF2B5EF4-FFF2-40B4-BE49-F238E27FC236}">
                    <a16:creationId xmlns:a16="http://schemas.microsoft.com/office/drawing/2014/main" id="{23277C41-5008-43EE-9E9C-98480C15E5A1}"/>
                  </a:ext>
                </a:extLst>
              </p:cNvPr>
              <p:cNvGrpSpPr/>
              <p:nvPr/>
            </p:nvGrpSpPr>
            <p:grpSpPr>
              <a:xfrm>
                <a:off x="609599" y="2316505"/>
                <a:ext cx="5037973" cy="2587299"/>
                <a:chOff x="718608" y="2535101"/>
                <a:chExt cx="2663825" cy="1368032"/>
              </a:xfrm>
            </p:grpSpPr>
            <p:pic>
              <p:nvPicPr>
                <p:cNvPr id="4" name="Picture 3">
                  <a:extLst>
                    <a:ext uri="{FF2B5EF4-FFF2-40B4-BE49-F238E27FC236}">
                      <a16:creationId xmlns:a16="http://schemas.microsoft.com/office/drawing/2014/main" id="{5445EDBF-9427-7244-965A-29F8F1751989}"/>
                    </a:ext>
                  </a:extLst>
                </p:cNvPr>
                <p:cNvPicPr>
                  <a:picLocks noChangeAspect="1"/>
                </p:cNvPicPr>
                <p:nvPr/>
              </p:nvPicPr>
              <p:blipFill rotWithShape="1">
                <a:blip r:embed="rId5"/>
                <a:srcRect l="-1" r="1295" b="13246"/>
                <a:stretch/>
              </p:blipFill>
              <p:spPr>
                <a:xfrm>
                  <a:off x="718608" y="2535101"/>
                  <a:ext cx="2663825" cy="1368032"/>
                </a:xfrm>
                <a:prstGeom prst="rect">
                  <a:avLst/>
                </a:prstGeom>
                <a:ln>
                  <a:solidFill>
                    <a:schemeClr val="accent1"/>
                  </a:solidFill>
                </a:ln>
              </p:spPr>
            </p:pic>
            <p:sp>
              <p:nvSpPr>
                <p:cNvPr id="3" name="Rectangle 2">
                  <a:extLst>
                    <a:ext uri="{FF2B5EF4-FFF2-40B4-BE49-F238E27FC236}">
                      <a16:creationId xmlns:a16="http://schemas.microsoft.com/office/drawing/2014/main" id="{C164A5B4-5706-425D-8B34-F6EB8C95C971}"/>
                    </a:ext>
                  </a:extLst>
                </p:cNvPr>
                <p:cNvSpPr/>
                <p:nvPr/>
              </p:nvSpPr>
              <p:spPr>
                <a:xfrm>
                  <a:off x="2587649" y="3619451"/>
                  <a:ext cx="716279" cy="1566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sz="1600" dirty="0">
                    <a:solidFill>
                      <a:schemeClr val="bg1"/>
                    </a:solidFill>
                  </a:endParaRPr>
                </a:p>
              </p:txBody>
            </p:sp>
          </p:grpSp>
        </p:grpSp>
      </p:grpSp>
      <p:sp>
        <p:nvSpPr>
          <p:cNvPr id="27" name="Slide Number Placeholder 1">
            <a:extLst>
              <a:ext uri="{FF2B5EF4-FFF2-40B4-BE49-F238E27FC236}">
                <a16:creationId xmlns:a16="http://schemas.microsoft.com/office/drawing/2014/main" id="{FEC01DBA-C000-42A8-9AA3-EEFB62A604DE}"/>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96</a:t>
            </a:fld>
            <a:endParaRPr lang="en-US" sz="900" dirty="0">
              <a:solidFill>
                <a:srgbClr val="FFFFFF"/>
              </a:solidFill>
              <a:latin typeface="Amazon Ember"/>
            </a:endParaRPr>
          </a:p>
        </p:txBody>
      </p:sp>
    </p:spTree>
    <p:extLst>
      <p:ext uri="{BB962C8B-B14F-4D97-AF65-F5344CB8AC3E}">
        <p14:creationId xmlns:p14="http://schemas.microsoft.com/office/powerpoint/2010/main" val="224487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4509B3-3052-734E-A390-BDDF4829C91F}"/>
              </a:ext>
            </a:extLst>
          </p:cNvPr>
          <p:cNvSpPr>
            <a:spLocks noGrp="1"/>
          </p:cNvSpPr>
          <p:nvPr>
            <p:ph type="ctrTitle"/>
          </p:nvPr>
        </p:nvSpPr>
        <p:spPr>
          <a:xfrm>
            <a:off x="609598" y="3081979"/>
            <a:ext cx="6460999" cy="1200329"/>
          </a:xfrm>
        </p:spPr>
        <p:txBody>
          <a:bodyPr/>
          <a:lstStyle/>
          <a:p>
            <a:r>
              <a:rPr lang="en-US" sz="4000" dirty="0" err="1"/>
              <a:t>SageMaker</a:t>
            </a:r>
            <a:r>
              <a:rPr lang="en-US" sz="4000" dirty="0"/>
              <a:t> </a:t>
            </a:r>
            <a:br>
              <a:rPr lang="en-US" sz="4000" dirty="0"/>
            </a:br>
            <a:r>
              <a:rPr lang="en-US" sz="4000" dirty="0"/>
              <a:t>Projects</a:t>
            </a:r>
          </a:p>
        </p:txBody>
      </p:sp>
    </p:spTree>
    <p:extLst>
      <p:ext uri="{BB962C8B-B14F-4D97-AF65-F5344CB8AC3E}">
        <p14:creationId xmlns:p14="http://schemas.microsoft.com/office/powerpoint/2010/main" val="359203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6">
            <a:extLst>
              <a:ext uri="{FF2B5EF4-FFF2-40B4-BE49-F238E27FC236}">
                <a16:creationId xmlns:a16="http://schemas.microsoft.com/office/drawing/2014/main" id="{653FEC39-82CE-BE4C-82B9-68F5D259B660}"/>
              </a:ext>
            </a:extLst>
          </p:cNvPr>
          <p:cNvSpPr>
            <a:spLocks noGrp="1"/>
          </p:cNvSpPr>
          <p:nvPr>
            <p:ph type="title"/>
          </p:nvPr>
        </p:nvSpPr>
        <p:spPr/>
        <p:txBody>
          <a:bodyPr/>
          <a:lstStyle/>
          <a:p>
            <a:r>
              <a:rPr lang="en-US" dirty="0"/>
              <a:t>Amazon </a:t>
            </a:r>
            <a:r>
              <a:rPr lang="en-US" dirty="0" err="1"/>
              <a:t>SageMaker</a:t>
            </a:r>
            <a:r>
              <a:rPr lang="en-US" dirty="0"/>
              <a:t> Pipelines </a:t>
            </a:r>
            <a:r>
              <a:rPr lang="en-US" dirty="0">
                <a:solidFill>
                  <a:schemeClr val="accent1"/>
                </a:solidFill>
              </a:rPr>
              <a:t>- Projects</a:t>
            </a:r>
          </a:p>
        </p:txBody>
      </p:sp>
      <p:sp>
        <p:nvSpPr>
          <p:cNvPr id="11" name="Text Placeholder 10">
            <a:extLst>
              <a:ext uri="{FF2B5EF4-FFF2-40B4-BE49-F238E27FC236}">
                <a16:creationId xmlns:a16="http://schemas.microsoft.com/office/drawing/2014/main" id="{F7BCC4EE-F5F4-48FB-B014-64E90156F073}"/>
              </a:ext>
            </a:extLst>
          </p:cNvPr>
          <p:cNvSpPr>
            <a:spLocks noGrp="1"/>
          </p:cNvSpPr>
          <p:nvPr>
            <p:ph type="body" sz="quarter" idx="10"/>
          </p:nvPr>
        </p:nvSpPr>
        <p:spPr>
          <a:xfrm>
            <a:off x="609600" y="914400"/>
            <a:ext cx="10972800" cy="258532"/>
          </a:xfrm>
        </p:spPr>
        <p:txBody>
          <a:bodyPr/>
          <a:lstStyle/>
          <a:p>
            <a:r>
              <a:rPr lang="en-US" dirty="0">
                <a:solidFill>
                  <a:schemeClr val="accent1"/>
                </a:solidFill>
              </a:rPr>
              <a:t>Getting Started</a:t>
            </a:r>
          </a:p>
        </p:txBody>
      </p:sp>
      <p:grpSp>
        <p:nvGrpSpPr>
          <p:cNvPr id="13" name="Group 12">
            <a:extLst>
              <a:ext uri="{FF2B5EF4-FFF2-40B4-BE49-F238E27FC236}">
                <a16:creationId xmlns:a16="http://schemas.microsoft.com/office/drawing/2014/main" id="{0866F549-28E9-4100-B63B-D846A2E3DF10}"/>
              </a:ext>
            </a:extLst>
          </p:cNvPr>
          <p:cNvGrpSpPr/>
          <p:nvPr/>
        </p:nvGrpSpPr>
        <p:grpSpPr>
          <a:xfrm>
            <a:off x="1118938" y="1431715"/>
            <a:ext cx="9954124" cy="4566699"/>
            <a:chOff x="758659" y="1309165"/>
            <a:chExt cx="9954124" cy="4566699"/>
          </a:xfrm>
        </p:grpSpPr>
        <p:sp>
          <p:nvSpPr>
            <p:cNvPr id="3" name="TextBox 2">
              <a:extLst>
                <a:ext uri="{FF2B5EF4-FFF2-40B4-BE49-F238E27FC236}">
                  <a16:creationId xmlns:a16="http://schemas.microsoft.com/office/drawing/2014/main" id="{2684BE99-B778-5C46-89C7-ECE273427587}"/>
                </a:ext>
              </a:extLst>
            </p:cNvPr>
            <p:cNvSpPr txBox="1"/>
            <p:nvPr/>
          </p:nvSpPr>
          <p:spPr>
            <a:xfrm>
              <a:off x="781444" y="1309165"/>
              <a:ext cx="2816797" cy="502766"/>
            </a:xfrm>
            <a:prstGeom prst="rect">
              <a:avLst/>
            </a:prstGeom>
            <a:noFill/>
          </p:spPr>
          <p:txBody>
            <a:bodyPr wrap="none" rtlCol="0">
              <a:spAutoFit/>
            </a:bodyPr>
            <a:lstStyle/>
            <a:p>
              <a:r>
                <a:rPr lang="en-US" sz="2667" b="1" dirty="0"/>
                <a:t>One-Time Setup</a:t>
              </a:r>
              <a:endParaRPr lang="en-US" sz="2417" b="1"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2" name="Group 11">
              <a:extLst>
                <a:ext uri="{FF2B5EF4-FFF2-40B4-BE49-F238E27FC236}">
                  <a16:creationId xmlns:a16="http://schemas.microsoft.com/office/drawing/2014/main" id="{A5A42345-C0C2-4563-B9D8-884361E39A1C}"/>
                </a:ext>
              </a:extLst>
            </p:cNvPr>
            <p:cNvGrpSpPr/>
            <p:nvPr/>
          </p:nvGrpSpPr>
          <p:grpSpPr>
            <a:xfrm>
              <a:off x="758659" y="1790398"/>
              <a:ext cx="9954124" cy="4085466"/>
              <a:chOff x="758659" y="1790398"/>
              <a:chExt cx="9954124" cy="4085466"/>
            </a:xfrm>
          </p:grpSpPr>
          <p:sp>
            <p:nvSpPr>
              <p:cNvPr id="9" name="TextBox 8">
                <a:extLst>
                  <a:ext uri="{FF2B5EF4-FFF2-40B4-BE49-F238E27FC236}">
                    <a16:creationId xmlns:a16="http://schemas.microsoft.com/office/drawing/2014/main" id="{BE2E0FB1-2C4B-AD43-B665-149021FB89D4}"/>
                  </a:ext>
                </a:extLst>
              </p:cNvPr>
              <p:cNvSpPr txBox="1"/>
              <p:nvPr/>
            </p:nvSpPr>
            <p:spPr>
              <a:xfrm>
                <a:off x="758659" y="1790398"/>
                <a:ext cx="6247223" cy="461665"/>
              </a:xfrm>
              <a:prstGeom prst="rect">
                <a:avLst/>
              </a:prstGeom>
              <a:noFill/>
            </p:spPr>
            <p:txBody>
              <a:bodyPr wrap="none" rtlCol="0">
                <a:spAutoFit/>
              </a:bodyPr>
              <a:lstStyle/>
              <a:p>
                <a:pPr algn="l"/>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 Enable Projects for your Studio Domain</a:t>
                </a:r>
              </a:p>
            </p:txBody>
          </p:sp>
          <p:pic>
            <p:nvPicPr>
              <p:cNvPr id="2" name="Picture 1">
                <a:extLst>
                  <a:ext uri="{FF2B5EF4-FFF2-40B4-BE49-F238E27FC236}">
                    <a16:creationId xmlns:a16="http://schemas.microsoft.com/office/drawing/2014/main" id="{58E625C7-9450-6E41-A495-00E82CB06006}"/>
                  </a:ext>
                </a:extLst>
              </p:cNvPr>
              <p:cNvPicPr>
                <a:picLocks noChangeAspect="1"/>
              </p:cNvPicPr>
              <p:nvPr/>
            </p:nvPicPr>
            <p:blipFill>
              <a:blip r:embed="rId3"/>
              <a:stretch>
                <a:fillRect/>
              </a:stretch>
            </p:blipFill>
            <p:spPr>
              <a:xfrm>
                <a:off x="908043" y="2318433"/>
                <a:ext cx="7290200" cy="3432325"/>
              </a:xfrm>
              <a:prstGeom prst="rect">
                <a:avLst/>
              </a:prstGeom>
            </p:spPr>
          </p:pic>
          <p:sp>
            <p:nvSpPr>
              <p:cNvPr id="5" name="TextBox 4">
                <a:extLst>
                  <a:ext uri="{FF2B5EF4-FFF2-40B4-BE49-F238E27FC236}">
                    <a16:creationId xmlns:a16="http://schemas.microsoft.com/office/drawing/2014/main" id="{76D754E1-BE67-D640-8EF7-59FC03B6DD35}"/>
                  </a:ext>
                </a:extLst>
              </p:cNvPr>
              <p:cNvSpPr txBox="1"/>
              <p:nvPr/>
            </p:nvSpPr>
            <p:spPr>
              <a:xfrm>
                <a:off x="8440867" y="4941262"/>
                <a:ext cx="2271916" cy="923330"/>
              </a:xfrm>
              <a:prstGeom prst="rect">
                <a:avLst/>
              </a:prstGeom>
              <a:noFill/>
            </p:spPr>
            <p:txBody>
              <a:bodyPr wrap="square" rtlCol="0">
                <a:spAutoFit/>
              </a:bodyPr>
              <a:lstStyle/>
              <a:p>
                <a:pPr algn="l"/>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Enable on a new domain or update an existing domain</a:t>
                </a:r>
              </a:p>
            </p:txBody>
          </p:sp>
          <p:sp>
            <p:nvSpPr>
              <p:cNvPr id="10" name="Rectangle 9">
                <a:extLst>
                  <a:ext uri="{FF2B5EF4-FFF2-40B4-BE49-F238E27FC236}">
                    <a16:creationId xmlns:a16="http://schemas.microsoft.com/office/drawing/2014/main" id="{8BFB74F3-FBF8-44D8-8069-FBFD11BC47ED}"/>
                  </a:ext>
                </a:extLst>
              </p:cNvPr>
              <p:cNvSpPr/>
              <p:nvPr/>
            </p:nvSpPr>
            <p:spPr>
              <a:xfrm>
                <a:off x="781444" y="4827428"/>
                <a:ext cx="7532824" cy="104843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grpSp>
      <p:sp>
        <p:nvSpPr>
          <p:cNvPr id="15" name="Slide Number Placeholder 1">
            <a:extLst>
              <a:ext uri="{FF2B5EF4-FFF2-40B4-BE49-F238E27FC236}">
                <a16:creationId xmlns:a16="http://schemas.microsoft.com/office/drawing/2014/main" id="{5C3B2546-461D-4D98-AA10-902ED75724C9}"/>
              </a:ext>
            </a:extLst>
          </p:cNvPr>
          <p:cNvSpPr txBox="1">
            <a:spLocks/>
          </p:cNvSpPr>
          <p:nvPr/>
        </p:nvSpPr>
        <p:spPr>
          <a:xfrm>
            <a:off x="8929200" y="62895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98</a:t>
            </a:fld>
            <a:endParaRPr lang="en-US" sz="900" dirty="0">
              <a:solidFill>
                <a:srgbClr val="FFFFFF"/>
              </a:solidFill>
              <a:latin typeface="Amazon Ember"/>
            </a:endParaRPr>
          </a:p>
        </p:txBody>
      </p:sp>
      <p:sp>
        <p:nvSpPr>
          <p:cNvPr id="16" name="Slide Number Placeholder 1">
            <a:extLst>
              <a:ext uri="{FF2B5EF4-FFF2-40B4-BE49-F238E27FC236}">
                <a16:creationId xmlns:a16="http://schemas.microsoft.com/office/drawing/2014/main" id="{0FD35FC6-B077-4ACC-BA37-314FD58791DD}"/>
              </a:ext>
            </a:extLst>
          </p:cNvPr>
          <p:cNvSpPr txBox="1">
            <a:spLocks/>
          </p:cNvSpPr>
          <p:nvPr/>
        </p:nvSpPr>
        <p:spPr>
          <a:xfrm>
            <a:off x="9081600" y="6441900"/>
            <a:ext cx="2743200" cy="365125"/>
          </a:xfrm>
          <a:prstGeom prst="rect">
            <a:avLst/>
          </a:prstGeom>
        </p:spPr>
        <p:txBody>
          <a:bodyPr anchor="ct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defTabSz="914400">
              <a:defRPr/>
            </a:pPr>
            <a:fld id="{7834CDD4-D76F-4459-B025-0310E913C243}" type="slidenum">
              <a:rPr lang="en-US" sz="900" smtClean="0">
                <a:solidFill>
                  <a:srgbClr val="FFFFFF"/>
                </a:solidFill>
                <a:latin typeface="Amazon Ember"/>
              </a:rPr>
              <a:pPr algn="r" defTabSz="914400">
                <a:defRPr/>
              </a:pPr>
              <a:t>98</a:t>
            </a:fld>
            <a:endParaRPr lang="en-US" sz="900" dirty="0">
              <a:solidFill>
                <a:srgbClr val="FFFFFF"/>
              </a:solidFill>
              <a:latin typeface="Amazon Ember"/>
            </a:endParaRPr>
          </a:p>
        </p:txBody>
      </p:sp>
    </p:spTree>
    <p:extLst>
      <p:ext uri="{BB962C8B-B14F-4D97-AF65-F5344CB8AC3E}">
        <p14:creationId xmlns:p14="http://schemas.microsoft.com/office/powerpoint/2010/main" val="53258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6">
            <a:extLst>
              <a:ext uri="{FF2B5EF4-FFF2-40B4-BE49-F238E27FC236}">
                <a16:creationId xmlns:a16="http://schemas.microsoft.com/office/drawing/2014/main" id="{653FEC39-82CE-BE4C-82B9-68F5D259B660}"/>
              </a:ext>
            </a:extLst>
          </p:cNvPr>
          <p:cNvSpPr>
            <a:spLocks noGrp="1"/>
          </p:cNvSpPr>
          <p:nvPr>
            <p:ph type="title"/>
          </p:nvPr>
        </p:nvSpPr>
        <p:spPr>
          <a:xfrm>
            <a:off x="609600" y="323637"/>
            <a:ext cx="10972800" cy="535531"/>
          </a:xfrm>
        </p:spPr>
        <p:txBody>
          <a:bodyPr/>
          <a:lstStyle/>
          <a:p>
            <a:r>
              <a:rPr lang="en-US" dirty="0"/>
              <a:t>Amazon </a:t>
            </a:r>
            <a:r>
              <a:rPr lang="en-US" dirty="0" err="1"/>
              <a:t>SageMaker</a:t>
            </a:r>
            <a:r>
              <a:rPr lang="en-US" dirty="0"/>
              <a:t> </a:t>
            </a:r>
            <a:r>
              <a:rPr lang="en-US" dirty="0">
                <a:solidFill>
                  <a:schemeClr val="accent1"/>
                </a:solidFill>
              </a:rPr>
              <a:t>- Projects</a:t>
            </a:r>
          </a:p>
        </p:txBody>
      </p:sp>
      <p:sp>
        <p:nvSpPr>
          <p:cNvPr id="8" name="Text Placeholder 7">
            <a:extLst>
              <a:ext uri="{FF2B5EF4-FFF2-40B4-BE49-F238E27FC236}">
                <a16:creationId xmlns:a16="http://schemas.microsoft.com/office/drawing/2014/main" id="{3AB93980-D5D3-450C-8ABF-755DDEF9CCB2}"/>
              </a:ext>
            </a:extLst>
          </p:cNvPr>
          <p:cNvSpPr>
            <a:spLocks noGrp="1"/>
          </p:cNvSpPr>
          <p:nvPr>
            <p:ph type="body" sz="quarter" idx="10"/>
          </p:nvPr>
        </p:nvSpPr>
        <p:spPr/>
        <p:txBody>
          <a:bodyPr/>
          <a:lstStyle/>
          <a:p>
            <a:r>
              <a:rPr lang="en-US" dirty="0">
                <a:solidFill>
                  <a:schemeClr val="accent1"/>
                </a:solidFill>
              </a:rPr>
              <a:t>Features</a:t>
            </a:r>
          </a:p>
        </p:txBody>
      </p:sp>
      <p:grpSp>
        <p:nvGrpSpPr>
          <p:cNvPr id="4" name="Group 3">
            <a:extLst>
              <a:ext uri="{FF2B5EF4-FFF2-40B4-BE49-F238E27FC236}">
                <a16:creationId xmlns:a16="http://schemas.microsoft.com/office/drawing/2014/main" id="{D6E5B858-3ED3-471C-993B-E725351707F4}"/>
              </a:ext>
            </a:extLst>
          </p:cNvPr>
          <p:cNvGrpSpPr/>
          <p:nvPr/>
        </p:nvGrpSpPr>
        <p:grpSpPr>
          <a:xfrm>
            <a:off x="1585277" y="2535893"/>
            <a:ext cx="9002593" cy="2324098"/>
            <a:chOff x="702935" y="2055125"/>
            <a:chExt cx="9002593" cy="2324098"/>
          </a:xfrm>
        </p:grpSpPr>
        <p:grpSp>
          <p:nvGrpSpPr>
            <p:cNvPr id="3" name="Group 2">
              <a:extLst>
                <a:ext uri="{FF2B5EF4-FFF2-40B4-BE49-F238E27FC236}">
                  <a16:creationId xmlns:a16="http://schemas.microsoft.com/office/drawing/2014/main" id="{3AED5D26-C321-46CF-B334-D5F5311227C1}"/>
                </a:ext>
              </a:extLst>
            </p:cNvPr>
            <p:cNvGrpSpPr/>
            <p:nvPr/>
          </p:nvGrpSpPr>
          <p:grpSpPr>
            <a:xfrm>
              <a:off x="702935" y="2099158"/>
              <a:ext cx="2236032" cy="2236032"/>
              <a:chOff x="702935" y="2055125"/>
              <a:chExt cx="2236032" cy="2236032"/>
            </a:xfrm>
          </p:grpSpPr>
          <p:sp>
            <p:nvSpPr>
              <p:cNvPr id="5" name="Oval 4">
                <a:extLst>
                  <a:ext uri="{FF2B5EF4-FFF2-40B4-BE49-F238E27FC236}">
                    <a16:creationId xmlns:a16="http://schemas.microsoft.com/office/drawing/2014/main" id="{7A17A854-FA9C-AF4B-86C5-68E134E7E342}"/>
                  </a:ext>
                </a:extLst>
              </p:cNvPr>
              <p:cNvSpPr/>
              <p:nvPr/>
            </p:nvSpPr>
            <p:spPr>
              <a:xfrm>
                <a:off x="702935" y="2055125"/>
                <a:ext cx="2236032" cy="2236032"/>
              </a:xfrm>
              <a:prstGeom prst="ellipse">
                <a:avLst/>
              </a:prstGeom>
              <a:noFill/>
              <a:ln w="28575">
                <a:solidFill>
                  <a:schemeClr val="accent1"/>
                </a:solid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err="1">
                  <a:solidFill>
                    <a:schemeClr val="tx1"/>
                  </a:solidFill>
                </a:endParaRPr>
              </a:p>
            </p:txBody>
          </p:sp>
          <p:grpSp>
            <p:nvGrpSpPr>
              <p:cNvPr id="6" name="Graphic 238">
                <a:extLst>
                  <a:ext uri="{FF2B5EF4-FFF2-40B4-BE49-F238E27FC236}">
                    <a16:creationId xmlns:a16="http://schemas.microsoft.com/office/drawing/2014/main" id="{1D4BDEDC-FC80-864F-A0B2-394678EA539A}"/>
                  </a:ext>
                </a:extLst>
              </p:cNvPr>
              <p:cNvGrpSpPr/>
              <p:nvPr/>
            </p:nvGrpSpPr>
            <p:grpSpPr>
              <a:xfrm>
                <a:off x="874002" y="2251096"/>
                <a:ext cx="1844090" cy="1844090"/>
                <a:chOff x="2171701" y="2838451"/>
                <a:chExt cx="457200" cy="457200"/>
              </a:xfrm>
            </p:grpSpPr>
            <p:sp>
              <p:nvSpPr>
                <p:cNvPr id="7" name="Freeform: Shape 78">
                  <a:extLst>
                    <a:ext uri="{FF2B5EF4-FFF2-40B4-BE49-F238E27FC236}">
                      <a16:creationId xmlns:a16="http://schemas.microsoft.com/office/drawing/2014/main" id="{76F73FCB-6556-C346-A6D4-B67054FC47E2}"/>
                    </a:ext>
                  </a:extLst>
                </p:cNvPr>
                <p:cNvSpPr/>
                <p:nvPr/>
              </p:nvSpPr>
              <p:spPr>
                <a:xfrm>
                  <a:off x="2278777" y="2976502"/>
                  <a:ext cx="243687" cy="167129"/>
                </a:xfrm>
                <a:custGeom>
                  <a:avLst/>
                  <a:gdLst>
                    <a:gd name="connsiteX0" fmla="*/ 243688 w 243687"/>
                    <a:gd name="connsiteY0" fmla="*/ 108836 h 167129"/>
                    <a:gd name="connsiteX1" fmla="*/ 243688 w 243687"/>
                    <a:gd name="connsiteY1" fmla="*/ 6858 h 167129"/>
                    <a:gd name="connsiteX2" fmla="*/ 236830 w 243687"/>
                    <a:gd name="connsiteY2" fmla="*/ 0 h 167129"/>
                    <a:gd name="connsiteX3" fmla="*/ 6858 w 243687"/>
                    <a:gd name="connsiteY3" fmla="*/ 0 h 167129"/>
                    <a:gd name="connsiteX4" fmla="*/ 0 w 243687"/>
                    <a:gd name="connsiteY4" fmla="*/ 6858 h 167129"/>
                    <a:gd name="connsiteX5" fmla="*/ 0 w 243687"/>
                    <a:gd name="connsiteY5" fmla="*/ 160271 h 167129"/>
                    <a:gd name="connsiteX6" fmla="*/ 6858 w 243687"/>
                    <a:gd name="connsiteY6" fmla="*/ 167129 h 167129"/>
                    <a:gd name="connsiteX7" fmla="*/ 210678 w 243687"/>
                    <a:gd name="connsiteY7" fmla="*/ 167129 h 16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87" h="167129">
                      <a:moveTo>
                        <a:pt x="243688" y="108836"/>
                      </a:moveTo>
                      <a:lnTo>
                        <a:pt x="243688" y="6858"/>
                      </a:lnTo>
                      <a:cubicBezTo>
                        <a:pt x="243688" y="3070"/>
                        <a:pt x="240618" y="0"/>
                        <a:pt x="236830" y="0"/>
                      </a:cubicBezTo>
                      <a:lnTo>
                        <a:pt x="6858" y="0"/>
                      </a:lnTo>
                      <a:cubicBezTo>
                        <a:pt x="3070" y="0"/>
                        <a:pt x="0" y="3070"/>
                        <a:pt x="0" y="6858"/>
                      </a:cubicBezTo>
                      <a:lnTo>
                        <a:pt x="0" y="160271"/>
                      </a:lnTo>
                      <a:cubicBezTo>
                        <a:pt x="0" y="164059"/>
                        <a:pt x="3070" y="167129"/>
                        <a:pt x="6858" y="167129"/>
                      </a:cubicBezTo>
                      <a:lnTo>
                        <a:pt x="210678" y="167129"/>
                      </a:lnTo>
                    </a:path>
                  </a:pathLst>
                </a:custGeom>
                <a:noFill/>
                <a:ln w="28575" cap="flat">
                  <a:solidFill>
                    <a:schemeClr val="tx1"/>
                  </a:solidFill>
                  <a:prstDash val="solid"/>
                  <a:round/>
                </a:ln>
              </p:spPr>
              <p:txBody>
                <a:bodyPr rtlCol="0" anchor="ctr"/>
                <a:lstStyle/>
                <a:p>
                  <a:endParaRPr lang="en-US" sz="1500"/>
                </a:p>
              </p:txBody>
            </p:sp>
            <p:sp>
              <p:nvSpPr>
                <p:cNvPr id="10" name="Freeform: Shape 79">
                  <a:extLst>
                    <a:ext uri="{FF2B5EF4-FFF2-40B4-BE49-F238E27FC236}">
                      <a16:creationId xmlns:a16="http://schemas.microsoft.com/office/drawing/2014/main" id="{54369DF3-692D-1F47-9B28-14BE49136FC8}"/>
                    </a:ext>
                  </a:extLst>
                </p:cNvPr>
                <p:cNvSpPr/>
                <p:nvPr/>
              </p:nvSpPr>
              <p:spPr>
                <a:xfrm>
                  <a:off x="2262272" y="2960089"/>
                  <a:ext cx="276605" cy="202699"/>
                </a:xfrm>
                <a:custGeom>
                  <a:avLst/>
                  <a:gdLst>
                    <a:gd name="connsiteX0" fmla="*/ 276606 w 276605"/>
                    <a:gd name="connsiteY0" fmla="*/ 132359 h 202699"/>
                    <a:gd name="connsiteX1" fmla="*/ 276606 w 276605"/>
                    <a:gd name="connsiteY1" fmla="*/ 6858 h 202699"/>
                    <a:gd name="connsiteX2" fmla="*/ 269748 w 276605"/>
                    <a:gd name="connsiteY2" fmla="*/ 0 h 202699"/>
                    <a:gd name="connsiteX3" fmla="*/ 6858 w 276605"/>
                    <a:gd name="connsiteY3" fmla="*/ 0 h 202699"/>
                    <a:gd name="connsiteX4" fmla="*/ 0 w 276605"/>
                    <a:gd name="connsiteY4" fmla="*/ 6858 h 202699"/>
                    <a:gd name="connsiteX5" fmla="*/ 0 w 276605"/>
                    <a:gd name="connsiteY5" fmla="*/ 195842 h 202699"/>
                    <a:gd name="connsiteX6" fmla="*/ 6858 w 276605"/>
                    <a:gd name="connsiteY6" fmla="*/ 202700 h 202699"/>
                    <a:gd name="connsiteX7" fmla="*/ 229857 w 276605"/>
                    <a:gd name="connsiteY7" fmla="*/ 202700 h 2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5" h="202699">
                      <a:moveTo>
                        <a:pt x="276606" y="132359"/>
                      </a:moveTo>
                      <a:lnTo>
                        <a:pt x="276606" y="6858"/>
                      </a:lnTo>
                      <a:cubicBezTo>
                        <a:pt x="276606" y="3070"/>
                        <a:pt x="273536" y="0"/>
                        <a:pt x="269748" y="0"/>
                      </a:cubicBezTo>
                      <a:lnTo>
                        <a:pt x="6858" y="0"/>
                      </a:lnTo>
                      <a:cubicBezTo>
                        <a:pt x="3070" y="0"/>
                        <a:pt x="0" y="3070"/>
                        <a:pt x="0" y="6858"/>
                      </a:cubicBezTo>
                      <a:lnTo>
                        <a:pt x="0" y="195842"/>
                      </a:lnTo>
                      <a:cubicBezTo>
                        <a:pt x="0" y="199630"/>
                        <a:pt x="3070" y="202700"/>
                        <a:pt x="6858" y="202700"/>
                      </a:cubicBezTo>
                      <a:lnTo>
                        <a:pt x="229857" y="202700"/>
                      </a:lnTo>
                    </a:path>
                  </a:pathLst>
                </a:custGeom>
                <a:noFill/>
                <a:ln w="28575" cap="flat">
                  <a:solidFill>
                    <a:schemeClr val="tx1"/>
                  </a:solidFill>
                  <a:prstDash val="solid"/>
                  <a:round/>
                </a:ln>
              </p:spPr>
              <p:txBody>
                <a:bodyPr rtlCol="0" anchor="ctr"/>
                <a:lstStyle/>
                <a:p>
                  <a:endParaRPr lang="en-US" sz="1500"/>
                </a:p>
              </p:txBody>
            </p:sp>
            <p:sp>
              <p:nvSpPr>
                <p:cNvPr id="11" name="Freeform: Shape 80">
                  <a:extLst>
                    <a:ext uri="{FF2B5EF4-FFF2-40B4-BE49-F238E27FC236}">
                      <a16:creationId xmlns:a16="http://schemas.microsoft.com/office/drawing/2014/main" id="{80870D5B-2531-EE4D-B5AD-7B5C34FB9613}"/>
                    </a:ext>
                  </a:extLst>
                </p:cNvPr>
                <p:cNvSpPr/>
                <p:nvPr/>
              </p:nvSpPr>
              <p:spPr>
                <a:xfrm>
                  <a:off x="2232348" y="3162742"/>
                  <a:ext cx="263964" cy="24597"/>
                </a:xfrm>
                <a:custGeom>
                  <a:avLst/>
                  <a:gdLst>
                    <a:gd name="connsiteX0" fmla="*/ 263964 w 263964"/>
                    <a:gd name="connsiteY0" fmla="*/ 24597 h 24597"/>
                    <a:gd name="connsiteX1" fmla="*/ 19820 w 263964"/>
                    <a:gd name="connsiteY1" fmla="*/ 24597 h 24597"/>
                    <a:gd name="connsiteX2" fmla="*/ 0 w 263964"/>
                    <a:gd name="connsiteY2" fmla="*/ 16002 h 24597"/>
                    <a:gd name="connsiteX3" fmla="*/ 0 w 263964"/>
                    <a:gd name="connsiteY3" fmla="*/ 0 h 24597"/>
                    <a:gd name="connsiteX4" fmla="*/ 32850 w 263964"/>
                    <a:gd name="connsiteY4" fmla="*/ 0 h 2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4" h="24597">
                      <a:moveTo>
                        <a:pt x="263964" y="24597"/>
                      </a:moveTo>
                      <a:lnTo>
                        <a:pt x="19820" y="24597"/>
                      </a:lnTo>
                      <a:cubicBezTo>
                        <a:pt x="19820" y="24597"/>
                        <a:pt x="5486" y="24735"/>
                        <a:pt x="0" y="16002"/>
                      </a:cubicBezTo>
                      <a:lnTo>
                        <a:pt x="0" y="0"/>
                      </a:lnTo>
                      <a:lnTo>
                        <a:pt x="32850" y="0"/>
                      </a:lnTo>
                    </a:path>
                  </a:pathLst>
                </a:custGeom>
                <a:noFill/>
                <a:ln w="28575" cap="flat">
                  <a:solidFill>
                    <a:schemeClr val="tx1"/>
                  </a:solidFill>
                  <a:prstDash val="solid"/>
                  <a:round/>
                </a:ln>
              </p:spPr>
              <p:txBody>
                <a:bodyPr rtlCol="0" anchor="ctr"/>
                <a:lstStyle/>
                <a:p>
                  <a:endParaRPr lang="en-US" sz="1500"/>
                </a:p>
              </p:txBody>
            </p:sp>
            <p:sp>
              <p:nvSpPr>
                <p:cNvPr id="12" name="Freeform: Shape 81">
                  <a:extLst>
                    <a:ext uri="{FF2B5EF4-FFF2-40B4-BE49-F238E27FC236}">
                      <a16:creationId xmlns:a16="http://schemas.microsoft.com/office/drawing/2014/main" id="{93FF4C95-88CB-364D-AEA8-F8883E2AAA99}"/>
                    </a:ext>
                  </a:extLst>
                </p:cNvPr>
                <p:cNvSpPr/>
                <p:nvPr/>
              </p:nvSpPr>
              <p:spPr>
                <a:xfrm>
                  <a:off x="2485865" y="3082184"/>
                  <a:ext cx="106733" cy="118780"/>
                </a:xfrm>
                <a:custGeom>
                  <a:avLst/>
                  <a:gdLst>
                    <a:gd name="connsiteX0" fmla="*/ 65402 w 106733"/>
                    <a:gd name="connsiteY0" fmla="*/ 55367 h 118780"/>
                    <a:gd name="connsiteX1" fmla="*/ 102276 w 106733"/>
                    <a:gd name="connsiteY1" fmla="*/ 99670 h 118780"/>
                    <a:gd name="connsiteX2" fmla="*/ 79347 w 106733"/>
                    <a:gd name="connsiteY2" fmla="*/ 118781 h 118780"/>
                    <a:gd name="connsiteX3" fmla="*/ 42474 w 106733"/>
                    <a:gd name="connsiteY3" fmla="*/ 74455 h 118780"/>
                    <a:gd name="connsiteX4" fmla="*/ 25672 w 106733"/>
                    <a:gd name="connsiteY4" fmla="*/ 113294 h 118780"/>
                    <a:gd name="connsiteX5" fmla="*/ 0 w 106733"/>
                    <a:gd name="connsiteY5" fmla="*/ 0 h 118780"/>
                    <a:gd name="connsiteX6" fmla="*/ 106733 w 106733"/>
                    <a:gd name="connsiteY6" fmla="*/ 45949 h 118780"/>
                    <a:gd name="connsiteX7" fmla="*/ 65402 w 106733"/>
                    <a:gd name="connsiteY7" fmla="*/ 55367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3" h="118780">
                      <a:moveTo>
                        <a:pt x="65402" y="55367"/>
                      </a:moveTo>
                      <a:lnTo>
                        <a:pt x="102276" y="99670"/>
                      </a:lnTo>
                      <a:lnTo>
                        <a:pt x="79347" y="118781"/>
                      </a:lnTo>
                      <a:lnTo>
                        <a:pt x="42474" y="74455"/>
                      </a:lnTo>
                      <a:lnTo>
                        <a:pt x="25672" y="113294"/>
                      </a:lnTo>
                      <a:lnTo>
                        <a:pt x="0" y="0"/>
                      </a:lnTo>
                      <a:lnTo>
                        <a:pt x="106733" y="45949"/>
                      </a:lnTo>
                      <a:lnTo>
                        <a:pt x="65402" y="55367"/>
                      </a:lnTo>
                      <a:close/>
                    </a:path>
                  </a:pathLst>
                </a:custGeom>
                <a:noFill/>
                <a:ln w="28575" cap="flat">
                  <a:solidFill>
                    <a:schemeClr val="tx1"/>
                  </a:solidFill>
                  <a:prstDash val="solid"/>
                  <a:round/>
                </a:ln>
              </p:spPr>
              <p:txBody>
                <a:bodyPr rtlCol="0" anchor="ctr"/>
                <a:lstStyle/>
                <a:p>
                  <a:endParaRPr lang="en-US" sz="1500"/>
                </a:p>
              </p:txBody>
            </p:sp>
            <p:sp>
              <p:nvSpPr>
                <p:cNvPr id="13" name="Freeform: Shape 82">
                  <a:extLst>
                    <a:ext uri="{FF2B5EF4-FFF2-40B4-BE49-F238E27FC236}">
                      <a16:creationId xmlns:a16="http://schemas.microsoft.com/office/drawing/2014/main" id="{A26C128A-2C26-0F44-8545-17BDFF1110DD}"/>
                    </a:ext>
                  </a:extLst>
                </p:cNvPr>
                <p:cNvSpPr/>
                <p:nvPr/>
              </p:nvSpPr>
              <p:spPr>
                <a:xfrm>
                  <a:off x="2295305" y="300944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28575" cap="flat">
                  <a:solidFill>
                    <a:schemeClr val="tx1"/>
                  </a:solidFill>
                  <a:prstDash val="solid"/>
                  <a:round/>
                </a:ln>
              </p:spPr>
              <p:txBody>
                <a:bodyPr rtlCol="0" anchor="ctr"/>
                <a:lstStyle/>
                <a:p>
                  <a:endParaRPr lang="en-US" sz="1500"/>
                </a:p>
              </p:txBody>
            </p:sp>
            <p:sp>
              <p:nvSpPr>
                <p:cNvPr id="14" name="Freeform: Shape 83">
                  <a:extLst>
                    <a:ext uri="{FF2B5EF4-FFF2-40B4-BE49-F238E27FC236}">
                      <a16:creationId xmlns:a16="http://schemas.microsoft.com/office/drawing/2014/main" id="{4F40C70B-2BC4-C241-AEDD-3EF452F63135}"/>
                    </a:ext>
                  </a:extLst>
                </p:cNvPr>
                <p:cNvSpPr/>
                <p:nvPr/>
              </p:nvSpPr>
              <p:spPr>
                <a:xfrm>
                  <a:off x="2295305" y="304501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28575" cap="flat">
                  <a:solidFill>
                    <a:schemeClr val="tx1"/>
                  </a:solidFill>
                  <a:prstDash val="solid"/>
                  <a:round/>
                </a:ln>
              </p:spPr>
              <p:txBody>
                <a:bodyPr rtlCol="0" anchor="ctr"/>
                <a:lstStyle/>
                <a:p>
                  <a:endParaRPr lang="en-US" sz="1500"/>
                </a:p>
              </p:txBody>
            </p:sp>
            <p:sp>
              <p:nvSpPr>
                <p:cNvPr id="15" name="Freeform: Shape 84">
                  <a:extLst>
                    <a:ext uri="{FF2B5EF4-FFF2-40B4-BE49-F238E27FC236}">
                      <a16:creationId xmlns:a16="http://schemas.microsoft.com/office/drawing/2014/main" id="{5E03F35D-A900-AE40-AF0B-FEF90F60CCAD}"/>
                    </a:ext>
                  </a:extLst>
                </p:cNvPr>
                <p:cNvSpPr/>
                <p:nvPr/>
              </p:nvSpPr>
              <p:spPr>
                <a:xfrm>
                  <a:off x="2295305" y="3080881"/>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28575" cap="flat">
                  <a:solidFill>
                    <a:schemeClr val="tx1"/>
                  </a:solidFill>
                  <a:prstDash val="solid"/>
                  <a:round/>
                </a:ln>
              </p:spPr>
              <p:txBody>
                <a:bodyPr rtlCol="0" anchor="ctr"/>
                <a:lstStyle/>
                <a:p>
                  <a:endParaRPr lang="en-US" sz="1500"/>
                </a:p>
              </p:txBody>
            </p:sp>
            <p:sp>
              <p:nvSpPr>
                <p:cNvPr id="16" name="Freeform: Shape 85">
                  <a:extLst>
                    <a:ext uri="{FF2B5EF4-FFF2-40B4-BE49-F238E27FC236}">
                      <a16:creationId xmlns:a16="http://schemas.microsoft.com/office/drawing/2014/main" id="{A46EC14A-C891-B44D-A0CB-63C64FF488E9}"/>
                    </a:ext>
                  </a:extLst>
                </p:cNvPr>
                <p:cNvSpPr/>
                <p:nvPr/>
              </p:nvSpPr>
              <p:spPr>
                <a:xfrm>
                  <a:off x="2378561" y="2997716"/>
                  <a:ext cx="123512" cy="123695"/>
                </a:xfrm>
                <a:custGeom>
                  <a:avLst/>
                  <a:gdLst>
                    <a:gd name="connsiteX0" fmla="*/ 103807 w 123512"/>
                    <a:gd name="connsiteY0" fmla="*/ 75049 h 123695"/>
                    <a:gd name="connsiteX1" fmla="*/ 122758 w 123512"/>
                    <a:gd name="connsiteY1" fmla="*/ 71598 h 123695"/>
                    <a:gd name="connsiteX2" fmla="*/ 123010 w 123512"/>
                    <a:gd name="connsiteY2" fmla="*/ 67803 h 123695"/>
                    <a:gd name="connsiteX3" fmla="*/ 123261 w 123512"/>
                    <a:gd name="connsiteY3" fmla="*/ 64008 h 123695"/>
                    <a:gd name="connsiteX4" fmla="*/ 123513 w 123512"/>
                    <a:gd name="connsiteY4" fmla="*/ 60190 h 123695"/>
                    <a:gd name="connsiteX5" fmla="*/ 105225 w 123512"/>
                    <a:gd name="connsiteY5" fmla="*/ 54293 h 123695"/>
                    <a:gd name="connsiteX6" fmla="*/ 100858 w 123512"/>
                    <a:gd name="connsiteY6" fmla="*/ 41399 h 123695"/>
                    <a:gd name="connsiteX7" fmla="*/ 111808 w 123512"/>
                    <a:gd name="connsiteY7" fmla="*/ 25603 h 123695"/>
                    <a:gd name="connsiteX8" fmla="*/ 109294 w 123512"/>
                    <a:gd name="connsiteY8" fmla="*/ 22746 h 123695"/>
                    <a:gd name="connsiteX9" fmla="*/ 106779 w 123512"/>
                    <a:gd name="connsiteY9" fmla="*/ 19865 h 123695"/>
                    <a:gd name="connsiteX10" fmla="*/ 104264 w 123512"/>
                    <a:gd name="connsiteY10" fmla="*/ 17008 h 123695"/>
                    <a:gd name="connsiteX11" fmla="*/ 87211 w 123512"/>
                    <a:gd name="connsiteY11" fmla="*/ 25740 h 123695"/>
                    <a:gd name="connsiteX12" fmla="*/ 74935 w 123512"/>
                    <a:gd name="connsiteY12" fmla="*/ 19660 h 123695"/>
                    <a:gd name="connsiteX13" fmla="*/ 71529 w 123512"/>
                    <a:gd name="connsiteY13" fmla="*/ 754 h 123695"/>
                    <a:gd name="connsiteX14" fmla="*/ 67734 w 123512"/>
                    <a:gd name="connsiteY14" fmla="*/ 503 h 123695"/>
                    <a:gd name="connsiteX15" fmla="*/ 63917 w 123512"/>
                    <a:gd name="connsiteY15" fmla="*/ 251 h 123695"/>
                    <a:gd name="connsiteX16" fmla="*/ 60122 w 123512"/>
                    <a:gd name="connsiteY16" fmla="*/ 0 h 123695"/>
                    <a:gd name="connsiteX17" fmla="*/ 54247 w 123512"/>
                    <a:gd name="connsiteY17" fmla="*/ 18288 h 123695"/>
                    <a:gd name="connsiteX18" fmla="*/ 41239 w 123512"/>
                    <a:gd name="connsiteY18" fmla="*/ 22700 h 123695"/>
                    <a:gd name="connsiteX19" fmla="*/ 25535 w 123512"/>
                    <a:gd name="connsiteY19" fmla="*/ 11819 h 123695"/>
                    <a:gd name="connsiteX20" fmla="*/ 22654 w 123512"/>
                    <a:gd name="connsiteY20" fmla="*/ 14333 h 123695"/>
                    <a:gd name="connsiteX21" fmla="*/ 19797 w 123512"/>
                    <a:gd name="connsiteY21" fmla="*/ 16756 h 123695"/>
                    <a:gd name="connsiteX22" fmla="*/ 16916 w 123512"/>
                    <a:gd name="connsiteY22" fmla="*/ 19271 h 123695"/>
                    <a:gd name="connsiteX23" fmla="*/ 25649 w 123512"/>
                    <a:gd name="connsiteY23" fmla="*/ 36256 h 123695"/>
                    <a:gd name="connsiteX24" fmla="*/ 19568 w 123512"/>
                    <a:gd name="connsiteY24" fmla="*/ 48760 h 123695"/>
                    <a:gd name="connsiteX25" fmla="*/ 754 w 123512"/>
                    <a:gd name="connsiteY25" fmla="*/ 52167 h 123695"/>
                    <a:gd name="connsiteX26" fmla="*/ 503 w 123512"/>
                    <a:gd name="connsiteY26" fmla="*/ 55961 h 123695"/>
                    <a:gd name="connsiteX27" fmla="*/ 251 w 123512"/>
                    <a:gd name="connsiteY27" fmla="*/ 59779 h 123695"/>
                    <a:gd name="connsiteX28" fmla="*/ 0 w 123512"/>
                    <a:gd name="connsiteY28" fmla="*/ 63574 h 123695"/>
                    <a:gd name="connsiteX29" fmla="*/ 18288 w 123512"/>
                    <a:gd name="connsiteY29" fmla="*/ 69449 h 123695"/>
                    <a:gd name="connsiteX30" fmla="*/ 22700 w 123512"/>
                    <a:gd name="connsiteY30" fmla="*/ 82410 h 123695"/>
                    <a:gd name="connsiteX31" fmla="*/ 11796 w 123512"/>
                    <a:gd name="connsiteY31" fmla="*/ 98161 h 123695"/>
                    <a:gd name="connsiteX32" fmla="*/ 14288 w 123512"/>
                    <a:gd name="connsiteY32" fmla="*/ 101018 h 123695"/>
                    <a:gd name="connsiteX33" fmla="*/ 16802 w 123512"/>
                    <a:gd name="connsiteY33" fmla="*/ 103899 h 123695"/>
                    <a:gd name="connsiteX34" fmla="*/ 19317 w 123512"/>
                    <a:gd name="connsiteY34" fmla="*/ 106756 h 123695"/>
                    <a:gd name="connsiteX35" fmla="*/ 36416 w 123512"/>
                    <a:gd name="connsiteY35" fmla="*/ 98001 h 123695"/>
                    <a:gd name="connsiteX36" fmla="*/ 48623 w 123512"/>
                    <a:gd name="connsiteY36" fmla="*/ 104013 h 123695"/>
                    <a:gd name="connsiteX37" fmla="*/ 52052 w 123512"/>
                    <a:gd name="connsiteY37" fmla="*/ 122941 h 123695"/>
                    <a:gd name="connsiteX38" fmla="*/ 55870 w 123512"/>
                    <a:gd name="connsiteY38" fmla="*/ 123193 h 123695"/>
                    <a:gd name="connsiteX39" fmla="*/ 59665 w 123512"/>
                    <a:gd name="connsiteY39" fmla="*/ 123444 h 123695"/>
                    <a:gd name="connsiteX40" fmla="*/ 63482 w 123512"/>
                    <a:gd name="connsiteY40" fmla="*/ 123695 h 123695"/>
                    <a:gd name="connsiteX41" fmla="*/ 69380 w 123512"/>
                    <a:gd name="connsiteY41" fmla="*/ 105407 h 123695"/>
                    <a:gd name="connsiteX42" fmla="*/ 82205 w 123512"/>
                    <a:gd name="connsiteY42" fmla="*/ 101041 h 123695"/>
                    <a:gd name="connsiteX43" fmla="*/ 98047 w 123512"/>
                    <a:gd name="connsiteY43" fmla="*/ 112014 h 1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12" h="123695">
                      <a:moveTo>
                        <a:pt x="103807" y="75049"/>
                      </a:moveTo>
                      <a:lnTo>
                        <a:pt x="122758" y="71598"/>
                      </a:lnTo>
                      <a:lnTo>
                        <a:pt x="123010" y="67803"/>
                      </a:lnTo>
                      <a:lnTo>
                        <a:pt x="123261" y="64008"/>
                      </a:lnTo>
                      <a:lnTo>
                        <a:pt x="123513" y="60190"/>
                      </a:lnTo>
                      <a:lnTo>
                        <a:pt x="105225" y="54293"/>
                      </a:lnTo>
                      <a:cubicBezTo>
                        <a:pt x="104443" y="49796"/>
                        <a:pt x="102968" y="45447"/>
                        <a:pt x="100858" y="41399"/>
                      </a:cubicBezTo>
                      <a:lnTo>
                        <a:pt x="111808" y="25603"/>
                      </a:lnTo>
                      <a:lnTo>
                        <a:pt x="109294" y="22746"/>
                      </a:lnTo>
                      <a:lnTo>
                        <a:pt x="106779" y="19865"/>
                      </a:lnTo>
                      <a:lnTo>
                        <a:pt x="104264" y="17008"/>
                      </a:lnTo>
                      <a:lnTo>
                        <a:pt x="87211" y="25740"/>
                      </a:lnTo>
                      <a:cubicBezTo>
                        <a:pt x="83462" y="23084"/>
                        <a:pt x="79320" y="21033"/>
                        <a:pt x="74935" y="19660"/>
                      </a:cubicBezTo>
                      <a:lnTo>
                        <a:pt x="71529" y="754"/>
                      </a:lnTo>
                      <a:lnTo>
                        <a:pt x="67734" y="503"/>
                      </a:lnTo>
                      <a:lnTo>
                        <a:pt x="63917" y="251"/>
                      </a:lnTo>
                      <a:lnTo>
                        <a:pt x="60122" y="0"/>
                      </a:lnTo>
                      <a:lnTo>
                        <a:pt x="54247" y="18288"/>
                      </a:lnTo>
                      <a:cubicBezTo>
                        <a:pt x="49707" y="19072"/>
                        <a:pt x="45320" y="20561"/>
                        <a:pt x="41239" y="22700"/>
                      </a:cubicBezTo>
                      <a:lnTo>
                        <a:pt x="25535" y="11819"/>
                      </a:lnTo>
                      <a:lnTo>
                        <a:pt x="22654" y="14333"/>
                      </a:lnTo>
                      <a:lnTo>
                        <a:pt x="19797" y="16756"/>
                      </a:lnTo>
                      <a:lnTo>
                        <a:pt x="16916" y="19271"/>
                      </a:lnTo>
                      <a:lnTo>
                        <a:pt x="25649" y="36256"/>
                      </a:lnTo>
                      <a:cubicBezTo>
                        <a:pt x="22972" y="40076"/>
                        <a:pt x="20920" y="44297"/>
                        <a:pt x="19568" y="48760"/>
                      </a:cubicBezTo>
                      <a:lnTo>
                        <a:pt x="754" y="52167"/>
                      </a:lnTo>
                      <a:lnTo>
                        <a:pt x="503" y="55961"/>
                      </a:lnTo>
                      <a:lnTo>
                        <a:pt x="251" y="59779"/>
                      </a:lnTo>
                      <a:lnTo>
                        <a:pt x="0" y="63574"/>
                      </a:lnTo>
                      <a:lnTo>
                        <a:pt x="18288" y="69449"/>
                      </a:lnTo>
                      <a:cubicBezTo>
                        <a:pt x="19072" y="73973"/>
                        <a:pt x="20561" y="78346"/>
                        <a:pt x="22700" y="82410"/>
                      </a:cubicBezTo>
                      <a:lnTo>
                        <a:pt x="11796" y="98161"/>
                      </a:lnTo>
                      <a:lnTo>
                        <a:pt x="14288" y="101018"/>
                      </a:lnTo>
                      <a:lnTo>
                        <a:pt x="16802" y="103899"/>
                      </a:lnTo>
                      <a:lnTo>
                        <a:pt x="19317" y="106756"/>
                      </a:lnTo>
                      <a:lnTo>
                        <a:pt x="36416" y="98001"/>
                      </a:lnTo>
                      <a:cubicBezTo>
                        <a:pt x="40144" y="100634"/>
                        <a:pt x="44264" y="102662"/>
                        <a:pt x="48623" y="104013"/>
                      </a:cubicBezTo>
                      <a:lnTo>
                        <a:pt x="52052" y="122941"/>
                      </a:lnTo>
                      <a:lnTo>
                        <a:pt x="55870" y="123193"/>
                      </a:lnTo>
                      <a:lnTo>
                        <a:pt x="59665" y="123444"/>
                      </a:lnTo>
                      <a:lnTo>
                        <a:pt x="63482" y="123695"/>
                      </a:lnTo>
                      <a:lnTo>
                        <a:pt x="69380" y="105407"/>
                      </a:lnTo>
                      <a:cubicBezTo>
                        <a:pt x="73856" y="104628"/>
                        <a:pt x="78183" y="103156"/>
                        <a:pt x="82205" y="101041"/>
                      </a:cubicBezTo>
                      <a:lnTo>
                        <a:pt x="98047" y="112014"/>
                      </a:lnTo>
                    </a:path>
                  </a:pathLst>
                </a:custGeom>
                <a:noFill/>
                <a:ln w="28575" cap="flat">
                  <a:solidFill>
                    <a:schemeClr val="tx1"/>
                  </a:solidFill>
                  <a:prstDash val="solid"/>
                  <a:round/>
                </a:ln>
              </p:spPr>
              <p:txBody>
                <a:bodyPr rtlCol="0" anchor="ctr"/>
                <a:lstStyle/>
                <a:p>
                  <a:endParaRPr lang="en-US" sz="1500"/>
                </a:p>
              </p:txBody>
            </p:sp>
            <p:sp>
              <p:nvSpPr>
                <p:cNvPr id="17" name="Freeform: Shape 86">
                  <a:extLst>
                    <a:ext uri="{FF2B5EF4-FFF2-40B4-BE49-F238E27FC236}">
                      <a16:creationId xmlns:a16="http://schemas.microsoft.com/office/drawing/2014/main" id="{CE3CD362-8A95-BD42-B8E6-910655F3580E}"/>
                    </a:ext>
                  </a:extLst>
                </p:cNvPr>
                <p:cNvSpPr/>
                <p:nvPr/>
              </p:nvSpPr>
              <p:spPr>
                <a:xfrm>
                  <a:off x="2415708" y="3034932"/>
                  <a:ext cx="49240" cy="49240"/>
                </a:xfrm>
                <a:custGeom>
                  <a:avLst/>
                  <a:gdLst>
                    <a:gd name="connsiteX0" fmla="*/ 49240 w 49240"/>
                    <a:gd name="connsiteY0" fmla="*/ 24620 h 49240"/>
                    <a:gd name="connsiteX1" fmla="*/ 24620 w 49240"/>
                    <a:gd name="connsiteY1" fmla="*/ 49240 h 49240"/>
                    <a:gd name="connsiteX2" fmla="*/ 0 w 49240"/>
                    <a:gd name="connsiteY2" fmla="*/ 24620 h 49240"/>
                    <a:gd name="connsiteX3" fmla="*/ 24620 w 49240"/>
                    <a:gd name="connsiteY3" fmla="*/ 0 h 49240"/>
                    <a:gd name="connsiteX4" fmla="*/ 49240 w 49240"/>
                    <a:gd name="connsiteY4" fmla="*/ 2462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9240" y="24620"/>
                      </a:moveTo>
                      <a:cubicBezTo>
                        <a:pt x="49240" y="38218"/>
                        <a:pt x="38218" y="49240"/>
                        <a:pt x="24620" y="49240"/>
                      </a:cubicBezTo>
                      <a:cubicBezTo>
                        <a:pt x="11023" y="49240"/>
                        <a:pt x="0" y="38218"/>
                        <a:pt x="0" y="24620"/>
                      </a:cubicBezTo>
                      <a:cubicBezTo>
                        <a:pt x="0" y="11023"/>
                        <a:pt x="11023" y="0"/>
                        <a:pt x="24620" y="0"/>
                      </a:cubicBezTo>
                      <a:cubicBezTo>
                        <a:pt x="38218" y="0"/>
                        <a:pt x="49240" y="11023"/>
                        <a:pt x="49240" y="24620"/>
                      </a:cubicBezTo>
                      <a:close/>
                    </a:path>
                  </a:pathLst>
                </a:custGeom>
                <a:noFill/>
                <a:ln w="28575" cap="flat">
                  <a:solidFill>
                    <a:schemeClr val="tx1"/>
                  </a:solidFill>
                  <a:prstDash val="solid"/>
                  <a:round/>
                </a:ln>
              </p:spPr>
              <p:txBody>
                <a:bodyPr rtlCol="0" anchor="ctr"/>
                <a:lstStyle/>
                <a:p>
                  <a:endParaRPr lang="en-US" sz="1500"/>
                </a:p>
              </p:txBody>
            </p:sp>
            <p:sp>
              <p:nvSpPr>
                <p:cNvPr id="18" name="Freeform: Shape 87">
                  <a:extLst>
                    <a:ext uri="{FF2B5EF4-FFF2-40B4-BE49-F238E27FC236}">
                      <a16:creationId xmlns:a16="http://schemas.microsoft.com/office/drawing/2014/main" id="{1BAE4116-D91F-AD40-9997-FA082E5F26D8}"/>
                    </a:ext>
                  </a:extLst>
                </p:cNvPr>
                <p:cNvSpPr/>
                <p:nvPr/>
              </p:nvSpPr>
              <p:spPr>
                <a:xfrm>
                  <a:off x="2571476" y="3015067"/>
                  <a:ext cx="26243" cy="26243"/>
                </a:xfrm>
                <a:custGeom>
                  <a:avLst/>
                  <a:gdLst>
                    <a:gd name="connsiteX0" fmla="*/ 13122 w 26243"/>
                    <a:gd name="connsiteY0" fmla="*/ 26175 h 26243"/>
                    <a:gd name="connsiteX1" fmla="*/ 13122 w 26243"/>
                    <a:gd name="connsiteY1" fmla="*/ 26175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175"/>
                      </a:moveTo>
                      <a:lnTo>
                        <a:pt x="13122" y="26175"/>
                      </a:lnTo>
                      <a:cubicBezTo>
                        <a:pt x="13083" y="18955"/>
                        <a:pt x="7219" y="13122"/>
                        <a:pt x="0" y="13122"/>
                      </a:cubicBezTo>
                      <a:lnTo>
                        <a:pt x="0" y="13122"/>
                      </a:lnTo>
                      <a:cubicBezTo>
                        <a:pt x="7247" y="13122"/>
                        <a:pt x="13122" y="7247"/>
                        <a:pt x="13122" y="0"/>
                      </a:cubicBezTo>
                      <a:lnTo>
                        <a:pt x="13122" y="0"/>
                      </a:lnTo>
                      <a:cubicBezTo>
                        <a:pt x="13122" y="7247"/>
                        <a:pt x="18997" y="13122"/>
                        <a:pt x="26243" y="13122"/>
                      </a:cubicBezTo>
                      <a:lnTo>
                        <a:pt x="26243" y="13122"/>
                      </a:lnTo>
                      <a:cubicBezTo>
                        <a:pt x="18997" y="13122"/>
                        <a:pt x="13122" y="18996"/>
                        <a:pt x="13122" y="26243"/>
                      </a:cubicBezTo>
                      <a:close/>
                    </a:path>
                  </a:pathLst>
                </a:custGeom>
                <a:noFill/>
                <a:ln w="28575" cap="flat">
                  <a:solidFill>
                    <a:schemeClr val="tx1"/>
                  </a:solidFill>
                  <a:prstDash val="solid"/>
                  <a:round/>
                </a:ln>
              </p:spPr>
              <p:txBody>
                <a:bodyPr rtlCol="0" anchor="ctr"/>
                <a:lstStyle/>
                <a:p>
                  <a:endParaRPr lang="en-US" sz="1500"/>
                </a:p>
              </p:txBody>
            </p:sp>
            <p:sp>
              <p:nvSpPr>
                <p:cNvPr id="19" name="Freeform: Shape 88">
                  <a:extLst>
                    <a:ext uri="{FF2B5EF4-FFF2-40B4-BE49-F238E27FC236}">
                      <a16:creationId xmlns:a16="http://schemas.microsoft.com/office/drawing/2014/main" id="{F6DA8023-EC2C-9743-9993-42ADD6F42A03}"/>
                    </a:ext>
                  </a:extLst>
                </p:cNvPr>
                <p:cNvSpPr/>
                <p:nvPr/>
              </p:nvSpPr>
              <p:spPr>
                <a:xfrm>
                  <a:off x="2304128" y="2900173"/>
                  <a:ext cx="26266" cy="26266"/>
                </a:xfrm>
                <a:custGeom>
                  <a:avLst/>
                  <a:gdLst>
                    <a:gd name="connsiteX0" fmla="*/ 13145 w 26266"/>
                    <a:gd name="connsiteY0" fmla="*/ 26243 h 26266"/>
                    <a:gd name="connsiteX1" fmla="*/ 13145 w 26266"/>
                    <a:gd name="connsiteY1" fmla="*/ 26243 h 26266"/>
                    <a:gd name="connsiteX2" fmla="*/ 23 w 26266"/>
                    <a:gd name="connsiteY2" fmla="*/ 13122 h 26266"/>
                    <a:gd name="connsiteX3" fmla="*/ 0 w 26266"/>
                    <a:gd name="connsiteY3" fmla="*/ 13122 h 26266"/>
                    <a:gd name="connsiteX4" fmla="*/ 0 w 26266"/>
                    <a:gd name="connsiteY4" fmla="*/ 13122 h 26266"/>
                    <a:gd name="connsiteX5" fmla="*/ 13145 w 26266"/>
                    <a:gd name="connsiteY5" fmla="*/ 0 h 26266"/>
                    <a:gd name="connsiteX6" fmla="*/ 13145 w 26266"/>
                    <a:gd name="connsiteY6" fmla="*/ 0 h 26266"/>
                    <a:gd name="connsiteX7" fmla="*/ 26266 w 26266"/>
                    <a:gd name="connsiteY7" fmla="*/ 13145 h 26266"/>
                    <a:gd name="connsiteX8" fmla="*/ 26266 w 26266"/>
                    <a:gd name="connsiteY8" fmla="*/ 13145 h 26266"/>
                    <a:gd name="connsiteX9" fmla="*/ 13145 w 26266"/>
                    <a:gd name="connsiteY9"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6" h="26266">
                      <a:moveTo>
                        <a:pt x="13145" y="26243"/>
                      </a:moveTo>
                      <a:lnTo>
                        <a:pt x="13145" y="26243"/>
                      </a:lnTo>
                      <a:cubicBezTo>
                        <a:pt x="13145" y="18996"/>
                        <a:pt x="7270" y="13122"/>
                        <a:pt x="23" y="13122"/>
                      </a:cubicBezTo>
                      <a:cubicBezTo>
                        <a:pt x="15" y="13122"/>
                        <a:pt x="8" y="13122"/>
                        <a:pt x="0" y="13122"/>
                      </a:cubicBezTo>
                      <a:lnTo>
                        <a:pt x="0" y="13122"/>
                      </a:lnTo>
                      <a:cubicBezTo>
                        <a:pt x="7251" y="13122"/>
                        <a:pt x="13132" y="7251"/>
                        <a:pt x="13145" y="0"/>
                      </a:cubicBezTo>
                      <a:lnTo>
                        <a:pt x="13145" y="0"/>
                      </a:lnTo>
                      <a:cubicBezTo>
                        <a:pt x="13145" y="7251"/>
                        <a:pt x="19016" y="13132"/>
                        <a:pt x="26266" y="13145"/>
                      </a:cubicBezTo>
                      <a:lnTo>
                        <a:pt x="26266" y="13145"/>
                      </a:lnTo>
                      <a:cubicBezTo>
                        <a:pt x="19019" y="13145"/>
                        <a:pt x="13145" y="19019"/>
                        <a:pt x="13145" y="26266"/>
                      </a:cubicBezTo>
                      <a:close/>
                    </a:path>
                  </a:pathLst>
                </a:custGeom>
                <a:noFill/>
                <a:ln w="28575" cap="flat">
                  <a:solidFill>
                    <a:schemeClr val="tx1"/>
                  </a:solidFill>
                  <a:prstDash val="solid"/>
                  <a:round/>
                </a:ln>
              </p:spPr>
              <p:txBody>
                <a:bodyPr rtlCol="0" anchor="ctr"/>
                <a:lstStyle/>
                <a:p>
                  <a:endParaRPr lang="en-US" sz="1500"/>
                </a:p>
              </p:txBody>
            </p:sp>
            <p:sp>
              <p:nvSpPr>
                <p:cNvPr id="20" name="Freeform: Shape 89">
                  <a:extLst>
                    <a:ext uri="{FF2B5EF4-FFF2-40B4-BE49-F238E27FC236}">
                      <a16:creationId xmlns:a16="http://schemas.microsoft.com/office/drawing/2014/main" id="{8759E74D-2A3A-4740-84E3-53FB9F99FF88}"/>
                    </a:ext>
                  </a:extLst>
                </p:cNvPr>
                <p:cNvSpPr/>
                <p:nvPr/>
              </p:nvSpPr>
              <p:spPr>
                <a:xfrm>
                  <a:off x="2463897" y="2913728"/>
                  <a:ext cx="26243" cy="26266"/>
                </a:xfrm>
                <a:custGeom>
                  <a:avLst/>
                  <a:gdLst>
                    <a:gd name="connsiteX0" fmla="*/ 13122 w 26243"/>
                    <a:gd name="connsiteY0" fmla="*/ 26266 h 26266"/>
                    <a:gd name="connsiteX1" fmla="*/ 13122 w 26243"/>
                    <a:gd name="connsiteY1" fmla="*/ 26266 h 26266"/>
                    <a:gd name="connsiteX2" fmla="*/ 0 w 26243"/>
                    <a:gd name="connsiteY2" fmla="*/ 13145 h 26266"/>
                    <a:gd name="connsiteX3" fmla="*/ 0 w 26243"/>
                    <a:gd name="connsiteY3" fmla="*/ 13145 h 26266"/>
                    <a:gd name="connsiteX4" fmla="*/ 13122 w 26243"/>
                    <a:gd name="connsiteY4" fmla="*/ 23 h 26266"/>
                    <a:gd name="connsiteX5" fmla="*/ 13122 w 26243"/>
                    <a:gd name="connsiteY5" fmla="*/ 0 h 26266"/>
                    <a:gd name="connsiteX6" fmla="*/ 13122 w 26243"/>
                    <a:gd name="connsiteY6" fmla="*/ 0 h 26266"/>
                    <a:gd name="connsiteX7" fmla="*/ 26220 w 26243"/>
                    <a:gd name="connsiteY7" fmla="*/ 13145 h 26266"/>
                    <a:gd name="connsiteX8" fmla="*/ 26243 w 26243"/>
                    <a:gd name="connsiteY8" fmla="*/ 13145 h 26266"/>
                    <a:gd name="connsiteX9" fmla="*/ 26243 w 26243"/>
                    <a:gd name="connsiteY9" fmla="*/ 13145 h 26266"/>
                    <a:gd name="connsiteX10" fmla="*/ 13122 w 26243"/>
                    <a:gd name="connsiteY10"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43" h="26266">
                      <a:moveTo>
                        <a:pt x="13122" y="26266"/>
                      </a:moveTo>
                      <a:lnTo>
                        <a:pt x="13122" y="26266"/>
                      </a:lnTo>
                      <a:cubicBezTo>
                        <a:pt x="13122" y="19019"/>
                        <a:pt x="7247" y="13145"/>
                        <a:pt x="0" y="13145"/>
                      </a:cubicBezTo>
                      <a:lnTo>
                        <a:pt x="0" y="13145"/>
                      </a:lnTo>
                      <a:cubicBezTo>
                        <a:pt x="7247" y="13145"/>
                        <a:pt x="13122" y="7270"/>
                        <a:pt x="13122" y="23"/>
                      </a:cubicBezTo>
                      <a:cubicBezTo>
                        <a:pt x="13122" y="15"/>
                        <a:pt x="13122" y="8"/>
                        <a:pt x="13122" y="0"/>
                      </a:cubicBezTo>
                      <a:lnTo>
                        <a:pt x="13122" y="0"/>
                      </a:lnTo>
                      <a:cubicBezTo>
                        <a:pt x="13108" y="7247"/>
                        <a:pt x="18974" y="13132"/>
                        <a:pt x="26220" y="13145"/>
                      </a:cubicBezTo>
                      <a:cubicBezTo>
                        <a:pt x="26227" y="13145"/>
                        <a:pt x="26236" y="13145"/>
                        <a:pt x="26243" y="13145"/>
                      </a:cubicBezTo>
                      <a:lnTo>
                        <a:pt x="26243" y="13145"/>
                      </a:lnTo>
                      <a:cubicBezTo>
                        <a:pt x="18997" y="13145"/>
                        <a:pt x="13122" y="19019"/>
                        <a:pt x="13122" y="26266"/>
                      </a:cubicBezTo>
                      <a:close/>
                    </a:path>
                  </a:pathLst>
                </a:custGeom>
                <a:noFill/>
                <a:ln w="28575" cap="flat">
                  <a:solidFill>
                    <a:schemeClr val="tx1"/>
                  </a:solidFill>
                  <a:prstDash val="solid"/>
                  <a:round/>
                </a:ln>
              </p:spPr>
              <p:txBody>
                <a:bodyPr rtlCol="0" anchor="ctr"/>
                <a:lstStyle/>
                <a:p>
                  <a:endParaRPr lang="en-US" sz="1500"/>
                </a:p>
              </p:txBody>
            </p:sp>
            <p:sp>
              <p:nvSpPr>
                <p:cNvPr id="21" name="Freeform: Shape 90">
                  <a:extLst>
                    <a:ext uri="{FF2B5EF4-FFF2-40B4-BE49-F238E27FC236}">
                      <a16:creationId xmlns:a16="http://schemas.microsoft.com/office/drawing/2014/main" id="{DFDC99F0-6E46-7F46-B369-843D083EC454}"/>
                    </a:ext>
                  </a:extLst>
                </p:cNvPr>
                <p:cNvSpPr/>
                <p:nvPr/>
              </p:nvSpPr>
              <p:spPr>
                <a:xfrm>
                  <a:off x="2202882" y="3114645"/>
                  <a:ext cx="26243" cy="26243"/>
                </a:xfrm>
                <a:custGeom>
                  <a:avLst/>
                  <a:gdLst>
                    <a:gd name="connsiteX0" fmla="*/ 13122 w 26243"/>
                    <a:gd name="connsiteY0" fmla="*/ 26243 h 26243"/>
                    <a:gd name="connsiteX1" fmla="*/ 13122 w 26243"/>
                    <a:gd name="connsiteY1" fmla="*/ 26243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243"/>
                      </a:moveTo>
                      <a:lnTo>
                        <a:pt x="13122" y="26243"/>
                      </a:lnTo>
                      <a:cubicBezTo>
                        <a:pt x="13122" y="18997"/>
                        <a:pt x="7247" y="13122"/>
                        <a:pt x="0" y="13122"/>
                      </a:cubicBezTo>
                      <a:lnTo>
                        <a:pt x="0" y="13122"/>
                      </a:lnTo>
                      <a:cubicBezTo>
                        <a:pt x="7247" y="13122"/>
                        <a:pt x="13122" y="7247"/>
                        <a:pt x="13122" y="0"/>
                      </a:cubicBezTo>
                      <a:lnTo>
                        <a:pt x="13122" y="0"/>
                      </a:lnTo>
                      <a:cubicBezTo>
                        <a:pt x="13122" y="7247"/>
                        <a:pt x="18996" y="13122"/>
                        <a:pt x="26243" y="13122"/>
                      </a:cubicBezTo>
                      <a:lnTo>
                        <a:pt x="26243" y="13122"/>
                      </a:lnTo>
                      <a:cubicBezTo>
                        <a:pt x="18996" y="13122"/>
                        <a:pt x="13122" y="18997"/>
                        <a:pt x="13122" y="26243"/>
                      </a:cubicBezTo>
                      <a:close/>
                    </a:path>
                  </a:pathLst>
                </a:custGeom>
                <a:noFill/>
                <a:ln w="28575" cap="flat">
                  <a:solidFill>
                    <a:schemeClr val="tx1"/>
                  </a:solidFill>
                  <a:prstDash val="solid"/>
                  <a:round/>
                </a:ln>
              </p:spPr>
              <p:txBody>
                <a:bodyPr rtlCol="0" anchor="ctr"/>
                <a:lstStyle/>
                <a:p>
                  <a:endParaRPr lang="en-US" sz="1500"/>
                </a:p>
              </p:txBody>
            </p:sp>
            <p:sp>
              <p:nvSpPr>
                <p:cNvPr id="22" name="Freeform: Shape 91">
                  <a:extLst>
                    <a:ext uri="{FF2B5EF4-FFF2-40B4-BE49-F238E27FC236}">
                      <a16:creationId xmlns:a16="http://schemas.microsoft.com/office/drawing/2014/main" id="{B23DB352-EE61-1B43-AD62-CD1098E625A7}"/>
                    </a:ext>
                  </a:extLst>
                </p:cNvPr>
                <p:cNvSpPr/>
                <p:nvPr/>
              </p:nvSpPr>
              <p:spPr>
                <a:xfrm>
                  <a:off x="2397192" y="3207662"/>
                  <a:ext cx="26243" cy="26266"/>
                </a:xfrm>
                <a:custGeom>
                  <a:avLst/>
                  <a:gdLst>
                    <a:gd name="connsiteX0" fmla="*/ 13122 w 26243"/>
                    <a:gd name="connsiteY0" fmla="*/ 26266 h 26266"/>
                    <a:gd name="connsiteX1" fmla="*/ 13122 w 26243"/>
                    <a:gd name="connsiteY1" fmla="*/ 26266 h 26266"/>
                    <a:gd name="connsiteX2" fmla="*/ 0 w 26243"/>
                    <a:gd name="connsiteY2" fmla="*/ 13122 h 26266"/>
                    <a:gd name="connsiteX3" fmla="*/ 0 w 26243"/>
                    <a:gd name="connsiteY3" fmla="*/ 13122 h 26266"/>
                    <a:gd name="connsiteX4" fmla="*/ 13122 w 26243"/>
                    <a:gd name="connsiteY4" fmla="*/ 0 h 26266"/>
                    <a:gd name="connsiteX5" fmla="*/ 13122 w 26243"/>
                    <a:gd name="connsiteY5" fmla="*/ 0 h 26266"/>
                    <a:gd name="connsiteX6" fmla="*/ 26243 w 26243"/>
                    <a:gd name="connsiteY6" fmla="*/ 13122 h 26266"/>
                    <a:gd name="connsiteX7" fmla="*/ 26243 w 26243"/>
                    <a:gd name="connsiteY7" fmla="*/ 13122 h 26266"/>
                    <a:gd name="connsiteX8" fmla="*/ 13122 w 26243"/>
                    <a:gd name="connsiteY8"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66">
                      <a:moveTo>
                        <a:pt x="13122" y="26266"/>
                      </a:moveTo>
                      <a:lnTo>
                        <a:pt x="13122" y="26266"/>
                      </a:lnTo>
                      <a:cubicBezTo>
                        <a:pt x="13122" y="19015"/>
                        <a:pt x="7251" y="13135"/>
                        <a:pt x="0" y="13122"/>
                      </a:cubicBezTo>
                      <a:lnTo>
                        <a:pt x="0" y="13122"/>
                      </a:lnTo>
                      <a:cubicBezTo>
                        <a:pt x="7247" y="13122"/>
                        <a:pt x="13122" y="7247"/>
                        <a:pt x="13122" y="0"/>
                      </a:cubicBezTo>
                      <a:lnTo>
                        <a:pt x="13122" y="0"/>
                      </a:lnTo>
                      <a:cubicBezTo>
                        <a:pt x="13122" y="7247"/>
                        <a:pt x="18997" y="13122"/>
                        <a:pt x="26243" y="13122"/>
                      </a:cubicBezTo>
                      <a:lnTo>
                        <a:pt x="26243" y="13122"/>
                      </a:lnTo>
                      <a:cubicBezTo>
                        <a:pt x="18992" y="13135"/>
                        <a:pt x="13122" y="19015"/>
                        <a:pt x="13122" y="26266"/>
                      </a:cubicBezTo>
                      <a:close/>
                    </a:path>
                  </a:pathLst>
                </a:custGeom>
                <a:noFill/>
                <a:ln w="28575" cap="flat">
                  <a:solidFill>
                    <a:schemeClr val="tx1"/>
                  </a:solidFill>
                  <a:prstDash val="solid"/>
                  <a:round/>
                </a:ln>
              </p:spPr>
              <p:txBody>
                <a:bodyPr rtlCol="0" anchor="ctr"/>
                <a:lstStyle/>
                <a:p>
                  <a:endParaRPr lang="en-US" sz="1500"/>
                </a:p>
              </p:txBody>
            </p:sp>
          </p:grpSp>
        </p:grpSp>
        <p:sp>
          <p:nvSpPr>
            <p:cNvPr id="2" name="TextBox 1">
              <a:extLst>
                <a:ext uri="{FF2B5EF4-FFF2-40B4-BE49-F238E27FC236}">
                  <a16:creationId xmlns:a16="http://schemas.microsoft.com/office/drawing/2014/main" id="{5C258263-97D7-E641-9D42-162AC7611C80}"/>
                </a:ext>
              </a:extLst>
            </p:cNvPr>
            <p:cNvSpPr txBox="1"/>
            <p:nvPr/>
          </p:nvSpPr>
          <p:spPr>
            <a:xfrm>
              <a:off x="3435557" y="2055125"/>
              <a:ext cx="6269971" cy="2324098"/>
            </a:xfrm>
            <a:prstGeom prst="rect">
              <a:avLst/>
            </a:prstGeom>
            <a:noFill/>
          </p:spPr>
          <p:txBody>
            <a:bodyPr wrap="square" rtlCol="0" anchor="ctr">
              <a:spAutoFit/>
            </a:bodyPr>
            <a:lstStyle/>
            <a:p>
              <a:r>
                <a:rPr lang="en-US" sz="241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Utilize Built-In MLOps Project Templates:</a:t>
              </a:r>
            </a:p>
            <a:p>
              <a:pPr marL="365760" lvl="1" indent="-428608">
                <a:buClr>
                  <a:schemeClr val="accent1"/>
                </a:buClr>
                <a:buFont typeface="+mj-lt"/>
                <a:buAutoNum type="arabicPeriod"/>
              </a:pPr>
              <a:r>
                <a:rPr lang="en-US" sz="2417" dirty="0">
                  <a:latin typeface="Amazon Ember" panose="020B0603020204020204" pitchFamily="34" charset="0"/>
                  <a:ea typeface="Amazon Ember" panose="020B0603020204020204" pitchFamily="34" charset="0"/>
                  <a:cs typeface="Amazon Ember" panose="020B0603020204020204" pitchFamily="34" charset="0"/>
                </a:rPr>
                <a:t>Build, Train, Deploy</a:t>
              </a:r>
            </a:p>
            <a:p>
              <a:pPr marL="365760" lvl="1" indent="-428608">
                <a:buClr>
                  <a:schemeClr val="accent1"/>
                </a:buClr>
                <a:buFont typeface="+mj-lt"/>
                <a:buAutoNum type="arabicPeriod"/>
              </a:pPr>
              <a:r>
                <a:rPr lang="en-US" sz="2417" dirty="0">
                  <a:latin typeface="Amazon Ember" panose="020B0603020204020204" pitchFamily="34" charset="0"/>
                  <a:ea typeface="Amazon Ember" panose="020B0603020204020204" pitchFamily="34" charset="0"/>
                  <a:cs typeface="Amazon Ember" panose="020B0603020204020204" pitchFamily="34" charset="0"/>
                </a:rPr>
                <a:t>Build, Train</a:t>
              </a:r>
            </a:p>
            <a:p>
              <a:pPr marL="365760" lvl="1" indent="-428608">
                <a:buClr>
                  <a:schemeClr val="accent1"/>
                </a:buClr>
                <a:buFont typeface="+mj-lt"/>
                <a:buAutoNum type="arabicPeriod"/>
              </a:pPr>
              <a:r>
                <a:rPr lang="en-US" sz="2417" dirty="0">
                  <a:latin typeface="Amazon Ember" panose="020B0603020204020204" pitchFamily="34" charset="0"/>
                  <a:ea typeface="Amazon Ember" panose="020B0603020204020204" pitchFamily="34" charset="0"/>
                  <a:cs typeface="Amazon Ember" panose="020B0603020204020204" pitchFamily="34" charset="0"/>
                </a:rPr>
                <a:t>Deploy</a:t>
              </a:r>
            </a:p>
            <a:p>
              <a:pPr marL="1038183" lvl="1" indent="-428608">
                <a:buFont typeface="+mj-lt"/>
                <a:buAutoNum type="arabicPeriod"/>
              </a:pPr>
              <a:endParaRPr lang="en-US" sz="2417" dirty="0">
                <a:latin typeface="Amazon Ember" panose="020B0603020204020204" pitchFamily="34" charset="0"/>
                <a:ea typeface="Amazon Ember" panose="020B0603020204020204" pitchFamily="34" charset="0"/>
                <a:cs typeface="Amazon Ember" panose="020B0603020204020204" pitchFamily="34" charset="0"/>
              </a:endParaRPr>
            </a:p>
            <a:p>
              <a:r>
                <a:rPr lang="en-US" sz="241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Create Custom MLOps Project Templates</a:t>
              </a:r>
            </a:p>
          </p:txBody>
        </p:sp>
      </p:grpSp>
    </p:spTree>
    <p:extLst>
      <p:ext uri="{BB962C8B-B14F-4D97-AF65-F5344CB8AC3E}">
        <p14:creationId xmlns:p14="http://schemas.microsoft.com/office/powerpoint/2010/main" val="95624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rk Theme">
  <a:themeElements>
    <a:clrScheme name="Custom 2">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ED1A93"/>
      </a:folHlink>
    </a:clrScheme>
    <a:fontScheme name="Custom 1">
      <a:majorFont>
        <a:latin typeface="Amazon Ember Display Heav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Dark Theme" id="{518BFA1F-FC3C-4C18-8D91-5C9FE261B312}" vid="{8BFE1409-49F6-4795-BF6D-50D241A86E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31642</TotalTime>
  <Words>16103</Words>
  <Application>Microsoft Office PowerPoint</Application>
  <PresentationFormat>Widescreen</PresentationFormat>
  <Paragraphs>1741</Paragraphs>
  <Slides>110</Slides>
  <Notes>94</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110</vt:i4>
      </vt:variant>
    </vt:vector>
  </HeadingPairs>
  <TitlesOfParts>
    <vt:vector size="128" baseType="lpstr">
      <vt:lpstr>Amazon Ember</vt:lpstr>
      <vt:lpstr>Amazon Ember Cd RC Light</vt:lpstr>
      <vt:lpstr>Amazon Ember Display</vt:lpstr>
      <vt:lpstr>Amazon Ember Display Heavy</vt:lpstr>
      <vt:lpstr>Amazon Ember Heavy</vt:lpstr>
      <vt:lpstr>Amazon Ember Light</vt:lpstr>
      <vt:lpstr>Amazon Ember Regular</vt:lpstr>
      <vt:lpstr>Arial</vt:lpstr>
      <vt:lpstr>Calibri</vt:lpstr>
      <vt:lpstr>Courier</vt:lpstr>
      <vt:lpstr>Courier New</vt:lpstr>
      <vt:lpstr>Helvetica</vt:lpstr>
      <vt:lpstr>Helvetica Neue</vt:lpstr>
      <vt:lpstr>Lato</vt:lpstr>
      <vt:lpstr>Lucida Console</vt:lpstr>
      <vt:lpstr>Segoe UI</vt:lpstr>
      <vt:lpstr>Wingdings</vt:lpstr>
      <vt:lpstr>Dark Theme</vt:lpstr>
      <vt:lpstr>SageMaker L200 Deep Dive Deck </vt:lpstr>
      <vt:lpstr>Agenda</vt:lpstr>
      <vt:lpstr>Overview of  Amazon SageMaker</vt:lpstr>
      <vt:lpstr>PowerPoint Presentation</vt:lpstr>
      <vt:lpstr>Overcoming the barriers to ML</vt:lpstr>
      <vt:lpstr>No-code  ML tools</vt:lpstr>
      <vt:lpstr>PowerPoint Presentation</vt:lpstr>
      <vt:lpstr>Support the responsible use of ML throughout  the model lifecycle</vt:lpstr>
      <vt:lpstr>Integrated ML  tools in a single interface</vt:lpstr>
      <vt:lpstr>Amazon SageMaker brings tools for every step of the ML lifecycle under one unified visual user interface</vt:lpstr>
      <vt:lpstr>PowerPoint Presentation</vt:lpstr>
      <vt:lpstr>Use Amazon SageMaker Studio to update models and see impact on model quality immediately </vt:lpstr>
      <vt:lpstr>Amazon SageMaker Notebooks </vt:lpstr>
      <vt:lpstr>PowerPoint Presentation</vt:lpstr>
      <vt:lpstr>PowerPoint Presentation</vt:lpstr>
      <vt:lpstr>PowerPoint Presentation</vt:lpstr>
      <vt:lpstr>PowerPoint Presentation</vt:lpstr>
      <vt:lpstr>Data Processing on Amazon SageMaker</vt:lpstr>
      <vt:lpstr>Data Processing on Amazon SageMaker</vt:lpstr>
      <vt:lpstr>80% of time spent on data prep</vt:lpstr>
      <vt:lpstr>PowerPoint Presentation</vt:lpstr>
      <vt:lpstr>PowerPoint Presentation</vt:lpstr>
      <vt:lpstr>PowerPoint Presentation</vt:lpstr>
      <vt:lpstr>PowerPoint Presentation</vt:lpstr>
      <vt:lpstr>Amazon SageMaker has built-in algorithms  or bring your own</vt:lpstr>
      <vt:lpstr>PowerPoint Presentation</vt:lpstr>
      <vt:lpstr>PowerPoint Presentation</vt:lpstr>
      <vt:lpstr>Training on Amazon SageMaker</vt:lpstr>
      <vt:lpstr>Training Estimator</vt:lpstr>
      <vt:lpstr>PowerPoint Presentation</vt:lpstr>
      <vt:lpstr>Amazon SageMaker Automatic Model Tuning</vt:lpstr>
      <vt:lpstr> Setting up hyper parameter tuning job</vt:lpstr>
      <vt:lpstr>Amazon SageMaker Automatic Model Tuning</vt:lpstr>
      <vt:lpstr>Random Search</vt:lpstr>
      <vt:lpstr>Amazon SageMaker Automatic Model Tuning</vt:lpstr>
      <vt:lpstr>Amazon SageMaker Automatic Model Tuning</vt:lpstr>
      <vt:lpstr>Managed Spot Training</vt:lpstr>
      <vt:lpstr>PowerPoint Presentation</vt:lpstr>
      <vt:lpstr>Key considerations</vt:lpstr>
      <vt:lpstr>PowerPoint Presentation</vt:lpstr>
      <vt:lpstr>Amazon SageMaker Debugger — How it works</vt:lpstr>
      <vt:lpstr>Monitor and profile system resource utilization</vt:lpstr>
      <vt:lpstr>Analyze errors and take action</vt:lpstr>
      <vt:lpstr>Broad support across algorithms and frameworks </vt:lpstr>
      <vt:lpstr>PowerPoint Presentation</vt:lpstr>
      <vt:lpstr>How it works: Data parallelism library</vt:lpstr>
      <vt:lpstr>How it works: Model parallelism library</vt:lpstr>
      <vt:lpstr>Training time slows down development</vt:lpstr>
      <vt:lpstr>Scaling to more GPUs can reduce training time </vt:lpstr>
      <vt:lpstr>Data parallelism in a nutshell</vt:lpstr>
      <vt:lpstr>Distributed deep learning, historically</vt:lpstr>
      <vt:lpstr>Historical AllReduce Clogs Network Bandwidth </vt:lpstr>
      <vt:lpstr>Poor scaling efficiency with prior solutions</vt:lpstr>
      <vt:lpstr>The best of both parameter servers and ring-based distribution</vt:lpstr>
      <vt:lpstr>Record training times on AWS with NVIDIA GPUs</vt:lpstr>
      <vt:lpstr>SageMaker DataParallel under the hood</vt:lpstr>
      <vt:lpstr>Using data parallelism with PyTorch</vt:lpstr>
      <vt:lpstr>Using data parallelism with PyTorch</vt:lpstr>
      <vt:lpstr>Model parallel – think “massive models”</vt:lpstr>
      <vt:lpstr>Deep learning models are growing in size</vt:lpstr>
      <vt:lpstr>Larger models have higher prediction accuracy</vt:lpstr>
      <vt:lpstr>But hardware improvements are not keeping up</vt:lpstr>
      <vt:lpstr>Memory bottlenecks in training large models</vt:lpstr>
      <vt:lpstr>Model parallelism on Amazon SageMaker (SMP)</vt:lpstr>
      <vt:lpstr>1. Use SMP to automate your model partitioning</vt:lpstr>
      <vt:lpstr>2. Interleave pipeline execution to stabilize       GPU utilization</vt:lpstr>
      <vt:lpstr>Using model  parallel in SageMaker  with PyTorch - Demo</vt:lpstr>
      <vt:lpstr>PowerPoint Presentation</vt:lpstr>
      <vt:lpstr>PowerPoint Presentation</vt:lpstr>
      <vt:lpstr>SageMaker inference options </vt:lpstr>
      <vt:lpstr>Serverless Inference Fully managed offering</vt:lpstr>
      <vt:lpstr>Amazon SageMaker Deployment</vt:lpstr>
      <vt:lpstr>Amazon SageMaker Deployment</vt:lpstr>
      <vt:lpstr>Real time Inference</vt:lpstr>
      <vt:lpstr>Serverless Inference</vt:lpstr>
      <vt:lpstr>Amazon SageMaker Deployment </vt:lpstr>
      <vt:lpstr>Batch Inference</vt:lpstr>
      <vt:lpstr>Async Inference</vt:lpstr>
      <vt:lpstr>Inference Pipelines for sequential execution of models</vt:lpstr>
      <vt:lpstr>Amazon SageMaker Deployment </vt:lpstr>
      <vt:lpstr>SageMaker  Model Monitoring</vt:lpstr>
      <vt:lpstr>Model Monitor: how it works</vt:lpstr>
      <vt:lpstr>PowerPoint Presentation</vt:lpstr>
      <vt:lpstr>Operational challenges with managing the ML lifecycle</vt:lpstr>
      <vt:lpstr>PowerPoint Presentation</vt:lpstr>
      <vt:lpstr>Amazon SageMaker MLOps</vt:lpstr>
      <vt:lpstr>Amazon SageMaker MLOps</vt:lpstr>
      <vt:lpstr>Amazon SageMaker Pipelines</vt:lpstr>
      <vt:lpstr>SageMaker  Pipelines</vt:lpstr>
      <vt:lpstr>Creating Amazon SageMaker Automated Pipelines</vt:lpstr>
      <vt:lpstr>Amazon SageMaker Pipelines</vt:lpstr>
      <vt:lpstr>Amazon SageMaker Pipelines</vt:lpstr>
      <vt:lpstr>SageMaker  Model Registry</vt:lpstr>
      <vt:lpstr>Amazon SageMaker Pipelines</vt:lpstr>
      <vt:lpstr>Amazon SageMaker Pipelines</vt:lpstr>
      <vt:lpstr>Amazon SageMaker Pipelines</vt:lpstr>
      <vt:lpstr>SageMaker  Projects</vt:lpstr>
      <vt:lpstr>Amazon SageMaker Pipelines - Projects</vt:lpstr>
      <vt:lpstr>Amazon SageMaker - Projects</vt:lpstr>
      <vt:lpstr>Amazon SageMaker Pipelines - Projects</vt:lpstr>
      <vt:lpstr>Amazon SageMaker Pipelines - Projects</vt:lpstr>
      <vt:lpstr>Amazon SageMaker Pipelines - Projects</vt:lpstr>
      <vt:lpstr>Amazon SageMaker Pipelines - Projects</vt:lpstr>
      <vt:lpstr>Amazon SageMaker Pipelines - Projects</vt:lpstr>
      <vt:lpstr>Amazon SageMaker Pipelines - Projects</vt:lpstr>
      <vt:lpstr>Amazon SageMaker Pipelines - Projects</vt:lpstr>
      <vt:lpstr>Amazon SageMaker Pipelines - Projects</vt:lpstr>
      <vt:lpstr>Amazon SageMaker Pipelines - Projects</vt:lpstr>
      <vt:lpstr>Amazon SageMaker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Mcclure, Alex</dc:creator>
  <cp:lastModifiedBy>deGuzman, Virginia [C]</cp:lastModifiedBy>
  <cp:revision>1819</cp:revision>
  <dcterms:created xsi:type="dcterms:W3CDTF">2020-11-05T17:09:47Z</dcterms:created>
  <dcterms:modified xsi:type="dcterms:W3CDTF">2022-07-19T19:32:01Z</dcterms:modified>
</cp:coreProperties>
</file>